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9" r:id="rId2"/>
    <p:sldMasterId id="2147483677" r:id="rId3"/>
    <p:sldMasterId id="2147483690" r:id="rId4"/>
  </p:sldMasterIdLst>
  <p:notesMasterIdLst>
    <p:notesMasterId r:id="rId31"/>
  </p:notesMasterIdLst>
  <p:sldIdLst>
    <p:sldId id="800" r:id="rId5"/>
    <p:sldId id="801" r:id="rId6"/>
    <p:sldId id="809" r:id="rId7"/>
    <p:sldId id="810" r:id="rId8"/>
    <p:sldId id="811" r:id="rId9"/>
    <p:sldId id="535" r:id="rId10"/>
    <p:sldId id="749" r:id="rId11"/>
    <p:sldId id="750" r:id="rId12"/>
    <p:sldId id="751" r:id="rId13"/>
    <p:sldId id="752" r:id="rId14"/>
    <p:sldId id="772" r:id="rId15"/>
    <p:sldId id="784" r:id="rId16"/>
    <p:sldId id="753" r:id="rId17"/>
    <p:sldId id="754" r:id="rId18"/>
    <p:sldId id="755" r:id="rId19"/>
    <p:sldId id="773" r:id="rId20"/>
    <p:sldId id="807" r:id="rId21"/>
    <p:sldId id="802" r:id="rId22"/>
    <p:sldId id="746" r:id="rId23"/>
    <p:sldId id="756" r:id="rId24"/>
    <p:sldId id="803" r:id="rId25"/>
    <p:sldId id="805" r:id="rId26"/>
    <p:sldId id="760" r:id="rId27"/>
    <p:sldId id="757" r:id="rId28"/>
    <p:sldId id="806" r:id="rId29"/>
    <p:sldId id="812" r:id="rId3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6FAFD-6F27-628C-A6FA-0877AB30DF3E}" v="13" dt="2022-08-24T02:43:30.843"/>
    <p1510:client id="{9118FEB3-EA95-1F9B-D512-D5FE993CD8BD}" v="3" dt="2022-09-19T01:27:37.056"/>
    <p1510:client id="{DD907EFF-B770-5B09-66DA-465BB4621220}" v="107" dt="2022-08-10T08:16:40.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p:scale>
          <a:sx n="75" d="100"/>
          <a:sy n="75" d="100"/>
        </p:scale>
        <p:origin x="-1027" y="-12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ng Hernawan" userId="S::agung.h@usd.ac.id::aab5397a-d4b1-4446-b6d9-d77282712183" providerId="AD" clId="Web-{DD907EFF-B770-5B09-66DA-465BB4621220}"/>
    <pc:docChg chg="addSld delSld modSld sldOrd addMainMaster modMainMaster">
      <pc:chgData name="Agung Hernawan" userId="S::agung.h@usd.ac.id::aab5397a-d4b1-4446-b6d9-d77282712183" providerId="AD" clId="Web-{DD907EFF-B770-5B09-66DA-465BB4621220}" dt="2022-08-10T08:16:40.315" v="84" actId="20577"/>
      <pc:docMkLst>
        <pc:docMk/>
      </pc:docMkLst>
      <pc:sldChg chg="ord">
        <pc:chgData name="Agung Hernawan" userId="S::agung.h@usd.ac.id::aab5397a-d4b1-4446-b6d9-d77282712183" providerId="AD" clId="Web-{DD907EFF-B770-5B09-66DA-465BB4621220}" dt="2022-08-10T08:05:26.792" v="3"/>
        <pc:sldMkLst>
          <pc:docMk/>
          <pc:sldMk cId="0" sldId="746"/>
        </pc:sldMkLst>
      </pc:sldChg>
      <pc:sldChg chg="del">
        <pc:chgData name="Agung Hernawan" userId="S::agung.h@usd.ac.id::aab5397a-d4b1-4446-b6d9-d77282712183" providerId="AD" clId="Web-{DD907EFF-B770-5B09-66DA-465BB4621220}" dt="2022-08-10T08:06:58.623" v="16"/>
        <pc:sldMkLst>
          <pc:docMk/>
          <pc:sldMk cId="0" sldId="747"/>
        </pc:sldMkLst>
      </pc:sldChg>
      <pc:sldChg chg="del">
        <pc:chgData name="Agung Hernawan" userId="S::agung.h@usd.ac.id::aab5397a-d4b1-4446-b6d9-d77282712183" providerId="AD" clId="Web-{DD907EFF-B770-5B09-66DA-465BB4621220}" dt="2022-08-10T08:06:59.639" v="37"/>
        <pc:sldMkLst>
          <pc:docMk/>
          <pc:sldMk cId="0" sldId="748"/>
        </pc:sldMkLst>
      </pc:sldChg>
      <pc:sldChg chg="ord">
        <pc:chgData name="Agung Hernawan" userId="S::agung.h@usd.ac.id::aab5397a-d4b1-4446-b6d9-d77282712183" providerId="AD" clId="Web-{DD907EFF-B770-5B09-66DA-465BB4621220}" dt="2022-08-10T08:07:18.202" v="43"/>
        <pc:sldMkLst>
          <pc:docMk/>
          <pc:sldMk cId="0" sldId="757"/>
        </pc:sldMkLst>
      </pc:sldChg>
      <pc:sldChg chg="del">
        <pc:chgData name="Agung Hernawan" userId="S::agung.h@usd.ac.id::aab5397a-d4b1-4446-b6d9-d77282712183" providerId="AD" clId="Web-{DD907EFF-B770-5B09-66DA-465BB4621220}" dt="2022-08-10T08:05:44.246" v="5"/>
        <pc:sldMkLst>
          <pc:docMk/>
          <pc:sldMk cId="0" sldId="758"/>
        </pc:sldMkLst>
      </pc:sldChg>
      <pc:sldChg chg="del">
        <pc:chgData name="Agung Hernawan" userId="S::agung.h@usd.ac.id::aab5397a-d4b1-4446-b6d9-d77282712183" providerId="AD" clId="Web-{DD907EFF-B770-5B09-66DA-465BB4621220}" dt="2022-08-10T08:05:45.168" v="6"/>
        <pc:sldMkLst>
          <pc:docMk/>
          <pc:sldMk cId="0" sldId="759"/>
        </pc:sldMkLst>
      </pc:sldChg>
      <pc:sldChg chg="del">
        <pc:chgData name="Agung Hernawan" userId="S::agung.h@usd.ac.id::aab5397a-d4b1-4446-b6d9-d77282712183" providerId="AD" clId="Web-{DD907EFF-B770-5B09-66DA-465BB4621220}" dt="2022-08-10T08:11:23.554" v="46"/>
        <pc:sldMkLst>
          <pc:docMk/>
          <pc:sldMk cId="0" sldId="761"/>
        </pc:sldMkLst>
      </pc:sldChg>
      <pc:sldChg chg="del">
        <pc:chgData name="Agung Hernawan" userId="S::agung.h@usd.ac.id::aab5397a-d4b1-4446-b6d9-d77282712183" providerId="AD" clId="Web-{DD907EFF-B770-5B09-66DA-465BB4621220}" dt="2022-08-10T08:06:58.483" v="8"/>
        <pc:sldMkLst>
          <pc:docMk/>
          <pc:sldMk cId="0" sldId="762"/>
        </pc:sldMkLst>
      </pc:sldChg>
      <pc:sldChg chg="del">
        <pc:chgData name="Agung Hernawan" userId="S::agung.h@usd.ac.id::aab5397a-d4b1-4446-b6d9-d77282712183" providerId="AD" clId="Web-{DD907EFF-B770-5B09-66DA-465BB4621220}" dt="2022-08-10T08:06:58.530" v="11"/>
        <pc:sldMkLst>
          <pc:docMk/>
          <pc:sldMk cId="0" sldId="763"/>
        </pc:sldMkLst>
      </pc:sldChg>
      <pc:sldChg chg="del">
        <pc:chgData name="Agung Hernawan" userId="S::agung.h@usd.ac.id::aab5397a-d4b1-4446-b6d9-d77282712183" providerId="AD" clId="Web-{DD907EFF-B770-5B09-66DA-465BB4621220}" dt="2022-08-10T08:06:58.639" v="17"/>
        <pc:sldMkLst>
          <pc:docMk/>
          <pc:sldMk cId="0" sldId="764"/>
        </pc:sldMkLst>
      </pc:sldChg>
      <pc:sldChg chg="del">
        <pc:chgData name="Agung Hernawan" userId="S::agung.h@usd.ac.id::aab5397a-d4b1-4446-b6d9-d77282712183" providerId="AD" clId="Web-{DD907EFF-B770-5B09-66DA-465BB4621220}" dt="2022-08-10T08:06:58.655" v="18"/>
        <pc:sldMkLst>
          <pc:docMk/>
          <pc:sldMk cId="0" sldId="765"/>
        </pc:sldMkLst>
      </pc:sldChg>
      <pc:sldChg chg="del">
        <pc:chgData name="Agung Hernawan" userId="S::agung.h@usd.ac.id::aab5397a-d4b1-4446-b6d9-d77282712183" providerId="AD" clId="Web-{DD907EFF-B770-5B09-66DA-465BB4621220}" dt="2022-08-10T08:06:58.686" v="20"/>
        <pc:sldMkLst>
          <pc:docMk/>
          <pc:sldMk cId="0" sldId="766"/>
        </pc:sldMkLst>
      </pc:sldChg>
      <pc:sldChg chg="del">
        <pc:chgData name="Agung Hernawan" userId="S::agung.h@usd.ac.id::aab5397a-d4b1-4446-b6d9-d77282712183" providerId="AD" clId="Web-{DD907EFF-B770-5B09-66DA-465BB4621220}" dt="2022-08-10T08:06:58.873" v="25"/>
        <pc:sldMkLst>
          <pc:docMk/>
          <pc:sldMk cId="0" sldId="767"/>
        </pc:sldMkLst>
      </pc:sldChg>
      <pc:sldChg chg="del">
        <pc:chgData name="Agung Hernawan" userId="S::agung.h@usd.ac.id::aab5397a-d4b1-4446-b6d9-d77282712183" providerId="AD" clId="Web-{DD907EFF-B770-5B09-66DA-465BB4621220}" dt="2022-08-10T08:06:58.889" v="26"/>
        <pc:sldMkLst>
          <pc:docMk/>
          <pc:sldMk cId="0" sldId="768"/>
        </pc:sldMkLst>
      </pc:sldChg>
      <pc:sldChg chg="del">
        <pc:chgData name="Agung Hernawan" userId="S::agung.h@usd.ac.id::aab5397a-d4b1-4446-b6d9-d77282712183" providerId="AD" clId="Web-{DD907EFF-B770-5B09-66DA-465BB4621220}" dt="2022-08-10T08:06:58.936" v="29"/>
        <pc:sldMkLst>
          <pc:docMk/>
          <pc:sldMk cId="0" sldId="769"/>
        </pc:sldMkLst>
      </pc:sldChg>
      <pc:sldChg chg="del">
        <pc:chgData name="Agung Hernawan" userId="S::agung.h@usd.ac.id::aab5397a-d4b1-4446-b6d9-d77282712183" providerId="AD" clId="Web-{DD907EFF-B770-5B09-66DA-465BB4621220}" dt="2022-08-10T08:06:59.389" v="34"/>
        <pc:sldMkLst>
          <pc:docMk/>
          <pc:sldMk cId="0" sldId="770"/>
        </pc:sldMkLst>
      </pc:sldChg>
      <pc:sldChg chg="del">
        <pc:chgData name="Agung Hernawan" userId="S::agung.h@usd.ac.id::aab5397a-d4b1-4446-b6d9-d77282712183" providerId="AD" clId="Web-{DD907EFF-B770-5B09-66DA-465BB4621220}" dt="2022-08-10T08:06:59.655" v="38"/>
        <pc:sldMkLst>
          <pc:docMk/>
          <pc:sldMk cId="0" sldId="771"/>
        </pc:sldMkLst>
      </pc:sldChg>
      <pc:sldChg chg="addSp delSp modSp">
        <pc:chgData name="Agung Hernawan" userId="S::agung.h@usd.ac.id::aab5397a-d4b1-4446-b6d9-d77282712183" providerId="AD" clId="Web-{DD907EFF-B770-5B09-66DA-465BB4621220}" dt="2022-08-10T08:15:36.188" v="69"/>
        <pc:sldMkLst>
          <pc:docMk/>
          <pc:sldMk cId="0" sldId="773"/>
        </pc:sldMkLst>
        <pc:spChg chg="add del mod">
          <ac:chgData name="Agung Hernawan" userId="S::agung.h@usd.ac.id::aab5397a-d4b1-4446-b6d9-d77282712183" providerId="AD" clId="Web-{DD907EFF-B770-5B09-66DA-465BB4621220}" dt="2022-08-10T08:15:36.188" v="69"/>
          <ac:spMkLst>
            <pc:docMk/>
            <pc:sldMk cId="0" sldId="773"/>
            <ac:spMk id="3" creationId="{B9B8750A-5955-89F6-DC8B-23210E552911}"/>
          </ac:spMkLst>
        </pc:spChg>
      </pc:sldChg>
      <pc:sldChg chg="del">
        <pc:chgData name="Agung Hernawan" userId="S::agung.h@usd.ac.id::aab5397a-d4b1-4446-b6d9-d77282712183" providerId="AD" clId="Web-{DD907EFF-B770-5B09-66DA-465BB4621220}" dt="2022-08-10T08:11:30.148" v="47"/>
        <pc:sldMkLst>
          <pc:docMk/>
          <pc:sldMk cId="0" sldId="774"/>
        </pc:sldMkLst>
      </pc:sldChg>
      <pc:sldChg chg="del">
        <pc:chgData name="Agung Hernawan" userId="S::agung.h@usd.ac.id::aab5397a-d4b1-4446-b6d9-d77282712183" providerId="AD" clId="Web-{DD907EFF-B770-5B09-66DA-465BB4621220}" dt="2022-08-10T08:05:42.918" v="4"/>
        <pc:sldMkLst>
          <pc:docMk/>
          <pc:sldMk cId="0" sldId="775"/>
        </pc:sldMkLst>
      </pc:sldChg>
      <pc:sldChg chg="del">
        <pc:chgData name="Agung Hernawan" userId="S::agung.h@usd.ac.id::aab5397a-d4b1-4446-b6d9-d77282712183" providerId="AD" clId="Web-{DD907EFF-B770-5B09-66DA-465BB4621220}" dt="2022-08-10T08:06:58.701" v="21"/>
        <pc:sldMkLst>
          <pc:docMk/>
          <pc:sldMk cId="0" sldId="776"/>
        </pc:sldMkLst>
      </pc:sldChg>
      <pc:sldChg chg="del">
        <pc:chgData name="Agung Hernawan" userId="S::agung.h@usd.ac.id::aab5397a-d4b1-4446-b6d9-d77282712183" providerId="AD" clId="Web-{DD907EFF-B770-5B09-66DA-465BB4621220}" dt="2022-08-10T08:06:58.811" v="22"/>
        <pc:sldMkLst>
          <pc:docMk/>
          <pc:sldMk cId="0" sldId="777"/>
        </pc:sldMkLst>
      </pc:sldChg>
      <pc:sldChg chg="del">
        <pc:chgData name="Agung Hernawan" userId="S::agung.h@usd.ac.id::aab5397a-d4b1-4446-b6d9-d77282712183" providerId="AD" clId="Web-{DD907EFF-B770-5B09-66DA-465BB4621220}" dt="2022-08-10T08:06:58.905" v="27"/>
        <pc:sldMkLst>
          <pc:docMk/>
          <pc:sldMk cId="0" sldId="778"/>
        </pc:sldMkLst>
      </pc:sldChg>
      <pc:sldChg chg="del">
        <pc:chgData name="Agung Hernawan" userId="S::agung.h@usd.ac.id::aab5397a-d4b1-4446-b6d9-d77282712183" providerId="AD" clId="Web-{DD907EFF-B770-5B09-66DA-465BB4621220}" dt="2022-08-10T08:06:58.951" v="30"/>
        <pc:sldMkLst>
          <pc:docMk/>
          <pc:sldMk cId="0" sldId="779"/>
        </pc:sldMkLst>
      </pc:sldChg>
      <pc:sldChg chg="del">
        <pc:chgData name="Agung Hernawan" userId="S::agung.h@usd.ac.id::aab5397a-d4b1-4446-b6d9-d77282712183" providerId="AD" clId="Web-{DD907EFF-B770-5B09-66DA-465BB4621220}" dt="2022-08-10T08:06:58.670" v="19"/>
        <pc:sldMkLst>
          <pc:docMk/>
          <pc:sldMk cId="0" sldId="780"/>
        </pc:sldMkLst>
      </pc:sldChg>
      <pc:sldChg chg="del">
        <pc:chgData name="Agung Hernawan" userId="S::agung.h@usd.ac.id::aab5397a-d4b1-4446-b6d9-d77282712183" providerId="AD" clId="Web-{DD907EFF-B770-5B09-66DA-465BB4621220}" dt="2022-08-10T08:06:58.920" v="28"/>
        <pc:sldMkLst>
          <pc:docMk/>
          <pc:sldMk cId="0" sldId="781"/>
        </pc:sldMkLst>
      </pc:sldChg>
      <pc:sldChg chg="del">
        <pc:chgData name="Agung Hernawan" userId="S::agung.h@usd.ac.id::aab5397a-d4b1-4446-b6d9-d77282712183" providerId="AD" clId="Web-{DD907EFF-B770-5B09-66DA-465BB4621220}" dt="2022-08-10T08:06:59.670" v="39"/>
        <pc:sldMkLst>
          <pc:docMk/>
          <pc:sldMk cId="0" sldId="782"/>
        </pc:sldMkLst>
      </pc:sldChg>
      <pc:sldChg chg="add del">
        <pc:chgData name="Agung Hernawan" userId="S::agung.h@usd.ac.id::aab5397a-d4b1-4446-b6d9-d77282712183" providerId="AD" clId="Web-{DD907EFF-B770-5B09-66DA-465BB4621220}" dt="2022-08-10T08:07:04.842" v="42"/>
        <pc:sldMkLst>
          <pc:docMk/>
          <pc:sldMk cId="0" sldId="783"/>
        </pc:sldMkLst>
      </pc:sldChg>
      <pc:sldChg chg="del">
        <pc:chgData name="Agung Hernawan" userId="S::agung.h@usd.ac.id::aab5397a-d4b1-4446-b6d9-d77282712183" providerId="AD" clId="Web-{DD907EFF-B770-5B09-66DA-465BB4621220}" dt="2022-08-10T08:06:58.467" v="7"/>
        <pc:sldMkLst>
          <pc:docMk/>
          <pc:sldMk cId="0" sldId="785"/>
        </pc:sldMkLst>
      </pc:sldChg>
      <pc:sldChg chg="del">
        <pc:chgData name="Agung Hernawan" userId="S::agung.h@usd.ac.id::aab5397a-d4b1-4446-b6d9-d77282712183" providerId="AD" clId="Web-{DD907EFF-B770-5B09-66DA-465BB4621220}" dt="2022-08-10T08:06:58.498" v="9"/>
        <pc:sldMkLst>
          <pc:docMk/>
          <pc:sldMk cId="0" sldId="786"/>
        </pc:sldMkLst>
      </pc:sldChg>
      <pc:sldChg chg="del">
        <pc:chgData name="Agung Hernawan" userId="S::agung.h@usd.ac.id::aab5397a-d4b1-4446-b6d9-d77282712183" providerId="AD" clId="Web-{DD907EFF-B770-5B09-66DA-465BB4621220}" dt="2022-08-10T08:06:58.545" v="12"/>
        <pc:sldMkLst>
          <pc:docMk/>
          <pc:sldMk cId="0" sldId="787"/>
        </pc:sldMkLst>
      </pc:sldChg>
      <pc:sldChg chg="del">
        <pc:chgData name="Agung Hernawan" userId="S::agung.h@usd.ac.id::aab5397a-d4b1-4446-b6d9-d77282712183" providerId="AD" clId="Web-{DD907EFF-B770-5B09-66DA-465BB4621220}" dt="2022-08-10T08:06:58.592" v="14"/>
        <pc:sldMkLst>
          <pc:docMk/>
          <pc:sldMk cId="0" sldId="788"/>
        </pc:sldMkLst>
      </pc:sldChg>
      <pc:sldChg chg="del">
        <pc:chgData name="Agung Hernawan" userId="S::agung.h@usd.ac.id::aab5397a-d4b1-4446-b6d9-d77282712183" providerId="AD" clId="Web-{DD907EFF-B770-5B09-66DA-465BB4621220}" dt="2022-08-10T08:06:58.826" v="23"/>
        <pc:sldMkLst>
          <pc:docMk/>
          <pc:sldMk cId="0" sldId="789"/>
        </pc:sldMkLst>
      </pc:sldChg>
      <pc:sldChg chg="del">
        <pc:chgData name="Agung Hernawan" userId="S::agung.h@usd.ac.id::aab5397a-d4b1-4446-b6d9-d77282712183" providerId="AD" clId="Web-{DD907EFF-B770-5B09-66DA-465BB4621220}" dt="2022-08-10T08:06:59.311" v="31"/>
        <pc:sldMkLst>
          <pc:docMk/>
          <pc:sldMk cId="0" sldId="790"/>
        </pc:sldMkLst>
      </pc:sldChg>
      <pc:sldChg chg="del">
        <pc:chgData name="Agung Hernawan" userId="S::agung.h@usd.ac.id::aab5397a-d4b1-4446-b6d9-d77282712183" providerId="AD" clId="Web-{DD907EFF-B770-5B09-66DA-465BB4621220}" dt="2022-08-10T08:06:59.405" v="35"/>
        <pc:sldMkLst>
          <pc:docMk/>
          <pc:sldMk cId="0" sldId="792"/>
        </pc:sldMkLst>
      </pc:sldChg>
      <pc:sldChg chg="del">
        <pc:chgData name="Agung Hernawan" userId="S::agung.h@usd.ac.id::aab5397a-d4b1-4446-b6d9-d77282712183" providerId="AD" clId="Web-{DD907EFF-B770-5B09-66DA-465BB4621220}" dt="2022-08-10T08:06:58.514" v="10"/>
        <pc:sldMkLst>
          <pc:docMk/>
          <pc:sldMk cId="0" sldId="793"/>
        </pc:sldMkLst>
      </pc:sldChg>
      <pc:sldChg chg="del">
        <pc:chgData name="Agung Hernawan" userId="S::agung.h@usd.ac.id::aab5397a-d4b1-4446-b6d9-d77282712183" providerId="AD" clId="Web-{DD907EFF-B770-5B09-66DA-465BB4621220}" dt="2022-08-10T08:06:58.576" v="13"/>
        <pc:sldMkLst>
          <pc:docMk/>
          <pc:sldMk cId="0" sldId="794"/>
        </pc:sldMkLst>
      </pc:sldChg>
      <pc:sldChg chg="del">
        <pc:chgData name="Agung Hernawan" userId="S::agung.h@usd.ac.id::aab5397a-d4b1-4446-b6d9-d77282712183" providerId="AD" clId="Web-{DD907EFF-B770-5B09-66DA-465BB4621220}" dt="2022-08-10T08:06:58.608" v="15"/>
        <pc:sldMkLst>
          <pc:docMk/>
          <pc:sldMk cId="0" sldId="795"/>
        </pc:sldMkLst>
      </pc:sldChg>
      <pc:sldChg chg="del">
        <pc:chgData name="Agung Hernawan" userId="S::agung.h@usd.ac.id::aab5397a-d4b1-4446-b6d9-d77282712183" providerId="AD" clId="Web-{DD907EFF-B770-5B09-66DA-465BB4621220}" dt="2022-08-10T08:06:58.858" v="24"/>
        <pc:sldMkLst>
          <pc:docMk/>
          <pc:sldMk cId="0" sldId="796"/>
        </pc:sldMkLst>
      </pc:sldChg>
      <pc:sldChg chg="del">
        <pc:chgData name="Agung Hernawan" userId="S::agung.h@usd.ac.id::aab5397a-d4b1-4446-b6d9-d77282712183" providerId="AD" clId="Web-{DD907EFF-B770-5B09-66DA-465BB4621220}" dt="2022-08-10T08:06:59.342" v="32"/>
        <pc:sldMkLst>
          <pc:docMk/>
          <pc:sldMk cId="0" sldId="797"/>
        </pc:sldMkLst>
      </pc:sldChg>
      <pc:sldChg chg="del">
        <pc:chgData name="Agung Hernawan" userId="S::agung.h@usd.ac.id::aab5397a-d4b1-4446-b6d9-d77282712183" providerId="AD" clId="Web-{DD907EFF-B770-5B09-66DA-465BB4621220}" dt="2022-08-10T08:06:59.358" v="33"/>
        <pc:sldMkLst>
          <pc:docMk/>
          <pc:sldMk cId="0" sldId="798"/>
        </pc:sldMkLst>
      </pc:sldChg>
      <pc:sldChg chg="del">
        <pc:chgData name="Agung Hernawan" userId="S::agung.h@usd.ac.id::aab5397a-d4b1-4446-b6d9-d77282712183" providerId="AD" clId="Web-{DD907EFF-B770-5B09-66DA-465BB4621220}" dt="2022-08-10T08:06:59.420" v="36"/>
        <pc:sldMkLst>
          <pc:docMk/>
          <pc:sldMk cId="0" sldId="799"/>
        </pc:sldMkLst>
      </pc:sldChg>
      <pc:sldChg chg="modSp">
        <pc:chgData name="Agung Hernawan" userId="S::agung.h@usd.ac.id::aab5397a-d4b1-4446-b6d9-d77282712183" providerId="AD" clId="Web-{DD907EFF-B770-5B09-66DA-465BB4621220}" dt="2022-08-10T08:16:34.721" v="80" actId="20577"/>
        <pc:sldMkLst>
          <pc:docMk/>
          <pc:sldMk cId="0" sldId="800"/>
        </pc:sldMkLst>
        <pc:spChg chg="mod">
          <ac:chgData name="Agung Hernawan" userId="S::agung.h@usd.ac.id::aab5397a-d4b1-4446-b6d9-d77282712183" providerId="AD" clId="Web-{DD907EFF-B770-5B09-66DA-465BB4621220}" dt="2022-08-10T08:16:34.721" v="80" actId="20577"/>
          <ac:spMkLst>
            <pc:docMk/>
            <pc:sldMk cId="0" sldId="800"/>
            <ac:spMk id="975875" creationId="{633E2A6B-1DB5-B1EC-EAC6-61CBB62D4648}"/>
          </ac:spMkLst>
        </pc:spChg>
      </pc:sldChg>
      <pc:sldChg chg="add ord">
        <pc:chgData name="Agung Hernawan" userId="S::agung.h@usd.ac.id::aab5397a-d4b1-4446-b6d9-d77282712183" providerId="AD" clId="Web-{DD907EFF-B770-5B09-66DA-465BB4621220}" dt="2022-08-10T08:04:57.338" v="1"/>
        <pc:sldMkLst>
          <pc:docMk/>
          <pc:sldMk cId="138417743" sldId="801"/>
        </pc:sldMkLst>
      </pc:sldChg>
      <pc:sldChg chg="add">
        <pc:chgData name="Agung Hernawan" userId="S::agung.h@usd.ac.id::aab5397a-d4b1-4446-b6d9-d77282712183" providerId="AD" clId="Web-{DD907EFF-B770-5B09-66DA-465BB4621220}" dt="2022-08-10T08:05:17.651" v="2"/>
        <pc:sldMkLst>
          <pc:docMk/>
          <pc:sldMk cId="3677216964" sldId="802"/>
        </pc:sldMkLst>
      </pc:sldChg>
      <pc:sldChg chg="addSp delSp modSp add">
        <pc:chgData name="Agung Hernawan" userId="S::agung.h@usd.ac.id::aab5397a-d4b1-4446-b6d9-d77282712183" providerId="AD" clId="Web-{DD907EFF-B770-5B09-66DA-465BB4621220}" dt="2022-08-10T08:13:02.714" v="55" actId="20577"/>
        <pc:sldMkLst>
          <pc:docMk/>
          <pc:sldMk cId="2785567121" sldId="803"/>
        </pc:sldMkLst>
        <pc:spChg chg="mod">
          <ac:chgData name="Agung Hernawan" userId="S::agung.h@usd.ac.id::aab5397a-d4b1-4446-b6d9-d77282712183" providerId="AD" clId="Web-{DD907EFF-B770-5B09-66DA-465BB4621220}" dt="2022-08-10T08:13:02.714" v="55" actId="20577"/>
          <ac:spMkLst>
            <pc:docMk/>
            <pc:sldMk cId="2785567121" sldId="803"/>
            <ac:spMk id="16388" creationId="{928CF246-24EF-0387-7D24-FF5D88F18DD2}"/>
          </ac:spMkLst>
        </pc:spChg>
        <pc:picChg chg="add">
          <ac:chgData name="Agung Hernawan" userId="S::agung.h@usd.ac.id::aab5397a-d4b1-4446-b6d9-d77282712183" providerId="AD" clId="Web-{DD907EFF-B770-5B09-66DA-465BB4621220}" dt="2022-08-10T08:12:40.901" v="51"/>
          <ac:picMkLst>
            <pc:docMk/>
            <pc:sldMk cId="2785567121" sldId="803"/>
            <ac:picMk id="3" creationId="{E08E4519-BE2A-C95C-0923-4B418C533EE6}"/>
          </ac:picMkLst>
        </pc:picChg>
        <pc:picChg chg="del">
          <ac:chgData name="Agung Hernawan" userId="S::agung.h@usd.ac.id::aab5397a-d4b1-4446-b6d9-d77282712183" providerId="AD" clId="Web-{DD907EFF-B770-5B09-66DA-465BB4621220}" dt="2022-08-10T08:12:33.947" v="50"/>
          <ac:picMkLst>
            <pc:docMk/>
            <pc:sldMk cId="2785567121" sldId="803"/>
            <ac:picMk id="16396" creationId="{350A0C21-197E-45D6-5CDD-DF23EBDF17EE}"/>
          </ac:picMkLst>
        </pc:picChg>
      </pc:sldChg>
      <pc:sldChg chg="add del">
        <pc:chgData name="Agung Hernawan" userId="S::agung.h@usd.ac.id::aab5397a-d4b1-4446-b6d9-d77282712183" providerId="AD" clId="Web-{DD907EFF-B770-5B09-66DA-465BB4621220}" dt="2022-08-10T08:13:05.761" v="56"/>
        <pc:sldMkLst>
          <pc:docMk/>
          <pc:sldMk cId="3392206668" sldId="804"/>
        </pc:sldMkLst>
      </pc:sldChg>
      <pc:sldChg chg="add replId">
        <pc:chgData name="Agung Hernawan" userId="S::agung.h@usd.ac.id::aab5397a-d4b1-4446-b6d9-d77282712183" providerId="AD" clId="Web-{DD907EFF-B770-5B09-66DA-465BB4621220}" dt="2022-08-10T08:12:30.306" v="49"/>
        <pc:sldMkLst>
          <pc:docMk/>
          <pc:sldMk cId="3882836634" sldId="805"/>
        </pc:sldMkLst>
      </pc:sldChg>
      <pc:sldChg chg="add">
        <pc:chgData name="Agung Hernawan" userId="S::agung.h@usd.ac.id::aab5397a-d4b1-4446-b6d9-d77282712183" providerId="AD" clId="Web-{DD907EFF-B770-5B09-66DA-465BB4621220}" dt="2022-08-10T08:14:13.654" v="57"/>
        <pc:sldMkLst>
          <pc:docMk/>
          <pc:sldMk cId="408838457" sldId="806"/>
        </pc:sldMkLst>
      </pc:sldChg>
      <pc:sldChg chg="add del replId">
        <pc:chgData name="Agung Hernawan" userId="S::agung.h@usd.ac.id::aab5397a-d4b1-4446-b6d9-d77282712183" providerId="AD" clId="Web-{DD907EFF-B770-5B09-66DA-465BB4621220}" dt="2022-08-10T08:15:23.156" v="62"/>
        <pc:sldMkLst>
          <pc:docMk/>
          <pc:sldMk cId="402714102" sldId="807"/>
        </pc:sldMkLst>
      </pc:sldChg>
      <pc:sldChg chg="modSp add replId">
        <pc:chgData name="Agung Hernawan" userId="S::agung.h@usd.ac.id::aab5397a-d4b1-4446-b6d9-d77282712183" providerId="AD" clId="Web-{DD907EFF-B770-5B09-66DA-465BB4621220}" dt="2022-08-10T08:16:40.315" v="84" actId="20577"/>
        <pc:sldMkLst>
          <pc:docMk/>
          <pc:sldMk cId="2664518521" sldId="807"/>
        </pc:sldMkLst>
        <pc:spChg chg="mod">
          <ac:chgData name="Agung Hernawan" userId="S::agung.h@usd.ac.id::aab5397a-d4b1-4446-b6d9-d77282712183" providerId="AD" clId="Web-{DD907EFF-B770-5B09-66DA-465BB4621220}" dt="2022-08-10T08:16:40.315" v="84" actId="20577"/>
          <ac:spMkLst>
            <pc:docMk/>
            <pc:sldMk cId="2664518521" sldId="807"/>
            <ac:spMk id="975875" creationId="{633E2A6B-1DB5-B1EC-EAC6-61CBB62D4648}"/>
          </ac:spMkLst>
        </pc:spChg>
      </pc:sldChg>
      <pc:sldMasterChg chg="add addSldLayout">
        <pc:chgData name="Agung Hernawan" userId="S::agung.h@usd.ac.id::aab5397a-d4b1-4446-b6d9-d77282712183" providerId="AD" clId="Web-{DD907EFF-B770-5B09-66DA-465BB4621220}" dt="2022-08-10T08:09:54.207" v="44"/>
        <pc:sldMasterMkLst>
          <pc:docMk/>
          <pc:sldMasterMk cId="0" sldId="2147483677"/>
        </pc:sldMasterMkLst>
        <pc:sldLayoutChg chg="add">
          <pc:chgData name="Agung Hernawan" userId="S::agung.h@usd.ac.id::aab5397a-d4b1-4446-b6d9-d77282712183" providerId="AD" clId="Web-{DD907EFF-B770-5B09-66DA-465BB4621220}" dt="2022-08-10T08:09:54.207" v="44"/>
          <pc:sldLayoutMkLst>
            <pc:docMk/>
            <pc:sldMasterMk cId="0" sldId="2147483677"/>
            <pc:sldLayoutMk cId="2395295303" sldId="2147483675"/>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3340399208" sldId="2147483676"/>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819140617" sldId="2147483691"/>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732444690" sldId="2147483693"/>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2602149656" sldId="2147483694"/>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651187135" sldId="2147483695"/>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4056545470" sldId="2147483696"/>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2304291363" sldId="2147483697"/>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4275118732" sldId="2147483698"/>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663015542" sldId="2147483699"/>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3718816599" sldId="2147483700"/>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1201557234" sldId="2147483701"/>
          </pc:sldLayoutMkLst>
        </pc:sldLayoutChg>
        <pc:sldLayoutChg chg="add">
          <pc:chgData name="Agung Hernawan" userId="S::agung.h@usd.ac.id::aab5397a-d4b1-4446-b6d9-d77282712183" providerId="AD" clId="Web-{DD907EFF-B770-5B09-66DA-465BB4621220}" dt="2022-08-10T08:09:54.207" v="44"/>
          <pc:sldLayoutMkLst>
            <pc:docMk/>
            <pc:sldMasterMk cId="0" sldId="2147483677"/>
            <pc:sldLayoutMk cId="1523727150" sldId="2147483702"/>
          </pc:sldLayoutMkLst>
        </pc:sldLayoutChg>
      </pc:sldMasterChg>
      <pc:sldMasterChg chg="add replId addSldLayout modSldLayout">
        <pc:chgData name="Agung Hernawan" userId="S::agung.h@usd.ac.id::aab5397a-d4b1-4446-b6d9-d77282712183" providerId="AD" clId="Web-{DD907EFF-B770-5B09-66DA-465BB4621220}" dt="2022-08-10T08:09:54.207" v="44"/>
        <pc:sldMasterMkLst>
          <pc:docMk/>
          <pc:sldMasterMk cId="0" sldId="2147483689"/>
        </pc:sldMasterMkLst>
        <pc:sldLayoutChg chg="add replId">
          <pc:chgData name="Agung Hernawan" userId="S::agung.h@usd.ac.id::aab5397a-d4b1-4446-b6d9-d77282712183" providerId="AD" clId="Web-{DD907EFF-B770-5B09-66DA-465BB4621220}" dt="2022-08-10T08:09:54.207" v="44"/>
          <pc:sldLayoutMkLst>
            <pc:docMk/>
            <pc:sldMasterMk cId="0" sldId="2147483689"/>
            <pc:sldLayoutMk cId="3425992845" sldId="2147483678"/>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2922059482" sldId="2147483679"/>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2867892387" sldId="2147483680"/>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2960535181" sldId="2147483681"/>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97915509" sldId="2147483682"/>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3288423752" sldId="2147483683"/>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1638688977" sldId="2147483684"/>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3428825669" sldId="2147483685"/>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1535271159" sldId="2147483686"/>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229402787" sldId="2147483687"/>
          </pc:sldLayoutMkLst>
        </pc:sldLayoutChg>
        <pc:sldLayoutChg chg="add replId">
          <pc:chgData name="Agung Hernawan" userId="S::agung.h@usd.ac.id::aab5397a-d4b1-4446-b6d9-d77282712183" providerId="AD" clId="Web-{DD907EFF-B770-5B09-66DA-465BB4621220}" dt="2022-08-10T08:09:54.207" v="44"/>
          <pc:sldLayoutMkLst>
            <pc:docMk/>
            <pc:sldMasterMk cId="0" sldId="2147483689"/>
            <pc:sldLayoutMk cId="3231501443" sldId="2147483688"/>
          </pc:sldLayoutMkLst>
        </pc:sldLayoutChg>
        <pc:sldLayoutChg chg="add">
          <pc:chgData name="Agung Hernawan" userId="S::agung.h@usd.ac.id::aab5397a-d4b1-4446-b6d9-d77282712183" providerId="AD" clId="Web-{DD907EFF-B770-5B09-66DA-465BB4621220}" dt="2022-08-10T08:04:48.541" v="0"/>
          <pc:sldLayoutMkLst>
            <pc:docMk/>
            <pc:sldMasterMk cId="0" sldId="2147483689"/>
            <pc:sldLayoutMk cId="1437171362" sldId="2147483692"/>
          </pc:sldLayoutMkLst>
        </pc:sldLayoutChg>
      </pc:sldMasterChg>
    </pc:docChg>
  </pc:docChgLst>
  <pc:docChgLst>
    <pc:chgData name="Agung Hernawan" userId="S::agung.h@usd.ac.id::aab5397a-d4b1-4446-b6d9-d77282712183" providerId="AD" clId="Web-{9118FEB3-EA95-1F9B-D512-D5FE993CD8BD}"/>
    <pc:docChg chg="addSld modSld">
      <pc:chgData name="Agung Hernawan" userId="S::agung.h@usd.ac.id::aab5397a-d4b1-4446-b6d9-d77282712183" providerId="AD" clId="Web-{9118FEB3-EA95-1F9B-D512-D5FE993CD8BD}" dt="2022-09-19T01:27:37.056" v="2" actId="1076"/>
      <pc:docMkLst>
        <pc:docMk/>
      </pc:docMkLst>
      <pc:sldChg chg="modSp">
        <pc:chgData name="Agung Hernawan" userId="S::agung.h@usd.ac.id::aab5397a-d4b1-4446-b6d9-d77282712183" providerId="AD" clId="Web-{9118FEB3-EA95-1F9B-D512-D5FE993CD8BD}" dt="2022-09-19T01:27:37.056" v="2" actId="1076"/>
        <pc:sldMkLst>
          <pc:docMk/>
          <pc:sldMk cId="138417743" sldId="801"/>
        </pc:sldMkLst>
        <pc:picChg chg="mod">
          <ac:chgData name="Agung Hernawan" userId="S::agung.h@usd.ac.id::aab5397a-d4b1-4446-b6d9-d77282712183" providerId="AD" clId="Web-{9118FEB3-EA95-1F9B-D512-D5FE993CD8BD}" dt="2022-09-19T01:27:37.056" v="2" actId="1076"/>
          <ac:picMkLst>
            <pc:docMk/>
            <pc:sldMk cId="138417743" sldId="801"/>
            <ac:picMk id="61447" creationId="{660F08BF-CFF7-00E6-99CA-68770857E384}"/>
          </ac:picMkLst>
        </pc:picChg>
      </pc:sldChg>
      <pc:sldChg chg="modSp new">
        <pc:chgData name="Agung Hernawan" userId="S::agung.h@usd.ac.id::aab5397a-d4b1-4446-b6d9-d77282712183" providerId="AD" clId="Web-{9118FEB3-EA95-1F9B-D512-D5FE993CD8BD}" dt="2022-09-19T00:07:59.643" v="1" actId="20577"/>
        <pc:sldMkLst>
          <pc:docMk/>
          <pc:sldMk cId="2089187911" sldId="812"/>
        </pc:sldMkLst>
        <pc:spChg chg="mod">
          <ac:chgData name="Agung Hernawan" userId="S::agung.h@usd.ac.id::aab5397a-d4b1-4446-b6d9-d77282712183" providerId="AD" clId="Web-{9118FEB3-EA95-1F9B-D512-D5FE993CD8BD}" dt="2022-09-19T00:07:59.643" v="1" actId="20577"/>
          <ac:spMkLst>
            <pc:docMk/>
            <pc:sldMk cId="2089187911" sldId="812"/>
            <ac:spMk id="3" creationId="{72B98F01-3ED6-D1C6-A3E4-ECC89A271791}"/>
          </ac:spMkLst>
        </pc:spChg>
      </pc:sldChg>
    </pc:docChg>
  </pc:docChgLst>
  <pc:docChgLst>
    <pc:chgData name="Agung Hernawan" userId="S::agung.h@usd.ac.id::aab5397a-d4b1-4446-b6d9-d77282712183" providerId="AD" clId="Web-{7846FAFD-6F27-628C-A6FA-0877AB30DF3E}"/>
    <pc:docChg chg="addSld delSld modSld sldOrd addMainMaster modMainMaster">
      <pc:chgData name="Agung Hernawan" userId="S::agung.h@usd.ac.id::aab5397a-d4b1-4446-b6d9-d77282712183" providerId="AD" clId="Web-{7846FAFD-6F27-628C-A6FA-0877AB30DF3E}" dt="2022-08-24T02:43:30.843" v="9"/>
      <pc:docMkLst>
        <pc:docMk/>
      </pc:docMkLst>
      <pc:sldChg chg="addSp delSp modSp new del ord">
        <pc:chgData name="Agung Hernawan" userId="S::agung.h@usd.ac.id::aab5397a-d4b1-4446-b6d9-d77282712183" providerId="AD" clId="Web-{7846FAFD-6F27-628C-A6FA-0877AB30DF3E}" dt="2022-08-24T02:38:46.428" v="5"/>
        <pc:sldMkLst>
          <pc:docMk/>
          <pc:sldMk cId="2955052208" sldId="808"/>
        </pc:sldMkLst>
        <pc:picChg chg="add del mod">
          <ac:chgData name="Agung Hernawan" userId="S::agung.h@usd.ac.id::aab5397a-d4b1-4446-b6d9-d77282712183" providerId="AD" clId="Web-{7846FAFD-6F27-628C-A6FA-0877AB30DF3E}" dt="2022-08-24T02:36:56.534" v="3"/>
          <ac:picMkLst>
            <pc:docMk/>
            <pc:sldMk cId="2955052208" sldId="808"/>
            <ac:picMk id="3" creationId="{052E5F17-9BFD-B801-D60D-7D440408F263}"/>
          </ac:picMkLst>
        </pc:picChg>
      </pc:sldChg>
      <pc:sldChg chg="add">
        <pc:chgData name="Agung Hernawan" userId="S::agung.h@usd.ac.id::aab5397a-d4b1-4446-b6d9-d77282712183" providerId="AD" clId="Web-{7846FAFD-6F27-628C-A6FA-0877AB30DF3E}" dt="2022-08-24T02:38:42.537" v="4"/>
        <pc:sldMkLst>
          <pc:docMk/>
          <pc:sldMk cId="2035115188" sldId="809"/>
        </pc:sldMkLst>
      </pc:sldChg>
      <pc:sldChg chg="add ord">
        <pc:chgData name="Agung Hernawan" userId="S::agung.h@usd.ac.id::aab5397a-d4b1-4446-b6d9-d77282712183" providerId="AD" clId="Web-{7846FAFD-6F27-628C-A6FA-0877AB30DF3E}" dt="2022-08-24T02:43:30.843" v="9"/>
        <pc:sldMkLst>
          <pc:docMk/>
          <pc:sldMk cId="1451272042" sldId="810"/>
        </pc:sldMkLst>
      </pc:sldChg>
      <pc:sldChg chg="add">
        <pc:chgData name="Agung Hernawan" userId="S::agung.h@usd.ac.id::aab5397a-d4b1-4446-b6d9-d77282712183" providerId="AD" clId="Web-{7846FAFD-6F27-628C-A6FA-0877AB30DF3E}" dt="2022-08-24T02:40:11.274" v="8"/>
        <pc:sldMkLst>
          <pc:docMk/>
          <pc:sldMk cId="3124427881" sldId="811"/>
        </pc:sldMkLst>
      </pc:sldChg>
      <pc:sldMasterChg chg="modSldLayout">
        <pc:chgData name="Agung Hernawan" userId="S::agung.h@usd.ac.id::aab5397a-d4b1-4446-b6d9-d77282712183" providerId="AD" clId="Web-{7846FAFD-6F27-628C-A6FA-0877AB30DF3E}" dt="2022-08-24T02:38:42.537" v="4"/>
        <pc:sldMasterMkLst>
          <pc:docMk/>
          <pc:sldMasterMk cId="0" sldId="2147483677"/>
        </pc:sldMasterMkLst>
        <pc:sldLayoutChg chg="replId">
          <pc:chgData name="Agung Hernawan" userId="S::agung.h@usd.ac.id::aab5397a-d4b1-4446-b6d9-d77282712183" providerId="AD" clId="Web-{7846FAFD-6F27-628C-A6FA-0877AB30DF3E}" dt="2022-08-24T02:38:42.537" v="4"/>
          <pc:sldLayoutMkLst>
            <pc:docMk/>
            <pc:sldMasterMk cId="0" sldId="2147483677"/>
            <pc:sldLayoutMk cId="819140617" sldId="2147483691"/>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732444690" sldId="2147483693"/>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2602149656" sldId="2147483694"/>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651187135" sldId="2147483695"/>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4056545470" sldId="2147483696"/>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2304291363" sldId="2147483697"/>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4275118732" sldId="2147483698"/>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663015542" sldId="2147483699"/>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3718816599" sldId="2147483700"/>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1201557234" sldId="2147483701"/>
          </pc:sldLayoutMkLst>
        </pc:sldLayoutChg>
        <pc:sldLayoutChg chg="replId">
          <pc:chgData name="Agung Hernawan" userId="S::agung.h@usd.ac.id::aab5397a-d4b1-4446-b6d9-d77282712183" providerId="AD" clId="Web-{7846FAFD-6F27-628C-A6FA-0877AB30DF3E}" dt="2022-08-24T02:38:42.537" v="4"/>
          <pc:sldLayoutMkLst>
            <pc:docMk/>
            <pc:sldMasterMk cId="0" sldId="2147483677"/>
            <pc:sldLayoutMk cId="1523727150" sldId="2147483702"/>
          </pc:sldLayoutMkLst>
        </pc:sldLayoutChg>
      </pc:sldMasterChg>
      <pc:sldMasterChg chg="modSldLayout">
        <pc:chgData name="Agung Hernawan" userId="S::agung.h@usd.ac.id::aab5397a-d4b1-4446-b6d9-d77282712183" providerId="AD" clId="Web-{7846FAFD-6F27-628C-A6FA-0877AB30DF3E}" dt="2022-08-24T02:38:42.537" v="4"/>
        <pc:sldMasterMkLst>
          <pc:docMk/>
          <pc:sldMasterMk cId="0" sldId="2147483689"/>
        </pc:sldMasterMkLst>
        <pc:sldLayoutChg chg="replId">
          <pc:chgData name="Agung Hernawan" userId="S::agung.h@usd.ac.id::aab5397a-d4b1-4446-b6d9-d77282712183" providerId="AD" clId="Web-{7846FAFD-6F27-628C-A6FA-0877AB30DF3E}" dt="2022-08-24T02:38:42.537" v="4"/>
          <pc:sldLayoutMkLst>
            <pc:docMk/>
            <pc:sldMasterMk cId="0" sldId="2147483689"/>
            <pc:sldLayoutMk cId="1437171362" sldId="2147483692"/>
          </pc:sldLayoutMkLst>
        </pc:sldLayoutChg>
      </pc:sldMasterChg>
      <pc:sldMasterChg chg="add addSldLayout">
        <pc:chgData name="Agung Hernawan" userId="S::agung.h@usd.ac.id::aab5397a-d4b1-4446-b6d9-d77282712183" providerId="AD" clId="Web-{7846FAFD-6F27-628C-A6FA-0877AB30DF3E}" dt="2022-08-24T02:38:42.537" v="4"/>
        <pc:sldMasterMkLst>
          <pc:docMk/>
          <pc:sldMasterMk cId="0" sldId="2147483690"/>
        </pc:sldMasterMkLst>
        <pc:sldLayoutChg chg="add">
          <pc:chgData name="Agung Hernawan" userId="S::agung.h@usd.ac.id::aab5397a-d4b1-4446-b6d9-d77282712183" providerId="AD" clId="Web-{7846FAFD-6F27-628C-A6FA-0877AB30DF3E}" dt="2022-08-24T02:38:42.537" v="4"/>
          <pc:sldLayoutMkLst>
            <pc:docMk/>
            <pc:sldMasterMk cId="0" sldId="2147483690"/>
            <pc:sldLayoutMk cId="3080994264" sldId="2147483663"/>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2763490375" sldId="2147483664"/>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3474774285" sldId="2147483665"/>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3651312126" sldId="2147483666"/>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2442537494" sldId="2147483667"/>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2966604633" sldId="2147483668"/>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2469440508" sldId="2147483669"/>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3110458102" sldId="2147483670"/>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1447563068" sldId="2147483671"/>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2619951823" sldId="2147483672"/>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3480004482" sldId="2147483673"/>
          </pc:sldLayoutMkLst>
        </pc:sldLayoutChg>
        <pc:sldLayoutChg chg="add">
          <pc:chgData name="Agung Hernawan" userId="S::agung.h@usd.ac.id::aab5397a-d4b1-4446-b6d9-d77282712183" providerId="AD" clId="Web-{7846FAFD-6F27-628C-A6FA-0877AB30DF3E}" dt="2022-08-24T02:38:42.537" v="4"/>
          <pc:sldLayoutMkLst>
            <pc:docMk/>
            <pc:sldMasterMk cId="0" sldId="2147483690"/>
            <pc:sldLayoutMk cId="2493728416"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18C93E17-E0EF-A2E6-DF8C-D9B041E8538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6243" name="Rectangle 3">
            <a:extLst>
              <a:ext uri="{FF2B5EF4-FFF2-40B4-BE49-F238E27FC236}">
                <a16:creationId xmlns:a16="http://schemas.microsoft.com/office/drawing/2014/main" id="{57031113-D159-1B51-FEFE-C437FAD2FB3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06244" name="Rectangle 4">
            <a:extLst>
              <a:ext uri="{FF2B5EF4-FFF2-40B4-BE49-F238E27FC236}">
                <a16:creationId xmlns:a16="http://schemas.microsoft.com/office/drawing/2014/main" id="{6C69FF22-AC03-557A-68F5-92330B180EA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6245" name="Rectangle 5">
            <a:extLst>
              <a:ext uri="{FF2B5EF4-FFF2-40B4-BE49-F238E27FC236}">
                <a16:creationId xmlns:a16="http://schemas.microsoft.com/office/drawing/2014/main" id="{19D8C41B-A665-C28C-B857-ED64EF442F6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6246" name="Rectangle 6">
            <a:extLst>
              <a:ext uri="{FF2B5EF4-FFF2-40B4-BE49-F238E27FC236}">
                <a16:creationId xmlns:a16="http://schemas.microsoft.com/office/drawing/2014/main" id="{7B7E4ED1-44C9-9DD1-674C-572EAE72560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6247" name="Rectangle 7">
            <a:extLst>
              <a:ext uri="{FF2B5EF4-FFF2-40B4-BE49-F238E27FC236}">
                <a16:creationId xmlns:a16="http://schemas.microsoft.com/office/drawing/2014/main" id="{19D0329E-AAF1-2405-DBDB-44FB7CEC083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3E9243CA-2620-4283-A4ED-86051B8EAB0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36405D-08FE-4D18-CD83-D65FC5FEBBCA}"/>
              </a:ext>
            </a:extLst>
          </p:cNvPr>
          <p:cNvSpPr>
            <a:spLocks noGrp="1" noChangeArrowheads="1"/>
          </p:cNvSpPr>
          <p:nvPr>
            <p:ph type="sldNum" sz="quarter" idx="5"/>
          </p:nvPr>
        </p:nvSpPr>
        <p:spPr>
          <a:ln/>
        </p:spPr>
        <p:txBody>
          <a:bodyPr/>
          <a:lstStyle/>
          <a:p>
            <a:fld id="{4F57A57C-1359-4530-8C30-F66D23F247B3}" type="slidenum">
              <a:rPr lang="en-US" altLang="en-US"/>
              <a:pPr/>
              <a:t>1</a:t>
            </a:fld>
            <a:endParaRPr lang="en-US" altLang="en-US"/>
          </a:p>
        </p:txBody>
      </p:sp>
      <p:sp>
        <p:nvSpPr>
          <p:cNvPr id="976898" name="Rectangle 2">
            <a:extLst>
              <a:ext uri="{FF2B5EF4-FFF2-40B4-BE49-F238E27FC236}">
                <a16:creationId xmlns:a16="http://schemas.microsoft.com/office/drawing/2014/main" id="{AA44B5C0-E531-790E-1F6B-EDC54EE6F3D2}"/>
              </a:ext>
            </a:extLst>
          </p:cNvPr>
          <p:cNvSpPr>
            <a:spLocks noGrp="1" noRot="1" noChangeAspect="1" noChangeArrowheads="1" noTextEdit="1"/>
          </p:cNvSpPr>
          <p:nvPr>
            <p:ph type="sldImg"/>
          </p:nvPr>
        </p:nvSpPr>
        <p:spPr>
          <a:ln/>
        </p:spPr>
      </p:sp>
      <p:sp>
        <p:nvSpPr>
          <p:cNvPr id="976899" name="Rectangle 3">
            <a:extLst>
              <a:ext uri="{FF2B5EF4-FFF2-40B4-BE49-F238E27FC236}">
                <a16:creationId xmlns:a16="http://schemas.microsoft.com/office/drawing/2014/main" id="{5BD6557B-3D6B-28A2-A2E0-4171B7F785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82EF34-A79B-99FD-A567-5B864820F589}"/>
              </a:ext>
            </a:extLst>
          </p:cNvPr>
          <p:cNvSpPr>
            <a:spLocks noGrp="1" noChangeArrowheads="1"/>
          </p:cNvSpPr>
          <p:nvPr>
            <p:ph type="sldNum" sz="quarter" idx="5"/>
          </p:nvPr>
        </p:nvSpPr>
        <p:spPr>
          <a:ln/>
        </p:spPr>
        <p:txBody>
          <a:bodyPr/>
          <a:lstStyle/>
          <a:p>
            <a:fld id="{33E647FE-ABAC-42B8-9D3F-AF84283E387D}" type="slidenum">
              <a:rPr lang="en-US" altLang="en-US"/>
              <a:pPr/>
              <a:t>10</a:t>
            </a:fld>
            <a:endParaRPr lang="en-US" altLang="en-US"/>
          </a:p>
        </p:txBody>
      </p:sp>
      <p:sp>
        <p:nvSpPr>
          <p:cNvPr id="912386" name="Rectangle 2">
            <a:extLst>
              <a:ext uri="{FF2B5EF4-FFF2-40B4-BE49-F238E27FC236}">
                <a16:creationId xmlns:a16="http://schemas.microsoft.com/office/drawing/2014/main" id="{738AE922-AC04-2378-067A-2899FC84CF93}"/>
              </a:ext>
            </a:extLst>
          </p:cNvPr>
          <p:cNvSpPr>
            <a:spLocks noGrp="1" noRot="1" noChangeAspect="1" noChangeArrowheads="1" noTextEdit="1"/>
          </p:cNvSpPr>
          <p:nvPr>
            <p:ph type="sldImg"/>
          </p:nvPr>
        </p:nvSpPr>
        <p:spPr>
          <a:ln/>
        </p:spPr>
      </p:sp>
      <p:sp>
        <p:nvSpPr>
          <p:cNvPr id="912387" name="Rectangle 3">
            <a:extLst>
              <a:ext uri="{FF2B5EF4-FFF2-40B4-BE49-F238E27FC236}">
                <a16:creationId xmlns:a16="http://schemas.microsoft.com/office/drawing/2014/main" id="{7A74DD04-8D64-A094-D670-1D07BAE7B6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463013-2261-280F-79D7-89527D028554}"/>
              </a:ext>
            </a:extLst>
          </p:cNvPr>
          <p:cNvSpPr>
            <a:spLocks noGrp="1" noChangeArrowheads="1"/>
          </p:cNvSpPr>
          <p:nvPr>
            <p:ph type="sldNum" sz="quarter" idx="5"/>
          </p:nvPr>
        </p:nvSpPr>
        <p:spPr>
          <a:ln/>
        </p:spPr>
        <p:txBody>
          <a:bodyPr/>
          <a:lstStyle/>
          <a:p>
            <a:fld id="{85B55794-465B-4933-A9A8-F85BE672950A}" type="slidenum">
              <a:rPr lang="en-US" altLang="en-US"/>
              <a:pPr/>
              <a:t>11</a:t>
            </a:fld>
            <a:endParaRPr lang="en-US" altLang="en-US"/>
          </a:p>
        </p:txBody>
      </p:sp>
      <p:sp>
        <p:nvSpPr>
          <p:cNvPr id="913410" name="Rectangle 2">
            <a:extLst>
              <a:ext uri="{FF2B5EF4-FFF2-40B4-BE49-F238E27FC236}">
                <a16:creationId xmlns:a16="http://schemas.microsoft.com/office/drawing/2014/main" id="{122B3EF0-2B87-1888-3508-3850E1BD6EF0}"/>
              </a:ext>
            </a:extLst>
          </p:cNvPr>
          <p:cNvSpPr>
            <a:spLocks noGrp="1" noRot="1" noChangeAspect="1" noChangeArrowheads="1" noTextEdit="1"/>
          </p:cNvSpPr>
          <p:nvPr>
            <p:ph type="sldImg"/>
          </p:nvPr>
        </p:nvSpPr>
        <p:spPr>
          <a:ln/>
        </p:spPr>
      </p:sp>
      <p:sp>
        <p:nvSpPr>
          <p:cNvPr id="913411" name="Rectangle 3">
            <a:extLst>
              <a:ext uri="{FF2B5EF4-FFF2-40B4-BE49-F238E27FC236}">
                <a16:creationId xmlns:a16="http://schemas.microsoft.com/office/drawing/2014/main" id="{01987D9E-B74A-A92F-9EBF-4E8EB010C8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F1FCE3-2ECC-C0B4-63E3-512BD7E3DBF6}"/>
              </a:ext>
            </a:extLst>
          </p:cNvPr>
          <p:cNvSpPr>
            <a:spLocks noGrp="1" noChangeArrowheads="1"/>
          </p:cNvSpPr>
          <p:nvPr>
            <p:ph type="sldNum" sz="quarter" idx="5"/>
          </p:nvPr>
        </p:nvSpPr>
        <p:spPr>
          <a:ln/>
        </p:spPr>
        <p:txBody>
          <a:bodyPr/>
          <a:lstStyle/>
          <a:p>
            <a:fld id="{008F3EE0-C958-4890-8D42-E4A89A44778E}" type="slidenum">
              <a:rPr lang="en-US" altLang="en-US"/>
              <a:pPr/>
              <a:t>12</a:t>
            </a:fld>
            <a:endParaRPr lang="en-US" altLang="en-US"/>
          </a:p>
        </p:txBody>
      </p:sp>
      <p:sp>
        <p:nvSpPr>
          <p:cNvPr id="914434" name="Rectangle 2">
            <a:extLst>
              <a:ext uri="{FF2B5EF4-FFF2-40B4-BE49-F238E27FC236}">
                <a16:creationId xmlns:a16="http://schemas.microsoft.com/office/drawing/2014/main" id="{FF2BE493-A48B-C6A3-135E-0794CF7D004A}"/>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311D06AA-CAE2-0E7D-AB65-63D3E7EAC7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43AC70-24AC-F845-E099-5E98423D905D}"/>
              </a:ext>
            </a:extLst>
          </p:cNvPr>
          <p:cNvSpPr>
            <a:spLocks noGrp="1" noChangeArrowheads="1"/>
          </p:cNvSpPr>
          <p:nvPr>
            <p:ph type="sldNum" sz="quarter" idx="5"/>
          </p:nvPr>
        </p:nvSpPr>
        <p:spPr>
          <a:ln/>
        </p:spPr>
        <p:txBody>
          <a:bodyPr/>
          <a:lstStyle/>
          <a:p>
            <a:fld id="{08260F1A-8AB5-4AD1-9793-73AAF72D47F1}" type="slidenum">
              <a:rPr lang="en-US" altLang="en-US"/>
              <a:pPr/>
              <a:t>13</a:t>
            </a:fld>
            <a:endParaRPr lang="en-US" altLang="en-US"/>
          </a:p>
        </p:txBody>
      </p:sp>
      <p:sp>
        <p:nvSpPr>
          <p:cNvPr id="915458" name="Rectangle 2">
            <a:extLst>
              <a:ext uri="{FF2B5EF4-FFF2-40B4-BE49-F238E27FC236}">
                <a16:creationId xmlns:a16="http://schemas.microsoft.com/office/drawing/2014/main" id="{5928579F-432F-63C6-E631-19F2EFC34001}"/>
              </a:ext>
            </a:extLst>
          </p:cNvPr>
          <p:cNvSpPr>
            <a:spLocks noGrp="1" noRot="1" noChangeAspect="1" noChangeArrowheads="1" noTextEdit="1"/>
          </p:cNvSpPr>
          <p:nvPr>
            <p:ph type="sldImg"/>
          </p:nvPr>
        </p:nvSpPr>
        <p:spPr>
          <a:ln/>
        </p:spPr>
      </p:sp>
      <p:sp>
        <p:nvSpPr>
          <p:cNvPr id="915459" name="Rectangle 3">
            <a:extLst>
              <a:ext uri="{FF2B5EF4-FFF2-40B4-BE49-F238E27FC236}">
                <a16:creationId xmlns:a16="http://schemas.microsoft.com/office/drawing/2014/main" id="{FE552171-270E-0C48-D2CE-1EDB08AFF2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3AA5D1-0EDB-DB50-5A4D-B57EA70061DC}"/>
              </a:ext>
            </a:extLst>
          </p:cNvPr>
          <p:cNvSpPr>
            <a:spLocks noGrp="1" noChangeArrowheads="1"/>
          </p:cNvSpPr>
          <p:nvPr>
            <p:ph type="sldNum" sz="quarter" idx="5"/>
          </p:nvPr>
        </p:nvSpPr>
        <p:spPr>
          <a:ln/>
        </p:spPr>
        <p:txBody>
          <a:bodyPr/>
          <a:lstStyle/>
          <a:p>
            <a:fld id="{7BC91536-F7CB-4C72-8921-07248A00775A}" type="slidenum">
              <a:rPr lang="en-US" altLang="en-US"/>
              <a:pPr/>
              <a:t>14</a:t>
            </a:fld>
            <a:endParaRPr lang="en-US" altLang="en-US"/>
          </a:p>
        </p:txBody>
      </p:sp>
      <p:sp>
        <p:nvSpPr>
          <p:cNvPr id="916482" name="Rectangle 2">
            <a:extLst>
              <a:ext uri="{FF2B5EF4-FFF2-40B4-BE49-F238E27FC236}">
                <a16:creationId xmlns:a16="http://schemas.microsoft.com/office/drawing/2014/main" id="{03839BF4-C203-C8D7-F9F6-F38803F51389}"/>
              </a:ext>
            </a:extLst>
          </p:cNvPr>
          <p:cNvSpPr>
            <a:spLocks noGrp="1" noRot="1" noChangeAspect="1" noChangeArrowheads="1" noTextEdit="1"/>
          </p:cNvSpPr>
          <p:nvPr>
            <p:ph type="sldImg"/>
          </p:nvPr>
        </p:nvSpPr>
        <p:spPr>
          <a:ln/>
        </p:spPr>
      </p:sp>
      <p:sp>
        <p:nvSpPr>
          <p:cNvPr id="916483" name="Rectangle 3">
            <a:extLst>
              <a:ext uri="{FF2B5EF4-FFF2-40B4-BE49-F238E27FC236}">
                <a16:creationId xmlns:a16="http://schemas.microsoft.com/office/drawing/2014/main" id="{1E4F412F-3BA5-E557-1191-2A9CB84198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C2A441-C105-0129-4032-90B5B907507B}"/>
              </a:ext>
            </a:extLst>
          </p:cNvPr>
          <p:cNvSpPr>
            <a:spLocks noGrp="1" noChangeArrowheads="1"/>
          </p:cNvSpPr>
          <p:nvPr>
            <p:ph type="sldNum" sz="quarter" idx="5"/>
          </p:nvPr>
        </p:nvSpPr>
        <p:spPr>
          <a:ln/>
        </p:spPr>
        <p:txBody>
          <a:bodyPr/>
          <a:lstStyle/>
          <a:p>
            <a:fld id="{55FABDB5-9200-47D2-BE47-B1A4706F9EB9}" type="slidenum">
              <a:rPr lang="en-US" altLang="en-US"/>
              <a:pPr/>
              <a:t>15</a:t>
            </a:fld>
            <a:endParaRPr lang="en-US" altLang="en-US"/>
          </a:p>
        </p:txBody>
      </p:sp>
      <p:sp>
        <p:nvSpPr>
          <p:cNvPr id="917506" name="Rectangle 2">
            <a:extLst>
              <a:ext uri="{FF2B5EF4-FFF2-40B4-BE49-F238E27FC236}">
                <a16:creationId xmlns:a16="http://schemas.microsoft.com/office/drawing/2014/main" id="{43A73B18-104E-0E1A-1832-E16970B3A86B}"/>
              </a:ext>
            </a:extLst>
          </p:cNvPr>
          <p:cNvSpPr>
            <a:spLocks noGrp="1" noRot="1" noChangeAspect="1" noChangeArrowheads="1" noTextEdit="1"/>
          </p:cNvSpPr>
          <p:nvPr>
            <p:ph type="sldImg"/>
          </p:nvPr>
        </p:nvSpPr>
        <p:spPr>
          <a:ln/>
        </p:spPr>
      </p:sp>
      <p:sp>
        <p:nvSpPr>
          <p:cNvPr id="917507" name="Rectangle 3">
            <a:extLst>
              <a:ext uri="{FF2B5EF4-FFF2-40B4-BE49-F238E27FC236}">
                <a16:creationId xmlns:a16="http://schemas.microsoft.com/office/drawing/2014/main" id="{72F59C58-90F0-53A0-CD25-315B7DB912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A49B71-BCE2-9B6B-5790-EBEF1A6A34AE}"/>
              </a:ext>
            </a:extLst>
          </p:cNvPr>
          <p:cNvSpPr>
            <a:spLocks noGrp="1" noChangeArrowheads="1"/>
          </p:cNvSpPr>
          <p:nvPr>
            <p:ph type="sldNum" sz="quarter" idx="5"/>
          </p:nvPr>
        </p:nvSpPr>
        <p:spPr>
          <a:ln/>
        </p:spPr>
        <p:txBody>
          <a:bodyPr/>
          <a:lstStyle/>
          <a:p>
            <a:fld id="{90FCB21F-7180-4406-A286-06EA80B79A95}" type="slidenum">
              <a:rPr lang="en-US" altLang="en-US"/>
              <a:pPr/>
              <a:t>16</a:t>
            </a:fld>
            <a:endParaRPr lang="en-US" altLang="en-US"/>
          </a:p>
        </p:txBody>
      </p:sp>
      <p:sp>
        <p:nvSpPr>
          <p:cNvPr id="918530" name="Rectangle 2">
            <a:extLst>
              <a:ext uri="{FF2B5EF4-FFF2-40B4-BE49-F238E27FC236}">
                <a16:creationId xmlns:a16="http://schemas.microsoft.com/office/drawing/2014/main" id="{25433C3A-CB71-B4EE-E3AD-69B2AE740EB0}"/>
              </a:ext>
            </a:extLst>
          </p:cNvPr>
          <p:cNvSpPr>
            <a:spLocks noGrp="1" noRot="1" noChangeAspect="1" noChangeArrowheads="1" noTextEdit="1"/>
          </p:cNvSpPr>
          <p:nvPr>
            <p:ph type="sldImg"/>
          </p:nvPr>
        </p:nvSpPr>
        <p:spPr>
          <a:ln/>
        </p:spPr>
      </p:sp>
      <p:sp>
        <p:nvSpPr>
          <p:cNvPr id="918531" name="Rectangle 3">
            <a:extLst>
              <a:ext uri="{FF2B5EF4-FFF2-40B4-BE49-F238E27FC236}">
                <a16:creationId xmlns:a16="http://schemas.microsoft.com/office/drawing/2014/main" id="{AD23C6F6-3BDA-2B60-2FD7-BAC848F9E47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36405D-08FE-4D18-CD83-D65FC5FEBBCA}"/>
              </a:ext>
            </a:extLst>
          </p:cNvPr>
          <p:cNvSpPr>
            <a:spLocks noGrp="1" noChangeArrowheads="1"/>
          </p:cNvSpPr>
          <p:nvPr>
            <p:ph type="sldNum" sz="quarter" idx="5"/>
          </p:nvPr>
        </p:nvSpPr>
        <p:spPr>
          <a:ln/>
        </p:spPr>
        <p:txBody>
          <a:bodyPr/>
          <a:lstStyle/>
          <a:p>
            <a:fld id="{4F57A57C-1359-4530-8C30-F66D23F247B3}" type="slidenum">
              <a:rPr lang="en-US" altLang="en-US"/>
              <a:pPr/>
              <a:t>17</a:t>
            </a:fld>
            <a:endParaRPr lang="en-US" altLang="en-US"/>
          </a:p>
        </p:txBody>
      </p:sp>
      <p:sp>
        <p:nvSpPr>
          <p:cNvPr id="976898" name="Rectangle 2">
            <a:extLst>
              <a:ext uri="{FF2B5EF4-FFF2-40B4-BE49-F238E27FC236}">
                <a16:creationId xmlns:a16="http://schemas.microsoft.com/office/drawing/2014/main" id="{AA44B5C0-E531-790E-1F6B-EDC54EE6F3D2}"/>
              </a:ext>
            </a:extLst>
          </p:cNvPr>
          <p:cNvSpPr>
            <a:spLocks noGrp="1" noRot="1" noChangeAspect="1" noChangeArrowheads="1" noTextEdit="1"/>
          </p:cNvSpPr>
          <p:nvPr>
            <p:ph type="sldImg"/>
          </p:nvPr>
        </p:nvSpPr>
        <p:spPr>
          <a:ln/>
        </p:spPr>
      </p:sp>
      <p:sp>
        <p:nvSpPr>
          <p:cNvPr id="976899" name="Rectangle 3">
            <a:extLst>
              <a:ext uri="{FF2B5EF4-FFF2-40B4-BE49-F238E27FC236}">
                <a16:creationId xmlns:a16="http://schemas.microsoft.com/office/drawing/2014/main" id="{5BD6557B-3D6B-28A2-A2E0-4171B7F7856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6122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63DB099-288B-52C0-C9BF-7C2BF16A2B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5A635F5-9487-4DA7-9B0A-545413AC16E5}" type="slidenum">
              <a:rPr lang="en-US" altLang="en-US" b="0"/>
              <a:pPr/>
              <a:t>18</a:t>
            </a:fld>
            <a:endParaRPr lang="en-US" altLang="en-US" b="0"/>
          </a:p>
        </p:txBody>
      </p:sp>
      <p:sp>
        <p:nvSpPr>
          <p:cNvPr id="62467" name="Rectangle 2">
            <a:extLst>
              <a:ext uri="{FF2B5EF4-FFF2-40B4-BE49-F238E27FC236}">
                <a16:creationId xmlns:a16="http://schemas.microsoft.com/office/drawing/2014/main" id="{FEB43EAC-D4A1-ECF8-CAE2-029E52B3418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2879D0B-E4AD-6B16-CB5F-BC28C23B9A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71E431-B479-1738-6E33-40870DDCDBBE}"/>
              </a:ext>
            </a:extLst>
          </p:cNvPr>
          <p:cNvSpPr>
            <a:spLocks noGrp="1" noChangeArrowheads="1"/>
          </p:cNvSpPr>
          <p:nvPr>
            <p:ph type="sldNum" sz="quarter" idx="5"/>
          </p:nvPr>
        </p:nvSpPr>
        <p:spPr>
          <a:ln/>
        </p:spPr>
        <p:txBody>
          <a:bodyPr/>
          <a:lstStyle/>
          <a:p>
            <a:fld id="{2B9C5878-F25D-4150-8ED5-E55B57507949}" type="slidenum">
              <a:rPr lang="en-US" altLang="en-US"/>
              <a:pPr/>
              <a:t>19</a:t>
            </a:fld>
            <a:endParaRPr lang="en-US" altLang="en-US"/>
          </a:p>
        </p:txBody>
      </p:sp>
      <p:sp>
        <p:nvSpPr>
          <p:cNvPr id="919554" name="Rectangle 2">
            <a:extLst>
              <a:ext uri="{FF2B5EF4-FFF2-40B4-BE49-F238E27FC236}">
                <a16:creationId xmlns:a16="http://schemas.microsoft.com/office/drawing/2014/main" id="{B779BF66-169C-AA64-9CEB-B31014C13277}"/>
              </a:ext>
            </a:extLst>
          </p:cNvPr>
          <p:cNvSpPr>
            <a:spLocks noGrp="1" noRot="1" noChangeAspect="1" noChangeArrowheads="1" noTextEdit="1"/>
          </p:cNvSpPr>
          <p:nvPr>
            <p:ph type="sldImg"/>
          </p:nvPr>
        </p:nvSpPr>
        <p:spPr>
          <a:ln/>
        </p:spPr>
      </p:sp>
      <p:sp>
        <p:nvSpPr>
          <p:cNvPr id="919555" name="Rectangle 3">
            <a:extLst>
              <a:ext uri="{FF2B5EF4-FFF2-40B4-BE49-F238E27FC236}">
                <a16:creationId xmlns:a16="http://schemas.microsoft.com/office/drawing/2014/main" id="{99F9CB4F-D789-B10D-BF9E-C4AA2C1FCE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63DB099-288B-52C0-C9BF-7C2BF16A2B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5A635F5-9487-4DA7-9B0A-545413AC16E5}" type="slidenum">
              <a:rPr lang="en-US" altLang="en-US" b="0"/>
              <a:pPr/>
              <a:t>2</a:t>
            </a:fld>
            <a:endParaRPr lang="en-US" altLang="en-US" b="0"/>
          </a:p>
        </p:txBody>
      </p:sp>
      <p:sp>
        <p:nvSpPr>
          <p:cNvPr id="62467" name="Rectangle 2">
            <a:extLst>
              <a:ext uri="{FF2B5EF4-FFF2-40B4-BE49-F238E27FC236}">
                <a16:creationId xmlns:a16="http://schemas.microsoft.com/office/drawing/2014/main" id="{FEB43EAC-D4A1-ECF8-CAE2-029E52B3418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2879D0B-E4AD-6B16-CB5F-BC28C23B9A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10BB23-8165-1CD6-ECEF-9C7D482FF78D}"/>
              </a:ext>
            </a:extLst>
          </p:cNvPr>
          <p:cNvSpPr>
            <a:spLocks noGrp="1" noChangeArrowheads="1"/>
          </p:cNvSpPr>
          <p:nvPr>
            <p:ph type="sldNum" sz="quarter" idx="5"/>
          </p:nvPr>
        </p:nvSpPr>
        <p:spPr>
          <a:ln/>
        </p:spPr>
        <p:txBody>
          <a:bodyPr/>
          <a:lstStyle/>
          <a:p>
            <a:fld id="{A6FB5B7A-E440-4458-84F9-CC08865EA8D6}" type="slidenum">
              <a:rPr lang="en-US" altLang="en-US"/>
              <a:pPr/>
              <a:t>20</a:t>
            </a:fld>
            <a:endParaRPr lang="en-US" altLang="en-US"/>
          </a:p>
        </p:txBody>
      </p:sp>
      <p:sp>
        <p:nvSpPr>
          <p:cNvPr id="920578" name="Rectangle 2">
            <a:extLst>
              <a:ext uri="{FF2B5EF4-FFF2-40B4-BE49-F238E27FC236}">
                <a16:creationId xmlns:a16="http://schemas.microsoft.com/office/drawing/2014/main" id="{AC961708-EA65-D2E7-1CD9-18C0EB7ACF2F}"/>
              </a:ext>
            </a:extLst>
          </p:cNvPr>
          <p:cNvSpPr>
            <a:spLocks noGrp="1" noRot="1" noChangeAspect="1" noChangeArrowheads="1" noTextEdit="1"/>
          </p:cNvSpPr>
          <p:nvPr>
            <p:ph type="sldImg"/>
          </p:nvPr>
        </p:nvSpPr>
        <p:spPr>
          <a:ln/>
        </p:spPr>
      </p:sp>
      <p:sp>
        <p:nvSpPr>
          <p:cNvPr id="920579" name="Rectangle 3">
            <a:extLst>
              <a:ext uri="{FF2B5EF4-FFF2-40B4-BE49-F238E27FC236}">
                <a16:creationId xmlns:a16="http://schemas.microsoft.com/office/drawing/2014/main" id="{4724B813-C04B-9A7C-7BDD-445BBF0196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9E73E67-EE17-5D70-68F5-40A4BA28366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680D36-6543-4C62-B414-DC6C5595963A}" type="slidenum">
              <a:rPr lang="en-US" altLang="zh-TW" b="0">
                <a:latin typeface="Times New Roman" panose="02020603050405020304" pitchFamily="18" charset="0"/>
              </a:rPr>
              <a:pPr/>
              <a:t>21</a:t>
            </a:fld>
            <a:endParaRPr lang="en-US" altLang="zh-TW" b="0">
              <a:latin typeface="Times New Roman" panose="02020603050405020304" pitchFamily="18" charset="0"/>
            </a:endParaRPr>
          </a:p>
        </p:txBody>
      </p:sp>
      <p:sp>
        <p:nvSpPr>
          <p:cNvPr id="17411" name="Rectangle 2">
            <a:extLst>
              <a:ext uri="{FF2B5EF4-FFF2-40B4-BE49-F238E27FC236}">
                <a16:creationId xmlns:a16="http://schemas.microsoft.com/office/drawing/2014/main" id="{EB0C7E67-E457-9D1B-6C0C-493E04E4D35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EDDE453F-222D-56DA-C18A-EF5E6D6DCCE3}"/>
              </a:ext>
            </a:extLst>
          </p:cNvPr>
          <p:cNvSpPr>
            <a:spLocks noGrp="1" noChangeArrowheads="1"/>
          </p:cNvSpPr>
          <p:nvPr>
            <p:ph type="body" idx="1"/>
          </p:nvPr>
        </p:nvSpPr>
        <p:spPr>
          <a:noFill/>
        </p:spPr>
        <p:txBody>
          <a:bodyPr/>
          <a:lstStyle/>
          <a:p>
            <a:pPr eaLnBrk="1" hangingPunct="1"/>
            <a:endParaRPr lang="zh-TW"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9E73E67-EE17-5D70-68F5-40A4BA28366F}"/>
              </a:ext>
            </a:extLst>
          </p:cNvPr>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680D36-6543-4C62-B414-DC6C5595963A}" type="slidenum">
              <a:rPr lang="en-US" altLang="zh-TW" b="0">
                <a:latin typeface="Times New Roman" panose="02020603050405020304" pitchFamily="18" charset="0"/>
              </a:rPr>
              <a:pPr/>
              <a:t>22</a:t>
            </a:fld>
            <a:endParaRPr lang="en-US" altLang="zh-TW" b="0">
              <a:latin typeface="Times New Roman" panose="02020603050405020304" pitchFamily="18" charset="0"/>
            </a:endParaRPr>
          </a:p>
        </p:txBody>
      </p:sp>
      <p:sp>
        <p:nvSpPr>
          <p:cNvPr id="17411" name="Rectangle 2">
            <a:extLst>
              <a:ext uri="{FF2B5EF4-FFF2-40B4-BE49-F238E27FC236}">
                <a16:creationId xmlns:a16="http://schemas.microsoft.com/office/drawing/2014/main" id="{EB0C7E67-E457-9D1B-6C0C-493E04E4D35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EDDE453F-222D-56DA-C18A-EF5E6D6DCCE3}"/>
              </a:ext>
            </a:extLst>
          </p:cNvPr>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11393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BB1B4B-ACBD-4077-7351-FF03AEA18053}"/>
              </a:ext>
            </a:extLst>
          </p:cNvPr>
          <p:cNvSpPr>
            <a:spLocks noGrp="1" noChangeArrowheads="1"/>
          </p:cNvSpPr>
          <p:nvPr>
            <p:ph type="sldNum" sz="quarter" idx="5"/>
          </p:nvPr>
        </p:nvSpPr>
        <p:spPr>
          <a:ln/>
        </p:spPr>
        <p:txBody>
          <a:bodyPr/>
          <a:lstStyle/>
          <a:p>
            <a:fld id="{828D3B47-CF7E-4E71-A309-FBE1D63949B3}" type="slidenum">
              <a:rPr lang="en-US" altLang="en-US"/>
              <a:pPr/>
              <a:t>23</a:t>
            </a:fld>
            <a:endParaRPr lang="en-US" altLang="en-US"/>
          </a:p>
        </p:txBody>
      </p:sp>
      <p:sp>
        <p:nvSpPr>
          <p:cNvPr id="926722" name="Rectangle 2">
            <a:extLst>
              <a:ext uri="{FF2B5EF4-FFF2-40B4-BE49-F238E27FC236}">
                <a16:creationId xmlns:a16="http://schemas.microsoft.com/office/drawing/2014/main" id="{DC14EE60-17A0-4E8D-4A09-A642EF43EB0D}"/>
              </a:ext>
            </a:extLst>
          </p:cNvPr>
          <p:cNvSpPr>
            <a:spLocks noGrp="1" noRot="1" noChangeAspect="1" noChangeArrowheads="1" noTextEdit="1"/>
          </p:cNvSpPr>
          <p:nvPr>
            <p:ph type="sldImg"/>
          </p:nvPr>
        </p:nvSpPr>
        <p:spPr>
          <a:ln/>
        </p:spPr>
      </p:sp>
      <p:sp>
        <p:nvSpPr>
          <p:cNvPr id="926723" name="Rectangle 3">
            <a:extLst>
              <a:ext uri="{FF2B5EF4-FFF2-40B4-BE49-F238E27FC236}">
                <a16:creationId xmlns:a16="http://schemas.microsoft.com/office/drawing/2014/main" id="{9C7C5ED8-A6C5-002C-242F-7C4DF39382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91D4FB-AED8-2394-6B35-2A5F5CABE57D}"/>
              </a:ext>
            </a:extLst>
          </p:cNvPr>
          <p:cNvSpPr>
            <a:spLocks noGrp="1" noChangeArrowheads="1"/>
          </p:cNvSpPr>
          <p:nvPr>
            <p:ph type="sldNum" sz="quarter" idx="5"/>
          </p:nvPr>
        </p:nvSpPr>
        <p:spPr>
          <a:ln/>
        </p:spPr>
        <p:txBody>
          <a:bodyPr/>
          <a:lstStyle/>
          <a:p>
            <a:fld id="{E7AB3F24-840D-4350-9A1B-023D2A99A273}" type="slidenum">
              <a:rPr lang="en-US" altLang="en-US"/>
              <a:pPr/>
              <a:t>24</a:t>
            </a:fld>
            <a:endParaRPr lang="en-US" altLang="en-US"/>
          </a:p>
        </p:txBody>
      </p:sp>
      <p:sp>
        <p:nvSpPr>
          <p:cNvPr id="922626" name="Rectangle 2">
            <a:extLst>
              <a:ext uri="{FF2B5EF4-FFF2-40B4-BE49-F238E27FC236}">
                <a16:creationId xmlns:a16="http://schemas.microsoft.com/office/drawing/2014/main" id="{C507D9C4-82CF-7D10-8F44-FD75AE36048E}"/>
              </a:ext>
            </a:extLst>
          </p:cNvPr>
          <p:cNvSpPr>
            <a:spLocks noGrp="1" noRot="1" noChangeAspect="1" noChangeArrowheads="1" noTextEdit="1"/>
          </p:cNvSpPr>
          <p:nvPr>
            <p:ph type="sldImg"/>
          </p:nvPr>
        </p:nvSpPr>
        <p:spPr>
          <a:ln/>
        </p:spPr>
      </p:sp>
      <p:sp>
        <p:nvSpPr>
          <p:cNvPr id="922627" name="Rectangle 3">
            <a:extLst>
              <a:ext uri="{FF2B5EF4-FFF2-40B4-BE49-F238E27FC236}">
                <a16:creationId xmlns:a16="http://schemas.microsoft.com/office/drawing/2014/main" id="{AA4DB627-9FC1-C761-6A47-8478B06392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E419541-6083-FF33-39CA-567FC3799B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386454A-49C9-43C9-8816-E8B8859E0715}" type="slidenum">
              <a:rPr lang="en-US" altLang="en-US" b="0"/>
              <a:pPr/>
              <a:t>3</a:t>
            </a:fld>
            <a:endParaRPr lang="en-US" altLang="en-US" b="0"/>
          </a:p>
        </p:txBody>
      </p:sp>
      <p:sp>
        <p:nvSpPr>
          <p:cNvPr id="68611" name="Rectangle 2">
            <a:extLst>
              <a:ext uri="{FF2B5EF4-FFF2-40B4-BE49-F238E27FC236}">
                <a16:creationId xmlns:a16="http://schemas.microsoft.com/office/drawing/2014/main" id="{05DC4B34-A5B2-6C82-13B4-AE57357CBF0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70322AA-D11D-D09C-E351-40AAB095FB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927FD47-8246-96BF-3399-8DAA60CB3E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261E093-CBBA-4534-B2D2-41CC8099A7D9}" type="slidenum">
              <a:rPr lang="en-US" altLang="en-US" b="0"/>
              <a:pPr/>
              <a:t>4</a:t>
            </a:fld>
            <a:endParaRPr lang="en-US" altLang="en-US" b="0"/>
          </a:p>
        </p:txBody>
      </p:sp>
      <p:sp>
        <p:nvSpPr>
          <p:cNvPr id="72707" name="Rectangle 2">
            <a:extLst>
              <a:ext uri="{FF2B5EF4-FFF2-40B4-BE49-F238E27FC236}">
                <a16:creationId xmlns:a16="http://schemas.microsoft.com/office/drawing/2014/main" id="{E2EA8805-758B-B106-7441-4DE6418EDD9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52179264-6ED5-0171-302B-8624D1EC73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81DF9E9-6B7E-E83E-BC5C-4417F091A8E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5DE1AF7-9D87-41FD-B38A-CF86B9DFAA81}" type="slidenum">
              <a:rPr lang="en-US" altLang="en-US" b="0"/>
              <a:pPr/>
              <a:t>5</a:t>
            </a:fld>
            <a:endParaRPr lang="en-US" altLang="en-US" b="0"/>
          </a:p>
        </p:txBody>
      </p:sp>
      <p:sp>
        <p:nvSpPr>
          <p:cNvPr id="78851" name="Rectangle 2">
            <a:extLst>
              <a:ext uri="{FF2B5EF4-FFF2-40B4-BE49-F238E27FC236}">
                <a16:creationId xmlns:a16="http://schemas.microsoft.com/office/drawing/2014/main" id="{9C002D4F-4709-51A8-F166-5F7AF6F27E3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8C69AAA-573C-C3A3-09F7-BB5D531C5F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39A639-4718-9AB7-9E2F-10B3C14B435B}"/>
              </a:ext>
            </a:extLst>
          </p:cNvPr>
          <p:cNvSpPr>
            <a:spLocks noGrp="1" noChangeArrowheads="1"/>
          </p:cNvSpPr>
          <p:nvPr>
            <p:ph type="sldNum" sz="quarter" idx="5"/>
          </p:nvPr>
        </p:nvSpPr>
        <p:spPr>
          <a:ln/>
        </p:spPr>
        <p:txBody>
          <a:bodyPr/>
          <a:lstStyle/>
          <a:p>
            <a:fld id="{5369ACFF-CD0E-499C-BF1F-89C2C097D846}" type="slidenum">
              <a:rPr lang="en-US" altLang="en-US"/>
              <a:pPr/>
              <a:t>6</a:t>
            </a:fld>
            <a:endParaRPr lang="en-US" altLang="en-US"/>
          </a:p>
        </p:txBody>
      </p:sp>
      <p:sp>
        <p:nvSpPr>
          <p:cNvPr id="908290" name="Rectangle 2">
            <a:extLst>
              <a:ext uri="{FF2B5EF4-FFF2-40B4-BE49-F238E27FC236}">
                <a16:creationId xmlns:a16="http://schemas.microsoft.com/office/drawing/2014/main" id="{BB58BCBA-CADB-B2DF-3BAF-265C36F9D801}"/>
              </a:ext>
            </a:extLst>
          </p:cNvPr>
          <p:cNvSpPr>
            <a:spLocks noGrp="1" noRot="1" noChangeAspect="1" noChangeArrowheads="1" noTextEdit="1"/>
          </p:cNvSpPr>
          <p:nvPr>
            <p:ph type="sldImg"/>
          </p:nvPr>
        </p:nvSpPr>
        <p:spPr>
          <a:ln/>
        </p:spPr>
      </p:sp>
      <p:sp>
        <p:nvSpPr>
          <p:cNvPr id="908291" name="Rectangle 3">
            <a:extLst>
              <a:ext uri="{FF2B5EF4-FFF2-40B4-BE49-F238E27FC236}">
                <a16:creationId xmlns:a16="http://schemas.microsoft.com/office/drawing/2014/main" id="{3A3A4BF0-CF31-ADE2-F291-95030F0BC0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68FDEE-2369-9352-C194-6D4571BF372C}"/>
              </a:ext>
            </a:extLst>
          </p:cNvPr>
          <p:cNvSpPr>
            <a:spLocks noGrp="1" noChangeArrowheads="1"/>
          </p:cNvSpPr>
          <p:nvPr>
            <p:ph type="sldNum" sz="quarter" idx="5"/>
          </p:nvPr>
        </p:nvSpPr>
        <p:spPr>
          <a:ln/>
        </p:spPr>
        <p:txBody>
          <a:bodyPr/>
          <a:lstStyle/>
          <a:p>
            <a:fld id="{30AE4315-8336-42AC-A23F-AB73C385E334}" type="slidenum">
              <a:rPr lang="en-US" altLang="en-US"/>
              <a:pPr/>
              <a:t>7</a:t>
            </a:fld>
            <a:endParaRPr lang="en-US" altLang="en-US"/>
          </a:p>
        </p:txBody>
      </p:sp>
      <p:sp>
        <p:nvSpPr>
          <p:cNvPr id="909314" name="Rectangle 2">
            <a:extLst>
              <a:ext uri="{FF2B5EF4-FFF2-40B4-BE49-F238E27FC236}">
                <a16:creationId xmlns:a16="http://schemas.microsoft.com/office/drawing/2014/main" id="{5EC3F3ED-25D3-D070-59D9-AECAEFFE3191}"/>
              </a:ext>
            </a:extLst>
          </p:cNvPr>
          <p:cNvSpPr>
            <a:spLocks noGrp="1" noRot="1" noChangeAspect="1" noChangeArrowheads="1" noTextEdit="1"/>
          </p:cNvSpPr>
          <p:nvPr>
            <p:ph type="sldImg"/>
          </p:nvPr>
        </p:nvSpPr>
        <p:spPr>
          <a:ln/>
        </p:spPr>
      </p:sp>
      <p:sp>
        <p:nvSpPr>
          <p:cNvPr id="909315" name="Rectangle 3">
            <a:extLst>
              <a:ext uri="{FF2B5EF4-FFF2-40B4-BE49-F238E27FC236}">
                <a16:creationId xmlns:a16="http://schemas.microsoft.com/office/drawing/2014/main" id="{A9DD83E4-E2C9-04B8-79C9-E674012D8D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BE9F0A-015D-0588-56E3-D4AA9FADA780}"/>
              </a:ext>
            </a:extLst>
          </p:cNvPr>
          <p:cNvSpPr>
            <a:spLocks noGrp="1" noChangeArrowheads="1"/>
          </p:cNvSpPr>
          <p:nvPr>
            <p:ph type="sldNum" sz="quarter" idx="5"/>
          </p:nvPr>
        </p:nvSpPr>
        <p:spPr>
          <a:ln/>
        </p:spPr>
        <p:txBody>
          <a:bodyPr/>
          <a:lstStyle/>
          <a:p>
            <a:fld id="{E978C92B-5355-42E3-9894-7F4DC335DA2A}" type="slidenum">
              <a:rPr lang="en-US" altLang="en-US"/>
              <a:pPr/>
              <a:t>8</a:t>
            </a:fld>
            <a:endParaRPr lang="en-US" altLang="en-US"/>
          </a:p>
        </p:txBody>
      </p:sp>
      <p:sp>
        <p:nvSpPr>
          <p:cNvPr id="910338" name="Rectangle 2">
            <a:extLst>
              <a:ext uri="{FF2B5EF4-FFF2-40B4-BE49-F238E27FC236}">
                <a16:creationId xmlns:a16="http://schemas.microsoft.com/office/drawing/2014/main" id="{EE9D0D56-1158-643C-00A0-1DBD0CCAE7BD}"/>
              </a:ext>
            </a:extLst>
          </p:cNvPr>
          <p:cNvSpPr>
            <a:spLocks noGrp="1" noRot="1" noChangeAspect="1" noChangeArrowheads="1" noTextEdit="1"/>
          </p:cNvSpPr>
          <p:nvPr>
            <p:ph type="sldImg"/>
          </p:nvPr>
        </p:nvSpPr>
        <p:spPr>
          <a:ln/>
        </p:spPr>
      </p:sp>
      <p:sp>
        <p:nvSpPr>
          <p:cNvPr id="910339" name="Rectangle 3">
            <a:extLst>
              <a:ext uri="{FF2B5EF4-FFF2-40B4-BE49-F238E27FC236}">
                <a16:creationId xmlns:a16="http://schemas.microsoft.com/office/drawing/2014/main" id="{23128FC1-C1D0-51A0-559E-2171E683E1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A98AB9-8D44-ECE9-96C9-FB82D0FBA7BA}"/>
              </a:ext>
            </a:extLst>
          </p:cNvPr>
          <p:cNvSpPr>
            <a:spLocks noGrp="1" noChangeArrowheads="1"/>
          </p:cNvSpPr>
          <p:nvPr>
            <p:ph type="sldNum" sz="quarter" idx="5"/>
          </p:nvPr>
        </p:nvSpPr>
        <p:spPr>
          <a:ln/>
        </p:spPr>
        <p:txBody>
          <a:bodyPr/>
          <a:lstStyle/>
          <a:p>
            <a:fld id="{73EF167A-7E36-47A4-906F-EBD8EA3BD3C0}" type="slidenum">
              <a:rPr lang="en-US" altLang="en-US"/>
              <a:pPr/>
              <a:t>9</a:t>
            </a:fld>
            <a:endParaRPr lang="en-US" altLang="en-US"/>
          </a:p>
        </p:txBody>
      </p:sp>
      <p:sp>
        <p:nvSpPr>
          <p:cNvPr id="911362" name="Rectangle 2">
            <a:extLst>
              <a:ext uri="{FF2B5EF4-FFF2-40B4-BE49-F238E27FC236}">
                <a16:creationId xmlns:a16="http://schemas.microsoft.com/office/drawing/2014/main" id="{3B10AA83-D719-0667-9D05-2A771B95FFB6}"/>
              </a:ext>
            </a:extLst>
          </p:cNvPr>
          <p:cNvSpPr>
            <a:spLocks noGrp="1" noRot="1" noChangeAspect="1" noChangeArrowheads="1" noTextEdit="1"/>
          </p:cNvSpPr>
          <p:nvPr>
            <p:ph type="sldImg"/>
          </p:nvPr>
        </p:nvSpPr>
        <p:spPr>
          <a:ln/>
        </p:spPr>
      </p:sp>
      <p:sp>
        <p:nvSpPr>
          <p:cNvPr id="911363" name="Rectangle 3">
            <a:extLst>
              <a:ext uri="{FF2B5EF4-FFF2-40B4-BE49-F238E27FC236}">
                <a16:creationId xmlns:a16="http://schemas.microsoft.com/office/drawing/2014/main" id="{72113D13-9B11-FB2D-CC9D-F42D8CB1492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1170E02A-D005-A2C7-0437-0FEB3700F552}"/>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A672D636-98D9-19A7-8151-031772F6E27C}"/>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A296ED18-69A1-17EE-9F1B-39E0549FC6A7}"/>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68972ABC-4C90-051F-5C56-BDEA162B014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F82D09B1-CFEA-F4DE-FD9C-25D63A10D5A0}"/>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C8EA3F2F-C901-3E3B-6140-E38906C4967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48B05513-B019-8B61-BCCE-B452EAC692F2}"/>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F6981023-24EE-16A3-482E-A7B8015281F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52DCA81F-0437-32C9-95A0-A9D3F1D17A03}"/>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986A94EC-0ABF-44FE-45AB-F183B1B2331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5288BD40-6945-E15F-6535-12AC84652050}"/>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2B99E9CE-C24E-FBBF-1F14-E94D8EA0BBED}"/>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4CED40EE-4919-9F57-EA8D-7A82E2D43DEF}"/>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ADEC4061-E936-C9B3-7529-891E7F60147B}"/>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13D12E3B-49C7-B66B-3371-9AE8434C4A8F}"/>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D19B6E0D-C5A2-48A8-B68D-8719CE929F44}" type="slidenum">
              <a:rPr lang="en-US" altLang="en-US"/>
              <a:pPr/>
              <a:t>‹#›</a:t>
            </a:fld>
            <a:endParaRPr lang="en-US" altLang="en-US"/>
          </a:p>
        </p:txBody>
      </p:sp>
      <p:sp>
        <p:nvSpPr>
          <p:cNvPr id="210961" name="Text Box 17">
            <a:extLst>
              <a:ext uri="{FF2B5EF4-FFF2-40B4-BE49-F238E27FC236}">
                <a16:creationId xmlns:a16="http://schemas.microsoft.com/office/drawing/2014/main" id="{E22FDF20-3C21-9632-7B5D-DBE0F818B0D1}"/>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CB17B486-13B7-E3A0-A832-82FBA330B6FE}"/>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9FBD-F350-0EDE-2193-19BEA066EB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0C7EE9-4236-9D30-5F6E-95F6FD224641}"/>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43BF6D4-A922-895F-0271-9AB4D1B445DF}"/>
              </a:ext>
            </a:extLst>
          </p:cNvPr>
          <p:cNvSpPr>
            <a:spLocks noGrp="1"/>
          </p:cNvSpPr>
          <p:nvPr>
            <p:ph type="sldNum" sz="quarter" idx="10"/>
          </p:nvPr>
        </p:nvSpPr>
        <p:spPr/>
        <p:txBody>
          <a:bodyPr/>
          <a:lstStyle>
            <a:lvl1pPr>
              <a:defRPr/>
            </a:lvl1pPr>
          </a:lstStyle>
          <a:p>
            <a:r>
              <a:rPr lang="en-US" altLang="en-US"/>
              <a:t>21.</a:t>
            </a:r>
            <a:fld id="{6E26693E-7260-4383-B0B3-66F824A2CA9B}" type="slidenum">
              <a:rPr lang="en-US" altLang="en-US"/>
              <a:pPr/>
              <a:t>‹#›</a:t>
            </a:fld>
            <a:endParaRPr lang="en-US" altLang="en-US"/>
          </a:p>
        </p:txBody>
      </p:sp>
    </p:spTree>
    <p:extLst>
      <p:ext uri="{BB962C8B-B14F-4D97-AF65-F5344CB8AC3E}">
        <p14:creationId xmlns:p14="http://schemas.microsoft.com/office/powerpoint/2010/main" val="261933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DB12E-133F-B660-B9D4-98EF50239B31}"/>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11CD35-286E-1070-049B-2A33D2C886F6}"/>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F04906D-AFE2-3688-AE62-AC44C32FBD2D}"/>
              </a:ext>
            </a:extLst>
          </p:cNvPr>
          <p:cNvSpPr>
            <a:spLocks noGrp="1"/>
          </p:cNvSpPr>
          <p:nvPr>
            <p:ph type="sldNum" sz="quarter" idx="10"/>
          </p:nvPr>
        </p:nvSpPr>
        <p:spPr/>
        <p:txBody>
          <a:bodyPr/>
          <a:lstStyle>
            <a:lvl1pPr>
              <a:defRPr/>
            </a:lvl1pPr>
          </a:lstStyle>
          <a:p>
            <a:r>
              <a:rPr lang="en-US" altLang="en-US"/>
              <a:t>21.</a:t>
            </a:r>
            <a:fld id="{04FBB169-5CE7-4002-84CD-121C2A062A25}" type="slidenum">
              <a:rPr lang="en-US" altLang="en-US"/>
              <a:pPr/>
              <a:t>‹#›</a:t>
            </a:fld>
            <a:endParaRPr lang="en-US" altLang="en-US"/>
          </a:p>
        </p:txBody>
      </p:sp>
    </p:spTree>
    <p:extLst>
      <p:ext uri="{BB962C8B-B14F-4D97-AF65-F5344CB8AC3E}">
        <p14:creationId xmlns:p14="http://schemas.microsoft.com/office/powerpoint/2010/main" val="419397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93626-92CA-C73F-B5D5-E1B2512C800F}"/>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351F0732-79E3-4FE1-BF08-27A0F96FB681}"/>
              </a:ext>
            </a:extLst>
          </p:cNvPr>
          <p:cNvSpPr>
            <a:spLocks noGrp="1"/>
          </p:cNvSpPr>
          <p:nvPr>
            <p:ph type="sldNum" sz="quarter" idx="10"/>
          </p:nvPr>
        </p:nvSpPr>
        <p:spPr>
          <a:xfrm>
            <a:off x="0" y="6400800"/>
            <a:ext cx="1905000" cy="457200"/>
          </a:xfrm>
        </p:spPr>
        <p:txBody>
          <a:bodyPr/>
          <a:lstStyle>
            <a:lvl1pPr>
              <a:defRPr/>
            </a:lvl1pPr>
          </a:lstStyle>
          <a:p>
            <a:r>
              <a:rPr lang="en-US" altLang="en-US"/>
              <a:t>21.</a:t>
            </a:r>
            <a:fld id="{D5046D39-B843-4A9C-96F7-3C97F4E00271}" type="slidenum">
              <a:rPr lang="en-US" altLang="en-US"/>
              <a:pPr/>
              <a:t>‹#›</a:t>
            </a:fld>
            <a:endParaRPr lang="en-US" altLang="en-US"/>
          </a:p>
        </p:txBody>
      </p:sp>
    </p:spTree>
    <p:extLst>
      <p:ext uri="{BB962C8B-B14F-4D97-AF65-F5344CB8AC3E}">
        <p14:creationId xmlns:p14="http://schemas.microsoft.com/office/powerpoint/2010/main" val="715555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550A372-B1D9-6B85-44C2-7D80105118CE}"/>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8137FB5D-3417-B523-EBBC-7B7C6E7C484B}"/>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EAE6F57D-8EF4-BA6A-0977-C1CA3442132D}"/>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11" name="Rectangle 5">
                <a:extLst>
                  <a:ext uri="{FF2B5EF4-FFF2-40B4-BE49-F238E27FC236}">
                    <a16:creationId xmlns:a16="http://schemas.microsoft.com/office/drawing/2014/main" id="{4AEEE523-D502-6D48-86D8-C6819B2870C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grpSp>
        <p:grpSp>
          <p:nvGrpSpPr>
            <p:cNvPr id="4" name="Group 6">
              <a:extLst>
                <a:ext uri="{FF2B5EF4-FFF2-40B4-BE49-F238E27FC236}">
                  <a16:creationId xmlns:a16="http://schemas.microsoft.com/office/drawing/2014/main" id="{45C247BB-F8C4-8F64-AD81-B94D9659F754}"/>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634C52A2-2478-977C-E0ED-7A35402049D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9" name="Rectangle 8">
                <a:extLst>
                  <a:ext uri="{FF2B5EF4-FFF2-40B4-BE49-F238E27FC236}">
                    <a16:creationId xmlns:a16="http://schemas.microsoft.com/office/drawing/2014/main" id="{D65CD528-1437-7D85-3A71-ED2F1F8D385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grpSp>
        <p:sp>
          <p:nvSpPr>
            <p:cNvPr id="5" name="Rectangle 9">
              <a:extLst>
                <a:ext uri="{FF2B5EF4-FFF2-40B4-BE49-F238E27FC236}">
                  <a16:creationId xmlns:a16="http://schemas.microsoft.com/office/drawing/2014/main" id="{F508F480-D85C-997F-E22D-3445419BACC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6" name="Rectangle 10">
              <a:extLst>
                <a:ext uri="{FF2B5EF4-FFF2-40B4-BE49-F238E27FC236}">
                  <a16:creationId xmlns:a16="http://schemas.microsoft.com/office/drawing/2014/main" id="{C8DD47D8-83BF-D141-9AA9-E857C15F0CD5}"/>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7" name="Rectangle 11">
              <a:extLst>
                <a:ext uri="{FF2B5EF4-FFF2-40B4-BE49-F238E27FC236}">
                  <a16:creationId xmlns:a16="http://schemas.microsoft.com/office/drawing/2014/main" id="{5E4CB235-AD64-D568-DB2C-368120A3B49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grpSp>
      <p:sp>
        <p:nvSpPr>
          <p:cNvPr id="12" name="Text Box 17">
            <a:extLst>
              <a:ext uri="{FF2B5EF4-FFF2-40B4-BE49-F238E27FC236}">
                <a16:creationId xmlns:a16="http://schemas.microsoft.com/office/drawing/2014/main" id="{BD685C48-341A-28AF-0118-71DA3691A98F}"/>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altLang="en-US" sz="1400" b="0">
                <a:latin typeface="McGrawHill-Italic" pitchFamily="2" charset="0"/>
              </a:rPr>
              <a:t>McGraw-Hill</a:t>
            </a:r>
            <a:endParaRPr lang="en-US" altLang="en-US" sz="2400" b="0"/>
          </a:p>
        </p:txBody>
      </p:sp>
      <p:sp>
        <p:nvSpPr>
          <p:cNvPr id="13" name="Text Box 18">
            <a:extLst>
              <a:ext uri="{FF2B5EF4-FFF2-40B4-BE49-F238E27FC236}">
                <a16:creationId xmlns:a16="http://schemas.microsoft.com/office/drawing/2014/main" id="{2C422A1D-34DD-D24F-567A-DB1D886530F2}"/>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Date Placeholder 14">
            <a:extLst>
              <a:ext uri="{FF2B5EF4-FFF2-40B4-BE49-F238E27FC236}">
                <a16:creationId xmlns:a16="http://schemas.microsoft.com/office/drawing/2014/main" id="{ECEDC831-E2D7-289A-A7DF-A9ACB92ACCA6}"/>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5" name="Footer Placeholder 15">
            <a:extLst>
              <a:ext uri="{FF2B5EF4-FFF2-40B4-BE49-F238E27FC236}">
                <a16:creationId xmlns:a16="http://schemas.microsoft.com/office/drawing/2014/main" id="{E326E81C-6702-A2F9-87BA-FF36748917E0}"/>
              </a:ext>
            </a:extLst>
          </p:cNvPr>
          <p:cNvSpPr>
            <a:spLocks noGrp="1" noChangeArrowheads="1"/>
          </p:cNvSpPr>
          <p:nvPr>
            <p:ph type="ftr" sz="quarter" idx="11"/>
          </p:nvPr>
        </p:nvSpPr>
        <p:spPr bwMode="auto">
          <a:xfrm>
            <a:off x="3429000" y="6248400"/>
            <a:ext cx="28956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r>
              <a:rPr lang="en-US" altLang="en-US"/>
              <a:t>2.#</a:t>
            </a:r>
          </a:p>
        </p:txBody>
      </p:sp>
      <p:sp>
        <p:nvSpPr>
          <p:cNvPr id="16" name="Slide Number Placeholder 16">
            <a:extLst>
              <a:ext uri="{FF2B5EF4-FFF2-40B4-BE49-F238E27FC236}">
                <a16:creationId xmlns:a16="http://schemas.microsoft.com/office/drawing/2014/main" id="{0583DD01-5E39-98F2-8C46-2FF6CA9238D8}"/>
              </a:ext>
            </a:extLst>
          </p:cNvPr>
          <p:cNvSpPr>
            <a:spLocks noGrp="1" noChangeArrowheads="1"/>
          </p:cNvSpPr>
          <p:nvPr>
            <p:ph type="sldNum" sz="quarter" idx="12"/>
          </p:nvPr>
        </p:nvSpPr>
        <p:spPr>
          <a:xfrm>
            <a:off x="6858000" y="6248400"/>
            <a:ext cx="1905000" cy="457200"/>
          </a:xfrm>
        </p:spPr>
        <p:txBody>
          <a:bodyPr/>
          <a:lstStyle>
            <a:lvl1pPr algn="r">
              <a:defRPr sz="1400" b="0" smtClean="0">
                <a:solidFill>
                  <a:schemeClr val="bg2"/>
                </a:solidFill>
                <a:latin typeface="+mn-lt"/>
              </a:defRPr>
            </a:lvl1pPr>
          </a:lstStyle>
          <a:p>
            <a:pPr>
              <a:defRPr/>
            </a:pPr>
            <a:fld id="{A899864C-6C1E-4FC8-A198-3A7F2BAD55DA}" type="slidenum">
              <a:rPr lang="en-US" altLang="en-US"/>
              <a:pPr>
                <a:defRPr/>
              </a:pPr>
              <a:t>‹#›</a:t>
            </a:fld>
            <a:endParaRPr lang="en-US" altLang="en-US"/>
          </a:p>
        </p:txBody>
      </p:sp>
    </p:spTree>
    <p:extLst>
      <p:ext uri="{BB962C8B-B14F-4D97-AF65-F5344CB8AC3E}">
        <p14:creationId xmlns:p14="http://schemas.microsoft.com/office/powerpoint/2010/main" val="3231501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Rectangle 13">
            <a:extLst>
              <a:ext uri="{FF2B5EF4-FFF2-40B4-BE49-F238E27FC236}">
                <a16:creationId xmlns:a16="http://schemas.microsoft.com/office/drawing/2014/main" id="{8D3A7032-99B5-143B-B8C8-98B7E4D74413}"/>
              </a:ext>
            </a:extLst>
          </p:cNvPr>
          <p:cNvSpPr>
            <a:spLocks noGrp="1" noChangeArrowheads="1"/>
          </p:cNvSpPr>
          <p:nvPr>
            <p:ph type="sldNum" sz="quarter" idx="10"/>
          </p:nvPr>
        </p:nvSpPr>
        <p:spPr>
          <a:ln/>
        </p:spPr>
        <p:txBody>
          <a:bodyPr/>
          <a:lstStyle>
            <a:lvl1pPr>
              <a:defRPr/>
            </a:lvl1pPr>
          </a:lstStyle>
          <a:p>
            <a:pPr>
              <a:defRPr/>
            </a:pPr>
            <a:r>
              <a:rPr lang="en-US" altLang="en-US"/>
              <a:t>2.</a:t>
            </a:r>
            <a:fld id="{E7C35EBA-24F5-4CF7-844F-8BFDD5F9017C}" type="slidenum">
              <a:rPr lang="en-US" altLang="en-US" smtClean="0"/>
              <a:pPr>
                <a:defRPr/>
              </a:pPr>
              <a:t>‹#›</a:t>
            </a:fld>
            <a:endParaRPr lang="en-US" altLang="en-US"/>
          </a:p>
        </p:txBody>
      </p:sp>
    </p:spTree>
    <p:extLst>
      <p:ext uri="{BB962C8B-B14F-4D97-AF65-F5344CB8AC3E}">
        <p14:creationId xmlns:p14="http://schemas.microsoft.com/office/powerpoint/2010/main" val="1437171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EE8D0BBB-761F-5DF1-24C3-C64F1FE03168}"/>
              </a:ext>
            </a:extLst>
          </p:cNvPr>
          <p:cNvSpPr>
            <a:spLocks noGrp="1" noChangeArrowheads="1"/>
          </p:cNvSpPr>
          <p:nvPr>
            <p:ph type="sldNum" sz="quarter" idx="10"/>
          </p:nvPr>
        </p:nvSpPr>
        <p:spPr>
          <a:ln/>
        </p:spPr>
        <p:txBody>
          <a:bodyPr/>
          <a:lstStyle>
            <a:lvl1pPr>
              <a:defRPr/>
            </a:lvl1pPr>
          </a:lstStyle>
          <a:p>
            <a:pPr>
              <a:defRPr/>
            </a:pPr>
            <a:r>
              <a:rPr lang="en-US" altLang="en-US"/>
              <a:t>2.</a:t>
            </a:r>
            <a:fld id="{A3379490-9E7F-4EB1-8822-D1D396285018}" type="slidenum">
              <a:rPr lang="en-US" altLang="en-US" smtClean="0"/>
              <a:pPr>
                <a:defRPr/>
              </a:pPr>
              <a:t>‹#›</a:t>
            </a:fld>
            <a:endParaRPr lang="en-US" altLang="en-US"/>
          </a:p>
        </p:txBody>
      </p:sp>
    </p:spTree>
    <p:extLst>
      <p:ext uri="{BB962C8B-B14F-4D97-AF65-F5344CB8AC3E}">
        <p14:creationId xmlns:p14="http://schemas.microsoft.com/office/powerpoint/2010/main" val="3425992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Rectangle 13">
            <a:extLst>
              <a:ext uri="{FF2B5EF4-FFF2-40B4-BE49-F238E27FC236}">
                <a16:creationId xmlns:a16="http://schemas.microsoft.com/office/drawing/2014/main" id="{7EFEA654-DD6D-15F9-F6F6-D9F20A99B862}"/>
              </a:ext>
            </a:extLst>
          </p:cNvPr>
          <p:cNvSpPr>
            <a:spLocks noGrp="1" noChangeArrowheads="1"/>
          </p:cNvSpPr>
          <p:nvPr>
            <p:ph type="sldNum" sz="quarter" idx="10"/>
          </p:nvPr>
        </p:nvSpPr>
        <p:spPr>
          <a:ln/>
        </p:spPr>
        <p:txBody>
          <a:bodyPr/>
          <a:lstStyle>
            <a:lvl1pPr>
              <a:defRPr/>
            </a:lvl1pPr>
          </a:lstStyle>
          <a:p>
            <a:pPr>
              <a:defRPr/>
            </a:pPr>
            <a:r>
              <a:rPr lang="en-US" altLang="en-US"/>
              <a:t>2.</a:t>
            </a:r>
            <a:fld id="{B691736F-997A-46F8-836A-C36BDF3E6E9E}" type="slidenum">
              <a:rPr lang="en-US" altLang="en-US" smtClean="0"/>
              <a:pPr>
                <a:defRPr/>
              </a:pPr>
              <a:t>‹#›</a:t>
            </a:fld>
            <a:endParaRPr lang="en-US" altLang="en-US"/>
          </a:p>
        </p:txBody>
      </p:sp>
    </p:spTree>
    <p:extLst>
      <p:ext uri="{BB962C8B-B14F-4D97-AF65-F5344CB8AC3E}">
        <p14:creationId xmlns:p14="http://schemas.microsoft.com/office/powerpoint/2010/main" val="292205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D"/>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Rectangle 13">
            <a:extLst>
              <a:ext uri="{FF2B5EF4-FFF2-40B4-BE49-F238E27FC236}">
                <a16:creationId xmlns:a16="http://schemas.microsoft.com/office/drawing/2014/main" id="{EE15EA95-3B1A-CD63-70BF-19594804BD01}"/>
              </a:ext>
            </a:extLst>
          </p:cNvPr>
          <p:cNvSpPr>
            <a:spLocks noGrp="1" noChangeArrowheads="1"/>
          </p:cNvSpPr>
          <p:nvPr>
            <p:ph type="sldNum" sz="quarter" idx="10"/>
          </p:nvPr>
        </p:nvSpPr>
        <p:spPr>
          <a:ln/>
        </p:spPr>
        <p:txBody>
          <a:bodyPr/>
          <a:lstStyle>
            <a:lvl1pPr>
              <a:defRPr/>
            </a:lvl1pPr>
          </a:lstStyle>
          <a:p>
            <a:pPr>
              <a:defRPr/>
            </a:pPr>
            <a:r>
              <a:rPr lang="en-US" altLang="en-US"/>
              <a:t>2.</a:t>
            </a:r>
            <a:fld id="{6924A653-02A3-450E-A67E-FF51C8F0FB6F}" type="slidenum">
              <a:rPr lang="en-US" altLang="en-US" smtClean="0"/>
              <a:pPr>
                <a:defRPr/>
              </a:pPr>
              <a:t>‹#›</a:t>
            </a:fld>
            <a:endParaRPr lang="en-US" altLang="en-US"/>
          </a:p>
        </p:txBody>
      </p:sp>
    </p:spTree>
    <p:extLst>
      <p:ext uri="{BB962C8B-B14F-4D97-AF65-F5344CB8AC3E}">
        <p14:creationId xmlns:p14="http://schemas.microsoft.com/office/powerpoint/2010/main" val="2867892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Rectangle 13">
            <a:extLst>
              <a:ext uri="{FF2B5EF4-FFF2-40B4-BE49-F238E27FC236}">
                <a16:creationId xmlns:a16="http://schemas.microsoft.com/office/drawing/2014/main" id="{FD5A149D-8DB6-539B-99FB-F3BBE205C764}"/>
              </a:ext>
            </a:extLst>
          </p:cNvPr>
          <p:cNvSpPr>
            <a:spLocks noGrp="1" noChangeArrowheads="1"/>
          </p:cNvSpPr>
          <p:nvPr>
            <p:ph type="sldNum" sz="quarter" idx="10"/>
          </p:nvPr>
        </p:nvSpPr>
        <p:spPr>
          <a:ln/>
        </p:spPr>
        <p:txBody>
          <a:bodyPr/>
          <a:lstStyle>
            <a:lvl1pPr>
              <a:defRPr/>
            </a:lvl1pPr>
          </a:lstStyle>
          <a:p>
            <a:pPr>
              <a:defRPr/>
            </a:pPr>
            <a:r>
              <a:rPr lang="en-US" altLang="en-US"/>
              <a:t>2.</a:t>
            </a:r>
            <a:fld id="{1A1E537E-AB44-4927-8091-B58ADC062803}" type="slidenum">
              <a:rPr lang="en-US" altLang="en-US" smtClean="0"/>
              <a:pPr>
                <a:defRPr/>
              </a:pPr>
              <a:t>‹#›</a:t>
            </a:fld>
            <a:endParaRPr lang="en-US" altLang="en-US"/>
          </a:p>
        </p:txBody>
      </p:sp>
    </p:spTree>
    <p:extLst>
      <p:ext uri="{BB962C8B-B14F-4D97-AF65-F5344CB8AC3E}">
        <p14:creationId xmlns:p14="http://schemas.microsoft.com/office/powerpoint/2010/main" val="2960535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1233D77C-634D-DDA1-EC2E-BC7F5428433B}"/>
              </a:ext>
            </a:extLst>
          </p:cNvPr>
          <p:cNvSpPr>
            <a:spLocks noGrp="1" noChangeArrowheads="1"/>
          </p:cNvSpPr>
          <p:nvPr>
            <p:ph type="sldNum" sz="quarter" idx="10"/>
          </p:nvPr>
        </p:nvSpPr>
        <p:spPr>
          <a:ln/>
        </p:spPr>
        <p:txBody>
          <a:bodyPr/>
          <a:lstStyle>
            <a:lvl1pPr>
              <a:defRPr/>
            </a:lvl1pPr>
          </a:lstStyle>
          <a:p>
            <a:pPr>
              <a:defRPr/>
            </a:pPr>
            <a:r>
              <a:rPr lang="en-US" altLang="en-US"/>
              <a:t>2.</a:t>
            </a:r>
            <a:fld id="{00BFA1FE-3001-4A53-A6DC-FC22F6BE53FC}" type="slidenum">
              <a:rPr lang="en-US" altLang="en-US" smtClean="0"/>
              <a:pPr>
                <a:defRPr/>
              </a:pPr>
              <a:t>‹#›</a:t>
            </a:fld>
            <a:endParaRPr lang="en-US" altLang="en-US"/>
          </a:p>
        </p:txBody>
      </p:sp>
    </p:spTree>
    <p:extLst>
      <p:ext uri="{BB962C8B-B14F-4D97-AF65-F5344CB8AC3E}">
        <p14:creationId xmlns:p14="http://schemas.microsoft.com/office/powerpoint/2010/main" val="9791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0BB6-5F18-4D05-1764-1E609B5AC3F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8428B07-D9FA-CE64-467E-5B6CE7B17D22}"/>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5D6F950-1AF9-3FE1-6E17-EFA2214B24A9}"/>
              </a:ext>
            </a:extLst>
          </p:cNvPr>
          <p:cNvSpPr>
            <a:spLocks noGrp="1"/>
          </p:cNvSpPr>
          <p:nvPr>
            <p:ph type="sldNum" sz="quarter" idx="10"/>
          </p:nvPr>
        </p:nvSpPr>
        <p:spPr/>
        <p:txBody>
          <a:bodyPr/>
          <a:lstStyle>
            <a:lvl1pPr>
              <a:defRPr/>
            </a:lvl1pPr>
          </a:lstStyle>
          <a:p>
            <a:r>
              <a:rPr lang="en-US" altLang="en-US"/>
              <a:t>21.</a:t>
            </a:r>
            <a:fld id="{BC1B5FF9-BB23-4BA2-8EA1-B8C3082E5E93}" type="slidenum">
              <a:rPr lang="en-US" altLang="en-US"/>
              <a:pPr/>
              <a:t>‹#›</a:t>
            </a:fld>
            <a:endParaRPr lang="en-US" altLang="en-US"/>
          </a:p>
        </p:txBody>
      </p:sp>
    </p:spTree>
    <p:extLst>
      <p:ext uri="{BB962C8B-B14F-4D97-AF65-F5344CB8AC3E}">
        <p14:creationId xmlns:p14="http://schemas.microsoft.com/office/powerpoint/2010/main" val="2518206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92520064-0801-2F97-994A-E9E2849C645C}"/>
              </a:ext>
            </a:extLst>
          </p:cNvPr>
          <p:cNvSpPr>
            <a:spLocks noGrp="1" noChangeArrowheads="1"/>
          </p:cNvSpPr>
          <p:nvPr>
            <p:ph type="sldNum" sz="quarter" idx="10"/>
          </p:nvPr>
        </p:nvSpPr>
        <p:spPr>
          <a:ln/>
        </p:spPr>
        <p:txBody>
          <a:bodyPr/>
          <a:lstStyle>
            <a:lvl1pPr>
              <a:defRPr/>
            </a:lvl1pPr>
          </a:lstStyle>
          <a:p>
            <a:pPr>
              <a:defRPr/>
            </a:pPr>
            <a:r>
              <a:rPr lang="en-US" altLang="en-US"/>
              <a:t>2.</a:t>
            </a:r>
            <a:fld id="{49C0DDEC-2F15-4A46-80CC-8ED9DB11AAD9}" type="slidenum">
              <a:rPr lang="en-US" altLang="en-US" smtClean="0"/>
              <a:pPr>
                <a:defRPr/>
              </a:pPr>
              <a:t>‹#›</a:t>
            </a:fld>
            <a:endParaRPr lang="en-US" altLang="en-US"/>
          </a:p>
        </p:txBody>
      </p:sp>
    </p:spTree>
    <p:extLst>
      <p:ext uri="{BB962C8B-B14F-4D97-AF65-F5344CB8AC3E}">
        <p14:creationId xmlns:p14="http://schemas.microsoft.com/office/powerpoint/2010/main" val="328842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D"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118814BA-75D9-0DBD-E0AC-8249F8ADCB68}"/>
              </a:ext>
            </a:extLst>
          </p:cNvPr>
          <p:cNvSpPr>
            <a:spLocks noGrp="1" noChangeArrowheads="1"/>
          </p:cNvSpPr>
          <p:nvPr>
            <p:ph type="sldNum" sz="quarter" idx="10"/>
          </p:nvPr>
        </p:nvSpPr>
        <p:spPr>
          <a:ln/>
        </p:spPr>
        <p:txBody>
          <a:bodyPr/>
          <a:lstStyle>
            <a:lvl1pPr>
              <a:defRPr/>
            </a:lvl1pPr>
          </a:lstStyle>
          <a:p>
            <a:pPr>
              <a:defRPr/>
            </a:pPr>
            <a:r>
              <a:rPr lang="en-US" altLang="en-US"/>
              <a:t>2.</a:t>
            </a:r>
            <a:fld id="{4D1288AD-324D-4056-86D1-AF3B935B0A97}" type="slidenum">
              <a:rPr lang="en-US" altLang="en-US" smtClean="0"/>
              <a:pPr>
                <a:defRPr/>
              </a:pPr>
              <a:t>‹#›</a:t>
            </a:fld>
            <a:endParaRPr lang="en-US" altLang="en-US"/>
          </a:p>
        </p:txBody>
      </p:sp>
    </p:spTree>
    <p:extLst>
      <p:ext uri="{BB962C8B-B14F-4D97-AF65-F5344CB8AC3E}">
        <p14:creationId xmlns:p14="http://schemas.microsoft.com/office/powerpoint/2010/main" val="1638688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Rectangle 13">
            <a:extLst>
              <a:ext uri="{FF2B5EF4-FFF2-40B4-BE49-F238E27FC236}">
                <a16:creationId xmlns:a16="http://schemas.microsoft.com/office/drawing/2014/main" id="{EC23468B-FCC7-7546-84E0-7CD74F156B24}"/>
              </a:ext>
            </a:extLst>
          </p:cNvPr>
          <p:cNvSpPr>
            <a:spLocks noGrp="1" noChangeArrowheads="1"/>
          </p:cNvSpPr>
          <p:nvPr>
            <p:ph type="sldNum" sz="quarter" idx="10"/>
          </p:nvPr>
        </p:nvSpPr>
        <p:spPr>
          <a:ln/>
        </p:spPr>
        <p:txBody>
          <a:bodyPr/>
          <a:lstStyle>
            <a:lvl1pPr>
              <a:defRPr/>
            </a:lvl1pPr>
          </a:lstStyle>
          <a:p>
            <a:pPr>
              <a:defRPr/>
            </a:pPr>
            <a:r>
              <a:rPr lang="en-US" altLang="en-US"/>
              <a:t>2.</a:t>
            </a:r>
            <a:fld id="{2BBBE46E-3DDF-4222-91B4-649513B9423B}" type="slidenum">
              <a:rPr lang="en-US" altLang="en-US" smtClean="0"/>
              <a:pPr>
                <a:defRPr/>
              </a:pPr>
              <a:t>‹#›</a:t>
            </a:fld>
            <a:endParaRPr lang="en-US" altLang="en-US"/>
          </a:p>
        </p:txBody>
      </p:sp>
    </p:spTree>
    <p:extLst>
      <p:ext uri="{BB962C8B-B14F-4D97-AF65-F5344CB8AC3E}">
        <p14:creationId xmlns:p14="http://schemas.microsoft.com/office/powerpoint/2010/main" val="3428825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Rectangle 13">
            <a:extLst>
              <a:ext uri="{FF2B5EF4-FFF2-40B4-BE49-F238E27FC236}">
                <a16:creationId xmlns:a16="http://schemas.microsoft.com/office/drawing/2014/main" id="{97B53F20-38E2-993C-ABAE-E4E3D20AA246}"/>
              </a:ext>
            </a:extLst>
          </p:cNvPr>
          <p:cNvSpPr>
            <a:spLocks noGrp="1" noChangeArrowheads="1"/>
          </p:cNvSpPr>
          <p:nvPr>
            <p:ph type="sldNum" sz="quarter" idx="10"/>
          </p:nvPr>
        </p:nvSpPr>
        <p:spPr>
          <a:ln/>
        </p:spPr>
        <p:txBody>
          <a:bodyPr/>
          <a:lstStyle>
            <a:lvl1pPr>
              <a:defRPr/>
            </a:lvl1pPr>
          </a:lstStyle>
          <a:p>
            <a:pPr>
              <a:defRPr/>
            </a:pPr>
            <a:r>
              <a:rPr lang="en-US" altLang="en-US"/>
              <a:t>2.</a:t>
            </a:r>
            <a:fld id="{9E7F83ED-07FE-46BE-BBA1-08B203D5501A}" type="slidenum">
              <a:rPr lang="en-US" altLang="en-US" smtClean="0"/>
              <a:pPr>
                <a:defRPr/>
              </a:pPr>
              <a:t>‹#›</a:t>
            </a:fld>
            <a:endParaRPr lang="en-US" altLang="en-US"/>
          </a:p>
        </p:txBody>
      </p:sp>
    </p:spTree>
    <p:extLst>
      <p:ext uri="{BB962C8B-B14F-4D97-AF65-F5344CB8AC3E}">
        <p14:creationId xmlns:p14="http://schemas.microsoft.com/office/powerpoint/2010/main" val="1535271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3" name="Rectangle 13">
            <a:extLst>
              <a:ext uri="{FF2B5EF4-FFF2-40B4-BE49-F238E27FC236}">
                <a16:creationId xmlns:a16="http://schemas.microsoft.com/office/drawing/2014/main" id="{075A7D08-48E8-0F3C-9238-994B484A5BDF}"/>
              </a:ext>
            </a:extLst>
          </p:cNvPr>
          <p:cNvSpPr>
            <a:spLocks noGrp="1" noChangeArrowheads="1"/>
          </p:cNvSpPr>
          <p:nvPr>
            <p:ph type="sldNum" sz="quarter" idx="10"/>
          </p:nvPr>
        </p:nvSpPr>
        <p:spPr>
          <a:ln/>
        </p:spPr>
        <p:txBody>
          <a:bodyPr/>
          <a:lstStyle>
            <a:lvl1pPr>
              <a:defRPr/>
            </a:lvl1pPr>
          </a:lstStyle>
          <a:p>
            <a:pPr>
              <a:defRPr/>
            </a:pPr>
            <a:r>
              <a:rPr lang="en-US" altLang="en-US"/>
              <a:t>2.</a:t>
            </a:r>
            <a:fld id="{AFCA8D93-4A44-4270-A6BC-974A64E74B17}" type="slidenum">
              <a:rPr lang="en-US" altLang="en-US" smtClean="0"/>
              <a:pPr>
                <a:defRPr/>
              </a:pPr>
              <a:t>‹#›</a:t>
            </a:fld>
            <a:endParaRPr lang="en-US" altLang="en-US"/>
          </a:p>
        </p:txBody>
      </p:sp>
    </p:spTree>
    <p:extLst>
      <p:ext uri="{BB962C8B-B14F-4D97-AF65-F5344CB8AC3E}">
        <p14:creationId xmlns:p14="http://schemas.microsoft.com/office/powerpoint/2010/main" val="2294027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AE7EAA6-1664-4E81-A3A0-5C5B87C8BDC4}"/>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4D1290E1-5242-B2C4-9D2D-5541150C43B2}"/>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2E8CE66F-1B1D-BEF2-082A-11D0AE18F14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11" name="Rectangle 5">
                <a:extLst>
                  <a:ext uri="{FF2B5EF4-FFF2-40B4-BE49-F238E27FC236}">
                    <a16:creationId xmlns:a16="http://schemas.microsoft.com/office/drawing/2014/main" id="{72069824-A7B2-EBA2-A803-695459632AC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grpSp>
          <p:nvGrpSpPr>
            <p:cNvPr id="4" name="Group 6">
              <a:extLst>
                <a:ext uri="{FF2B5EF4-FFF2-40B4-BE49-F238E27FC236}">
                  <a16:creationId xmlns:a16="http://schemas.microsoft.com/office/drawing/2014/main" id="{85BC73FF-6CC4-6EB4-AD72-3C95C8A9E160}"/>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63EB99EC-CC62-849C-A8D6-9A8E05687057}"/>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9" name="Rectangle 8">
                <a:extLst>
                  <a:ext uri="{FF2B5EF4-FFF2-40B4-BE49-F238E27FC236}">
                    <a16:creationId xmlns:a16="http://schemas.microsoft.com/office/drawing/2014/main" id="{74524770-2703-A3EB-7182-5102731AE40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sp>
          <p:nvSpPr>
            <p:cNvPr id="5" name="Rectangle 9">
              <a:extLst>
                <a:ext uri="{FF2B5EF4-FFF2-40B4-BE49-F238E27FC236}">
                  <a16:creationId xmlns:a16="http://schemas.microsoft.com/office/drawing/2014/main" id="{29AEBF57-6336-9E5A-2465-CD498838AC5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6" name="Rectangle 10">
              <a:extLst>
                <a:ext uri="{FF2B5EF4-FFF2-40B4-BE49-F238E27FC236}">
                  <a16:creationId xmlns:a16="http://schemas.microsoft.com/office/drawing/2014/main" id="{EAF13E81-EC9C-DF9D-271D-55DD8A4769B7}"/>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sp>
          <p:nvSpPr>
            <p:cNvPr id="7" name="Rectangle 11">
              <a:extLst>
                <a:ext uri="{FF2B5EF4-FFF2-40B4-BE49-F238E27FC236}">
                  <a16:creationId xmlns:a16="http://schemas.microsoft.com/office/drawing/2014/main" id="{04AFAB99-195A-4CAA-DCE7-8EA327C82F1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pitchFamily="18" charset="-120"/>
              </a:endParaRPr>
            </a:p>
          </p:txBody>
        </p:sp>
      </p:grpSp>
      <p:sp>
        <p:nvSpPr>
          <p:cNvPr id="12" name="Text Box 17">
            <a:extLst>
              <a:ext uri="{FF2B5EF4-FFF2-40B4-BE49-F238E27FC236}">
                <a16:creationId xmlns:a16="http://schemas.microsoft.com/office/drawing/2014/main" id="{49BDC590-98ED-8D61-CDE5-4091DFBAB88A}"/>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en-US" sz="1400" b="0">
                <a:latin typeface="McGrawHill-Italic" charset="0"/>
              </a:rPr>
              <a:t>McGraw-Hill</a:t>
            </a:r>
            <a:endParaRPr lang="en-US" altLang="en-US" sz="2400" b="0">
              <a:latin typeface="Times New Roman" panose="02020603050405020304" pitchFamily="18" charset="0"/>
            </a:endParaRPr>
          </a:p>
        </p:txBody>
      </p:sp>
      <p:sp>
        <p:nvSpPr>
          <p:cNvPr id="13" name="Text Box 18">
            <a:extLst>
              <a:ext uri="{FF2B5EF4-FFF2-40B4-BE49-F238E27FC236}">
                <a16:creationId xmlns:a16="http://schemas.microsoft.com/office/drawing/2014/main" id="{263C1147-8870-395B-2464-7D655F5449B7}"/>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pPr>
            <a:r>
              <a:rPr lang="en-US" altLang="en-US" sz="1400" b="0">
                <a:latin typeface="McGrawHill-Italic"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a:t>Click to edit Master subtitle style</a:t>
            </a:r>
          </a:p>
        </p:txBody>
      </p:sp>
      <p:sp>
        <p:nvSpPr>
          <p:cNvPr id="14" name="Rectangle 14">
            <a:extLst>
              <a:ext uri="{FF2B5EF4-FFF2-40B4-BE49-F238E27FC236}">
                <a16:creationId xmlns:a16="http://schemas.microsoft.com/office/drawing/2014/main" id="{407289A4-826E-BD61-7C8C-70DD80BC6D0F}"/>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solidFill>
                  <a:schemeClr val="bg2"/>
                </a:solidFill>
                <a:ea typeface="新細明體" panose="02020500000000000000" pitchFamily="18" charset="-120"/>
              </a:defRPr>
            </a:lvl1pPr>
          </a:lstStyle>
          <a:p>
            <a:pPr>
              <a:defRPr/>
            </a:pPr>
            <a:endParaRPr lang="en-US" altLang="zh-TW"/>
          </a:p>
        </p:txBody>
      </p:sp>
      <p:sp>
        <p:nvSpPr>
          <p:cNvPr id="15" name="Rectangle 15">
            <a:extLst>
              <a:ext uri="{FF2B5EF4-FFF2-40B4-BE49-F238E27FC236}">
                <a16:creationId xmlns:a16="http://schemas.microsoft.com/office/drawing/2014/main" id="{B38EC4CB-52DA-F4D6-0C23-23BBAB0972D0}"/>
              </a:ext>
            </a:extLst>
          </p:cNvPr>
          <p:cNvSpPr>
            <a:spLocks noGrp="1" noChangeArrowheads="1"/>
          </p:cNvSpPr>
          <p:nvPr>
            <p:ph type="ftr" sz="quarter" idx="11"/>
          </p:nvPr>
        </p:nvSpPr>
        <p:spPr>
          <a:xfrm>
            <a:off x="3429000" y="6248400"/>
            <a:ext cx="2895600" cy="457200"/>
          </a:xfrm>
        </p:spPr>
        <p:txBody>
          <a:bodyPr/>
          <a:lstStyle>
            <a:lvl1pPr algn="ctr">
              <a:defRPr sz="1400" b="0" smtClean="0">
                <a:solidFill>
                  <a:schemeClr val="bg2"/>
                </a:solidFill>
              </a:defRPr>
            </a:lvl1pPr>
          </a:lstStyle>
          <a:p>
            <a:pPr>
              <a:defRPr/>
            </a:pPr>
            <a:r>
              <a:rPr lang="en-US" altLang="zh-TW"/>
              <a:t>TCP/IP Protocol Suite</a:t>
            </a:r>
          </a:p>
        </p:txBody>
      </p:sp>
      <p:sp>
        <p:nvSpPr>
          <p:cNvPr id="16" name="Rectangle 16">
            <a:extLst>
              <a:ext uri="{FF2B5EF4-FFF2-40B4-BE49-F238E27FC236}">
                <a16:creationId xmlns:a16="http://schemas.microsoft.com/office/drawing/2014/main" id="{636AD30C-E752-CFD7-D7A0-1A527166DFC3}"/>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DCC08804-4AFD-45D5-B7F0-C43F5CC6E6D0}" type="slidenum">
              <a:rPr lang="en-US" altLang="zh-TW"/>
              <a:pPr/>
              <a:t>‹#›</a:t>
            </a:fld>
            <a:endParaRPr lang="en-US" altLang="zh-TW"/>
          </a:p>
        </p:txBody>
      </p:sp>
    </p:spTree>
    <p:extLst>
      <p:ext uri="{BB962C8B-B14F-4D97-AF65-F5344CB8AC3E}">
        <p14:creationId xmlns:p14="http://schemas.microsoft.com/office/powerpoint/2010/main" val="3340399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22444449-BC33-F81F-6A12-D1F9F73463E6}"/>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065C8CA4-3869-1850-CD54-B665708B46BA}"/>
              </a:ext>
            </a:extLst>
          </p:cNvPr>
          <p:cNvSpPr>
            <a:spLocks noGrp="1" noChangeArrowheads="1"/>
          </p:cNvSpPr>
          <p:nvPr>
            <p:ph type="sldNum" sz="quarter" idx="11"/>
          </p:nvPr>
        </p:nvSpPr>
        <p:spPr>
          <a:ln/>
        </p:spPr>
        <p:txBody>
          <a:bodyPr/>
          <a:lstStyle>
            <a:lvl1pPr>
              <a:defRPr/>
            </a:lvl1pPr>
          </a:lstStyle>
          <a:p>
            <a:fld id="{41D7FB95-8DC9-42F5-BEC1-76C4118C58E0}" type="slidenum">
              <a:rPr lang="en-US" altLang="zh-TW"/>
              <a:pPr/>
              <a:t>‹#›</a:t>
            </a:fld>
            <a:endParaRPr lang="en-US" altLang="zh-TW"/>
          </a:p>
        </p:txBody>
      </p:sp>
    </p:spTree>
    <p:extLst>
      <p:ext uri="{BB962C8B-B14F-4D97-AF65-F5344CB8AC3E}">
        <p14:creationId xmlns:p14="http://schemas.microsoft.com/office/powerpoint/2010/main" val="732444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12">
            <a:extLst>
              <a:ext uri="{FF2B5EF4-FFF2-40B4-BE49-F238E27FC236}">
                <a16:creationId xmlns:a16="http://schemas.microsoft.com/office/drawing/2014/main" id="{D84F4468-3B65-362A-5443-014E21401E73}"/>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E0B40B05-42EC-A1D3-87D6-016B192A4F49}"/>
              </a:ext>
            </a:extLst>
          </p:cNvPr>
          <p:cNvSpPr>
            <a:spLocks noGrp="1" noChangeArrowheads="1"/>
          </p:cNvSpPr>
          <p:nvPr>
            <p:ph type="sldNum" sz="quarter" idx="11"/>
          </p:nvPr>
        </p:nvSpPr>
        <p:spPr>
          <a:ln/>
        </p:spPr>
        <p:txBody>
          <a:bodyPr/>
          <a:lstStyle>
            <a:lvl1pPr>
              <a:defRPr/>
            </a:lvl1pPr>
          </a:lstStyle>
          <a:p>
            <a:fld id="{4C83B2F3-C5D5-4AC2-87A0-0040BC7F6B61}" type="slidenum">
              <a:rPr lang="en-US" altLang="zh-TW"/>
              <a:pPr/>
              <a:t>‹#›</a:t>
            </a:fld>
            <a:endParaRPr lang="en-US" altLang="zh-TW"/>
          </a:p>
        </p:txBody>
      </p:sp>
    </p:spTree>
    <p:extLst>
      <p:ext uri="{BB962C8B-B14F-4D97-AF65-F5344CB8AC3E}">
        <p14:creationId xmlns:p14="http://schemas.microsoft.com/office/powerpoint/2010/main" val="2602149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27731292-E387-C4A8-F5D5-FFC833ADCD5C}"/>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5608A411-B626-CDB3-A9EE-8BF000D4195A}"/>
              </a:ext>
            </a:extLst>
          </p:cNvPr>
          <p:cNvSpPr>
            <a:spLocks noGrp="1" noChangeArrowheads="1"/>
          </p:cNvSpPr>
          <p:nvPr>
            <p:ph type="sldNum" sz="quarter" idx="11"/>
          </p:nvPr>
        </p:nvSpPr>
        <p:spPr>
          <a:ln/>
        </p:spPr>
        <p:txBody>
          <a:bodyPr/>
          <a:lstStyle>
            <a:lvl1pPr>
              <a:defRPr/>
            </a:lvl1pPr>
          </a:lstStyle>
          <a:p>
            <a:fld id="{DDFC131A-756E-4724-9B1A-78A02AE5EC46}" type="slidenum">
              <a:rPr lang="en-US" altLang="zh-TW"/>
              <a:pPr/>
              <a:t>‹#›</a:t>
            </a:fld>
            <a:endParaRPr lang="en-US" altLang="zh-TW"/>
          </a:p>
        </p:txBody>
      </p:sp>
    </p:spTree>
    <p:extLst>
      <p:ext uri="{BB962C8B-B14F-4D97-AF65-F5344CB8AC3E}">
        <p14:creationId xmlns:p14="http://schemas.microsoft.com/office/powerpoint/2010/main" val="6511871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4B8864AC-2BF5-1C54-7325-328FFAE15135}"/>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a:extLst>
              <a:ext uri="{FF2B5EF4-FFF2-40B4-BE49-F238E27FC236}">
                <a16:creationId xmlns:a16="http://schemas.microsoft.com/office/drawing/2014/main" id="{7577EDE4-2014-2A83-107D-F39534CDF245}"/>
              </a:ext>
            </a:extLst>
          </p:cNvPr>
          <p:cNvSpPr>
            <a:spLocks noGrp="1" noChangeArrowheads="1"/>
          </p:cNvSpPr>
          <p:nvPr>
            <p:ph type="sldNum" sz="quarter" idx="11"/>
          </p:nvPr>
        </p:nvSpPr>
        <p:spPr>
          <a:ln/>
        </p:spPr>
        <p:txBody>
          <a:bodyPr/>
          <a:lstStyle>
            <a:lvl1pPr>
              <a:defRPr/>
            </a:lvl1pPr>
          </a:lstStyle>
          <a:p>
            <a:fld id="{540D6D65-58CF-441C-9EFB-EC535AC200A8}" type="slidenum">
              <a:rPr lang="en-US" altLang="zh-TW"/>
              <a:pPr/>
              <a:t>‹#›</a:t>
            </a:fld>
            <a:endParaRPr lang="en-US" altLang="zh-TW"/>
          </a:p>
        </p:txBody>
      </p:sp>
    </p:spTree>
    <p:extLst>
      <p:ext uri="{BB962C8B-B14F-4D97-AF65-F5344CB8AC3E}">
        <p14:creationId xmlns:p14="http://schemas.microsoft.com/office/powerpoint/2010/main" val="405654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9FCC-5360-783B-8CC7-5CF13EB8395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36CAE-86ED-4EBA-0603-7BE73BACEC60}"/>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E9E72D37-098E-1D9E-A923-51FF1E1F3F8D}"/>
              </a:ext>
            </a:extLst>
          </p:cNvPr>
          <p:cNvSpPr>
            <a:spLocks noGrp="1"/>
          </p:cNvSpPr>
          <p:nvPr>
            <p:ph type="sldNum" sz="quarter" idx="10"/>
          </p:nvPr>
        </p:nvSpPr>
        <p:spPr/>
        <p:txBody>
          <a:bodyPr/>
          <a:lstStyle>
            <a:lvl1pPr>
              <a:defRPr/>
            </a:lvl1pPr>
          </a:lstStyle>
          <a:p>
            <a:r>
              <a:rPr lang="en-US" altLang="en-US"/>
              <a:t>21.</a:t>
            </a:r>
            <a:fld id="{9A367C4C-308E-4A46-B931-A70EE29D841F}" type="slidenum">
              <a:rPr lang="en-US" altLang="en-US"/>
              <a:pPr/>
              <a:t>‹#›</a:t>
            </a:fld>
            <a:endParaRPr lang="en-US" altLang="en-US"/>
          </a:p>
        </p:txBody>
      </p:sp>
    </p:spTree>
    <p:extLst>
      <p:ext uri="{BB962C8B-B14F-4D97-AF65-F5344CB8AC3E}">
        <p14:creationId xmlns:p14="http://schemas.microsoft.com/office/powerpoint/2010/main" val="1886766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CEDAE893-C442-3A91-791E-9E95DC44C9C1}"/>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a:extLst>
              <a:ext uri="{FF2B5EF4-FFF2-40B4-BE49-F238E27FC236}">
                <a16:creationId xmlns:a16="http://schemas.microsoft.com/office/drawing/2014/main" id="{16B40FBE-E68B-182B-152E-120869328D32}"/>
              </a:ext>
            </a:extLst>
          </p:cNvPr>
          <p:cNvSpPr>
            <a:spLocks noGrp="1" noChangeArrowheads="1"/>
          </p:cNvSpPr>
          <p:nvPr>
            <p:ph type="sldNum" sz="quarter" idx="11"/>
          </p:nvPr>
        </p:nvSpPr>
        <p:spPr>
          <a:ln/>
        </p:spPr>
        <p:txBody>
          <a:bodyPr/>
          <a:lstStyle>
            <a:lvl1pPr>
              <a:defRPr/>
            </a:lvl1pPr>
          </a:lstStyle>
          <a:p>
            <a:fld id="{A1B92CE5-75AF-458A-9FB3-1210B5235670}" type="slidenum">
              <a:rPr lang="en-US" altLang="zh-TW"/>
              <a:pPr/>
              <a:t>‹#›</a:t>
            </a:fld>
            <a:endParaRPr lang="en-US" altLang="zh-TW"/>
          </a:p>
        </p:txBody>
      </p:sp>
    </p:spTree>
    <p:extLst>
      <p:ext uri="{BB962C8B-B14F-4D97-AF65-F5344CB8AC3E}">
        <p14:creationId xmlns:p14="http://schemas.microsoft.com/office/powerpoint/2010/main" val="23042913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8CAC5A23-9AE6-E44D-8111-540B534698C1}"/>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a:extLst>
              <a:ext uri="{FF2B5EF4-FFF2-40B4-BE49-F238E27FC236}">
                <a16:creationId xmlns:a16="http://schemas.microsoft.com/office/drawing/2014/main" id="{BA576FF1-F358-6C8B-D865-B3BA121981DE}"/>
              </a:ext>
            </a:extLst>
          </p:cNvPr>
          <p:cNvSpPr>
            <a:spLocks noGrp="1" noChangeArrowheads="1"/>
          </p:cNvSpPr>
          <p:nvPr>
            <p:ph type="sldNum" sz="quarter" idx="11"/>
          </p:nvPr>
        </p:nvSpPr>
        <p:spPr>
          <a:ln/>
        </p:spPr>
        <p:txBody>
          <a:bodyPr/>
          <a:lstStyle>
            <a:lvl1pPr>
              <a:defRPr/>
            </a:lvl1pPr>
          </a:lstStyle>
          <a:p>
            <a:fld id="{ABC66EAD-ABF8-4955-BC27-9A059604FDC0}" type="slidenum">
              <a:rPr lang="en-US" altLang="zh-TW"/>
              <a:pPr/>
              <a:t>‹#›</a:t>
            </a:fld>
            <a:endParaRPr lang="en-US" altLang="zh-TW"/>
          </a:p>
        </p:txBody>
      </p:sp>
    </p:spTree>
    <p:extLst>
      <p:ext uri="{BB962C8B-B14F-4D97-AF65-F5344CB8AC3E}">
        <p14:creationId xmlns:p14="http://schemas.microsoft.com/office/powerpoint/2010/main" val="4275118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5D225B0F-C2FB-E05F-0DE5-9E091554872B}"/>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55660430-1C26-9C3A-4022-21AE2FF20304}"/>
              </a:ext>
            </a:extLst>
          </p:cNvPr>
          <p:cNvSpPr>
            <a:spLocks noGrp="1" noChangeArrowheads="1"/>
          </p:cNvSpPr>
          <p:nvPr>
            <p:ph type="sldNum" sz="quarter" idx="11"/>
          </p:nvPr>
        </p:nvSpPr>
        <p:spPr>
          <a:ln/>
        </p:spPr>
        <p:txBody>
          <a:bodyPr/>
          <a:lstStyle>
            <a:lvl1pPr>
              <a:defRPr/>
            </a:lvl1pPr>
          </a:lstStyle>
          <a:p>
            <a:fld id="{9C5BEBDD-E7DC-4B3C-BFB8-CC1A7578A647}" type="slidenum">
              <a:rPr lang="en-US" altLang="zh-TW"/>
              <a:pPr/>
              <a:t>‹#›</a:t>
            </a:fld>
            <a:endParaRPr lang="en-US" altLang="zh-TW"/>
          </a:p>
        </p:txBody>
      </p:sp>
    </p:spTree>
    <p:extLst>
      <p:ext uri="{BB962C8B-B14F-4D97-AF65-F5344CB8AC3E}">
        <p14:creationId xmlns:p14="http://schemas.microsoft.com/office/powerpoint/2010/main" val="6630155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a:extLst>
              <a:ext uri="{FF2B5EF4-FFF2-40B4-BE49-F238E27FC236}">
                <a16:creationId xmlns:a16="http://schemas.microsoft.com/office/drawing/2014/main" id="{B4FBEA8E-7967-950E-838A-F98F0E992F92}"/>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a:extLst>
              <a:ext uri="{FF2B5EF4-FFF2-40B4-BE49-F238E27FC236}">
                <a16:creationId xmlns:a16="http://schemas.microsoft.com/office/drawing/2014/main" id="{5C4FF38A-DD01-033D-4ABD-170D1DF9434D}"/>
              </a:ext>
            </a:extLst>
          </p:cNvPr>
          <p:cNvSpPr>
            <a:spLocks noGrp="1" noChangeArrowheads="1"/>
          </p:cNvSpPr>
          <p:nvPr>
            <p:ph type="sldNum" sz="quarter" idx="11"/>
          </p:nvPr>
        </p:nvSpPr>
        <p:spPr>
          <a:ln/>
        </p:spPr>
        <p:txBody>
          <a:bodyPr/>
          <a:lstStyle>
            <a:lvl1pPr>
              <a:defRPr/>
            </a:lvl1pPr>
          </a:lstStyle>
          <a:p>
            <a:fld id="{50A90057-030E-49F4-885B-EBDDFB14C09E}" type="slidenum">
              <a:rPr lang="en-US" altLang="zh-TW"/>
              <a:pPr/>
              <a:t>‹#›</a:t>
            </a:fld>
            <a:endParaRPr lang="en-US" altLang="zh-TW"/>
          </a:p>
        </p:txBody>
      </p:sp>
    </p:spTree>
    <p:extLst>
      <p:ext uri="{BB962C8B-B14F-4D97-AF65-F5344CB8AC3E}">
        <p14:creationId xmlns:p14="http://schemas.microsoft.com/office/powerpoint/2010/main" val="37188165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9DA9D806-8C68-4DC2-5E45-3EE47198225E}"/>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7DD19FEC-8A39-4173-CF26-AD4B8ADAE9A2}"/>
              </a:ext>
            </a:extLst>
          </p:cNvPr>
          <p:cNvSpPr>
            <a:spLocks noGrp="1" noChangeArrowheads="1"/>
          </p:cNvSpPr>
          <p:nvPr>
            <p:ph type="sldNum" sz="quarter" idx="11"/>
          </p:nvPr>
        </p:nvSpPr>
        <p:spPr>
          <a:ln/>
        </p:spPr>
        <p:txBody>
          <a:bodyPr/>
          <a:lstStyle>
            <a:lvl1pPr>
              <a:defRPr/>
            </a:lvl1pPr>
          </a:lstStyle>
          <a:p>
            <a:fld id="{18965328-FB55-44AA-8BF7-D2586D1B92E9}" type="slidenum">
              <a:rPr lang="en-US" altLang="zh-TW"/>
              <a:pPr/>
              <a:t>‹#›</a:t>
            </a:fld>
            <a:endParaRPr lang="en-US" altLang="zh-TW"/>
          </a:p>
        </p:txBody>
      </p:sp>
    </p:spTree>
    <p:extLst>
      <p:ext uri="{BB962C8B-B14F-4D97-AF65-F5344CB8AC3E}">
        <p14:creationId xmlns:p14="http://schemas.microsoft.com/office/powerpoint/2010/main" val="1201557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1F14BABF-C341-18CD-0501-D6E8FAC06D48}"/>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82E31ACF-9D8A-BC87-068A-4EEBBA7F1721}"/>
              </a:ext>
            </a:extLst>
          </p:cNvPr>
          <p:cNvSpPr>
            <a:spLocks noGrp="1" noChangeArrowheads="1"/>
          </p:cNvSpPr>
          <p:nvPr>
            <p:ph type="sldNum" sz="quarter" idx="11"/>
          </p:nvPr>
        </p:nvSpPr>
        <p:spPr>
          <a:ln/>
        </p:spPr>
        <p:txBody>
          <a:bodyPr/>
          <a:lstStyle>
            <a:lvl1pPr>
              <a:defRPr/>
            </a:lvl1pPr>
          </a:lstStyle>
          <a:p>
            <a:fld id="{6E0E8F7E-1727-40DB-8FE4-87730DB33140}" type="slidenum">
              <a:rPr lang="en-US" altLang="zh-TW"/>
              <a:pPr/>
              <a:t>‹#›</a:t>
            </a:fld>
            <a:endParaRPr lang="en-US" altLang="zh-TW"/>
          </a:p>
        </p:txBody>
      </p:sp>
    </p:spTree>
    <p:extLst>
      <p:ext uri="{BB962C8B-B14F-4D97-AF65-F5344CB8AC3E}">
        <p14:creationId xmlns:p14="http://schemas.microsoft.com/office/powerpoint/2010/main" val="1523727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3361E469-18BF-A851-DB10-784D888771E8}"/>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FE1F5222-BBA4-79DD-105F-48E35CB6492B}"/>
              </a:ext>
            </a:extLst>
          </p:cNvPr>
          <p:cNvSpPr>
            <a:spLocks noGrp="1" noChangeArrowheads="1"/>
          </p:cNvSpPr>
          <p:nvPr>
            <p:ph type="sldNum" sz="quarter" idx="11"/>
          </p:nvPr>
        </p:nvSpPr>
        <p:spPr>
          <a:ln/>
        </p:spPr>
        <p:txBody>
          <a:bodyPr/>
          <a:lstStyle>
            <a:lvl1pPr>
              <a:defRPr/>
            </a:lvl1pPr>
          </a:lstStyle>
          <a:p>
            <a:fld id="{AAD3F76F-9CE8-4F75-A010-0ECE0EDE0128}" type="slidenum">
              <a:rPr lang="en-US" altLang="zh-TW"/>
              <a:pPr/>
              <a:t>‹#›</a:t>
            </a:fld>
            <a:endParaRPr lang="en-US" altLang="zh-TW"/>
          </a:p>
        </p:txBody>
      </p:sp>
    </p:spTree>
    <p:extLst>
      <p:ext uri="{BB962C8B-B14F-4D97-AF65-F5344CB8AC3E}">
        <p14:creationId xmlns:p14="http://schemas.microsoft.com/office/powerpoint/2010/main" val="819140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a:p>
        </p:txBody>
      </p:sp>
      <p:sp>
        <p:nvSpPr>
          <p:cNvPr id="4" name="Rectangle 12">
            <a:extLst>
              <a:ext uri="{FF2B5EF4-FFF2-40B4-BE49-F238E27FC236}">
                <a16:creationId xmlns:a16="http://schemas.microsoft.com/office/drawing/2014/main" id="{327148FC-1389-D070-F705-F567E4BAF507}"/>
              </a:ext>
            </a:extLst>
          </p:cNvPr>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a:extLst>
              <a:ext uri="{FF2B5EF4-FFF2-40B4-BE49-F238E27FC236}">
                <a16:creationId xmlns:a16="http://schemas.microsoft.com/office/drawing/2014/main" id="{834907B7-AD22-CB5E-57D3-F95373ED42E0}"/>
              </a:ext>
            </a:extLst>
          </p:cNvPr>
          <p:cNvSpPr>
            <a:spLocks noGrp="1" noChangeArrowheads="1"/>
          </p:cNvSpPr>
          <p:nvPr>
            <p:ph type="sldNum" sz="quarter" idx="11"/>
          </p:nvPr>
        </p:nvSpPr>
        <p:spPr>
          <a:ln/>
        </p:spPr>
        <p:txBody>
          <a:bodyPr/>
          <a:lstStyle>
            <a:lvl1pPr>
              <a:defRPr/>
            </a:lvl1pPr>
          </a:lstStyle>
          <a:p>
            <a:fld id="{A63D9920-4207-43BD-97D3-DFA07A4EB470}" type="slidenum">
              <a:rPr lang="en-US" altLang="zh-TW"/>
              <a:pPr/>
              <a:t>‹#›</a:t>
            </a:fld>
            <a:endParaRPr lang="en-US" altLang="zh-TW"/>
          </a:p>
        </p:txBody>
      </p:sp>
    </p:spTree>
    <p:extLst>
      <p:ext uri="{BB962C8B-B14F-4D97-AF65-F5344CB8AC3E}">
        <p14:creationId xmlns:p14="http://schemas.microsoft.com/office/powerpoint/2010/main" val="23952953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EFA0EFF-4ADF-E70B-68B1-4383BE40AEFA}"/>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F6AC7A04-84E8-4645-A9D2-A3DF995F4102}"/>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8FF794E7-EA0C-735C-55B0-F2FF93234D58}"/>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11" name="Rectangle 5">
                <a:extLst>
                  <a:ext uri="{FF2B5EF4-FFF2-40B4-BE49-F238E27FC236}">
                    <a16:creationId xmlns:a16="http://schemas.microsoft.com/office/drawing/2014/main" id="{D4289646-75F7-4745-361B-080CA7B535D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grpSp>
        <p:grpSp>
          <p:nvGrpSpPr>
            <p:cNvPr id="4" name="Group 6">
              <a:extLst>
                <a:ext uri="{FF2B5EF4-FFF2-40B4-BE49-F238E27FC236}">
                  <a16:creationId xmlns:a16="http://schemas.microsoft.com/office/drawing/2014/main" id="{8ECFEB04-6059-FF09-8C82-7D06712E09D5}"/>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6AA7F9C4-4C25-1A98-7BC3-679C77D142D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9" name="Rectangle 8">
                <a:extLst>
                  <a:ext uri="{FF2B5EF4-FFF2-40B4-BE49-F238E27FC236}">
                    <a16:creationId xmlns:a16="http://schemas.microsoft.com/office/drawing/2014/main" id="{23824231-F641-4ACE-D54A-B2BABA94391E}"/>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grpSp>
        <p:sp>
          <p:nvSpPr>
            <p:cNvPr id="5" name="Rectangle 9">
              <a:extLst>
                <a:ext uri="{FF2B5EF4-FFF2-40B4-BE49-F238E27FC236}">
                  <a16:creationId xmlns:a16="http://schemas.microsoft.com/office/drawing/2014/main" id="{63566785-E97C-3418-C8DC-C3A03C1A3D9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6" name="Rectangle 10">
              <a:extLst>
                <a:ext uri="{FF2B5EF4-FFF2-40B4-BE49-F238E27FC236}">
                  <a16:creationId xmlns:a16="http://schemas.microsoft.com/office/drawing/2014/main" id="{031958DF-98EE-DA45-28F1-FC29B94B8A3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sp>
          <p:nvSpPr>
            <p:cNvPr id="7" name="Rectangle 11">
              <a:extLst>
                <a:ext uri="{FF2B5EF4-FFF2-40B4-BE49-F238E27FC236}">
                  <a16:creationId xmlns:a16="http://schemas.microsoft.com/office/drawing/2014/main" id="{99F02EFC-E00E-A894-23E6-718F242F834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ID" altLang="en-US"/>
            </a:p>
          </p:txBody>
        </p:sp>
      </p:grpSp>
      <p:sp>
        <p:nvSpPr>
          <p:cNvPr id="12" name="Text Box 17">
            <a:extLst>
              <a:ext uri="{FF2B5EF4-FFF2-40B4-BE49-F238E27FC236}">
                <a16:creationId xmlns:a16="http://schemas.microsoft.com/office/drawing/2014/main" id="{F4F47303-A861-1B7F-210F-C4F2F4834550}"/>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altLang="en-US" sz="1400" b="0">
                <a:latin typeface="McGrawHill-Italic" pitchFamily="2" charset="0"/>
              </a:rPr>
              <a:t>McGraw-Hill</a:t>
            </a:r>
            <a:endParaRPr lang="en-US" altLang="en-US" sz="2400" b="0"/>
          </a:p>
        </p:txBody>
      </p:sp>
      <p:sp>
        <p:nvSpPr>
          <p:cNvPr id="13" name="Text Box 18">
            <a:extLst>
              <a:ext uri="{FF2B5EF4-FFF2-40B4-BE49-F238E27FC236}">
                <a16:creationId xmlns:a16="http://schemas.microsoft.com/office/drawing/2014/main" id="{6FFBB633-4DEA-5AEB-11CE-1DA759926BFA}"/>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Date Placeholder 14">
            <a:extLst>
              <a:ext uri="{FF2B5EF4-FFF2-40B4-BE49-F238E27FC236}">
                <a16:creationId xmlns:a16="http://schemas.microsoft.com/office/drawing/2014/main" id="{F9B4A0F8-BC9B-D1FE-A512-8F29C63E3A54}"/>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5" name="Footer Placeholder 15">
            <a:extLst>
              <a:ext uri="{FF2B5EF4-FFF2-40B4-BE49-F238E27FC236}">
                <a16:creationId xmlns:a16="http://schemas.microsoft.com/office/drawing/2014/main" id="{2DEF99DC-9319-76C6-3251-B5C8D56070FC}"/>
              </a:ext>
            </a:extLst>
          </p:cNvPr>
          <p:cNvSpPr>
            <a:spLocks noGrp="1" noChangeArrowheads="1"/>
          </p:cNvSpPr>
          <p:nvPr>
            <p:ph type="ftr" sz="quarter" idx="11"/>
          </p:nvPr>
        </p:nvSpPr>
        <p:spPr bwMode="auto">
          <a:xfrm>
            <a:off x="3429000" y="6248400"/>
            <a:ext cx="28956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r>
              <a:rPr lang="en-US" altLang="en-US"/>
              <a:t>2.#</a:t>
            </a:r>
          </a:p>
        </p:txBody>
      </p:sp>
      <p:sp>
        <p:nvSpPr>
          <p:cNvPr id="16" name="Slide Number Placeholder 16">
            <a:extLst>
              <a:ext uri="{FF2B5EF4-FFF2-40B4-BE49-F238E27FC236}">
                <a16:creationId xmlns:a16="http://schemas.microsoft.com/office/drawing/2014/main" id="{3214D22D-6B96-D8B6-A43B-071F5DCD5C39}"/>
              </a:ext>
            </a:extLst>
          </p:cNvPr>
          <p:cNvSpPr>
            <a:spLocks noGrp="1" noChangeArrowheads="1"/>
          </p:cNvSpPr>
          <p:nvPr>
            <p:ph type="sldNum" sz="quarter" idx="12"/>
          </p:nvPr>
        </p:nvSpPr>
        <p:spPr>
          <a:xfrm>
            <a:off x="6858000" y="6248400"/>
            <a:ext cx="1905000" cy="457200"/>
          </a:xfrm>
        </p:spPr>
        <p:txBody>
          <a:bodyPr/>
          <a:lstStyle>
            <a:lvl1pPr algn="r">
              <a:defRPr sz="1400" b="0" smtClean="0">
                <a:solidFill>
                  <a:schemeClr val="bg2"/>
                </a:solidFill>
                <a:latin typeface="+mn-lt"/>
              </a:defRPr>
            </a:lvl1pPr>
          </a:lstStyle>
          <a:p>
            <a:pPr>
              <a:defRPr/>
            </a:pPr>
            <a:fld id="{3E2129C7-E59A-4107-B96B-32B0184C2903}" type="slidenum">
              <a:rPr lang="en-US" altLang="en-US"/>
              <a:pPr>
                <a:defRPr/>
              </a:pPr>
              <a:t>‹#›</a:t>
            </a:fld>
            <a:endParaRPr lang="en-US" altLang="en-US"/>
          </a:p>
        </p:txBody>
      </p:sp>
    </p:spTree>
    <p:extLst>
      <p:ext uri="{BB962C8B-B14F-4D97-AF65-F5344CB8AC3E}">
        <p14:creationId xmlns:p14="http://schemas.microsoft.com/office/powerpoint/2010/main" val="2493728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Rectangle 13">
            <a:extLst>
              <a:ext uri="{FF2B5EF4-FFF2-40B4-BE49-F238E27FC236}">
                <a16:creationId xmlns:a16="http://schemas.microsoft.com/office/drawing/2014/main" id="{9ED1AD66-EA55-94A9-9427-196D838E0D2D}"/>
              </a:ext>
            </a:extLst>
          </p:cNvPr>
          <p:cNvSpPr>
            <a:spLocks noGrp="1" noChangeArrowheads="1"/>
          </p:cNvSpPr>
          <p:nvPr>
            <p:ph type="sldNum" sz="quarter" idx="10"/>
          </p:nvPr>
        </p:nvSpPr>
        <p:spPr>
          <a:ln/>
        </p:spPr>
        <p:txBody>
          <a:bodyPr/>
          <a:lstStyle>
            <a:lvl1pPr>
              <a:defRPr/>
            </a:lvl1pPr>
          </a:lstStyle>
          <a:p>
            <a:pPr>
              <a:defRPr/>
            </a:pPr>
            <a:r>
              <a:rPr lang="en-US" altLang="en-US"/>
              <a:t>2.</a:t>
            </a:r>
            <a:fld id="{B977F6DE-12E6-468E-B192-2D385A501253}" type="slidenum">
              <a:rPr lang="en-US" altLang="en-US" smtClean="0"/>
              <a:pPr>
                <a:defRPr/>
              </a:pPr>
              <a:t>‹#›</a:t>
            </a:fld>
            <a:endParaRPr lang="en-US" altLang="en-US"/>
          </a:p>
        </p:txBody>
      </p:sp>
    </p:spTree>
    <p:extLst>
      <p:ext uri="{BB962C8B-B14F-4D97-AF65-F5344CB8AC3E}">
        <p14:creationId xmlns:p14="http://schemas.microsoft.com/office/powerpoint/2010/main" val="308099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B10A-C105-B594-59C8-4F44AD83F1F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3F2C800-ACC9-89AF-45F9-E3BFA7033BE0}"/>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3BFE7B-64BC-01DC-9F03-1FB13AED9C6C}"/>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A285EA2-9943-BF05-E50E-FE2D5C917ADA}"/>
              </a:ext>
            </a:extLst>
          </p:cNvPr>
          <p:cNvSpPr>
            <a:spLocks noGrp="1"/>
          </p:cNvSpPr>
          <p:nvPr>
            <p:ph type="sldNum" sz="quarter" idx="10"/>
          </p:nvPr>
        </p:nvSpPr>
        <p:spPr/>
        <p:txBody>
          <a:bodyPr/>
          <a:lstStyle>
            <a:lvl1pPr>
              <a:defRPr/>
            </a:lvl1pPr>
          </a:lstStyle>
          <a:p>
            <a:r>
              <a:rPr lang="en-US" altLang="en-US"/>
              <a:t>21.</a:t>
            </a:r>
            <a:fld id="{CFF23928-A1F8-4AD5-90DC-9096363136B2}" type="slidenum">
              <a:rPr lang="en-US" altLang="en-US"/>
              <a:pPr/>
              <a:t>‹#›</a:t>
            </a:fld>
            <a:endParaRPr lang="en-US" altLang="en-US"/>
          </a:p>
        </p:txBody>
      </p:sp>
    </p:spTree>
    <p:extLst>
      <p:ext uri="{BB962C8B-B14F-4D97-AF65-F5344CB8AC3E}">
        <p14:creationId xmlns:p14="http://schemas.microsoft.com/office/powerpoint/2010/main" val="10828896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B9F3E36D-15EE-18EA-2CE0-89AAE951ED6C}"/>
              </a:ext>
            </a:extLst>
          </p:cNvPr>
          <p:cNvSpPr>
            <a:spLocks noGrp="1" noChangeArrowheads="1"/>
          </p:cNvSpPr>
          <p:nvPr>
            <p:ph type="sldNum" sz="quarter" idx="10"/>
          </p:nvPr>
        </p:nvSpPr>
        <p:spPr>
          <a:ln/>
        </p:spPr>
        <p:txBody>
          <a:bodyPr/>
          <a:lstStyle>
            <a:lvl1pPr>
              <a:defRPr/>
            </a:lvl1pPr>
          </a:lstStyle>
          <a:p>
            <a:pPr>
              <a:defRPr/>
            </a:pPr>
            <a:r>
              <a:rPr lang="en-US" altLang="en-US"/>
              <a:t>2.</a:t>
            </a:r>
            <a:fld id="{3478DDB7-DECE-43E5-B3A9-620E5CAF5A1A}" type="slidenum">
              <a:rPr lang="en-US" altLang="en-US" smtClean="0"/>
              <a:pPr>
                <a:defRPr/>
              </a:pPr>
              <a:t>‹#›</a:t>
            </a:fld>
            <a:endParaRPr lang="en-US" altLang="en-US"/>
          </a:p>
        </p:txBody>
      </p:sp>
    </p:spTree>
    <p:extLst>
      <p:ext uri="{BB962C8B-B14F-4D97-AF65-F5344CB8AC3E}">
        <p14:creationId xmlns:p14="http://schemas.microsoft.com/office/powerpoint/2010/main" val="2763490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Rectangle 13">
            <a:extLst>
              <a:ext uri="{FF2B5EF4-FFF2-40B4-BE49-F238E27FC236}">
                <a16:creationId xmlns:a16="http://schemas.microsoft.com/office/drawing/2014/main" id="{485341AA-2FB0-928B-A6A9-C9AC06EC2B8C}"/>
              </a:ext>
            </a:extLst>
          </p:cNvPr>
          <p:cNvSpPr>
            <a:spLocks noGrp="1" noChangeArrowheads="1"/>
          </p:cNvSpPr>
          <p:nvPr>
            <p:ph type="sldNum" sz="quarter" idx="10"/>
          </p:nvPr>
        </p:nvSpPr>
        <p:spPr>
          <a:ln/>
        </p:spPr>
        <p:txBody>
          <a:bodyPr/>
          <a:lstStyle>
            <a:lvl1pPr>
              <a:defRPr/>
            </a:lvl1pPr>
          </a:lstStyle>
          <a:p>
            <a:pPr>
              <a:defRPr/>
            </a:pPr>
            <a:r>
              <a:rPr lang="en-US" altLang="en-US"/>
              <a:t>2.</a:t>
            </a:r>
            <a:fld id="{8A3BEEBD-FF13-4014-B6AA-62FF171C0122}" type="slidenum">
              <a:rPr lang="en-US" altLang="en-US" smtClean="0"/>
              <a:pPr>
                <a:defRPr/>
              </a:pPr>
              <a:t>‹#›</a:t>
            </a:fld>
            <a:endParaRPr lang="en-US" altLang="en-US"/>
          </a:p>
        </p:txBody>
      </p:sp>
    </p:spTree>
    <p:extLst>
      <p:ext uri="{BB962C8B-B14F-4D97-AF65-F5344CB8AC3E}">
        <p14:creationId xmlns:p14="http://schemas.microsoft.com/office/powerpoint/2010/main" val="34747742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D"/>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Rectangle 13">
            <a:extLst>
              <a:ext uri="{FF2B5EF4-FFF2-40B4-BE49-F238E27FC236}">
                <a16:creationId xmlns:a16="http://schemas.microsoft.com/office/drawing/2014/main" id="{EF2B16AF-7378-B13F-C725-79E130D221BC}"/>
              </a:ext>
            </a:extLst>
          </p:cNvPr>
          <p:cNvSpPr>
            <a:spLocks noGrp="1" noChangeArrowheads="1"/>
          </p:cNvSpPr>
          <p:nvPr>
            <p:ph type="sldNum" sz="quarter" idx="10"/>
          </p:nvPr>
        </p:nvSpPr>
        <p:spPr>
          <a:ln/>
        </p:spPr>
        <p:txBody>
          <a:bodyPr/>
          <a:lstStyle>
            <a:lvl1pPr>
              <a:defRPr/>
            </a:lvl1pPr>
          </a:lstStyle>
          <a:p>
            <a:pPr>
              <a:defRPr/>
            </a:pPr>
            <a:r>
              <a:rPr lang="en-US" altLang="en-US"/>
              <a:t>2.</a:t>
            </a:r>
            <a:fld id="{9DA3CCD1-EF3D-4981-931C-881B46C5AF4E}" type="slidenum">
              <a:rPr lang="en-US" altLang="en-US" smtClean="0"/>
              <a:pPr>
                <a:defRPr/>
              </a:pPr>
              <a:t>‹#›</a:t>
            </a:fld>
            <a:endParaRPr lang="en-US" altLang="en-US"/>
          </a:p>
        </p:txBody>
      </p:sp>
    </p:spTree>
    <p:extLst>
      <p:ext uri="{BB962C8B-B14F-4D97-AF65-F5344CB8AC3E}">
        <p14:creationId xmlns:p14="http://schemas.microsoft.com/office/powerpoint/2010/main" val="36513121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Rectangle 13">
            <a:extLst>
              <a:ext uri="{FF2B5EF4-FFF2-40B4-BE49-F238E27FC236}">
                <a16:creationId xmlns:a16="http://schemas.microsoft.com/office/drawing/2014/main" id="{9D1344F2-874F-58C4-04D1-1EC02FC40FF4}"/>
              </a:ext>
            </a:extLst>
          </p:cNvPr>
          <p:cNvSpPr>
            <a:spLocks noGrp="1" noChangeArrowheads="1"/>
          </p:cNvSpPr>
          <p:nvPr>
            <p:ph type="sldNum" sz="quarter" idx="10"/>
          </p:nvPr>
        </p:nvSpPr>
        <p:spPr>
          <a:ln/>
        </p:spPr>
        <p:txBody>
          <a:bodyPr/>
          <a:lstStyle>
            <a:lvl1pPr>
              <a:defRPr/>
            </a:lvl1pPr>
          </a:lstStyle>
          <a:p>
            <a:pPr>
              <a:defRPr/>
            </a:pPr>
            <a:r>
              <a:rPr lang="en-US" altLang="en-US"/>
              <a:t>2.</a:t>
            </a:r>
            <a:fld id="{23FD856A-5171-4962-897A-D042399CEF21}" type="slidenum">
              <a:rPr lang="en-US" altLang="en-US" smtClean="0"/>
              <a:pPr>
                <a:defRPr/>
              </a:pPr>
              <a:t>‹#›</a:t>
            </a:fld>
            <a:endParaRPr lang="en-US" altLang="en-US"/>
          </a:p>
        </p:txBody>
      </p:sp>
    </p:spTree>
    <p:extLst>
      <p:ext uri="{BB962C8B-B14F-4D97-AF65-F5344CB8AC3E}">
        <p14:creationId xmlns:p14="http://schemas.microsoft.com/office/powerpoint/2010/main" val="24425374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01A6AD20-E4D9-1AF5-F75F-ACD1F9956C8A}"/>
              </a:ext>
            </a:extLst>
          </p:cNvPr>
          <p:cNvSpPr>
            <a:spLocks noGrp="1" noChangeArrowheads="1"/>
          </p:cNvSpPr>
          <p:nvPr>
            <p:ph type="sldNum" sz="quarter" idx="10"/>
          </p:nvPr>
        </p:nvSpPr>
        <p:spPr>
          <a:ln/>
        </p:spPr>
        <p:txBody>
          <a:bodyPr/>
          <a:lstStyle>
            <a:lvl1pPr>
              <a:defRPr/>
            </a:lvl1pPr>
          </a:lstStyle>
          <a:p>
            <a:pPr>
              <a:defRPr/>
            </a:pPr>
            <a:r>
              <a:rPr lang="en-US" altLang="en-US"/>
              <a:t>2.</a:t>
            </a:r>
            <a:fld id="{20513063-DFEF-4B0B-9714-D773FA442856}" type="slidenum">
              <a:rPr lang="en-US" altLang="en-US" smtClean="0"/>
              <a:pPr>
                <a:defRPr/>
              </a:pPr>
              <a:t>‹#›</a:t>
            </a:fld>
            <a:endParaRPr lang="en-US" altLang="en-US"/>
          </a:p>
        </p:txBody>
      </p:sp>
    </p:spTree>
    <p:extLst>
      <p:ext uri="{BB962C8B-B14F-4D97-AF65-F5344CB8AC3E}">
        <p14:creationId xmlns:p14="http://schemas.microsoft.com/office/powerpoint/2010/main" val="2966604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2796B58E-A4C1-3B54-BC0A-CF7548F33A3B}"/>
              </a:ext>
            </a:extLst>
          </p:cNvPr>
          <p:cNvSpPr>
            <a:spLocks noGrp="1" noChangeArrowheads="1"/>
          </p:cNvSpPr>
          <p:nvPr>
            <p:ph type="sldNum" sz="quarter" idx="10"/>
          </p:nvPr>
        </p:nvSpPr>
        <p:spPr>
          <a:ln/>
        </p:spPr>
        <p:txBody>
          <a:bodyPr/>
          <a:lstStyle>
            <a:lvl1pPr>
              <a:defRPr/>
            </a:lvl1pPr>
          </a:lstStyle>
          <a:p>
            <a:pPr>
              <a:defRPr/>
            </a:pPr>
            <a:r>
              <a:rPr lang="en-US" altLang="en-US"/>
              <a:t>2.</a:t>
            </a:r>
            <a:fld id="{1282EA68-7D43-4BBA-BA66-AB44EBF24036}" type="slidenum">
              <a:rPr lang="en-US" altLang="en-US" smtClean="0"/>
              <a:pPr>
                <a:defRPr/>
              </a:pPr>
              <a:t>‹#›</a:t>
            </a:fld>
            <a:endParaRPr lang="en-US" altLang="en-US"/>
          </a:p>
        </p:txBody>
      </p:sp>
    </p:spTree>
    <p:extLst>
      <p:ext uri="{BB962C8B-B14F-4D97-AF65-F5344CB8AC3E}">
        <p14:creationId xmlns:p14="http://schemas.microsoft.com/office/powerpoint/2010/main" val="2469440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D"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5E4E6D16-9C81-A02B-EE78-ABF03D7243CD}"/>
              </a:ext>
            </a:extLst>
          </p:cNvPr>
          <p:cNvSpPr>
            <a:spLocks noGrp="1" noChangeArrowheads="1"/>
          </p:cNvSpPr>
          <p:nvPr>
            <p:ph type="sldNum" sz="quarter" idx="10"/>
          </p:nvPr>
        </p:nvSpPr>
        <p:spPr>
          <a:ln/>
        </p:spPr>
        <p:txBody>
          <a:bodyPr/>
          <a:lstStyle>
            <a:lvl1pPr>
              <a:defRPr/>
            </a:lvl1pPr>
          </a:lstStyle>
          <a:p>
            <a:pPr>
              <a:defRPr/>
            </a:pPr>
            <a:r>
              <a:rPr lang="en-US" altLang="en-US"/>
              <a:t>2.</a:t>
            </a:r>
            <a:fld id="{90085421-D0C2-4AB5-A702-0A81F3C822E5}" type="slidenum">
              <a:rPr lang="en-US" altLang="en-US" smtClean="0"/>
              <a:pPr>
                <a:defRPr/>
              </a:pPr>
              <a:t>‹#›</a:t>
            </a:fld>
            <a:endParaRPr lang="en-US" altLang="en-US"/>
          </a:p>
        </p:txBody>
      </p:sp>
    </p:spTree>
    <p:extLst>
      <p:ext uri="{BB962C8B-B14F-4D97-AF65-F5344CB8AC3E}">
        <p14:creationId xmlns:p14="http://schemas.microsoft.com/office/powerpoint/2010/main" val="31104581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D"/>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Rectangle 13">
            <a:extLst>
              <a:ext uri="{FF2B5EF4-FFF2-40B4-BE49-F238E27FC236}">
                <a16:creationId xmlns:a16="http://schemas.microsoft.com/office/drawing/2014/main" id="{77F5B427-BB4A-C57F-5F73-3DC918E4A569}"/>
              </a:ext>
            </a:extLst>
          </p:cNvPr>
          <p:cNvSpPr>
            <a:spLocks noGrp="1" noChangeArrowheads="1"/>
          </p:cNvSpPr>
          <p:nvPr>
            <p:ph type="sldNum" sz="quarter" idx="10"/>
          </p:nvPr>
        </p:nvSpPr>
        <p:spPr>
          <a:ln/>
        </p:spPr>
        <p:txBody>
          <a:bodyPr/>
          <a:lstStyle>
            <a:lvl1pPr>
              <a:defRPr/>
            </a:lvl1pPr>
          </a:lstStyle>
          <a:p>
            <a:pPr>
              <a:defRPr/>
            </a:pPr>
            <a:r>
              <a:rPr lang="en-US" altLang="en-US"/>
              <a:t>2.</a:t>
            </a:r>
            <a:fld id="{BCB09040-EBA3-4CE5-9F84-FD569841C540}" type="slidenum">
              <a:rPr lang="en-US" altLang="en-US" smtClean="0"/>
              <a:pPr>
                <a:defRPr/>
              </a:pPr>
              <a:t>‹#›</a:t>
            </a:fld>
            <a:endParaRPr lang="en-US" altLang="en-US"/>
          </a:p>
        </p:txBody>
      </p:sp>
    </p:spTree>
    <p:extLst>
      <p:ext uri="{BB962C8B-B14F-4D97-AF65-F5344CB8AC3E}">
        <p14:creationId xmlns:p14="http://schemas.microsoft.com/office/powerpoint/2010/main" val="14475630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Rectangle 13">
            <a:extLst>
              <a:ext uri="{FF2B5EF4-FFF2-40B4-BE49-F238E27FC236}">
                <a16:creationId xmlns:a16="http://schemas.microsoft.com/office/drawing/2014/main" id="{C351727C-52EF-4B4F-2090-DAA464B1AA1F}"/>
              </a:ext>
            </a:extLst>
          </p:cNvPr>
          <p:cNvSpPr>
            <a:spLocks noGrp="1" noChangeArrowheads="1"/>
          </p:cNvSpPr>
          <p:nvPr>
            <p:ph type="sldNum" sz="quarter" idx="10"/>
          </p:nvPr>
        </p:nvSpPr>
        <p:spPr>
          <a:ln/>
        </p:spPr>
        <p:txBody>
          <a:bodyPr/>
          <a:lstStyle>
            <a:lvl1pPr>
              <a:defRPr/>
            </a:lvl1pPr>
          </a:lstStyle>
          <a:p>
            <a:pPr>
              <a:defRPr/>
            </a:pPr>
            <a:r>
              <a:rPr lang="en-US" altLang="en-US"/>
              <a:t>2.</a:t>
            </a:r>
            <a:fld id="{0A0BE5C9-F592-4962-918A-C295827ADACF}" type="slidenum">
              <a:rPr lang="en-US" altLang="en-US" smtClean="0"/>
              <a:pPr>
                <a:defRPr/>
              </a:pPr>
              <a:t>‹#›</a:t>
            </a:fld>
            <a:endParaRPr lang="en-US" altLang="en-US"/>
          </a:p>
        </p:txBody>
      </p:sp>
    </p:spTree>
    <p:extLst>
      <p:ext uri="{BB962C8B-B14F-4D97-AF65-F5344CB8AC3E}">
        <p14:creationId xmlns:p14="http://schemas.microsoft.com/office/powerpoint/2010/main" val="26199518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3" name="Rectangle 13">
            <a:extLst>
              <a:ext uri="{FF2B5EF4-FFF2-40B4-BE49-F238E27FC236}">
                <a16:creationId xmlns:a16="http://schemas.microsoft.com/office/drawing/2014/main" id="{0392FD32-F12D-1E51-4D7D-FC244C58F743}"/>
              </a:ext>
            </a:extLst>
          </p:cNvPr>
          <p:cNvSpPr>
            <a:spLocks noGrp="1" noChangeArrowheads="1"/>
          </p:cNvSpPr>
          <p:nvPr>
            <p:ph type="sldNum" sz="quarter" idx="10"/>
          </p:nvPr>
        </p:nvSpPr>
        <p:spPr>
          <a:ln/>
        </p:spPr>
        <p:txBody>
          <a:bodyPr/>
          <a:lstStyle>
            <a:lvl1pPr>
              <a:defRPr/>
            </a:lvl1pPr>
          </a:lstStyle>
          <a:p>
            <a:pPr>
              <a:defRPr/>
            </a:pPr>
            <a:r>
              <a:rPr lang="en-US" altLang="en-US"/>
              <a:t>2.</a:t>
            </a:r>
            <a:fld id="{475A4525-B848-49AB-BF6E-4FB4F867C8BE}" type="slidenum">
              <a:rPr lang="en-US" altLang="en-US" smtClean="0"/>
              <a:pPr>
                <a:defRPr/>
              </a:pPr>
              <a:t>‹#›</a:t>
            </a:fld>
            <a:endParaRPr lang="en-US" altLang="en-US"/>
          </a:p>
        </p:txBody>
      </p:sp>
    </p:spTree>
    <p:extLst>
      <p:ext uri="{BB962C8B-B14F-4D97-AF65-F5344CB8AC3E}">
        <p14:creationId xmlns:p14="http://schemas.microsoft.com/office/powerpoint/2010/main" val="34800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E457-0B43-F09F-7BAE-46B0640ABA48}"/>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825791-7E31-31BA-DEEF-EB08D692F0B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5ECE9-86BE-4CFD-A256-BF2A39E61BEF}"/>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EFEF5A-3A59-1920-2160-D26C7B160645}"/>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92759-E7FF-4A67-CD80-0929ED2FB3DC}"/>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4A6DE764-8237-5521-9871-3482235AF65E}"/>
              </a:ext>
            </a:extLst>
          </p:cNvPr>
          <p:cNvSpPr>
            <a:spLocks noGrp="1"/>
          </p:cNvSpPr>
          <p:nvPr>
            <p:ph type="sldNum" sz="quarter" idx="10"/>
          </p:nvPr>
        </p:nvSpPr>
        <p:spPr/>
        <p:txBody>
          <a:bodyPr/>
          <a:lstStyle>
            <a:lvl1pPr>
              <a:defRPr/>
            </a:lvl1pPr>
          </a:lstStyle>
          <a:p>
            <a:r>
              <a:rPr lang="en-US" altLang="en-US"/>
              <a:t>21.</a:t>
            </a:r>
            <a:fld id="{E21F75FE-6CED-4803-8CF1-D4D867F91454}" type="slidenum">
              <a:rPr lang="en-US" altLang="en-US"/>
              <a:pPr/>
              <a:t>‹#›</a:t>
            </a:fld>
            <a:endParaRPr lang="en-US" altLang="en-US"/>
          </a:p>
        </p:txBody>
      </p:sp>
    </p:spTree>
    <p:extLst>
      <p:ext uri="{BB962C8B-B14F-4D97-AF65-F5344CB8AC3E}">
        <p14:creationId xmlns:p14="http://schemas.microsoft.com/office/powerpoint/2010/main" val="200796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1A98-2CD2-FC6C-C790-75DE1C2FD956}"/>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510AD51-B3D6-AB6B-2551-10CBD8BD9708}"/>
              </a:ext>
            </a:extLst>
          </p:cNvPr>
          <p:cNvSpPr>
            <a:spLocks noGrp="1"/>
          </p:cNvSpPr>
          <p:nvPr>
            <p:ph type="sldNum" sz="quarter" idx="10"/>
          </p:nvPr>
        </p:nvSpPr>
        <p:spPr/>
        <p:txBody>
          <a:bodyPr/>
          <a:lstStyle>
            <a:lvl1pPr>
              <a:defRPr/>
            </a:lvl1pPr>
          </a:lstStyle>
          <a:p>
            <a:r>
              <a:rPr lang="en-US" altLang="en-US"/>
              <a:t>21.</a:t>
            </a:r>
            <a:fld id="{68C3A3AF-BDB3-4D9A-8B59-F9C64814CA72}" type="slidenum">
              <a:rPr lang="en-US" altLang="en-US"/>
              <a:pPr/>
              <a:t>‹#›</a:t>
            </a:fld>
            <a:endParaRPr lang="en-US" altLang="en-US"/>
          </a:p>
        </p:txBody>
      </p:sp>
    </p:spTree>
    <p:extLst>
      <p:ext uri="{BB962C8B-B14F-4D97-AF65-F5344CB8AC3E}">
        <p14:creationId xmlns:p14="http://schemas.microsoft.com/office/powerpoint/2010/main" val="311089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C0B236-CC0E-CAB1-D0F6-B5849AFB5329}"/>
              </a:ext>
            </a:extLst>
          </p:cNvPr>
          <p:cNvSpPr>
            <a:spLocks noGrp="1"/>
          </p:cNvSpPr>
          <p:nvPr>
            <p:ph type="sldNum" sz="quarter" idx="10"/>
          </p:nvPr>
        </p:nvSpPr>
        <p:spPr/>
        <p:txBody>
          <a:bodyPr/>
          <a:lstStyle>
            <a:lvl1pPr>
              <a:defRPr/>
            </a:lvl1pPr>
          </a:lstStyle>
          <a:p>
            <a:r>
              <a:rPr lang="en-US" altLang="en-US"/>
              <a:t>21.</a:t>
            </a:r>
            <a:fld id="{AB6D403E-6961-4F3B-BA3C-51B328A6AEA6}" type="slidenum">
              <a:rPr lang="en-US" altLang="en-US"/>
              <a:pPr/>
              <a:t>‹#›</a:t>
            </a:fld>
            <a:endParaRPr lang="en-US" altLang="en-US"/>
          </a:p>
        </p:txBody>
      </p:sp>
    </p:spTree>
    <p:extLst>
      <p:ext uri="{BB962C8B-B14F-4D97-AF65-F5344CB8AC3E}">
        <p14:creationId xmlns:p14="http://schemas.microsoft.com/office/powerpoint/2010/main" val="327192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3E50-3F70-B298-42A2-BA3A89497D9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8D443-C00A-FAC3-94A4-7468440F8E63}"/>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B9E812-EAC6-CBFC-FA8B-D2C47FBA2BC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8099D95D-8D94-9CCA-5567-8393FDCD99AA}"/>
              </a:ext>
            </a:extLst>
          </p:cNvPr>
          <p:cNvSpPr>
            <a:spLocks noGrp="1"/>
          </p:cNvSpPr>
          <p:nvPr>
            <p:ph type="sldNum" sz="quarter" idx="10"/>
          </p:nvPr>
        </p:nvSpPr>
        <p:spPr/>
        <p:txBody>
          <a:bodyPr/>
          <a:lstStyle>
            <a:lvl1pPr>
              <a:defRPr/>
            </a:lvl1pPr>
          </a:lstStyle>
          <a:p>
            <a:r>
              <a:rPr lang="en-US" altLang="en-US"/>
              <a:t>21.</a:t>
            </a:r>
            <a:fld id="{8622AB83-ECDE-497B-9021-85CF4C8DEBA3}" type="slidenum">
              <a:rPr lang="en-US" altLang="en-US"/>
              <a:pPr/>
              <a:t>‹#›</a:t>
            </a:fld>
            <a:endParaRPr lang="en-US" altLang="en-US"/>
          </a:p>
        </p:txBody>
      </p:sp>
    </p:spTree>
    <p:extLst>
      <p:ext uri="{BB962C8B-B14F-4D97-AF65-F5344CB8AC3E}">
        <p14:creationId xmlns:p14="http://schemas.microsoft.com/office/powerpoint/2010/main" val="145517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2DA9-FFAC-C76C-051E-7BD954563953}"/>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9F87AE-2ECA-8ADF-E91F-500B50A6563A}"/>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E7B66E-0430-564B-5C08-C386AAF84B8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5AA4424-5938-1242-DDEE-E00E1A38662E}"/>
              </a:ext>
            </a:extLst>
          </p:cNvPr>
          <p:cNvSpPr>
            <a:spLocks noGrp="1"/>
          </p:cNvSpPr>
          <p:nvPr>
            <p:ph type="sldNum" sz="quarter" idx="10"/>
          </p:nvPr>
        </p:nvSpPr>
        <p:spPr/>
        <p:txBody>
          <a:bodyPr/>
          <a:lstStyle>
            <a:lvl1pPr>
              <a:defRPr/>
            </a:lvl1pPr>
          </a:lstStyle>
          <a:p>
            <a:r>
              <a:rPr lang="en-US" altLang="en-US"/>
              <a:t>21.</a:t>
            </a:r>
            <a:fld id="{E14D4960-1EDB-461B-A2C4-C36941FCEF44}" type="slidenum">
              <a:rPr lang="en-US" altLang="en-US"/>
              <a:pPr/>
              <a:t>‹#›</a:t>
            </a:fld>
            <a:endParaRPr lang="en-US" altLang="en-US"/>
          </a:p>
        </p:txBody>
      </p:sp>
    </p:spTree>
    <p:extLst>
      <p:ext uri="{BB962C8B-B14F-4D97-AF65-F5344CB8AC3E}">
        <p14:creationId xmlns:p14="http://schemas.microsoft.com/office/powerpoint/2010/main" val="193217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8CBDAD7F-9B3A-0D93-6403-6FFB1D382F79}"/>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21.</a:t>
            </a:r>
            <a:fld id="{0F66B421-4938-4B9F-8D1C-FB122E539C0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EDD8ECB3-BBB6-9ED4-CF7E-C69362E88A78}"/>
              </a:ext>
            </a:extLst>
          </p:cNvPr>
          <p:cNvSpPr>
            <a:spLocks noGrp="1" noChangeArrowheads="1"/>
          </p:cNvSpPr>
          <p:nvPr>
            <p:ph type="sldNum" sz="quarter" idx="4"/>
          </p:nvPr>
        </p:nvSpPr>
        <p:spPr bwMode="auto">
          <a:xfrm>
            <a:off x="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2000">
                <a:latin typeface="Arial" panose="020B0604020202020204" pitchFamily="34" charset="0"/>
              </a:defRPr>
            </a:lvl1pPr>
          </a:lstStyle>
          <a:p>
            <a:pPr>
              <a:defRPr/>
            </a:pPr>
            <a:r>
              <a:rPr lang="en-US" altLang="en-US"/>
              <a:t>2.</a:t>
            </a:r>
            <a:fld id="{E4D164DB-1492-482B-9B2E-D84C91736BD1}"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8" r:id="rId1"/>
    <p:sldLayoutId id="2147483692"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67EB0599-BDCF-10AB-0E60-DBEAB583BDAE}"/>
              </a:ext>
            </a:extLst>
          </p:cNvPr>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a typeface="新細明體" panose="02020500000000000000" pitchFamily="18" charset="-120"/>
              </a:defRPr>
            </a:lvl1pPr>
          </a:lstStyle>
          <a:p>
            <a:pPr>
              <a:defRPr/>
            </a:pPr>
            <a:r>
              <a:rPr lang="en-US" altLang="zh-TW"/>
              <a:t>TCP/IP Protocol Suite</a:t>
            </a:r>
          </a:p>
        </p:txBody>
      </p:sp>
      <p:sp>
        <p:nvSpPr>
          <p:cNvPr id="209933" name="Rectangle 13">
            <a:extLst>
              <a:ext uri="{FF2B5EF4-FFF2-40B4-BE49-F238E27FC236}">
                <a16:creationId xmlns:a16="http://schemas.microsoft.com/office/drawing/2014/main" id="{28A59733-272E-C863-D255-8891419DB64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anose="02020500000000000000" pitchFamily="18" charset="-120"/>
              </a:defRPr>
            </a:lvl1pPr>
          </a:lstStyle>
          <a:p>
            <a:fld id="{CA41C6DD-FF37-400B-89A8-9E23E55815B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76"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691" r:id="rId12"/>
    <p:sldLayoutId id="2147483675"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326F9BC7-0593-BD35-FCD2-422B321760F2}"/>
              </a:ext>
            </a:extLst>
          </p:cNvPr>
          <p:cNvSpPr>
            <a:spLocks noGrp="1" noChangeArrowheads="1"/>
          </p:cNvSpPr>
          <p:nvPr>
            <p:ph type="sldNum" sz="quarter" idx="4"/>
          </p:nvPr>
        </p:nvSpPr>
        <p:spPr bwMode="auto">
          <a:xfrm>
            <a:off x="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2000">
                <a:latin typeface="Arial" panose="020B0604020202020204" pitchFamily="34" charset="0"/>
              </a:defRPr>
            </a:lvl1pPr>
          </a:lstStyle>
          <a:p>
            <a:pPr>
              <a:defRPr/>
            </a:pPr>
            <a:r>
              <a:rPr lang="en-US" altLang="en-US"/>
              <a:t>2.</a:t>
            </a:r>
            <a:fld id="{D0EB61DA-0014-4453-9109-F134D4A4BF8A}"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AA50561-C93D-99D0-B794-3F18DE24613B}"/>
              </a:ext>
            </a:extLst>
          </p:cNvPr>
          <p:cNvSpPr>
            <a:spLocks noGrp="1"/>
          </p:cNvSpPr>
          <p:nvPr>
            <p:ph type="sldNum" sz="quarter" idx="10"/>
          </p:nvPr>
        </p:nvSpPr>
        <p:spPr/>
        <p:txBody>
          <a:bodyPr/>
          <a:lstStyle/>
          <a:p>
            <a:r>
              <a:rPr lang="en-US" altLang="en-US"/>
              <a:t>21.</a:t>
            </a:r>
            <a:fld id="{8102A8F7-B6DE-42DA-856C-9D2F47F3447E}" type="slidenum">
              <a:rPr lang="en-US" altLang="en-US"/>
              <a:pPr/>
              <a:t>1</a:t>
            </a:fld>
            <a:endParaRPr lang="en-US" altLang="en-US"/>
          </a:p>
        </p:txBody>
      </p:sp>
      <p:pic>
        <p:nvPicPr>
          <p:cNvPr id="975874" name="Picture 2">
            <a:extLst>
              <a:ext uri="{FF2B5EF4-FFF2-40B4-BE49-F238E27FC236}">
                <a16:creationId xmlns:a16="http://schemas.microsoft.com/office/drawing/2014/main" id="{879DFA18-AD9B-5608-0A9E-6610C973A481}"/>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5875" name="Rectangle 3">
            <a:extLst>
              <a:ext uri="{FF2B5EF4-FFF2-40B4-BE49-F238E27FC236}">
                <a16:creationId xmlns:a16="http://schemas.microsoft.com/office/drawing/2014/main" id="{633E2A6B-1DB5-B1EC-EAC6-61CBB62D4648}"/>
              </a:ext>
            </a:extLst>
          </p:cNvPr>
          <p:cNvSpPr>
            <a:spLocks noChangeArrowheads="1"/>
          </p:cNvSpPr>
          <p:nvPr/>
        </p:nvSpPr>
        <p:spPr bwMode="auto">
          <a:xfrm>
            <a:off x="1143000" y="2286000"/>
            <a:ext cx="68580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a:r>
              <a:rPr lang="en-US" altLang="en-US" sz="4400" dirty="0">
                <a:solidFill>
                  <a:schemeClr val="tx2"/>
                </a:solidFill>
              </a:rPr>
              <a:t>Chapter 21</a:t>
            </a:r>
          </a:p>
          <a:p>
            <a:pPr algn="ctr"/>
            <a:endParaRPr lang="en-US" altLang="en-US" sz="2000">
              <a:solidFill>
                <a:schemeClr val="tx2"/>
              </a:solidFill>
            </a:endParaRPr>
          </a:p>
          <a:p>
            <a:pPr algn="ctr"/>
            <a:r>
              <a:rPr lang="en-US" altLang="en-US" sz="4400" dirty="0">
                <a:latin typeface="Arial"/>
                <a:cs typeface="Arial"/>
              </a:rPr>
              <a:t>Network Layer: </a:t>
            </a:r>
            <a:br>
              <a:rPr lang="en-US" altLang="en-US" sz="4400" dirty="0"/>
            </a:br>
            <a:r>
              <a:rPr lang="en-US" altLang="en-US" sz="4400" dirty="0">
                <a:latin typeface="Arial"/>
                <a:cs typeface="Arial"/>
              </a:rPr>
              <a:t>Address Mapping</a:t>
            </a:r>
          </a:p>
        </p:txBody>
      </p:sp>
      <p:sp>
        <p:nvSpPr>
          <p:cNvPr id="975876" name="Text Box 4">
            <a:extLst>
              <a:ext uri="{FF2B5EF4-FFF2-40B4-BE49-F238E27FC236}">
                <a16:creationId xmlns:a16="http://schemas.microsoft.com/office/drawing/2014/main" id="{7B14C6A4-A706-EBD2-7271-D58844F7BFB8}"/>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9EA00F-8B6A-745F-A73F-240BEFC0E0EE}"/>
              </a:ext>
            </a:extLst>
          </p:cNvPr>
          <p:cNvSpPr>
            <a:spLocks noGrp="1"/>
          </p:cNvSpPr>
          <p:nvPr>
            <p:ph type="sldNum" sz="quarter" idx="10"/>
          </p:nvPr>
        </p:nvSpPr>
        <p:spPr/>
        <p:txBody>
          <a:bodyPr/>
          <a:lstStyle/>
          <a:p>
            <a:r>
              <a:rPr lang="en-US" altLang="en-US"/>
              <a:t>21.</a:t>
            </a:r>
            <a:fld id="{B83E9726-AE63-423F-AAA8-837A789AA343}" type="slidenum">
              <a:rPr lang="en-US" altLang="en-US"/>
              <a:pPr/>
              <a:t>10</a:t>
            </a:fld>
            <a:endParaRPr lang="en-US" altLang="en-US"/>
          </a:p>
        </p:txBody>
      </p:sp>
      <p:sp>
        <p:nvSpPr>
          <p:cNvPr id="864258" name="Line 2">
            <a:extLst>
              <a:ext uri="{FF2B5EF4-FFF2-40B4-BE49-F238E27FC236}">
                <a16:creationId xmlns:a16="http://schemas.microsoft.com/office/drawing/2014/main" id="{614DF5E4-7F04-9FD5-B7E6-B2001C5CD1C0}"/>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38CEF811-3384-5126-00DB-240ADC083109}"/>
              </a:ext>
            </a:extLst>
          </p:cNvPr>
          <p:cNvSpPr>
            <a:spLocks noChangeShapeType="1"/>
          </p:cNvSpPr>
          <p:nvPr/>
        </p:nvSpPr>
        <p:spPr bwMode="auto">
          <a:xfrm>
            <a:off x="152400" y="685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7098C9BA-D337-1FC7-81DD-FD65056C4530}"/>
              </a:ext>
            </a:extLst>
          </p:cNvPr>
          <p:cNvSpPr txBox="1">
            <a:spLocks noChangeArrowheads="1"/>
          </p:cNvSpPr>
          <p:nvPr/>
        </p:nvSpPr>
        <p:spPr bwMode="auto">
          <a:xfrm>
            <a:off x="304800" y="152400"/>
            <a:ext cx="415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21.4  </a:t>
            </a:r>
            <a:r>
              <a:rPr lang="en-US" altLang="en-US" sz="2000" i="1">
                <a:latin typeface="Times New Roman" panose="02020603050405020304" pitchFamily="18" charset="0"/>
              </a:rPr>
              <a:t>Four cases using ARP</a:t>
            </a:r>
          </a:p>
        </p:txBody>
      </p:sp>
      <p:sp>
        <p:nvSpPr>
          <p:cNvPr id="864261" name="Line 5">
            <a:extLst>
              <a:ext uri="{FF2B5EF4-FFF2-40B4-BE49-F238E27FC236}">
                <a16:creationId xmlns:a16="http://schemas.microsoft.com/office/drawing/2014/main" id="{FF93DA9D-E2A9-426C-117D-823515198240}"/>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340E46FB-CD3E-7F27-3EDB-0FF949D46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838200"/>
            <a:ext cx="6334125" cy="541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0387D-3CF6-31D3-9B53-35480947EE6C}"/>
              </a:ext>
            </a:extLst>
          </p:cNvPr>
          <p:cNvSpPr>
            <a:spLocks noGrp="1"/>
          </p:cNvSpPr>
          <p:nvPr>
            <p:ph type="sldNum" sz="quarter" idx="10"/>
          </p:nvPr>
        </p:nvSpPr>
        <p:spPr/>
        <p:txBody>
          <a:bodyPr/>
          <a:lstStyle/>
          <a:p>
            <a:r>
              <a:rPr lang="en-US" altLang="en-US"/>
              <a:t>21.</a:t>
            </a:r>
            <a:fld id="{89849B21-9111-47BD-8FD4-EE6DBC7416A9}" type="slidenum">
              <a:rPr lang="en-US" altLang="en-US"/>
              <a:pPr/>
              <a:t>11</a:t>
            </a:fld>
            <a:endParaRPr lang="en-US" altLang="en-US"/>
          </a:p>
        </p:txBody>
      </p:sp>
      <p:sp>
        <p:nvSpPr>
          <p:cNvPr id="884738" name="Rectangle 2">
            <a:extLst>
              <a:ext uri="{FF2B5EF4-FFF2-40B4-BE49-F238E27FC236}">
                <a16:creationId xmlns:a16="http://schemas.microsoft.com/office/drawing/2014/main" id="{BCF26C68-84B8-2C6C-FFC8-49C64866921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39" name="Rectangle 3">
            <a:extLst>
              <a:ext uri="{FF2B5EF4-FFF2-40B4-BE49-F238E27FC236}">
                <a16:creationId xmlns:a16="http://schemas.microsoft.com/office/drawing/2014/main" id="{3C3E0D8C-A333-7874-5ABA-4265FBE455F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0" name="Rectangle 4">
            <a:extLst>
              <a:ext uri="{FF2B5EF4-FFF2-40B4-BE49-F238E27FC236}">
                <a16:creationId xmlns:a16="http://schemas.microsoft.com/office/drawing/2014/main" id="{9E7347BE-18AE-345D-27AC-C698158FDC1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1" name="Rectangle 5">
            <a:extLst>
              <a:ext uri="{FF2B5EF4-FFF2-40B4-BE49-F238E27FC236}">
                <a16:creationId xmlns:a16="http://schemas.microsoft.com/office/drawing/2014/main" id="{B61442E4-72A6-ACEB-D7ED-C688DD01DE0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2" name="Rectangle 6">
            <a:extLst>
              <a:ext uri="{FF2B5EF4-FFF2-40B4-BE49-F238E27FC236}">
                <a16:creationId xmlns:a16="http://schemas.microsoft.com/office/drawing/2014/main" id="{33F41EA6-9EF3-E4BD-5DB0-DA44B40A684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3" name="Rectangle 7">
            <a:extLst>
              <a:ext uri="{FF2B5EF4-FFF2-40B4-BE49-F238E27FC236}">
                <a16:creationId xmlns:a16="http://schemas.microsoft.com/office/drawing/2014/main" id="{8B0B5A77-36CF-6181-A7EB-7C589727296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4" name="Rectangle 8">
            <a:extLst>
              <a:ext uri="{FF2B5EF4-FFF2-40B4-BE49-F238E27FC236}">
                <a16:creationId xmlns:a16="http://schemas.microsoft.com/office/drawing/2014/main" id="{BA638031-DE70-F32F-F376-9CCFA136077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5" name="Line 9">
            <a:extLst>
              <a:ext uri="{FF2B5EF4-FFF2-40B4-BE49-F238E27FC236}">
                <a16:creationId xmlns:a16="http://schemas.microsoft.com/office/drawing/2014/main" id="{E86E1D23-EB5B-78EA-ED65-5DCACEDF75E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6" name="Line 10">
            <a:extLst>
              <a:ext uri="{FF2B5EF4-FFF2-40B4-BE49-F238E27FC236}">
                <a16:creationId xmlns:a16="http://schemas.microsoft.com/office/drawing/2014/main" id="{2570DEEE-9578-C419-92DB-AF2DB9262805}"/>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7" name="Rectangle 11">
            <a:extLst>
              <a:ext uri="{FF2B5EF4-FFF2-40B4-BE49-F238E27FC236}">
                <a16:creationId xmlns:a16="http://schemas.microsoft.com/office/drawing/2014/main" id="{A775417A-0476-1094-A9AC-3D05E058D89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An ARP request is broadcast;</a:t>
            </a:r>
            <a:br>
              <a:rPr lang="en-US" altLang="en-US"/>
            </a:br>
            <a:r>
              <a:rPr lang="en-US" altLang="en-US"/>
              <a:t>an ARP reply is unicast.</a:t>
            </a:r>
          </a:p>
        </p:txBody>
      </p:sp>
      <p:grpSp>
        <p:nvGrpSpPr>
          <p:cNvPr id="884748" name="Group 12">
            <a:extLst>
              <a:ext uri="{FF2B5EF4-FFF2-40B4-BE49-F238E27FC236}">
                <a16:creationId xmlns:a16="http://schemas.microsoft.com/office/drawing/2014/main" id="{96B9E50E-0C5F-62EA-EC0B-C4275A42E3EC}"/>
              </a:ext>
            </a:extLst>
          </p:cNvPr>
          <p:cNvGrpSpPr>
            <a:grpSpLocks/>
          </p:cNvGrpSpPr>
          <p:nvPr/>
        </p:nvGrpSpPr>
        <p:grpSpPr bwMode="auto">
          <a:xfrm>
            <a:off x="457200" y="1981200"/>
            <a:ext cx="1143000" cy="566738"/>
            <a:chOff x="1200" y="1248"/>
            <a:chExt cx="720" cy="357"/>
          </a:xfrm>
        </p:grpSpPr>
        <p:pic>
          <p:nvPicPr>
            <p:cNvPr id="884749" name="Picture 13">
              <a:extLst>
                <a:ext uri="{FF2B5EF4-FFF2-40B4-BE49-F238E27FC236}">
                  <a16:creationId xmlns:a16="http://schemas.microsoft.com/office/drawing/2014/main" id="{4D9D4961-B907-1513-9E1D-2A62B3726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50" name="Text Box 14">
              <a:extLst>
                <a:ext uri="{FF2B5EF4-FFF2-40B4-BE49-F238E27FC236}">
                  <a16:creationId xmlns:a16="http://schemas.microsoft.com/office/drawing/2014/main" id="{B4FE5A33-275D-44BD-08E2-FBCCD702955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A179E0-0A6C-1024-C194-BC922316C113}"/>
              </a:ext>
            </a:extLst>
          </p:cNvPr>
          <p:cNvSpPr>
            <a:spLocks noGrp="1"/>
          </p:cNvSpPr>
          <p:nvPr>
            <p:ph type="sldNum" sz="quarter" idx="10"/>
          </p:nvPr>
        </p:nvSpPr>
        <p:spPr/>
        <p:txBody>
          <a:bodyPr/>
          <a:lstStyle/>
          <a:p>
            <a:r>
              <a:rPr lang="en-US" altLang="en-US"/>
              <a:t>21.</a:t>
            </a:r>
            <a:fld id="{01A6DD85-2D2D-4019-9AE5-980362288B8A}" type="slidenum">
              <a:rPr lang="en-US" altLang="en-US"/>
              <a:pPr/>
              <a:t>12</a:t>
            </a:fld>
            <a:endParaRPr lang="en-US" altLang="en-US"/>
          </a:p>
        </p:txBody>
      </p:sp>
      <p:sp>
        <p:nvSpPr>
          <p:cNvPr id="897026" name="Rectangle 2">
            <a:extLst>
              <a:ext uri="{FF2B5EF4-FFF2-40B4-BE49-F238E27FC236}">
                <a16:creationId xmlns:a16="http://schemas.microsoft.com/office/drawing/2014/main" id="{0DD91F47-BE37-C8BD-C120-562B6EF7949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E33EC617-5544-7320-596A-882812A7419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81D48C02-1675-6408-0984-E1B968CDEB5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42157E8B-C2D9-3AE2-BDB0-1E18DFFB37B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B61F3F3A-242F-0429-C455-B0F64AD237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0C674862-048D-AC04-1454-DBFDA868BEB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23DCC257-1864-48D0-0383-A1731E35B5C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Rectangle 9">
            <a:extLst>
              <a:ext uri="{FF2B5EF4-FFF2-40B4-BE49-F238E27FC236}">
                <a16:creationId xmlns:a16="http://schemas.microsoft.com/office/drawing/2014/main" id="{50A23A21-5E3B-1879-93D8-A7218AEC57F0}"/>
              </a:ext>
            </a:extLst>
          </p:cNvPr>
          <p:cNvSpPr>
            <a:spLocks noChangeArrowheads="1"/>
          </p:cNvSpPr>
          <p:nvPr/>
        </p:nvSpPr>
        <p:spPr bwMode="auto">
          <a:xfrm>
            <a:off x="228600" y="9271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897034" name="Rectangle 10">
            <a:extLst>
              <a:ext uri="{FF2B5EF4-FFF2-40B4-BE49-F238E27FC236}">
                <a16:creationId xmlns:a16="http://schemas.microsoft.com/office/drawing/2014/main" id="{8AB73CAD-1838-529C-0B67-F39FAD2941C1}"/>
              </a:ext>
            </a:extLst>
          </p:cNvPr>
          <p:cNvSpPr>
            <a:spLocks noChangeArrowheads="1"/>
          </p:cNvSpPr>
          <p:nvPr/>
        </p:nvSpPr>
        <p:spPr bwMode="auto">
          <a:xfrm>
            <a:off x="228600" y="38100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897035" name="Text Box 11">
            <a:extLst>
              <a:ext uri="{FF2B5EF4-FFF2-40B4-BE49-F238E27FC236}">
                <a16:creationId xmlns:a16="http://schemas.microsoft.com/office/drawing/2014/main" id="{47A4DB0E-4B87-69FB-15EB-72E464FDC103}"/>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F97C9-05E5-2722-913E-8DA81C931006}"/>
              </a:ext>
            </a:extLst>
          </p:cNvPr>
          <p:cNvSpPr>
            <a:spLocks noGrp="1"/>
          </p:cNvSpPr>
          <p:nvPr>
            <p:ph type="sldNum" sz="quarter" idx="10"/>
          </p:nvPr>
        </p:nvSpPr>
        <p:spPr/>
        <p:txBody>
          <a:bodyPr/>
          <a:lstStyle/>
          <a:p>
            <a:r>
              <a:rPr lang="en-US" altLang="en-US"/>
              <a:t>21.</a:t>
            </a:r>
            <a:fld id="{2BD8B4B5-95E8-4D2B-AE6B-7F3DAAACE31E}" type="slidenum">
              <a:rPr lang="en-US" altLang="en-US"/>
              <a:pPr/>
              <a:t>13</a:t>
            </a:fld>
            <a:endParaRPr lang="en-US" altLang="en-US"/>
          </a:p>
        </p:txBody>
      </p:sp>
      <p:sp>
        <p:nvSpPr>
          <p:cNvPr id="865282" name="Line 2">
            <a:extLst>
              <a:ext uri="{FF2B5EF4-FFF2-40B4-BE49-F238E27FC236}">
                <a16:creationId xmlns:a16="http://schemas.microsoft.com/office/drawing/2014/main" id="{E2A037E5-9F94-AD5B-786C-085377C2B88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5506F6F9-9382-EDED-564E-DA10DB4FAFA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CF09BD7B-63EC-7BAF-77A5-8428B510DD89}"/>
              </a:ext>
            </a:extLst>
          </p:cNvPr>
          <p:cNvSpPr txBox="1">
            <a:spLocks noChangeArrowheads="1"/>
          </p:cNvSpPr>
          <p:nvPr/>
        </p:nvSpPr>
        <p:spPr bwMode="auto">
          <a:xfrm>
            <a:off x="304800" y="762000"/>
            <a:ext cx="606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21.5  </a:t>
            </a:r>
            <a:r>
              <a:rPr lang="en-US" altLang="en-US" sz="2000" i="1">
                <a:latin typeface="Times New Roman" panose="02020603050405020304" pitchFamily="18" charset="0"/>
              </a:rPr>
              <a:t>Example 21.1, an ARP request and reply</a:t>
            </a:r>
          </a:p>
        </p:txBody>
      </p:sp>
      <p:sp>
        <p:nvSpPr>
          <p:cNvPr id="865285" name="Line 5">
            <a:extLst>
              <a:ext uri="{FF2B5EF4-FFF2-40B4-BE49-F238E27FC236}">
                <a16:creationId xmlns:a16="http://schemas.microsoft.com/office/drawing/2014/main" id="{A99C6890-B23C-0F75-8FF4-395DA002E90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7" name="Picture 7">
            <a:extLst>
              <a:ext uri="{FF2B5EF4-FFF2-40B4-BE49-F238E27FC236}">
                <a16:creationId xmlns:a16="http://schemas.microsoft.com/office/drawing/2014/main" id="{6C24EF26-69AA-B767-7983-7533538EA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757363"/>
            <a:ext cx="7477125"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3ECD18-C668-A036-4FA6-7EF37BBFCE7A}"/>
              </a:ext>
            </a:extLst>
          </p:cNvPr>
          <p:cNvSpPr>
            <a:spLocks noGrp="1"/>
          </p:cNvSpPr>
          <p:nvPr>
            <p:ph type="sldNum" sz="quarter" idx="10"/>
          </p:nvPr>
        </p:nvSpPr>
        <p:spPr/>
        <p:txBody>
          <a:bodyPr/>
          <a:lstStyle/>
          <a:p>
            <a:r>
              <a:rPr lang="en-US" altLang="en-US"/>
              <a:t>21.</a:t>
            </a:r>
            <a:fld id="{C98732F9-6866-4649-A5AC-467B2C1C6D2C}" type="slidenum">
              <a:rPr lang="en-US" altLang="en-US"/>
              <a:pPr/>
              <a:t>14</a:t>
            </a:fld>
            <a:endParaRPr lang="en-US" altLang="en-US"/>
          </a:p>
        </p:txBody>
      </p:sp>
      <p:sp>
        <p:nvSpPr>
          <p:cNvPr id="866306" name="Line 2">
            <a:extLst>
              <a:ext uri="{FF2B5EF4-FFF2-40B4-BE49-F238E27FC236}">
                <a16:creationId xmlns:a16="http://schemas.microsoft.com/office/drawing/2014/main" id="{2FFA4B64-2569-206B-8479-48778EE8C1F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AC5E7851-2584-DFAC-324E-01C95B1BE3C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EE158016-6DDE-71AC-A928-4D4DCCDE0D44}"/>
              </a:ext>
            </a:extLst>
          </p:cNvPr>
          <p:cNvSpPr txBox="1">
            <a:spLocks noChangeArrowheads="1"/>
          </p:cNvSpPr>
          <p:nvPr/>
        </p:nvSpPr>
        <p:spPr bwMode="auto">
          <a:xfrm>
            <a:off x="304800" y="762000"/>
            <a:ext cx="298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21.6  </a:t>
            </a:r>
            <a:r>
              <a:rPr lang="en-US" altLang="en-US" sz="2000" i="1">
                <a:latin typeface="Times New Roman" panose="02020603050405020304" pitchFamily="18" charset="0"/>
              </a:rPr>
              <a:t>Proxy ARP</a:t>
            </a:r>
          </a:p>
        </p:txBody>
      </p:sp>
      <p:sp>
        <p:nvSpPr>
          <p:cNvPr id="866309" name="Line 5">
            <a:extLst>
              <a:ext uri="{FF2B5EF4-FFF2-40B4-BE49-F238E27FC236}">
                <a16:creationId xmlns:a16="http://schemas.microsoft.com/office/drawing/2014/main" id="{082B0100-23C4-5C5A-ADB7-2C8617973F2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528A6AAE-36A3-2D1C-EC69-1468D990C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386638"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FC966E-C855-C643-1F98-22D450105E54}"/>
              </a:ext>
            </a:extLst>
          </p:cNvPr>
          <p:cNvSpPr>
            <a:spLocks noGrp="1"/>
          </p:cNvSpPr>
          <p:nvPr>
            <p:ph type="sldNum" sz="quarter" idx="10"/>
          </p:nvPr>
        </p:nvSpPr>
        <p:spPr/>
        <p:txBody>
          <a:bodyPr/>
          <a:lstStyle/>
          <a:p>
            <a:r>
              <a:rPr lang="en-US" altLang="en-US"/>
              <a:t>21.</a:t>
            </a:r>
            <a:fld id="{F7B09C11-7817-41D0-8E58-1981143E75E9}" type="slidenum">
              <a:rPr lang="en-US" altLang="en-US"/>
              <a:pPr/>
              <a:t>15</a:t>
            </a:fld>
            <a:endParaRPr lang="en-US" altLang="en-US"/>
          </a:p>
        </p:txBody>
      </p:sp>
      <p:sp>
        <p:nvSpPr>
          <p:cNvPr id="867330" name="Line 2">
            <a:extLst>
              <a:ext uri="{FF2B5EF4-FFF2-40B4-BE49-F238E27FC236}">
                <a16:creationId xmlns:a16="http://schemas.microsoft.com/office/drawing/2014/main" id="{D861A45F-A2E2-B9EC-527B-B03F6DC2B131}"/>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077E4F04-376E-8A1A-E9C3-E2520CE0A185}"/>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8D57525D-B9B8-DD6E-1F42-2924338BF0E1}"/>
              </a:ext>
            </a:extLst>
          </p:cNvPr>
          <p:cNvSpPr txBox="1">
            <a:spLocks noChangeArrowheads="1"/>
          </p:cNvSpPr>
          <p:nvPr/>
        </p:nvSpPr>
        <p:spPr bwMode="auto">
          <a:xfrm>
            <a:off x="304800" y="304800"/>
            <a:ext cx="820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21.7  </a:t>
            </a:r>
            <a:r>
              <a:rPr lang="en-US" altLang="en-US" sz="2000" i="1">
                <a:latin typeface="Times New Roman" panose="02020603050405020304" pitchFamily="18" charset="0"/>
              </a:rPr>
              <a:t>BOOTP client and server on the same and different networks</a:t>
            </a:r>
          </a:p>
        </p:txBody>
      </p:sp>
      <p:sp>
        <p:nvSpPr>
          <p:cNvPr id="867333" name="Line 5">
            <a:extLst>
              <a:ext uri="{FF2B5EF4-FFF2-40B4-BE49-F238E27FC236}">
                <a16:creationId xmlns:a16="http://schemas.microsoft.com/office/drawing/2014/main" id="{05F90A88-897E-0F9E-B052-DDEEF874E576}"/>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DB2EAE18-CB37-B4D2-794D-FDE6F2473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1041400"/>
            <a:ext cx="603250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DC7F20-D7E4-5425-1062-8E9D63CAA6BB}"/>
              </a:ext>
            </a:extLst>
          </p:cNvPr>
          <p:cNvSpPr>
            <a:spLocks noGrp="1"/>
          </p:cNvSpPr>
          <p:nvPr>
            <p:ph type="sldNum" sz="quarter" idx="10"/>
          </p:nvPr>
        </p:nvSpPr>
        <p:spPr/>
        <p:txBody>
          <a:bodyPr/>
          <a:lstStyle/>
          <a:p>
            <a:r>
              <a:rPr lang="en-US" altLang="en-US"/>
              <a:t>21.</a:t>
            </a:r>
            <a:fld id="{BD4D45C4-4B94-4382-8DD3-6BA2A1EAF09A}" type="slidenum">
              <a:rPr lang="en-US" altLang="en-US"/>
              <a:pPr/>
              <a:t>16</a:t>
            </a:fld>
            <a:endParaRPr lang="en-US" altLang="en-US"/>
          </a:p>
        </p:txBody>
      </p:sp>
      <p:sp>
        <p:nvSpPr>
          <p:cNvPr id="885762" name="Rectangle 2">
            <a:extLst>
              <a:ext uri="{FF2B5EF4-FFF2-40B4-BE49-F238E27FC236}">
                <a16:creationId xmlns:a16="http://schemas.microsoft.com/office/drawing/2014/main" id="{202AE015-38D4-10BB-3DE9-1329F6A4FF2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3" name="Rectangle 3">
            <a:extLst>
              <a:ext uri="{FF2B5EF4-FFF2-40B4-BE49-F238E27FC236}">
                <a16:creationId xmlns:a16="http://schemas.microsoft.com/office/drawing/2014/main" id="{4C86E9B9-5057-1238-A189-DA4FECDE757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4" name="Rectangle 4">
            <a:extLst>
              <a:ext uri="{FF2B5EF4-FFF2-40B4-BE49-F238E27FC236}">
                <a16:creationId xmlns:a16="http://schemas.microsoft.com/office/drawing/2014/main" id="{F693F6EB-7DE5-B00E-E7DE-E4B383F34BB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5" name="Rectangle 5">
            <a:extLst>
              <a:ext uri="{FF2B5EF4-FFF2-40B4-BE49-F238E27FC236}">
                <a16:creationId xmlns:a16="http://schemas.microsoft.com/office/drawing/2014/main" id="{A403BA66-F64E-77A1-5CED-ACF05CF0D7A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6" name="Rectangle 6">
            <a:extLst>
              <a:ext uri="{FF2B5EF4-FFF2-40B4-BE49-F238E27FC236}">
                <a16:creationId xmlns:a16="http://schemas.microsoft.com/office/drawing/2014/main" id="{C1F09B8A-18C4-D0CC-EB7A-B1ECB78C058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7" name="Rectangle 7">
            <a:extLst>
              <a:ext uri="{FF2B5EF4-FFF2-40B4-BE49-F238E27FC236}">
                <a16:creationId xmlns:a16="http://schemas.microsoft.com/office/drawing/2014/main" id="{78D958BA-4D05-B6A1-DA8C-1F6A825F478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8" name="Rectangle 8">
            <a:extLst>
              <a:ext uri="{FF2B5EF4-FFF2-40B4-BE49-F238E27FC236}">
                <a16:creationId xmlns:a16="http://schemas.microsoft.com/office/drawing/2014/main" id="{1A3519EF-669C-9679-C50D-341B6604859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9" name="Line 9">
            <a:extLst>
              <a:ext uri="{FF2B5EF4-FFF2-40B4-BE49-F238E27FC236}">
                <a16:creationId xmlns:a16="http://schemas.microsoft.com/office/drawing/2014/main" id="{6EE5E112-F117-6B78-CB7F-B42B26ADCB2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0" name="Line 10">
            <a:extLst>
              <a:ext uri="{FF2B5EF4-FFF2-40B4-BE49-F238E27FC236}">
                <a16:creationId xmlns:a16="http://schemas.microsoft.com/office/drawing/2014/main" id="{D7B8761E-5896-5C50-7EC0-7DFFFF49228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1" name="Rectangle 11">
            <a:extLst>
              <a:ext uri="{FF2B5EF4-FFF2-40B4-BE49-F238E27FC236}">
                <a16:creationId xmlns:a16="http://schemas.microsoft.com/office/drawing/2014/main" id="{8B61D115-6684-0E1A-B5A1-BF1D15048598}"/>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DHCP provides static and dynamic address allocation that can be</a:t>
            </a:r>
            <a:br>
              <a:rPr lang="en-US" altLang="en-US"/>
            </a:br>
            <a:r>
              <a:rPr lang="en-US" altLang="en-US"/>
              <a:t>manual or automatic.</a:t>
            </a:r>
          </a:p>
        </p:txBody>
      </p:sp>
      <p:grpSp>
        <p:nvGrpSpPr>
          <p:cNvPr id="885772" name="Group 12">
            <a:extLst>
              <a:ext uri="{FF2B5EF4-FFF2-40B4-BE49-F238E27FC236}">
                <a16:creationId xmlns:a16="http://schemas.microsoft.com/office/drawing/2014/main" id="{65C404AF-74CB-2EB8-7B9A-127E055117E4}"/>
              </a:ext>
            </a:extLst>
          </p:cNvPr>
          <p:cNvGrpSpPr>
            <a:grpSpLocks/>
          </p:cNvGrpSpPr>
          <p:nvPr/>
        </p:nvGrpSpPr>
        <p:grpSpPr bwMode="auto">
          <a:xfrm>
            <a:off x="457200" y="1981200"/>
            <a:ext cx="1143000" cy="566738"/>
            <a:chOff x="1200" y="1248"/>
            <a:chExt cx="720" cy="357"/>
          </a:xfrm>
        </p:grpSpPr>
        <p:pic>
          <p:nvPicPr>
            <p:cNvPr id="885773" name="Picture 13">
              <a:extLst>
                <a:ext uri="{FF2B5EF4-FFF2-40B4-BE49-F238E27FC236}">
                  <a16:creationId xmlns:a16="http://schemas.microsoft.com/office/drawing/2014/main" id="{42D97B86-EA22-A249-C5BA-6F6FC5F58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a16="http://schemas.microsoft.com/office/drawing/2014/main" id="{C420B1B7-67B2-B211-BB95-580945EF464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AA50561-C93D-99D0-B794-3F18DE24613B}"/>
              </a:ext>
            </a:extLst>
          </p:cNvPr>
          <p:cNvSpPr>
            <a:spLocks noGrp="1"/>
          </p:cNvSpPr>
          <p:nvPr>
            <p:ph type="sldNum" sz="quarter" idx="10"/>
          </p:nvPr>
        </p:nvSpPr>
        <p:spPr/>
        <p:txBody>
          <a:bodyPr/>
          <a:lstStyle/>
          <a:p>
            <a:r>
              <a:rPr lang="en-US" altLang="en-US"/>
              <a:t>21.</a:t>
            </a:r>
            <a:fld id="{8102A8F7-B6DE-42DA-856C-9D2F47F3447E}" type="slidenum">
              <a:rPr lang="en-US" altLang="en-US"/>
              <a:pPr/>
              <a:t>17</a:t>
            </a:fld>
            <a:endParaRPr lang="en-US" altLang="en-US"/>
          </a:p>
        </p:txBody>
      </p:sp>
      <p:pic>
        <p:nvPicPr>
          <p:cNvPr id="975874" name="Picture 2">
            <a:extLst>
              <a:ext uri="{FF2B5EF4-FFF2-40B4-BE49-F238E27FC236}">
                <a16:creationId xmlns:a16="http://schemas.microsoft.com/office/drawing/2014/main" id="{879DFA18-AD9B-5608-0A9E-6610C973A481}"/>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5875" name="Rectangle 3">
            <a:extLst>
              <a:ext uri="{FF2B5EF4-FFF2-40B4-BE49-F238E27FC236}">
                <a16:creationId xmlns:a16="http://schemas.microsoft.com/office/drawing/2014/main" id="{633E2A6B-1DB5-B1EC-EAC6-61CBB62D4648}"/>
              </a:ext>
            </a:extLst>
          </p:cNvPr>
          <p:cNvSpPr>
            <a:spLocks noChangeArrowheads="1"/>
          </p:cNvSpPr>
          <p:nvPr/>
        </p:nvSpPr>
        <p:spPr bwMode="auto">
          <a:xfrm>
            <a:off x="1143000" y="2286000"/>
            <a:ext cx="68580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a:r>
              <a:rPr lang="en-US" altLang="en-US" sz="4400" dirty="0">
                <a:solidFill>
                  <a:schemeClr val="tx2"/>
                </a:solidFill>
              </a:rPr>
              <a:t>Chapter 21</a:t>
            </a:r>
          </a:p>
          <a:p>
            <a:pPr algn="ctr"/>
            <a:endParaRPr lang="en-US" altLang="en-US" sz="2000">
              <a:solidFill>
                <a:schemeClr val="tx2"/>
              </a:solidFill>
            </a:endParaRPr>
          </a:p>
          <a:p>
            <a:pPr algn="ctr"/>
            <a:r>
              <a:rPr lang="en-US" sz="4400" dirty="0">
                <a:latin typeface="Arial"/>
                <a:cs typeface="Arial"/>
              </a:rPr>
              <a:t>Network Layer:</a:t>
            </a:r>
            <a:endParaRPr lang="en-US" altLang="en-US" sz="4400" dirty="0">
              <a:cs typeface="Arial"/>
            </a:endParaRPr>
          </a:p>
          <a:p>
            <a:pPr algn="ctr"/>
            <a:r>
              <a:rPr lang="en-US" altLang="en-US" sz="4400" dirty="0">
                <a:latin typeface="Arial"/>
                <a:cs typeface="Arial"/>
              </a:rPr>
              <a:t>Error Reporting</a:t>
            </a:r>
            <a:endParaRPr lang="en-US" altLang="en-US" sz="4400" dirty="0">
              <a:cs typeface="Arial"/>
            </a:endParaRPr>
          </a:p>
        </p:txBody>
      </p:sp>
      <p:sp>
        <p:nvSpPr>
          <p:cNvPr id="975876" name="Text Box 4">
            <a:extLst>
              <a:ext uri="{FF2B5EF4-FFF2-40B4-BE49-F238E27FC236}">
                <a16:creationId xmlns:a16="http://schemas.microsoft.com/office/drawing/2014/main" id="{7B14C6A4-A706-EBD2-7271-D58844F7BFB8}"/>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extLst>
      <p:ext uri="{BB962C8B-B14F-4D97-AF65-F5344CB8AC3E}">
        <p14:creationId xmlns:p14="http://schemas.microsoft.com/office/powerpoint/2010/main" val="266451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1827EEBE-63EF-8F4B-738B-04521C4A52B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69554DA-178E-44FF-8388-201B7D1DA310}" type="slidenum">
              <a:rPr lang="en-US" altLang="en-US" smtClean="0">
                <a:latin typeface="Arial" panose="020B0604020202020204" pitchFamily="34" charset="0"/>
              </a:rPr>
              <a:pPr/>
              <a:t>18</a:t>
            </a:fld>
            <a:endParaRPr lang="en-US" altLang="en-US">
              <a:latin typeface="Arial" panose="020B0604020202020204" pitchFamily="34" charset="0"/>
            </a:endParaRPr>
          </a:p>
        </p:txBody>
      </p:sp>
      <p:sp>
        <p:nvSpPr>
          <p:cNvPr id="61443" name="Line 2">
            <a:extLst>
              <a:ext uri="{FF2B5EF4-FFF2-40B4-BE49-F238E27FC236}">
                <a16:creationId xmlns:a16="http://schemas.microsoft.com/office/drawing/2014/main" id="{5D0E8387-3D87-8976-C10A-62B3EBEC46A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a:extLst>
              <a:ext uri="{FF2B5EF4-FFF2-40B4-BE49-F238E27FC236}">
                <a16:creationId xmlns:a16="http://schemas.microsoft.com/office/drawing/2014/main" id="{A8E03D37-16FD-21CC-6DE1-E694A68832C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a:extLst>
              <a:ext uri="{FF2B5EF4-FFF2-40B4-BE49-F238E27FC236}">
                <a16:creationId xmlns:a16="http://schemas.microsoft.com/office/drawing/2014/main" id="{61C8D105-6D51-6BF5-46BF-9A6167A50A8F}"/>
              </a:ext>
            </a:extLst>
          </p:cNvPr>
          <p:cNvSpPr txBox="1">
            <a:spLocks noChangeArrowheads="1"/>
          </p:cNvSpPr>
          <p:nvPr/>
        </p:nvSpPr>
        <p:spPr bwMode="auto">
          <a:xfrm>
            <a:off x="304800" y="381000"/>
            <a:ext cx="425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2.16  </a:t>
            </a:r>
            <a:r>
              <a:rPr lang="en-US" altLang="en-US" sz="2000" i="1"/>
              <a:t>TCP/IP and OSI model</a:t>
            </a:r>
          </a:p>
        </p:txBody>
      </p:sp>
      <p:sp>
        <p:nvSpPr>
          <p:cNvPr id="61446" name="Line 5">
            <a:extLst>
              <a:ext uri="{FF2B5EF4-FFF2-40B4-BE49-F238E27FC236}">
                <a16:creationId xmlns:a16="http://schemas.microsoft.com/office/drawing/2014/main" id="{4912141B-58E9-2449-C30F-A9A91A03E34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447" name="Picture 7">
            <a:extLst>
              <a:ext uri="{FF2B5EF4-FFF2-40B4-BE49-F238E27FC236}">
                <a16:creationId xmlns:a16="http://schemas.microsoft.com/office/drawing/2014/main" id="{660F08BF-CFF7-00E6-99CA-68770857E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43000"/>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21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AB575D-EE26-80E2-30F6-AE7BC2D06EBC}"/>
              </a:ext>
            </a:extLst>
          </p:cNvPr>
          <p:cNvSpPr>
            <a:spLocks noGrp="1"/>
          </p:cNvSpPr>
          <p:nvPr>
            <p:ph type="sldNum" sz="quarter" idx="10"/>
          </p:nvPr>
        </p:nvSpPr>
        <p:spPr/>
        <p:txBody>
          <a:bodyPr/>
          <a:lstStyle/>
          <a:p>
            <a:r>
              <a:rPr lang="en-US" altLang="en-US"/>
              <a:t>21.</a:t>
            </a:r>
            <a:fld id="{CDAD0AA9-A2B4-449D-847D-69B1C94CA34D}" type="slidenum">
              <a:rPr lang="en-US" altLang="en-US"/>
              <a:pPr/>
              <a:t>19</a:t>
            </a:fld>
            <a:endParaRPr lang="en-US" altLang="en-US"/>
          </a:p>
        </p:txBody>
      </p:sp>
      <p:sp>
        <p:nvSpPr>
          <p:cNvPr id="858114" name="Rectangle 2">
            <a:extLst>
              <a:ext uri="{FF2B5EF4-FFF2-40B4-BE49-F238E27FC236}">
                <a16:creationId xmlns:a16="http://schemas.microsoft.com/office/drawing/2014/main" id="{C75A9758-3661-591A-C644-948D0109218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C882A26B-8ABC-B45C-BD1E-8BD2426B5B83}"/>
              </a:ext>
            </a:extLst>
          </p:cNvPr>
          <p:cNvSpPr txBox="1">
            <a:spLocks noChangeArrowheads="1"/>
          </p:cNvSpPr>
          <p:nvPr/>
        </p:nvSpPr>
        <p:spPr bwMode="auto">
          <a:xfrm>
            <a:off x="228600" y="406400"/>
            <a:ext cx="2317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21-2   ICMP</a:t>
            </a:r>
          </a:p>
        </p:txBody>
      </p:sp>
      <p:sp>
        <p:nvSpPr>
          <p:cNvPr id="858116" name="Text Box 4">
            <a:extLst>
              <a:ext uri="{FF2B5EF4-FFF2-40B4-BE49-F238E27FC236}">
                <a16:creationId xmlns:a16="http://schemas.microsoft.com/office/drawing/2014/main" id="{3C050DEB-CEBC-5705-CAA2-5E481100636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7197A320-A63C-734D-89DB-656D957D6110}"/>
              </a:ext>
            </a:extLst>
          </p:cNvPr>
          <p:cNvSpPr>
            <a:spLocks noChangeArrowheads="1"/>
          </p:cNvSpPr>
          <p:nvPr/>
        </p:nvSpPr>
        <p:spPr bwMode="auto">
          <a:xfrm>
            <a:off x="1524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IP protocol has no error-reporting or error-correcting mechanism. The IP protocol also lacks a mechanism for host and management queries. 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Internet Control Message Protocol (ICMP)</a:t>
            </a:r>
            <a:r>
              <a:rPr lang="en-US" altLang="en-US" sz="2800" i="1">
                <a:effectLst>
                  <a:outerShdw blurRad="38100" dist="38100" dir="2700000" algn="tl">
                    <a:srgbClr val="C0C0C0"/>
                  </a:outerShdw>
                </a:effectLst>
                <a:latin typeface="Times New Roman" panose="02020603050405020304" pitchFamily="18" charset="0"/>
              </a:rPr>
              <a:t> has been designed to compensate for the above two deficiencies. It is a companion to the IP protocol.</a:t>
            </a:r>
          </a:p>
        </p:txBody>
      </p:sp>
      <p:sp>
        <p:nvSpPr>
          <p:cNvPr id="858118" name="Rectangle 6">
            <a:extLst>
              <a:ext uri="{FF2B5EF4-FFF2-40B4-BE49-F238E27FC236}">
                <a16:creationId xmlns:a16="http://schemas.microsoft.com/office/drawing/2014/main" id="{23D25DF0-2A7D-50E0-89A9-EB5C380BFC9F}"/>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Types of Messages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Error Reporting and </a:t>
            </a:r>
            <a:r>
              <a:rPr lang="en-US" altLang="en-US" sz="2400">
                <a:solidFill>
                  <a:srgbClr val="0033CC"/>
                </a:solidFill>
                <a:latin typeface="Times New Roman" panose="02020603050405020304" pitchFamily="18" charset="0"/>
              </a:rPr>
              <a:t>Query</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Debugging Tools</a:t>
            </a:r>
          </a:p>
        </p:txBody>
      </p:sp>
      <p:sp>
        <p:nvSpPr>
          <p:cNvPr id="858119" name="Text Box 7">
            <a:extLst>
              <a:ext uri="{FF2B5EF4-FFF2-40B4-BE49-F238E27FC236}">
                <a16:creationId xmlns:a16="http://schemas.microsoft.com/office/drawing/2014/main" id="{20845D88-4498-54EE-E4AD-4F6EF9C9E2AE}"/>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1827EEBE-63EF-8F4B-738B-04521C4A52B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69554DA-178E-44FF-8388-201B7D1DA310}" type="slidenum">
              <a:rPr lang="en-US" altLang="en-US" smtClean="0">
                <a:latin typeface="Arial" panose="020B0604020202020204" pitchFamily="34" charset="0"/>
              </a:rPr>
              <a:pPr/>
              <a:t>2</a:t>
            </a:fld>
            <a:endParaRPr lang="en-US" altLang="en-US">
              <a:latin typeface="Arial" panose="020B0604020202020204" pitchFamily="34" charset="0"/>
            </a:endParaRPr>
          </a:p>
        </p:txBody>
      </p:sp>
      <p:sp>
        <p:nvSpPr>
          <p:cNvPr id="61443" name="Line 2">
            <a:extLst>
              <a:ext uri="{FF2B5EF4-FFF2-40B4-BE49-F238E27FC236}">
                <a16:creationId xmlns:a16="http://schemas.microsoft.com/office/drawing/2014/main" id="{5D0E8387-3D87-8976-C10A-62B3EBEC46A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a:extLst>
              <a:ext uri="{FF2B5EF4-FFF2-40B4-BE49-F238E27FC236}">
                <a16:creationId xmlns:a16="http://schemas.microsoft.com/office/drawing/2014/main" id="{A8E03D37-16FD-21CC-6DE1-E694A68832C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a:extLst>
              <a:ext uri="{FF2B5EF4-FFF2-40B4-BE49-F238E27FC236}">
                <a16:creationId xmlns:a16="http://schemas.microsoft.com/office/drawing/2014/main" id="{61C8D105-6D51-6BF5-46BF-9A6167A50A8F}"/>
              </a:ext>
            </a:extLst>
          </p:cNvPr>
          <p:cNvSpPr txBox="1">
            <a:spLocks noChangeArrowheads="1"/>
          </p:cNvSpPr>
          <p:nvPr/>
        </p:nvSpPr>
        <p:spPr bwMode="auto">
          <a:xfrm>
            <a:off x="304800" y="381000"/>
            <a:ext cx="425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2.16  </a:t>
            </a:r>
            <a:r>
              <a:rPr lang="en-US" altLang="en-US" sz="2000" i="1"/>
              <a:t>TCP/IP and OSI model</a:t>
            </a:r>
          </a:p>
        </p:txBody>
      </p:sp>
      <p:sp>
        <p:nvSpPr>
          <p:cNvPr id="61446" name="Line 5">
            <a:extLst>
              <a:ext uri="{FF2B5EF4-FFF2-40B4-BE49-F238E27FC236}">
                <a16:creationId xmlns:a16="http://schemas.microsoft.com/office/drawing/2014/main" id="{4912141B-58E9-2449-C30F-A9A91A03E34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447" name="Picture 7">
            <a:extLst>
              <a:ext uri="{FF2B5EF4-FFF2-40B4-BE49-F238E27FC236}">
                <a16:creationId xmlns:a16="http://schemas.microsoft.com/office/drawing/2014/main" id="{660F08BF-CFF7-00E6-99CA-68770857E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76618"/>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17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081A6-3B64-CEB5-EC2F-6945FEB8B381}"/>
              </a:ext>
            </a:extLst>
          </p:cNvPr>
          <p:cNvSpPr>
            <a:spLocks noGrp="1"/>
          </p:cNvSpPr>
          <p:nvPr>
            <p:ph type="sldNum" sz="quarter" idx="10"/>
          </p:nvPr>
        </p:nvSpPr>
        <p:spPr/>
        <p:txBody>
          <a:bodyPr/>
          <a:lstStyle/>
          <a:p>
            <a:r>
              <a:rPr lang="en-US" altLang="en-US"/>
              <a:t>21.</a:t>
            </a:r>
            <a:fld id="{FFE582CD-7725-46DE-9727-B9D75D803A4A}" type="slidenum">
              <a:rPr lang="en-US" altLang="en-US"/>
              <a:pPr/>
              <a:t>20</a:t>
            </a:fld>
            <a:endParaRPr lang="en-US" altLang="en-US"/>
          </a:p>
        </p:txBody>
      </p:sp>
      <p:sp>
        <p:nvSpPr>
          <p:cNvPr id="868354" name="Line 2">
            <a:extLst>
              <a:ext uri="{FF2B5EF4-FFF2-40B4-BE49-F238E27FC236}">
                <a16:creationId xmlns:a16="http://schemas.microsoft.com/office/drawing/2014/main" id="{3A948BAC-5175-CC6C-557A-FC2AE148AA87}"/>
              </a:ext>
            </a:extLst>
          </p:cNvPr>
          <p:cNvSpPr>
            <a:spLocks noChangeShapeType="1"/>
          </p:cNvSpPr>
          <p:nvPr/>
        </p:nvSpPr>
        <p:spPr bwMode="auto">
          <a:xfrm>
            <a:off x="152400" y="304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27BA7D84-2663-7F84-C50D-52DF7DAE760F}"/>
              </a:ext>
            </a:extLst>
          </p:cNvPr>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7AE21F67-C315-A3E5-C16D-21F677425ACC}"/>
              </a:ext>
            </a:extLst>
          </p:cNvPr>
          <p:cNvSpPr txBox="1">
            <a:spLocks noChangeArrowheads="1"/>
          </p:cNvSpPr>
          <p:nvPr/>
        </p:nvSpPr>
        <p:spPr bwMode="auto">
          <a:xfrm>
            <a:off x="304800" y="533400"/>
            <a:ext cx="544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21.8  </a:t>
            </a:r>
            <a:r>
              <a:rPr lang="en-US" altLang="en-US" sz="2000" i="1">
                <a:latin typeface="Times New Roman" panose="02020603050405020304" pitchFamily="18" charset="0"/>
              </a:rPr>
              <a:t>General format of ICMP messages</a:t>
            </a:r>
          </a:p>
        </p:txBody>
      </p:sp>
      <p:sp>
        <p:nvSpPr>
          <p:cNvPr id="868357" name="Line 5">
            <a:extLst>
              <a:ext uri="{FF2B5EF4-FFF2-40B4-BE49-F238E27FC236}">
                <a16:creationId xmlns:a16="http://schemas.microsoft.com/office/drawing/2014/main" id="{5EB6D306-534E-B043-A629-5F252F0DAC2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70F6BEEA-856D-0084-8DB2-CD5926C60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2354263"/>
            <a:ext cx="7231062"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頁尾版面配置區 1">
            <a:extLst>
              <a:ext uri="{FF2B5EF4-FFF2-40B4-BE49-F238E27FC236}">
                <a16:creationId xmlns:a16="http://schemas.microsoft.com/office/drawing/2014/main" id="{DCE020DA-C204-600B-6A8C-D938F797F69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7" name="投影片編號版面配置區 2">
            <a:extLst>
              <a:ext uri="{FF2B5EF4-FFF2-40B4-BE49-F238E27FC236}">
                <a16:creationId xmlns:a16="http://schemas.microsoft.com/office/drawing/2014/main" id="{71F79F06-C1E4-F47F-3C37-5BB7B4B372F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30940F-9755-4C84-96E0-E76AF03DDCEF}" type="slidenum">
              <a:rPr lang="en-US" altLang="zh-TW" b="0"/>
              <a:pPr/>
              <a:t>21</a:t>
            </a:fld>
            <a:endParaRPr lang="en-US" altLang="zh-TW" b="0"/>
          </a:p>
        </p:txBody>
      </p:sp>
      <p:sp>
        <p:nvSpPr>
          <p:cNvPr id="16388" name="Text Box 2">
            <a:extLst>
              <a:ext uri="{FF2B5EF4-FFF2-40B4-BE49-F238E27FC236}">
                <a16:creationId xmlns:a16="http://schemas.microsoft.com/office/drawing/2014/main" id="{928CF246-24EF-0387-7D24-FF5D88F18DD2}"/>
              </a:ext>
            </a:extLst>
          </p:cNvPr>
          <p:cNvSpPr txBox="1">
            <a:spLocks noChangeArrowheads="1"/>
          </p:cNvSpPr>
          <p:nvPr/>
        </p:nvSpPr>
        <p:spPr bwMode="auto">
          <a:xfrm>
            <a:off x="990600" y="102394"/>
            <a:ext cx="7846218"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a:cs typeface="Times New Roman"/>
              </a:rPr>
              <a:t>Figure 9.1   </a:t>
            </a:r>
            <a:r>
              <a:rPr lang="en-US" altLang="en-US" i="1" dirty="0">
                <a:latin typeface="Times New Roman"/>
                <a:cs typeface="Times New Roman"/>
              </a:rPr>
              <a:t>ICMP messages</a:t>
            </a:r>
          </a:p>
        </p:txBody>
      </p:sp>
      <p:sp>
        <p:nvSpPr>
          <p:cNvPr id="16389" name="Rectangle 3">
            <a:extLst>
              <a:ext uri="{FF2B5EF4-FFF2-40B4-BE49-F238E27FC236}">
                <a16:creationId xmlns:a16="http://schemas.microsoft.com/office/drawing/2014/main" id="{8ECDF6A2-6C02-E7F9-84A0-33C6F44C98B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0" name="Rectangle 4">
            <a:extLst>
              <a:ext uri="{FF2B5EF4-FFF2-40B4-BE49-F238E27FC236}">
                <a16:creationId xmlns:a16="http://schemas.microsoft.com/office/drawing/2014/main" id="{ED7690DB-8062-0938-1B58-57C00BC3D5A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1" name="Rectangle 5">
            <a:extLst>
              <a:ext uri="{FF2B5EF4-FFF2-40B4-BE49-F238E27FC236}">
                <a16:creationId xmlns:a16="http://schemas.microsoft.com/office/drawing/2014/main" id="{3EE11521-C63E-DD79-AEA4-43C839E6E35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2" name="Rectangle 6">
            <a:extLst>
              <a:ext uri="{FF2B5EF4-FFF2-40B4-BE49-F238E27FC236}">
                <a16:creationId xmlns:a16="http://schemas.microsoft.com/office/drawing/2014/main" id="{B3620BF1-5EA6-BCAB-D4E5-EFC0EE8F8FC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3" name="Rectangle 7">
            <a:extLst>
              <a:ext uri="{FF2B5EF4-FFF2-40B4-BE49-F238E27FC236}">
                <a16:creationId xmlns:a16="http://schemas.microsoft.com/office/drawing/2014/main" id="{2E0C8BE2-A978-5663-3501-A50239DC94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4" name="Rectangle 8">
            <a:extLst>
              <a:ext uri="{FF2B5EF4-FFF2-40B4-BE49-F238E27FC236}">
                <a16:creationId xmlns:a16="http://schemas.microsoft.com/office/drawing/2014/main" id="{4D25CAA7-29AE-A747-EC93-0EBC9BD1FB8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5" name="Rectangle 9">
            <a:extLst>
              <a:ext uri="{FF2B5EF4-FFF2-40B4-BE49-F238E27FC236}">
                <a16:creationId xmlns:a16="http://schemas.microsoft.com/office/drawing/2014/main" id="{05A7CE86-36A0-A731-A04C-A866AD417CB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3" name="Picture 26" descr="Table&#10;&#10;Description automatically generated">
            <a:extLst>
              <a:ext uri="{FF2B5EF4-FFF2-40B4-BE49-F238E27FC236}">
                <a16:creationId xmlns:a16="http://schemas.microsoft.com/office/drawing/2014/main" id="{E08E4519-BE2A-C95C-0923-4B418C533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20875"/>
            <a:ext cx="760571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56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頁尾版面配置區 1">
            <a:extLst>
              <a:ext uri="{FF2B5EF4-FFF2-40B4-BE49-F238E27FC236}">
                <a16:creationId xmlns:a16="http://schemas.microsoft.com/office/drawing/2014/main" id="{DCE020DA-C204-600B-6A8C-D938F797F69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7" name="投影片編號版面配置區 2">
            <a:extLst>
              <a:ext uri="{FF2B5EF4-FFF2-40B4-BE49-F238E27FC236}">
                <a16:creationId xmlns:a16="http://schemas.microsoft.com/office/drawing/2014/main" id="{71F79F06-C1E4-F47F-3C37-5BB7B4B372F2}"/>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530940F-9755-4C84-96E0-E76AF03DDCEF}" type="slidenum">
              <a:rPr lang="en-US" altLang="zh-TW" b="0"/>
              <a:pPr/>
              <a:t>22</a:t>
            </a:fld>
            <a:endParaRPr lang="en-US" altLang="zh-TW" b="0"/>
          </a:p>
        </p:txBody>
      </p:sp>
      <p:sp>
        <p:nvSpPr>
          <p:cNvPr id="16388" name="Text Box 2">
            <a:extLst>
              <a:ext uri="{FF2B5EF4-FFF2-40B4-BE49-F238E27FC236}">
                <a16:creationId xmlns:a16="http://schemas.microsoft.com/office/drawing/2014/main" id="{928CF246-24EF-0387-7D24-FF5D88F18DD2}"/>
              </a:ext>
            </a:extLst>
          </p:cNvPr>
          <p:cNvSpPr txBox="1">
            <a:spLocks noChangeArrowheads="1"/>
          </p:cNvSpPr>
          <p:nvPr/>
        </p:nvSpPr>
        <p:spPr bwMode="auto">
          <a:xfrm>
            <a:off x="990600" y="102394"/>
            <a:ext cx="7846218"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9.2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ICMP encapsulation</a:t>
            </a:r>
          </a:p>
        </p:txBody>
      </p:sp>
      <p:sp>
        <p:nvSpPr>
          <p:cNvPr id="16389" name="Rectangle 3">
            <a:extLst>
              <a:ext uri="{FF2B5EF4-FFF2-40B4-BE49-F238E27FC236}">
                <a16:creationId xmlns:a16="http://schemas.microsoft.com/office/drawing/2014/main" id="{8ECDF6A2-6C02-E7F9-84A0-33C6F44C98B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0" name="Rectangle 4">
            <a:extLst>
              <a:ext uri="{FF2B5EF4-FFF2-40B4-BE49-F238E27FC236}">
                <a16:creationId xmlns:a16="http://schemas.microsoft.com/office/drawing/2014/main" id="{ED7690DB-8062-0938-1B58-57C00BC3D5A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1" name="Rectangle 5">
            <a:extLst>
              <a:ext uri="{FF2B5EF4-FFF2-40B4-BE49-F238E27FC236}">
                <a16:creationId xmlns:a16="http://schemas.microsoft.com/office/drawing/2014/main" id="{3EE11521-C63E-DD79-AEA4-43C839E6E35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2" name="Rectangle 6">
            <a:extLst>
              <a:ext uri="{FF2B5EF4-FFF2-40B4-BE49-F238E27FC236}">
                <a16:creationId xmlns:a16="http://schemas.microsoft.com/office/drawing/2014/main" id="{B3620BF1-5EA6-BCAB-D4E5-EFC0EE8F8FC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3" name="Rectangle 7">
            <a:extLst>
              <a:ext uri="{FF2B5EF4-FFF2-40B4-BE49-F238E27FC236}">
                <a16:creationId xmlns:a16="http://schemas.microsoft.com/office/drawing/2014/main" id="{2E0C8BE2-A978-5663-3501-A50239DC94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4" name="Rectangle 8">
            <a:extLst>
              <a:ext uri="{FF2B5EF4-FFF2-40B4-BE49-F238E27FC236}">
                <a16:creationId xmlns:a16="http://schemas.microsoft.com/office/drawing/2014/main" id="{4D25CAA7-29AE-A747-EC93-0EBC9BD1FB8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sp>
        <p:nvSpPr>
          <p:cNvPr id="16395" name="Rectangle 9">
            <a:extLst>
              <a:ext uri="{FF2B5EF4-FFF2-40B4-BE49-F238E27FC236}">
                <a16:creationId xmlns:a16="http://schemas.microsoft.com/office/drawing/2014/main" id="{05A7CE86-36A0-A731-A04C-A866AD417CB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pitchFamily="18" charset="-120"/>
            </a:endParaRPr>
          </a:p>
        </p:txBody>
      </p:sp>
      <p:pic>
        <p:nvPicPr>
          <p:cNvPr id="16396" name="Picture 11">
            <a:extLst>
              <a:ext uri="{FF2B5EF4-FFF2-40B4-BE49-F238E27FC236}">
                <a16:creationId xmlns:a16="http://schemas.microsoft.com/office/drawing/2014/main" id="{350A0C21-197E-45D6-5CDD-DF23EBDF1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2522538"/>
            <a:ext cx="6481762" cy="18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83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2CD156-4BD4-2A10-AAFD-5CA5ED844BB2}"/>
              </a:ext>
            </a:extLst>
          </p:cNvPr>
          <p:cNvSpPr>
            <a:spLocks noGrp="1"/>
          </p:cNvSpPr>
          <p:nvPr>
            <p:ph type="sldNum" sz="quarter" idx="10"/>
          </p:nvPr>
        </p:nvSpPr>
        <p:spPr/>
        <p:txBody>
          <a:bodyPr/>
          <a:lstStyle/>
          <a:p>
            <a:r>
              <a:rPr lang="en-US" altLang="en-US"/>
              <a:t>21.</a:t>
            </a:r>
            <a:fld id="{3867AFEB-0C72-47B2-9F85-F55B84BD79D5}" type="slidenum">
              <a:rPr lang="en-US" altLang="en-US"/>
              <a:pPr/>
              <a:t>23</a:t>
            </a:fld>
            <a:endParaRPr lang="en-US" altLang="en-US"/>
          </a:p>
        </p:txBody>
      </p:sp>
      <p:sp>
        <p:nvSpPr>
          <p:cNvPr id="872450" name="Line 2">
            <a:extLst>
              <a:ext uri="{FF2B5EF4-FFF2-40B4-BE49-F238E27FC236}">
                <a16:creationId xmlns:a16="http://schemas.microsoft.com/office/drawing/2014/main" id="{6DCD5FD9-771A-62F3-950D-E5C46B9EC17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6B94F9E4-CF62-FD7E-D381-89FAE178729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D13C5FD4-246A-94D7-1105-2AD5BD80CE18}"/>
              </a:ext>
            </a:extLst>
          </p:cNvPr>
          <p:cNvSpPr txBox="1">
            <a:spLocks noChangeArrowheads="1"/>
          </p:cNvSpPr>
          <p:nvPr/>
        </p:nvSpPr>
        <p:spPr bwMode="auto">
          <a:xfrm>
            <a:off x="304800" y="762000"/>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21.12  </a:t>
            </a:r>
            <a:r>
              <a:rPr lang="en-US" altLang="en-US" sz="2000" i="1">
                <a:latin typeface="Times New Roman" panose="02020603050405020304" pitchFamily="18" charset="0"/>
              </a:rPr>
              <a:t>Query messages</a:t>
            </a:r>
          </a:p>
        </p:txBody>
      </p:sp>
      <p:sp>
        <p:nvSpPr>
          <p:cNvPr id="872453" name="Line 5">
            <a:extLst>
              <a:ext uri="{FF2B5EF4-FFF2-40B4-BE49-F238E27FC236}">
                <a16:creationId xmlns:a16="http://schemas.microsoft.com/office/drawing/2014/main" id="{6B77FCF2-D657-39CE-324D-592E8F82167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9A1AAE0B-6010-EE6D-637C-FEF73AE90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36800"/>
            <a:ext cx="8355013"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F63A1A-B06E-AB16-4BB6-FC012E694EEF}"/>
              </a:ext>
            </a:extLst>
          </p:cNvPr>
          <p:cNvSpPr>
            <a:spLocks noGrp="1"/>
          </p:cNvSpPr>
          <p:nvPr>
            <p:ph type="sldNum" sz="quarter" idx="10"/>
          </p:nvPr>
        </p:nvSpPr>
        <p:spPr/>
        <p:txBody>
          <a:bodyPr/>
          <a:lstStyle/>
          <a:p>
            <a:r>
              <a:rPr lang="en-US" altLang="en-US"/>
              <a:t>21.</a:t>
            </a:r>
            <a:fld id="{455963E4-B8DE-4E2B-85EC-C00C1FBC5DD0}" type="slidenum">
              <a:rPr lang="en-US" altLang="en-US"/>
              <a:pPr/>
              <a:t>24</a:t>
            </a:fld>
            <a:endParaRPr lang="en-US" altLang="en-US"/>
          </a:p>
        </p:txBody>
      </p:sp>
      <p:sp>
        <p:nvSpPr>
          <p:cNvPr id="869378" name="Line 2">
            <a:extLst>
              <a:ext uri="{FF2B5EF4-FFF2-40B4-BE49-F238E27FC236}">
                <a16:creationId xmlns:a16="http://schemas.microsoft.com/office/drawing/2014/main" id="{46C9F7BD-B55E-0179-4E65-1630C9C99C9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A939DEEE-4C8E-886F-A028-7E5DA0F2B2E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7BEBF8E9-A8E6-432F-2D67-08A09D226D1D}"/>
              </a:ext>
            </a:extLst>
          </p:cNvPr>
          <p:cNvSpPr txBox="1">
            <a:spLocks noChangeArrowheads="1"/>
          </p:cNvSpPr>
          <p:nvPr/>
        </p:nvSpPr>
        <p:spPr bwMode="auto">
          <a:xfrm>
            <a:off x="304800" y="762000"/>
            <a:ext cx="449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21.9  </a:t>
            </a:r>
            <a:r>
              <a:rPr lang="en-US" altLang="en-US" sz="2000" i="1">
                <a:latin typeface="Times New Roman" panose="02020603050405020304" pitchFamily="18" charset="0"/>
              </a:rPr>
              <a:t>Error-reporting messages</a:t>
            </a:r>
          </a:p>
        </p:txBody>
      </p:sp>
      <p:sp>
        <p:nvSpPr>
          <p:cNvPr id="869381" name="Line 5">
            <a:extLst>
              <a:ext uri="{FF2B5EF4-FFF2-40B4-BE49-F238E27FC236}">
                <a16:creationId xmlns:a16="http://schemas.microsoft.com/office/drawing/2014/main" id="{BD8788F2-8F91-A8B6-DDE6-404D20F58CA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5171A384-6E99-6D01-A240-B15CC67D0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22525"/>
            <a:ext cx="7742238"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內容版面配置區 5">
            <a:extLst>
              <a:ext uri="{FF2B5EF4-FFF2-40B4-BE49-F238E27FC236}">
                <a16:creationId xmlns:a16="http://schemas.microsoft.com/office/drawing/2014/main" id="{5D025246-03FF-F5C8-5B52-2900A99765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951" t="8253" r="4672" b="11192"/>
          <a:stretch>
            <a:fillRect/>
          </a:stretch>
        </p:blipFill>
        <p:spPr bwMode="auto">
          <a:xfrm>
            <a:off x="68263" y="547688"/>
            <a:ext cx="9039225" cy="5695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頁尾版面配置區 3">
            <a:extLst>
              <a:ext uri="{FF2B5EF4-FFF2-40B4-BE49-F238E27FC236}">
                <a16:creationId xmlns:a16="http://schemas.microsoft.com/office/drawing/2014/main" id="{EADF0C15-D8C6-A67F-7B33-6699E0B4EBD8}"/>
              </a:ext>
            </a:extLst>
          </p:cNvPr>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24580" name="投影片編號版面配置區 4">
            <a:extLst>
              <a:ext uri="{FF2B5EF4-FFF2-40B4-BE49-F238E27FC236}">
                <a16:creationId xmlns:a16="http://schemas.microsoft.com/office/drawing/2014/main" id="{29C4C765-4742-9C04-8F10-D9DE86002C63}"/>
              </a:ext>
            </a:extLst>
          </p:cNvPr>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F0196BA-A4E2-4C8C-8866-6D33CE047091}" type="slidenum">
              <a:rPr lang="en-US" altLang="zh-TW" b="0" dirty="0"/>
              <a:pPr/>
              <a:t>25</a:t>
            </a:fld>
            <a:endParaRPr lang="en-US" altLang="zh-TW" b="0" dirty="0"/>
          </a:p>
        </p:txBody>
      </p:sp>
    </p:spTree>
    <p:extLst>
      <p:ext uri="{BB962C8B-B14F-4D97-AF65-F5344CB8AC3E}">
        <p14:creationId xmlns:p14="http://schemas.microsoft.com/office/powerpoint/2010/main" val="40883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6E2A-84BC-DE67-3D5A-01C9835F2D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B98F01-3ED6-D1C6-A3E4-ECC89A271791}"/>
              </a:ext>
            </a:extLst>
          </p:cNvPr>
          <p:cNvSpPr>
            <a:spLocks noGrp="1"/>
          </p:cNvSpPr>
          <p:nvPr>
            <p:ph idx="1"/>
          </p:nvPr>
        </p:nvSpPr>
        <p:spPr/>
        <p:txBody>
          <a:bodyPr lIns="91440" tIns="45720" rIns="91440" bIns="45720" anchor="t"/>
          <a:lstStyle/>
          <a:p>
            <a:pPr>
              <a:buNone/>
            </a:pPr>
            <a:endParaRPr lang="en-US"/>
          </a:p>
        </p:txBody>
      </p:sp>
      <p:sp>
        <p:nvSpPr>
          <p:cNvPr id="4" name="Footer Placeholder 3">
            <a:extLst>
              <a:ext uri="{FF2B5EF4-FFF2-40B4-BE49-F238E27FC236}">
                <a16:creationId xmlns:a16="http://schemas.microsoft.com/office/drawing/2014/main" id="{17C5882A-10AA-C878-841C-42D12B3A6B22}"/>
              </a:ext>
            </a:extLst>
          </p:cNvPr>
          <p:cNvSpPr>
            <a:spLocks noGrp="1"/>
          </p:cNvSpPr>
          <p:nvPr>
            <p:ph type="ftr" sz="quarter" idx="10"/>
          </p:nvPr>
        </p:nvSpPr>
        <p:spPr/>
        <p:txBody>
          <a:bodyPr/>
          <a:lstStyle/>
          <a:p>
            <a:pPr>
              <a:defRPr/>
            </a:pPr>
            <a:r>
              <a:rPr lang="en-US" altLang="zh-TW"/>
              <a:t>TCP/IP Protocol Suite</a:t>
            </a:r>
          </a:p>
        </p:txBody>
      </p:sp>
      <p:sp>
        <p:nvSpPr>
          <p:cNvPr id="5" name="Slide Number Placeholder 4">
            <a:extLst>
              <a:ext uri="{FF2B5EF4-FFF2-40B4-BE49-F238E27FC236}">
                <a16:creationId xmlns:a16="http://schemas.microsoft.com/office/drawing/2014/main" id="{4F91CC62-34C1-189A-3193-86776E1292B2}"/>
              </a:ext>
            </a:extLst>
          </p:cNvPr>
          <p:cNvSpPr>
            <a:spLocks noGrp="1"/>
          </p:cNvSpPr>
          <p:nvPr>
            <p:ph type="sldNum" sz="quarter" idx="11"/>
          </p:nvPr>
        </p:nvSpPr>
        <p:spPr/>
        <p:txBody>
          <a:bodyPr/>
          <a:lstStyle/>
          <a:p>
            <a:fld id="{41D7FB95-8DC9-42F5-BEC1-76C4118C58E0}" type="slidenum">
              <a:rPr lang="en-US" altLang="zh-TW"/>
              <a:pPr/>
              <a:t>26</a:t>
            </a:fld>
            <a:endParaRPr lang="en-US" altLang="zh-TW"/>
          </a:p>
        </p:txBody>
      </p:sp>
    </p:spTree>
    <p:extLst>
      <p:ext uri="{BB962C8B-B14F-4D97-AF65-F5344CB8AC3E}">
        <p14:creationId xmlns:p14="http://schemas.microsoft.com/office/powerpoint/2010/main" val="208918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DE5B081A-3C96-3301-ED5A-6A2008536A4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9E8F357B-79DC-46CB-BE83-AFCCDB0F2F91}" type="slidenum">
              <a:rPr lang="en-US" altLang="en-US" smtClean="0">
                <a:latin typeface="Arial" panose="020B0604020202020204" pitchFamily="34" charset="0"/>
              </a:rPr>
              <a:pPr/>
              <a:t>3</a:t>
            </a:fld>
            <a:endParaRPr lang="en-US" altLang="en-US">
              <a:latin typeface="Arial" panose="020B0604020202020204" pitchFamily="34" charset="0"/>
            </a:endParaRPr>
          </a:p>
        </p:txBody>
      </p:sp>
      <p:sp>
        <p:nvSpPr>
          <p:cNvPr id="67587" name="Line 2">
            <a:extLst>
              <a:ext uri="{FF2B5EF4-FFF2-40B4-BE49-F238E27FC236}">
                <a16:creationId xmlns:a16="http://schemas.microsoft.com/office/drawing/2014/main" id="{A3FE2F3C-8307-AED7-D79D-0FB22E4EAB7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8" name="Line 3">
            <a:extLst>
              <a:ext uri="{FF2B5EF4-FFF2-40B4-BE49-F238E27FC236}">
                <a16:creationId xmlns:a16="http://schemas.microsoft.com/office/drawing/2014/main" id="{5F8F5208-E9CB-3D88-C98A-C2B7734CDE0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9" name="Text Box 4">
            <a:extLst>
              <a:ext uri="{FF2B5EF4-FFF2-40B4-BE49-F238E27FC236}">
                <a16:creationId xmlns:a16="http://schemas.microsoft.com/office/drawing/2014/main" id="{26B6EB47-B746-82F5-20F0-2B65218E8BEC}"/>
              </a:ext>
            </a:extLst>
          </p:cNvPr>
          <p:cNvSpPr txBox="1">
            <a:spLocks noChangeArrowheads="1"/>
          </p:cNvSpPr>
          <p:nvPr/>
        </p:nvSpPr>
        <p:spPr bwMode="auto">
          <a:xfrm>
            <a:off x="304800" y="381000"/>
            <a:ext cx="675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2.18  </a:t>
            </a:r>
            <a:r>
              <a:rPr lang="en-US" altLang="en-US" sz="2000" i="1"/>
              <a:t>Relationship of layers and addresses in TCP/IP</a:t>
            </a:r>
          </a:p>
        </p:txBody>
      </p:sp>
      <p:sp>
        <p:nvSpPr>
          <p:cNvPr id="67590" name="Line 5">
            <a:extLst>
              <a:ext uri="{FF2B5EF4-FFF2-40B4-BE49-F238E27FC236}">
                <a16:creationId xmlns:a16="http://schemas.microsoft.com/office/drawing/2014/main" id="{B01DA0EF-DB9C-0CD0-CAB5-94A7C470B78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7591" name="Picture 6">
            <a:extLst>
              <a:ext uri="{FF2B5EF4-FFF2-40B4-BE49-F238E27FC236}">
                <a16:creationId xmlns:a16="http://schemas.microsoft.com/office/drawing/2014/main" id="{12B61756-BD50-06AF-899E-C2238BDA3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11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B2513321-0303-E97F-7E57-D19985E4E75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ED42DE7-E5C1-4D10-A300-5295BF77EA41}" type="slidenum">
              <a:rPr lang="en-US" altLang="en-US" smtClean="0">
                <a:latin typeface="Arial" panose="020B0604020202020204" pitchFamily="34" charset="0"/>
              </a:rPr>
              <a:pPr/>
              <a:t>4</a:t>
            </a:fld>
            <a:endParaRPr lang="en-US" altLang="en-US">
              <a:latin typeface="Arial" panose="020B0604020202020204" pitchFamily="34" charset="0"/>
            </a:endParaRPr>
          </a:p>
        </p:txBody>
      </p:sp>
      <p:sp>
        <p:nvSpPr>
          <p:cNvPr id="71683" name="Line 2">
            <a:extLst>
              <a:ext uri="{FF2B5EF4-FFF2-40B4-BE49-F238E27FC236}">
                <a16:creationId xmlns:a16="http://schemas.microsoft.com/office/drawing/2014/main" id="{0025FA3F-4507-29D0-6E21-13715FE17C8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4" name="Line 3">
            <a:extLst>
              <a:ext uri="{FF2B5EF4-FFF2-40B4-BE49-F238E27FC236}">
                <a16:creationId xmlns:a16="http://schemas.microsoft.com/office/drawing/2014/main" id="{AE709E05-81A6-762A-04E1-39911565CB4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5" name="Text Box 4">
            <a:extLst>
              <a:ext uri="{FF2B5EF4-FFF2-40B4-BE49-F238E27FC236}">
                <a16:creationId xmlns:a16="http://schemas.microsoft.com/office/drawing/2014/main" id="{32141614-9896-33DF-B2A1-35C89997C93C}"/>
              </a:ext>
            </a:extLst>
          </p:cNvPr>
          <p:cNvSpPr txBox="1">
            <a:spLocks noChangeArrowheads="1"/>
          </p:cNvSpPr>
          <p:nvPr/>
        </p:nvSpPr>
        <p:spPr bwMode="auto">
          <a:xfrm>
            <a:off x="304800" y="381000"/>
            <a:ext cx="375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2.19  </a:t>
            </a:r>
            <a:r>
              <a:rPr lang="en-US" altLang="en-US" sz="2000" i="1"/>
              <a:t>Physical addresses</a:t>
            </a:r>
          </a:p>
        </p:txBody>
      </p:sp>
      <p:sp>
        <p:nvSpPr>
          <p:cNvPr id="71686" name="Line 5">
            <a:extLst>
              <a:ext uri="{FF2B5EF4-FFF2-40B4-BE49-F238E27FC236}">
                <a16:creationId xmlns:a16="http://schemas.microsoft.com/office/drawing/2014/main" id="{5AFFAB27-7D4C-3823-2342-4D927139592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687" name="Picture 6">
            <a:extLst>
              <a:ext uri="{FF2B5EF4-FFF2-40B4-BE49-F238E27FC236}">
                <a16:creationId xmlns:a16="http://schemas.microsoft.com/office/drawing/2014/main" id="{73100A1F-26E6-47A6-A301-431CD7E4C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487613"/>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7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C17194E5-8110-D0EA-7EC3-FCE69395B8D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8A5428E-E746-4EEC-8F0E-21DE1B3189FB}" type="slidenum">
              <a:rPr lang="en-US" altLang="en-US" smtClean="0">
                <a:latin typeface="Arial" panose="020B0604020202020204" pitchFamily="34" charset="0"/>
              </a:rPr>
              <a:pPr/>
              <a:t>5</a:t>
            </a:fld>
            <a:endParaRPr lang="en-US" altLang="en-US">
              <a:latin typeface="Arial" panose="020B0604020202020204" pitchFamily="34" charset="0"/>
            </a:endParaRPr>
          </a:p>
        </p:txBody>
      </p:sp>
      <p:sp>
        <p:nvSpPr>
          <p:cNvPr id="77827" name="Line 2">
            <a:extLst>
              <a:ext uri="{FF2B5EF4-FFF2-40B4-BE49-F238E27FC236}">
                <a16:creationId xmlns:a16="http://schemas.microsoft.com/office/drawing/2014/main" id="{25CBCB48-9178-5D73-D4AB-27A854F30E5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8" name="Line 3">
            <a:extLst>
              <a:ext uri="{FF2B5EF4-FFF2-40B4-BE49-F238E27FC236}">
                <a16:creationId xmlns:a16="http://schemas.microsoft.com/office/drawing/2014/main" id="{2FB1561A-490B-2530-754B-F0B703AACF3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9" name="Text Box 4">
            <a:extLst>
              <a:ext uri="{FF2B5EF4-FFF2-40B4-BE49-F238E27FC236}">
                <a16:creationId xmlns:a16="http://schemas.microsoft.com/office/drawing/2014/main" id="{EBD7E3D0-0032-0518-FC61-D6A54A1B3F41}"/>
              </a:ext>
            </a:extLst>
          </p:cNvPr>
          <p:cNvSpPr txBox="1">
            <a:spLocks noChangeArrowheads="1"/>
          </p:cNvSpPr>
          <p:nvPr/>
        </p:nvSpPr>
        <p:spPr bwMode="auto">
          <a:xfrm>
            <a:off x="304800" y="381000"/>
            <a:ext cx="312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2.20  </a:t>
            </a:r>
            <a:r>
              <a:rPr lang="en-US" altLang="en-US" sz="2000" i="1"/>
              <a:t>IP addresses</a:t>
            </a:r>
          </a:p>
        </p:txBody>
      </p:sp>
      <p:sp>
        <p:nvSpPr>
          <p:cNvPr id="77830" name="Line 5">
            <a:extLst>
              <a:ext uri="{FF2B5EF4-FFF2-40B4-BE49-F238E27FC236}">
                <a16:creationId xmlns:a16="http://schemas.microsoft.com/office/drawing/2014/main" id="{291B5B68-50F0-19E9-C8BF-CEF52C28309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7831" name="Picture 6">
            <a:extLst>
              <a:ext uri="{FF2B5EF4-FFF2-40B4-BE49-F238E27FC236}">
                <a16:creationId xmlns:a16="http://schemas.microsoft.com/office/drawing/2014/main" id="{59BC27B2-B31B-D6F9-99A0-CBAE83AA4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1089025"/>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42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EF3411-2176-7A5A-6664-21AAC9C1B666}"/>
              </a:ext>
            </a:extLst>
          </p:cNvPr>
          <p:cNvSpPr>
            <a:spLocks noGrp="1"/>
          </p:cNvSpPr>
          <p:nvPr>
            <p:ph type="sldNum" sz="quarter" idx="10"/>
          </p:nvPr>
        </p:nvSpPr>
        <p:spPr/>
        <p:txBody>
          <a:bodyPr/>
          <a:lstStyle/>
          <a:p>
            <a:r>
              <a:rPr lang="en-US" altLang="en-US"/>
              <a:t>21.</a:t>
            </a:r>
            <a:fld id="{4FD8CA13-DAAD-40A2-BAEB-FFD4D9D49DA7}" type="slidenum">
              <a:rPr lang="en-US" altLang="en-US"/>
              <a:pPr/>
              <a:t>6</a:t>
            </a:fld>
            <a:endParaRPr lang="en-US" altLang="en-US"/>
          </a:p>
        </p:txBody>
      </p:sp>
      <p:sp>
        <p:nvSpPr>
          <p:cNvPr id="565250" name="Rectangle 2">
            <a:extLst>
              <a:ext uri="{FF2B5EF4-FFF2-40B4-BE49-F238E27FC236}">
                <a16:creationId xmlns:a16="http://schemas.microsoft.com/office/drawing/2014/main" id="{26F347EB-8B3A-A9D4-0CBB-6CDEC3CD4C4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B84063DC-0EA6-EA3B-CC34-FEA1032318DF}"/>
              </a:ext>
            </a:extLst>
          </p:cNvPr>
          <p:cNvSpPr txBox="1">
            <a:spLocks noChangeArrowheads="1"/>
          </p:cNvSpPr>
          <p:nvPr/>
        </p:nvSpPr>
        <p:spPr bwMode="auto">
          <a:xfrm>
            <a:off x="228600" y="406400"/>
            <a:ext cx="5173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21-1   ADDRESS MAPPING</a:t>
            </a:r>
          </a:p>
        </p:txBody>
      </p:sp>
      <p:sp>
        <p:nvSpPr>
          <p:cNvPr id="565252" name="Text Box 4">
            <a:extLst>
              <a:ext uri="{FF2B5EF4-FFF2-40B4-BE49-F238E27FC236}">
                <a16:creationId xmlns:a16="http://schemas.microsoft.com/office/drawing/2014/main" id="{DE7A8A59-B802-D74F-6C77-360144F6F2A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3D6EE24B-C17B-4F33-5318-EFA2E4FC7442}"/>
              </a:ext>
            </a:extLst>
          </p:cNvPr>
          <p:cNvSpPr>
            <a:spLocks noChangeArrowheads="1"/>
          </p:cNvSpPr>
          <p:nvPr/>
        </p:nvSpPr>
        <p:spPr bwMode="auto">
          <a:xfrm>
            <a:off x="228600" y="16002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delivery of a packet to a host or a router requires two levels of addressing: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logical</a:t>
            </a:r>
            <a:r>
              <a:rPr lang="en-US" altLang="en-US" sz="2800" i="1">
                <a:effectLst>
                  <a:outerShdw blurRad="38100" dist="38100" dir="2700000" algn="tl">
                    <a:srgbClr val="C0C0C0"/>
                  </a:outerShdw>
                </a:effectLst>
                <a:latin typeface="Times New Roman" panose="02020603050405020304" pitchFamily="18" charset="0"/>
              </a:rPr>
              <a:t> and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physical</a:t>
            </a:r>
            <a:r>
              <a:rPr lang="en-US" altLang="en-US" sz="2800" i="1">
                <a:effectLst>
                  <a:outerShdw blurRad="38100" dist="38100" dir="2700000" algn="tl">
                    <a:srgbClr val="C0C0C0"/>
                  </a:outerShdw>
                </a:effectLst>
                <a:latin typeface="Times New Roman" panose="02020603050405020304" pitchFamily="18" charset="0"/>
              </a:rPr>
              <a:t>. We need to be able to map a logical address to its corresponding</a:t>
            </a:r>
          </a:p>
          <a:p>
            <a:pPr algn="just" eaLnBrk="1" hangingPunct="1"/>
            <a:r>
              <a:rPr lang="en-US" altLang="en-US" sz="2800" i="1">
                <a:effectLst>
                  <a:outerShdw blurRad="38100" dist="38100" dir="2700000" algn="tl">
                    <a:srgbClr val="C0C0C0"/>
                  </a:outerShdw>
                </a:effectLst>
                <a:latin typeface="Times New Roman" panose="02020603050405020304" pitchFamily="18" charset="0"/>
              </a:rPr>
              <a:t>physical address and vice versa. This can be done by using either static or dynamic mapping.</a:t>
            </a:r>
          </a:p>
        </p:txBody>
      </p:sp>
      <p:sp>
        <p:nvSpPr>
          <p:cNvPr id="565277" name="Rectangle 29">
            <a:extLst>
              <a:ext uri="{FF2B5EF4-FFF2-40B4-BE49-F238E27FC236}">
                <a16:creationId xmlns:a16="http://schemas.microsoft.com/office/drawing/2014/main" id="{CA7B302F-5095-3C80-CE33-30A44AB45796}"/>
              </a:ext>
            </a:extLst>
          </p:cNvPr>
          <p:cNvSpPr>
            <a:spLocks noChangeArrowheads="1"/>
          </p:cNvSpPr>
          <p:nvPr/>
        </p:nvSpPr>
        <p:spPr bwMode="auto">
          <a:xfrm>
            <a:off x="152400" y="474345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Mapping Logical to Physical Address</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Mapping Physical to Logical Address</a:t>
            </a:r>
          </a:p>
        </p:txBody>
      </p:sp>
      <p:sp>
        <p:nvSpPr>
          <p:cNvPr id="565278" name="Text Box 30">
            <a:extLst>
              <a:ext uri="{FF2B5EF4-FFF2-40B4-BE49-F238E27FC236}">
                <a16:creationId xmlns:a16="http://schemas.microsoft.com/office/drawing/2014/main" id="{94AD699B-74A2-5557-8F75-44B1632B9C39}"/>
              </a:ext>
            </a:extLst>
          </p:cNvPr>
          <p:cNvSpPr txBox="1">
            <a:spLocks noChangeArrowheads="1"/>
          </p:cNvSpPr>
          <p:nvPr/>
        </p:nvSpPr>
        <p:spPr bwMode="auto">
          <a:xfrm>
            <a:off x="165100" y="4267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35231A-9CCE-DC80-4133-467E5EDD957C}"/>
              </a:ext>
            </a:extLst>
          </p:cNvPr>
          <p:cNvSpPr>
            <a:spLocks noGrp="1"/>
          </p:cNvSpPr>
          <p:nvPr>
            <p:ph type="sldNum" sz="quarter" idx="10"/>
          </p:nvPr>
        </p:nvSpPr>
        <p:spPr/>
        <p:txBody>
          <a:bodyPr/>
          <a:lstStyle/>
          <a:p>
            <a:r>
              <a:rPr lang="en-US" altLang="en-US"/>
              <a:t>21.</a:t>
            </a:r>
            <a:fld id="{2EB97121-6450-4C82-A3F1-9181CBDFE7AC}" type="slidenum">
              <a:rPr lang="en-US" altLang="en-US"/>
              <a:pPr/>
              <a:t>7</a:t>
            </a:fld>
            <a:endParaRPr lang="en-US" altLang="en-US"/>
          </a:p>
        </p:txBody>
      </p:sp>
      <p:sp>
        <p:nvSpPr>
          <p:cNvPr id="861186" name="Line 2">
            <a:extLst>
              <a:ext uri="{FF2B5EF4-FFF2-40B4-BE49-F238E27FC236}">
                <a16:creationId xmlns:a16="http://schemas.microsoft.com/office/drawing/2014/main" id="{C238C64F-E599-217C-FF1B-EC3014FFC9CF}"/>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DD86563C-0B9C-95F3-DEF9-488BDE1E22AF}"/>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E8E0A80E-5955-80FA-0E4E-E7BB6DFAED52}"/>
              </a:ext>
            </a:extLst>
          </p:cNvPr>
          <p:cNvSpPr txBox="1">
            <a:spLocks noChangeArrowheads="1"/>
          </p:cNvSpPr>
          <p:nvPr/>
        </p:nvSpPr>
        <p:spPr bwMode="auto">
          <a:xfrm>
            <a:off x="304800" y="457200"/>
            <a:ext cx="336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  </a:t>
            </a:r>
            <a:r>
              <a:rPr lang="en-US" altLang="en-US" sz="2000" i="1">
                <a:latin typeface="Times New Roman" panose="02020603050405020304" pitchFamily="18" charset="0"/>
              </a:rPr>
              <a:t>ARP operation</a:t>
            </a:r>
          </a:p>
        </p:txBody>
      </p:sp>
      <p:sp>
        <p:nvSpPr>
          <p:cNvPr id="861189" name="Line 5">
            <a:extLst>
              <a:ext uri="{FF2B5EF4-FFF2-40B4-BE49-F238E27FC236}">
                <a16:creationId xmlns:a16="http://schemas.microsoft.com/office/drawing/2014/main" id="{EA9D174B-95E4-A6E6-3D31-0995B5531FB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1" name="Picture 7">
            <a:extLst>
              <a:ext uri="{FF2B5EF4-FFF2-40B4-BE49-F238E27FC236}">
                <a16:creationId xmlns:a16="http://schemas.microsoft.com/office/drawing/2014/main" id="{1CD301A6-72E1-15C7-F618-19A13CB08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56673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30858-6676-A93B-8693-7211D7B4D21E}"/>
              </a:ext>
            </a:extLst>
          </p:cNvPr>
          <p:cNvSpPr>
            <a:spLocks noGrp="1"/>
          </p:cNvSpPr>
          <p:nvPr>
            <p:ph type="sldNum" sz="quarter" idx="10"/>
          </p:nvPr>
        </p:nvSpPr>
        <p:spPr/>
        <p:txBody>
          <a:bodyPr/>
          <a:lstStyle/>
          <a:p>
            <a:r>
              <a:rPr lang="en-US" altLang="en-US"/>
              <a:t>21.</a:t>
            </a:r>
            <a:fld id="{53474D24-D5C2-4356-8195-7073C44A629C}" type="slidenum">
              <a:rPr lang="en-US" altLang="en-US"/>
              <a:pPr/>
              <a:t>8</a:t>
            </a:fld>
            <a:endParaRPr lang="en-US" altLang="en-US"/>
          </a:p>
        </p:txBody>
      </p:sp>
      <p:sp>
        <p:nvSpPr>
          <p:cNvPr id="862210" name="Line 2">
            <a:extLst>
              <a:ext uri="{FF2B5EF4-FFF2-40B4-BE49-F238E27FC236}">
                <a16:creationId xmlns:a16="http://schemas.microsoft.com/office/drawing/2014/main" id="{F2085709-35A7-AC8C-5C56-B1315CCE838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B12783F9-E1FE-8EC9-086C-648683B92D0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DE5ED559-8E41-C0CC-D36B-A445D8D43540}"/>
              </a:ext>
            </a:extLst>
          </p:cNvPr>
          <p:cNvSpPr txBox="1">
            <a:spLocks noChangeArrowheads="1"/>
          </p:cNvSpPr>
          <p:nvPr/>
        </p:nvSpPr>
        <p:spPr bwMode="auto">
          <a:xfrm>
            <a:off x="304800" y="7620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21.2  </a:t>
            </a:r>
            <a:r>
              <a:rPr lang="en-US" altLang="en-US" sz="2000" i="1">
                <a:latin typeface="Times New Roman" panose="02020603050405020304" pitchFamily="18" charset="0"/>
              </a:rPr>
              <a:t>ARP packet</a:t>
            </a:r>
          </a:p>
        </p:txBody>
      </p:sp>
      <p:sp>
        <p:nvSpPr>
          <p:cNvPr id="862213" name="Line 5">
            <a:extLst>
              <a:ext uri="{FF2B5EF4-FFF2-40B4-BE49-F238E27FC236}">
                <a16:creationId xmlns:a16="http://schemas.microsoft.com/office/drawing/2014/main" id="{FC5BC845-DD3C-8C41-AD6E-539A251B5B2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8DFB2719-1077-6493-9F6D-C79B57E58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1539875"/>
            <a:ext cx="6188075"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CB76A9-6240-54D9-D199-4099ACE0A869}"/>
              </a:ext>
            </a:extLst>
          </p:cNvPr>
          <p:cNvSpPr>
            <a:spLocks noGrp="1"/>
          </p:cNvSpPr>
          <p:nvPr>
            <p:ph type="sldNum" sz="quarter" idx="10"/>
          </p:nvPr>
        </p:nvSpPr>
        <p:spPr/>
        <p:txBody>
          <a:bodyPr/>
          <a:lstStyle/>
          <a:p>
            <a:r>
              <a:rPr lang="en-US" altLang="en-US"/>
              <a:t>21.</a:t>
            </a:r>
            <a:fld id="{57EA01DA-6DBC-4648-8AFF-7037D19551B9}" type="slidenum">
              <a:rPr lang="en-US" altLang="en-US"/>
              <a:pPr/>
              <a:t>9</a:t>
            </a:fld>
            <a:endParaRPr lang="en-US" altLang="en-US"/>
          </a:p>
        </p:txBody>
      </p:sp>
      <p:sp>
        <p:nvSpPr>
          <p:cNvPr id="863234" name="Line 2">
            <a:extLst>
              <a:ext uri="{FF2B5EF4-FFF2-40B4-BE49-F238E27FC236}">
                <a16:creationId xmlns:a16="http://schemas.microsoft.com/office/drawing/2014/main" id="{9843814A-C775-ABC5-B1DC-645EA0C9FCA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9538C70F-8262-6893-0CFC-5F32159CC5A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F22DDD04-9001-3019-5B73-9178FDB6F2B1}"/>
              </a:ext>
            </a:extLst>
          </p:cNvPr>
          <p:cNvSpPr txBox="1">
            <a:spLocks noChangeArrowheads="1"/>
          </p:cNvSpPr>
          <p:nvPr/>
        </p:nvSpPr>
        <p:spPr bwMode="auto">
          <a:xfrm>
            <a:off x="304800" y="762000"/>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21.3  </a:t>
            </a:r>
            <a:r>
              <a:rPr lang="en-US" altLang="en-US" sz="2000" i="1">
                <a:latin typeface="Times New Roman" panose="02020603050405020304" pitchFamily="18" charset="0"/>
              </a:rPr>
              <a:t>Encapsulation of ARP packet</a:t>
            </a:r>
          </a:p>
        </p:txBody>
      </p:sp>
      <p:sp>
        <p:nvSpPr>
          <p:cNvPr id="863237" name="Line 5">
            <a:extLst>
              <a:ext uri="{FF2B5EF4-FFF2-40B4-BE49-F238E27FC236}">
                <a16:creationId xmlns:a16="http://schemas.microsoft.com/office/drawing/2014/main" id="{B1443919-AB28-DF0B-C0F6-E2C9FE57E38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3C9C7280-2529-90DA-DF58-AE6689B4A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800735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2622</TotalTime>
  <Words>1529</Words>
  <Application>Microsoft Office PowerPoint</Application>
  <PresentationFormat>On-screen Show (4:3)</PresentationFormat>
  <Paragraphs>119</Paragraphs>
  <Slides>26</Slides>
  <Notes>24</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Blends</vt:lpstr>
      <vt:lpstr>Blends</vt:lpstr>
      <vt:lpstr>Blends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Behrouz Forouzan</cp:lastModifiedBy>
  <cp:revision>213</cp:revision>
  <dcterms:created xsi:type="dcterms:W3CDTF">2000-01-15T04:50:39Z</dcterms:created>
  <dcterms:modified xsi:type="dcterms:W3CDTF">2022-09-19T01:27:37Z</dcterms:modified>
</cp:coreProperties>
</file>