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9"/>
  </p:notesMasterIdLst>
  <p:sldIdLst>
    <p:sldId id="641" r:id="rId2"/>
    <p:sldId id="643" r:id="rId3"/>
    <p:sldId id="644" r:id="rId4"/>
    <p:sldId id="645" r:id="rId5"/>
    <p:sldId id="732" r:id="rId6"/>
    <p:sldId id="733" r:id="rId7"/>
    <p:sldId id="534" r:id="rId8"/>
    <p:sldId id="654" r:id="rId9"/>
    <p:sldId id="655" r:id="rId10"/>
    <p:sldId id="656" r:id="rId11"/>
    <p:sldId id="657" r:id="rId12"/>
    <p:sldId id="658" r:id="rId13"/>
    <p:sldId id="659" r:id="rId14"/>
    <p:sldId id="601" r:id="rId15"/>
    <p:sldId id="660" r:id="rId16"/>
    <p:sldId id="602" r:id="rId17"/>
    <p:sldId id="661" r:id="rId18"/>
    <p:sldId id="603" r:id="rId19"/>
    <p:sldId id="662" r:id="rId20"/>
    <p:sldId id="646" r:id="rId21"/>
    <p:sldId id="647" r:id="rId22"/>
    <p:sldId id="604" r:id="rId23"/>
    <p:sldId id="605" r:id="rId24"/>
    <p:sldId id="606" r:id="rId25"/>
    <p:sldId id="665" r:id="rId26"/>
    <p:sldId id="666" r:id="rId27"/>
    <p:sldId id="607" r:id="rId28"/>
    <p:sldId id="608" r:id="rId29"/>
    <p:sldId id="734" r:id="rId30"/>
    <p:sldId id="609" r:id="rId31"/>
    <p:sldId id="735" r:id="rId32"/>
    <p:sldId id="610" r:id="rId33"/>
    <p:sldId id="736" r:id="rId34"/>
    <p:sldId id="611" r:id="rId35"/>
    <p:sldId id="737" r:id="rId36"/>
    <p:sldId id="612" r:id="rId37"/>
    <p:sldId id="738" r:id="rId38"/>
    <p:sldId id="739" r:id="rId39"/>
    <p:sldId id="613" r:id="rId40"/>
    <p:sldId id="667" r:id="rId41"/>
    <p:sldId id="614" r:id="rId42"/>
    <p:sldId id="668" r:id="rId43"/>
    <p:sldId id="615" r:id="rId44"/>
    <p:sldId id="684" r:id="rId45"/>
    <p:sldId id="616" r:id="rId46"/>
    <p:sldId id="685" r:id="rId47"/>
    <p:sldId id="617" r:id="rId48"/>
    <p:sldId id="618" r:id="rId49"/>
    <p:sldId id="740" r:id="rId50"/>
    <p:sldId id="619" r:id="rId51"/>
    <p:sldId id="620" r:id="rId52"/>
    <p:sldId id="621" r:id="rId53"/>
    <p:sldId id="686" r:id="rId54"/>
    <p:sldId id="687" r:id="rId55"/>
    <p:sldId id="688" r:id="rId56"/>
    <p:sldId id="622" r:id="rId57"/>
    <p:sldId id="689" r:id="rId58"/>
    <p:sldId id="623" r:id="rId59"/>
    <p:sldId id="624" r:id="rId60"/>
    <p:sldId id="690" r:id="rId61"/>
    <p:sldId id="691" r:id="rId62"/>
    <p:sldId id="625" r:id="rId63"/>
    <p:sldId id="648" r:id="rId64"/>
    <p:sldId id="649" r:id="rId65"/>
    <p:sldId id="626" r:id="rId66"/>
    <p:sldId id="741" r:id="rId67"/>
    <p:sldId id="627" r:id="rId68"/>
    <p:sldId id="742" r:id="rId69"/>
    <p:sldId id="692" r:id="rId70"/>
    <p:sldId id="693" r:id="rId71"/>
    <p:sldId id="694" r:id="rId72"/>
    <p:sldId id="628" r:id="rId73"/>
    <p:sldId id="743" r:id="rId74"/>
    <p:sldId id="695" r:id="rId75"/>
    <p:sldId id="696" r:id="rId76"/>
    <p:sldId id="698" r:id="rId77"/>
    <p:sldId id="699" r:id="rId78"/>
    <p:sldId id="700" r:id="rId79"/>
    <p:sldId id="701" r:id="rId80"/>
    <p:sldId id="702" r:id="rId81"/>
    <p:sldId id="703" r:id="rId82"/>
    <p:sldId id="704" r:id="rId83"/>
    <p:sldId id="748" r:id="rId84"/>
    <p:sldId id="705" r:id="rId85"/>
    <p:sldId id="744" r:id="rId86"/>
    <p:sldId id="706" r:id="rId87"/>
    <p:sldId id="707" r:id="rId88"/>
    <p:sldId id="629" r:id="rId89"/>
    <p:sldId id="708" r:id="rId90"/>
    <p:sldId id="709" r:id="rId91"/>
    <p:sldId id="630" r:id="rId92"/>
    <p:sldId id="710" r:id="rId93"/>
    <p:sldId id="711" r:id="rId94"/>
    <p:sldId id="631" r:id="rId95"/>
    <p:sldId id="712" r:id="rId96"/>
    <p:sldId id="713" r:id="rId97"/>
    <p:sldId id="632" r:id="rId98"/>
    <p:sldId id="633" r:id="rId99"/>
    <p:sldId id="650" r:id="rId100"/>
    <p:sldId id="651" r:id="rId101"/>
    <p:sldId id="634" r:id="rId102"/>
    <p:sldId id="635" r:id="rId103"/>
    <p:sldId id="636" r:id="rId104"/>
    <p:sldId id="749" r:id="rId105"/>
    <p:sldId id="637" r:id="rId106"/>
    <p:sldId id="652" r:id="rId107"/>
    <p:sldId id="653" r:id="rId108"/>
    <p:sldId id="638" r:id="rId109"/>
    <p:sldId id="639" r:id="rId110"/>
    <p:sldId id="640" r:id="rId111"/>
    <p:sldId id="751" r:id="rId112"/>
    <p:sldId id="752" r:id="rId113"/>
    <p:sldId id="750" r:id="rId114"/>
    <p:sldId id="755" r:id="rId115"/>
    <p:sldId id="747" r:id="rId116"/>
    <p:sldId id="753" r:id="rId117"/>
    <p:sldId id="756" r:id="rId118"/>
  </p:sldIdLst>
  <p:sldSz cx="9144000" cy="6858000" type="screen4x3"/>
  <p:notesSz cx="6858000" cy="9144000"/>
  <p:custDataLst>
    <p:tags r:id="rId120"/>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3333CC"/>
    <a:srgbClr val="59D399"/>
    <a:srgbClr val="DDDDDD"/>
    <a:srgbClr val="FFFF00"/>
    <a:srgbClr val="00966F"/>
    <a:srgbClr val="D45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5D2C7-9040-B8F0-99DF-E5E1BFB522C1}" v="25" dt="2022-08-10T08:47:06.760"/>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568" autoAdjust="0"/>
  </p:normalViewPr>
  <p:slideViewPr>
    <p:cSldViewPr>
      <p:cViewPr varScale="1">
        <p:scale>
          <a:sx n="57" d="100"/>
          <a:sy n="57" d="100"/>
        </p:scale>
        <p:origin x="1500" y="40"/>
      </p:cViewPr>
      <p:guideLst>
        <p:guide orient="horz" pos="2160"/>
        <p:guide pos="2880"/>
      </p:guideLst>
    </p:cSldViewPr>
  </p:slideViewPr>
  <p:outlineViewPr>
    <p:cViewPr>
      <p:scale>
        <a:sx n="33" d="100"/>
        <a:sy n="33" d="100"/>
      </p:scale>
      <p:origin x="0" y="-21588"/>
    </p:cViewPr>
  </p:outlineViewPr>
  <p:notesTextViewPr>
    <p:cViewPr>
      <p:scale>
        <a:sx n="100" d="100"/>
        <a:sy n="100" d="100"/>
      </p:scale>
      <p:origin x="0" y="0"/>
    </p:cViewPr>
  </p:notesTextViewPr>
  <p:sorterViewPr>
    <p:cViewPr>
      <p:scale>
        <a:sx n="66" d="100"/>
        <a:sy n="66" d="100"/>
      </p:scale>
      <p:origin x="0" y="-161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gs" Target="tags/tag1.xml"/><Relationship Id="rId125"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CA6FBDD5-8E23-1CE4-9CC2-5486B2F2A94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a:extLst>
              <a:ext uri="{FF2B5EF4-FFF2-40B4-BE49-F238E27FC236}">
                <a16:creationId xmlns:a16="http://schemas.microsoft.com/office/drawing/2014/main" id="{9E42B358-F07A-BC8C-9984-6E561805CD6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3076" name="Rectangle 4">
            <a:extLst>
              <a:ext uri="{FF2B5EF4-FFF2-40B4-BE49-F238E27FC236}">
                <a16:creationId xmlns:a16="http://schemas.microsoft.com/office/drawing/2014/main" id="{A3A59613-96F6-DF5D-91C0-E028D135757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43E1FB95-5A82-E71A-719A-F0C78AEAE3C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60806" name="Rectangle 6">
            <a:extLst>
              <a:ext uri="{FF2B5EF4-FFF2-40B4-BE49-F238E27FC236}">
                <a16:creationId xmlns:a16="http://schemas.microsoft.com/office/drawing/2014/main" id="{C1C1E3A4-7829-C829-CADB-6268B06341E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a:extLst>
              <a:ext uri="{FF2B5EF4-FFF2-40B4-BE49-F238E27FC236}">
                <a16:creationId xmlns:a16="http://schemas.microsoft.com/office/drawing/2014/main" id="{076DA764-FFB0-D2B5-08E2-DAAABE32A5B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E9C2B3AD-BD5C-493A-8A7D-BDC39A91B7CB}"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E165EC4-573A-6705-14BA-F5D7B58C7E1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E291CF-2D13-4284-8DC4-CDDA2FE7F796}" type="slidenum">
              <a:rPr lang="en-US" altLang="zh-TW" b="0">
                <a:latin typeface="Times New Roman" panose="02020603050405020304" pitchFamily="18" charset="0"/>
              </a:rPr>
              <a:pPr/>
              <a:t>1</a:t>
            </a:fld>
            <a:endParaRPr lang="en-US" altLang="zh-TW" b="0">
              <a:latin typeface="Times New Roman" panose="02020603050405020304" pitchFamily="18" charset="0"/>
            </a:endParaRPr>
          </a:p>
        </p:txBody>
      </p:sp>
      <p:sp>
        <p:nvSpPr>
          <p:cNvPr id="5123" name="Rectangle 2">
            <a:extLst>
              <a:ext uri="{FF2B5EF4-FFF2-40B4-BE49-F238E27FC236}">
                <a16:creationId xmlns:a16="http://schemas.microsoft.com/office/drawing/2014/main" id="{AC0983AA-6969-E2E6-FA57-FE238550040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5305F52E-AAFA-7AE0-38AF-58C610963746}"/>
              </a:ext>
            </a:extLst>
          </p:cNvPr>
          <p:cNvSpPr>
            <a:spLocks noGrp="1" noChangeArrowheads="1"/>
          </p:cNvSpPr>
          <p:nvPr>
            <p:ph type="body" idx="1"/>
          </p:nvPr>
        </p:nvSpPr>
        <p:spPr>
          <a:xfrm>
            <a:off x="914400" y="4343400"/>
            <a:ext cx="5029200" cy="4114800"/>
          </a:xfrm>
          <a:noFill/>
        </p:spPr>
        <p:txBody>
          <a:bodyPr/>
          <a:lstStyle/>
          <a:p>
            <a:pPr eaLnBrk="1" hangingPunct="1"/>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E922B01-BBB0-7FB4-DC1E-B612DE80257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917CE5-7AC1-461B-967D-C3B52CD201A1}" type="slidenum">
              <a:rPr lang="en-US" altLang="zh-TW" b="0">
                <a:latin typeface="Times New Roman" panose="02020603050405020304" pitchFamily="18" charset="0"/>
              </a:rPr>
              <a:pPr/>
              <a:t>10</a:t>
            </a:fld>
            <a:endParaRPr lang="en-US" altLang="zh-TW" b="0">
              <a:latin typeface="Times New Roman" panose="02020603050405020304" pitchFamily="18" charset="0"/>
            </a:endParaRPr>
          </a:p>
        </p:txBody>
      </p:sp>
      <p:sp>
        <p:nvSpPr>
          <p:cNvPr id="25603" name="Rectangle 2">
            <a:extLst>
              <a:ext uri="{FF2B5EF4-FFF2-40B4-BE49-F238E27FC236}">
                <a16:creationId xmlns:a16="http://schemas.microsoft.com/office/drawing/2014/main" id="{6BFED166-A4EB-54DB-4D13-E97EECB31B0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BD99BB1-4AFA-482C-43D4-A2AB6C2F2E6C}"/>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AC250586-A5A6-4C47-E5ED-5F540E9D0D9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173DCF-EB7B-404D-8AAD-00363DF9A390}" type="slidenum">
              <a:rPr lang="en-US" altLang="zh-TW" b="0">
                <a:latin typeface="Times New Roman" panose="02020603050405020304" pitchFamily="18" charset="0"/>
              </a:rPr>
              <a:pPr/>
              <a:t>100</a:t>
            </a:fld>
            <a:endParaRPr lang="en-US" altLang="zh-TW" b="0">
              <a:latin typeface="Times New Roman" panose="02020603050405020304" pitchFamily="18" charset="0"/>
            </a:endParaRPr>
          </a:p>
        </p:txBody>
      </p:sp>
      <p:sp>
        <p:nvSpPr>
          <p:cNvPr id="209923" name="Rectangle 2">
            <a:extLst>
              <a:ext uri="{FF2B5EF4-FFF2-40B4-BE49-F238E27FC236}">
                <a16:creationId xmlns:a16="http://schemas.microsoft.com/office/drawing/2014/main" id="{EFA0CBE0-6358-115C-0FF2-9615C2DE4A1F}"/>
              </a:ext>
            </a:extLst>
          </p:cNvPr>
          <p:cNvSpPr>
            <a:spLocks noGrp="1" noRot="1" noChangeAspect="1" noChangeArrowheads="1" noTextEdit="1"/>
          </p:cNvSpPr>
          <p:nvPr>
            <p:ph type="sldImg"/>
          </p:nvPr>
        </p:nvSpPr>
        <p:spPr>
          <a:ln/>
        </p:spPr>
      </p:sp>
      <p:sp>
        <p:nvSpPr>
          <p:cNvPr id="209924" name="Rectangle 3">
            <a:extLst>
              <a:ext uri="{FF2B5EF4-FFF2-40B4-BE49-F238E27FC236}">
                <a16:creationId xmlns:a16="http://schemas.microsoft.com/office/drawing/2014/main" id="{392E33E0-DF7D-804A-82F7-D1B780201154}"/>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C3B4C853-9436-E872-836D-134CFFD8EA7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03C006-411A-41F1-B51F-3B87F02F540F}" type="slidenum">
              <a:rPr lang="en-US" altLang="zh-TW" b="0">
                <a:latin typeface="Times New Roman" panose="02020603050405020304" pitchFamily="18" charset="0"/>
              </a:rPr>
              <a:pPr/>
              <a:t>101</a:t>
            </a:fld>
            <a:endParaRPr lang="en-US" altLang="zh-TW" b="0">
              <a:latin typeface="Times New Roman" panose="02020603050405020304" pitchFamily="18" charset="0"/>
            </a:endParaRPr>
          </a:p>
        </p:txBody>
      </p:sp>
      <p:sp>
        <p:nvSpPr>
          <p:cNvPr id="211971" name="Rectangle 2">
            <a:extLst>
              <a:ext uri="{FF2B5EF4-FFF2-40B4-BE49-F238E27FC236}">
                <a16:creationId xmlns:a16="http://schemas.microsoft.com/office/drawing/2014/main" id="{521F581F-7FAD-B912-4BD7-F6C3EB06505E}"/>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4401234D-BDB5-DCD8-E47C-19EFE7782D9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6A2E2B5F-EBDB-1E7A-8627-59F3D119EEC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05D4C2-FC57-4233-800E-9D665C4C6EAE}" type="slidenum">
              <a:rPr lang="en-US" altLang="zh-TW" b="0">
                <a:latin typeface="Times New Roman" panose="02020603050405020304" pitchFamily="18" charset="0"/>
              </a:rPr>
              <a:pPr/>
              <a:t>102</a:t>
            </a:fld>
            <a:endParaRPr lang="en-US" altLang="zh-TW" b="0">
              <a:latin typeface="Times New Roman" panose="02020603050405020304" pitchFamily="18" charset="0"/>
            </a:endParaRPr>
          </a:p>
        </p:txBody>
      </p:sp>
      <p:sp>
        <p:nvSpPr>
          <p:cNvPr id="214019" name="Rectangle 2">
            <a:extLst>
              <a:ext uri="{FF2B5EF4-FFF2-40B4-BE49-F238E27FC236}">
                <a16:creationId xmlns:a16="http://schemas.microsoft.com/office/drawing/2014/main" id="{63F3D5E4-1449-3B63-F1E1-46800235F147}"/>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E0D62A2F-6A96-0FD2-4016-74073F52D9A6}"/>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0F9375D3-8F3D-FE43-4A1B-AF4985ED782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961B61-CD60-4ADB-87C1-597806640296}" type="slidenum">
              <a:rPr lang="en-US" altLang="zh-TW" b="0">
                <a:latin typeface="Times New Roman" panose="02020603050405020304" pitchFamily="18" charset="0"/>
              </a:rPr>
              <a:pPr/>
              <a:t>103</a:t>
            </a:fld>
            <a:endParaRPr lang="en-US" altLang="zh-TW" b="0">
              <a:latin typeface="Times New Roman" panose="02020603050405020304" pitchFamily="18" charset="0"/>
            </a:endParaRPr>
          </a:p>
        </p:txBody>
      </p:sp>
      <p:sp>
        <p:nvSpPr>
          <p:cNvPr id="216067" name="Rectangle 2">
            <a:extLst>
              <a:ext uri="{FF2B5EF4-FFF2-40B4-BE49-F238E27FC236}">
                <a16:creationId xmlns:a16="http://schemas.microsoft.com/office/drawing/2014/main" id="{A251719C-EF7E-B34C-3D57-6B0258461274}"/>
              </a:ext>
            </a:extLst>
          </p:cNvPr>
          <p:cNvSpPr>
            <a:spLocks noGrp="1" noRot="1" noChangeAspect="1" noChangeArrowheads="1" noTextEdit="1"/>
          </p:cNvSpPr>
          <p:nvPr>
            <p:ph type="sldImg"/>
          </p:nvPr>
        </p:nvSpPr>
        <p:spPr>
          <a:ln/>
        </p:spPr>
      </p:sp>
      <p:sp>
        <p:nvSpPr>
          <p:cNvPr id="216068" name="Rectangle 3">
            <a:extLst>
              <a:ext uri="{FF2B5EF4-FFF2-40B4-BE49-F238E27FC236}">
                <a16:creationId xmlns:a16="http://schemas.microsoft.com/office/drawing/2014/main" id="{7CB6CE20-2818-4587-4490-4CF89AF5F52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C0173AFB-4B36-5092-B4A3-C70F90E26A7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1B61EF-7149-42B6-B790-297F401E779F}" type="slidenum">
              <a:rPr lang="en-US" altLang="zh-TW" b="0">
                <a:latin typeface="Times New Roman" panose="02020603050405020304" pitchFamily="18" charset="0"/>
              </a:rPr>
              <a:pPr/>
              <a:t>104</a:t>
            </a:fld>
            <a:endParaRPr lang="en-US" altLang="zh-TW" b="0">
              <a:latin typeface="Times New Roman" panose="02020603050405020304" pitchFamily="18" charset="0"/>
            </a:endParaRPr>
          </a:p>
        </p:txBody>
      </p:sp>
      <p:sp>
        <p:nvSpPr>
          <p:cNvPr id="218115" name="Rectangle 2">
            <a:extLst>
              <a:ext uri="{FF2B5EF4-FFF2-40B4-BE49-F238E27FC236}">
                <a16:creationId xmlns:a16="http://schemas.microsoft.com/office/drawing/2014/main" id="{28F9930B-ACF8-4062-7219-32A9B4F0DF1F}"/>
              </a:ext>
            </a:extLst>
          </p:cNvPr>
          <p:cNvSpPr>
            <a:spLocks noGrp="1" noRot="1" noChangeAspect="1" noChangeArrowheads="1" noTextEdit="1"/>
          </p:cNvSpPr>
          <p:nvPr>
            <p:ph type="sldImg"/>
          </p:nvPr>
        </p:nvSpPr>
        <p:spPr>
          <a:ln/>
        </p:spPr>
      </p:sp>
      <p:sp>
        <p:nvSpPr>
          <p:cNvPr id="218116" name="Rectangle 3">
            <a:extLst>
              <a:ext uri="{FF2B5EF4-FFF2-40B4-BE49-F238E27FC236}">
                <a16:creationId xmlns:a16="http://schemas.microsoft.com/office/drawing/2014/main" id="{0D8F8B9D-BECE-ED36-F2A0-B72FD943FF7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6176113C-F985-A698-8829-5961CEF3C57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0B7BD2-BC68-4221-982B-4634C18A799A}" type="slidenum">
              <a:rPr lang="en-US" altLang="zh-TW" b="0">
                <a:latin typeface="Times New Roman" panose="02020603050405020304" pitchFamily="18" charset="0"/>
              </a:rPr>
              <a:pPr/>
              <a:t>105</a:t>
            </a:fld>
            <a:endParaRPr lang="en-US" altLang="zh-TW" b="0">
              <a:latin typeface="Times New Roman" panose="02020603050405020304" pitchFamily="18" charset="0"/>
            </a:endParaRPr>
          </a:p>
        </p:txBody>
      </p:sp>
      <p:sp>
        <p:nvSpPr>
          <p:cNvPr id="220163" name="Rectangle 2">
            <a:extLst>
              <a:ext uri="{FF2B5EF4-FFF2-40B4-BE49-F238E27FC236}">
                <a16:creationId xmlns:a16="http://schemas.microsoft.com/office/drawing/2014/main" id="{A7896FFA-DA31-C203-9027-8E3D9845F0BC}"/>
              </a:ext>
            </a:extLst>
          </p:cNvPr>
          <p:cNvSpPr>
            <a:spLocks noGrp="1" noRot="1" noChangeAspect="1" noChangeArrowheads="1" noTextEdit="1"/>
          </p:cNvSpPr>
          <p:nvPr>
            <p:ph type="sldImg"/>
          </p:nvPr>
        </p:nvSpPr>
        <p:spPr>
          <a:ln/>
        </p:spPr>
      </p:sp>
      <p:sp>
        <p:nvSpPr>
          <p:cNvPr id="220164" name="Rectangle 3">
            <a:extLst>
              <a:ext uri="{FF2B5EF4-FFF2-40B4-BE49-F238E27FC236}">
                <a16:creationId xmlns:a16="http://schemas.microsoft.com/office/drawing/2014/main" id="{6DDE6C53-3D05-64AF-E6F8-BB5F0313097E}"/>
              </a:ext>
            </a:extLst>
          </p:cNvPr>
          <p:cNvSpPr>
            <a:spLocks noGrp="1" noChangeArrowheads="1"/>
          </p:cNvSpPr>
          <p:nvPr>
            <p:ph type="body" idx="1"/>
          </p:nvPr>
        </p:nvSpPr>
        <p:spPr>
          <a:noFill/>
        </p:spPr>
        <p:txBody>
          <a:bodyPr/>
          <a:lstStyle/>
          <a:p>
            <a:pPr eaLnBrk="1" hangingPunct="1"/>
            <a:r>
              <a:rPr lang="en-US" altLang="zh-TW"/>
              <a:t>Limited broadcast is the broadcast limited to a single LAN and which is to be received by all. It is sent to reserved Class E , IP address 255.255.255.255. The destination MAC address for such frames will be FF:FF:FF:FF:FF:FF.  The router simply drop the Limited broadcast address and does not forward it.</a:t>
            </a:r>
            <a:br>
              <a:rPr lang="en-US" altLang="zh-TW"/>
            </a:br>
            <a:br>
              <a:rPr lang="en-US" altLang="zh-TW"/>
            </a:br>
            <a:r>
              <a:rPr lang="en-US" altLang="zh-TW"/>
              <a:t>Directed Broadcast address is the local subnet broadcast address. If the subnet is 192.168.10.0 , the directed broadcast address will be 192.168.10.255 , which will be heard by all in the same subnet hosts. The router will receive such packet and process it. The  destination mac address will still be FF:FF:FF:FF:FF:FF, as it is to be received by all hosts.</a:t>
            </a:r>
            <a:br>
              <a:rPr lang="en-US" altLang="zh-TW"/>
            </a:br>
            <a:br>
              <a:rPr lang="en-US" altLang="zh-TW"/>
            </a:br>
            <a:r>
              <a:rPr lang="en-US" altLang="zh-TW"/>
              <a:t>DHCP packets are Limited broadcast packets and NBNS uses directed broadcast packets.</a:t>
            </a:r>
            <a:endParaRPr lang="zh-TW" altLang="zh-TW"/>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301D2650-107C-EAFD-1CD0-1FEB59B37E1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5866C9-89E4-494D-8879-1F8CDEE14C8A}" type="slidenum">
              <a:rPr lang="en-US" altLang="zh-TW" b="0">
                <a:latin typeface="Times New Roman" panose="02020603050405020304" pitchFamily="18" charset="0"/>
              </a:rPr>
              <a:pPr/>
              <a:t>106</a:t>
            </a:fld>
            <a:endParaRPr lang="en-US" altLang="zh-TW" b="0">
              <a:latin typeface="Times New Roman" panose="02020603050405020304" pitchFamily="18" charset="0"/>
            </a:endParaRPr>
          </a:p>
        </p:txBody>
      </p:sp>
      <p:sp>
        <p:nvSpPr>
          <p:cNvPr id="222211" name="Rectangle 2">
            <a:extLst>
              <a:ext uri="{FF2B5EF4-FFF2-40B4-BE49-F238E27FC236}">
                <a16:creationId xmlns:a16="http://schemas.microsoft.com/office/drawing/2014/main" id="{4328E6AF-89C2-1A70-F4C3-B7BB064A0829}"/>
              </a:ext>
            </a:extLst>
          </p:cNvPr>
          <p:cNvSpPr>
            <a:spLocks noGrp="1" noRot="1" noChangeAspect="1" noChangeArrowheads="1" noTextEdit="1"/>
          </p:cNvSpPr>
          <p:nvPr>
            <p:ph type="sldImg"/>
          </p:nvPr>
        </p:nvSpPr>
        <p:spPr>
          <a:ln/>
        </p:spPr>
      </p:sp>
      <p:sp>
        <p:nvSpPr>
          <p:cNvPr id="222212" name="Rectangle 3">
            <a:extLst>
              <a:ext uri="{FF2B5EF4-FFF2-40B4-BE49-F238E27FC236}">
                <a16:creationId xmlns:a16="http://schemas.microsoft.com/office/drawing/2014/main" id="{1222751E-C0F8-5BD8-E157-26434F81850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23FEB412-AC47-B018-E28F-461957ACD3A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565DA5-7DBE-45BA-880A-F13762AE4DAF}" type="slidenum">
              <a:rPr lang="en-US" altLang="zh-TW" b="0">
                <a:latin typeface="Times New Roman" panose="02020603050405020304" pitchFamily="18" charset="0"/>
              </a:rPr>
              <a:pPr/>
              <a:t>107</a:t>
            </a:fld>
            <a:endParaRPr lang="en-US" altLang="zh-TW" b="0">
              <a:latin typeface="Times New Roman" panose="02020603050405020304" pitchFamily="18" charset="0"/>
            </a:endParaRPr>
          </a:p>
        </p:txBody>
      </p:sp>
      <p:sp>
        <p:nvSpPr>
          <p:cNvPr id="224259" name="Rectangle 2">
            <a:extLst>
              <a:ext uri="{FF2B5EF4-FFF2-40B4-BE49-F238E27FC236}">
                <a16:creationId xmlns:a16="http://schemas.microsoft.com/office/drawing/2014/main" id="{51251A5D-175E-0427-0846-7DF5F1BBE8B3}"/>
              </a:ext>
            </a:extLst>
          </p:cNvPr>
          <p:cNvSpPr>
            <a:spLocks noGrp="1" noRot="1" noChangeAspect="1" noChangeArrowheads="1" noTextEdit="1"/>
          </p:cNvSpPr>
          <p:nvPr>
            <p:ph type="sldImg"/>
          </p:nvPr>
        </p:nvSpPr>
        <p:spPr>
          <a:ln/>
        </p:spPr>
      </p:sp>
      <p:sp>
        <p:nvSpPr>
          <p:cNvPr id="224260" name="Rectangle 3">
            <a:extLst>
              <a:ext uri="{FF2B5EF4-FFF2-40B4-BE49-F238E27FC236}">
                <a16:creationId xmlns:a16="http://schemas.microsoft.com/office/drawing/2014/main" id="{9DA748DE-261E-6616-E8A7-0B03C1E1177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85E480DE-DB7D-5D95-DE6D-64272E0DEE0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524986-3046-4A5B-A6A5-118781126FD4}" type="slidenum">
              <a:rPr lang="en-US" altLang="zh-TW" b="0">
                <a:latin typeface="Times New Roman" panose="02020603050405020304" pitchFamily="18" charset="0"/>
              </a:rPr>
              <a:pPr/>
              <a:t>108</a:t>
            </a:fld>
            <a:endParaRPr lang="en-US" altLang="zh-TW" b="0">
              <a:latin typeface="Times New Roman" panose="02020603050405020304" pitchFamily="18" charset="0"/>
            </a:endParaRPr>
          </a:p>
        </p:txBody>
      </p:sp>
      <p:sp>
        <p:nvSpPr>
          <p:cNvPr id="226307" name="Rectangle 2">
            <a:extLst>
              <a:ext uri="{FF2B5EF4-FFF2-40B4-BE49-F238E27FC236}">
                <a16:creationId xmlns:a16="http://schemas.microsoft.com/office/drawing/2014/main" id="{688E92B2-EE60-D6EB-F27A-52B301595865}"/>
              </a:ext>
            </a:extLst>
          </p:cNvPr>
          <p:cNvSpPr>
            <a:spLocks noGrp="1" noRot="1" noChangeAspect="1" noChangeArrowheads="1" noTextEdit="1"/>
          </p:cNvSpPr>
          <p:nvPr>
            <p:ph type="sldImg"/>
          </p:nvPr>
        </p:nvSpPr>
        <p:spPr>
          <a:ln/>
        </p:spPr>
      </p:sp>
      <p:sp>
        <p:nvSpPr>
          <p:cNvPr id="226308" name="Rectangle 3">
            <a:extLst>
              <a:ext uri="{FF2B5EF4-FFF2-40B4-BE49-F238E27FC236}">
                <a16:creationId xmlns:a16="http://schemas.microsoft.com/office/drawing/2014/main" id="{5B21E7B4-AFDB-526D-7769-61CF6C55A89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EC6E2B93-882E-3D97-DECA-DD5688CF2BD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3ADE01-3EEB-49D4-B41D-57A0471B05BD}" type="slidenum">
              <a:rPr lang="en-US" altLang="zh-TW" b="0">
                <a:latin typeface="Times New Roman" panose="02020603050405020304" pitchFamily="18" charset="0"/>
              </a:rPr>
              <a:pPr/>
              <a:t>109</a:t>
            </a:fld>
            <a:endParaRPr lang="en-US" altLang="zh-TW" b="0">
              <a:latin typeface="Times New Roman" panose="02020603050405020304" pitchFamily="18" charset="0"/>
            </a:endParaRPr>
          </a:p>
        </p:txBody>
      </p:sp>
      <p:sp>
        <p:nvSpPr>
          <p:cNvPr id="228355" name="Rectangle 2">
            <a:extLst>
              <a:ext uri="{FF2B5EF4-FFF2-40B4-BE49-F238E27FC236}">
                <a16:creationId xmlns:a16="http://schemas.microsoft.com/office/drawing/2014/main" id="{7B69A94D-DA93-DEF3-0432-0B7724ADA04D}"/>
              </a:ext>
            </a:extLst>
          </p:cNvPr>
          <p:cNvSpPr>
            <a:spLocks noGrp="1" noRot="1" noChangeAspect="1" noChangeArrowheads="1" noTextEdit="1"/>
          </p:cNvSpPr>
          <p:nvPr>
            <p:ph type="sldImg"/>
          </p:nvPr>
        </p:nvSpPr>
        <p:spPr>
          <a:ln/>
        </p:spPr>
      </p:sp>
      <p:sp>
        <p:nvSpPr>
          <p:cNvPr id="228356" name="Rectangle 3">
            <a:extLst>
              <a:ext uri="{FF2B5EF4-FFF2-40B4-BE49-F238E27FC236}">
                <a16:creationId xmlns:a16="http://schemas.microsoft.com/office/drawing/2014/main" id="{F4E50773-27A5-43E5-9EE9-7060D1153E29}"/>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9B9DBC8-6E62-2110-02C9-A8E835FF62A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799DCE1-2CFD-4510-A612-0C76D0F7A5DD}" type="slidenum">
              <a:rPr lang="en-US" altLang="zh-TW" b="0">
                <a:latin typeface="Times New Roman" panose="02020603050405020304" pitchFamily="18" charset="0"/>
              </a:rPr>
              <a:pPr/>
              <a:t>11</a:t>
            </a:fld>
            <a:endParaRPr lang="en-US" altLang="zh-TW" b="0">
              <a:latin typeface="Times New Roman" panose="02020603050405020304" pitchFamily="18" charset="0"/>
            </a:endParaRPr>
          </a:p>
        </p:txBody>
      </p:sp>
      <p:sp>
        <p:nvSpPr>
          <p:cNvPr id="27651" name="Rectangle 2">
            <a:extLst>
              <a:ext uri="{FF2B5EF4-FFF2-40B4-BE49-F238E27FC236}">
                <a16:creationId xmlns:a16="http://schemas.microsoft.com/office/drawing/2014/main" id="{B2C147F1-A0BC-B3D6-5A67-3A85990588B6}"/>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215A211-F05C-CFA9-2E4F-01A31B7DCC2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a:extLst>
              <a:ext uri="{FF2B5EF4-FFF2-40B4-BE49-F238E27FC236}">
                <a16:creationId xmlns:a16="http://schemas.microsoft.com/office/drawing/2014/main" id="{CBFB7E96-DCFC-94F1-6BC6-150558AA2F0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135C41-82C0-4E94-888E-C8A3F8FFA85B}" type="slidenum">
              <a:rPr lang="en-US" altLang="zh-TW" b="0">
                <a:latin typeface="Times New Roman" panose="02020603050405020304" pitchFamily="18" charset="0"/>
              </a:rPr>
              <a:pPr/>
              <a:t>110</a:t>
            </a:fld>
            <a:endParaRPr lang="en-US" altLang="zh-TW" b="0">
              <a:latin typeface="Times New Roman" panose="02020603050405020304" pitchFamily="18" charset="0"/>
            </a:endParaRPr>
          </a:p>
        </p:txBody>
      </p:sp>
      <p:sp>
        <p:nvSpPr>
          <p:cNvPr id="230403" name="Rectangle 2">
            <a:extLst>
              <a:ext uri="{FF2B5EF4-FFF2-40B4-BE49-F238E27FC236}">
                <a16:creationId xmlns:a16="http://schemas.microsoft.com/office/drawing/2014/main" id="{FDDFB5ED-3B5C-2E01-A77B-F9B01DB8FF0C}"/>
              </a:ext>
            </a:extLst>
          </p:cNvPr>
          <p:cNvSpPr>
            <a:spLocks noGrp="1" noRot="1" noChangeAspect="1" noChangeArrowheads="1" noTextEdit="1"/>
          </p:cNvSpPr>
          <p:nvPr>
            <p:ph type="sldImg"/>
          </p:nvPr>
        </p:nvSpPr>
        <p:spPr>
          <a:ln/>
        </p:spPr>
      </p:sp>
      <p:sp>
        <p:nvSpPr>
          <p:cNvPr id="230404" name="Rectangle 3">
            <a:extLst>
              <a:ext uri="{FF2B5EF4-FFF2-40B4-BE49-F238E27FC236}">
                <a16:creationId xmlns:a16="http://schemas.microsoft.com/office/drawing/2014/main" id="{8A73F8CA-DD4E-7947-079F-1C1742EC965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B7DFE8CE-BD18-030C-16AC-380EA0F46E2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6F6DCD-E0C0-4D4F-BF61-9C889C31463E}" type="slidenum">
              <a:rPr lang="en-US" altLang="zh-TW" b="0">
                <a:latin typeface="Times New Roman" panose="02020603050405020304" pitchFamily="18" charset="0"/>
              </a:rPr>
              <a:pPr/>
              <a:t>115</a:t>
            </a:fld>
            <a:endParaRPr lang="en-US" altLang="zh-TW" b="0">
              <a:latin typeface="Times New Roman" panose="02020603050405020304" pitchFamily="18" charset="0"/>
            </a:endParaRPr>
          </a:p>
        </p:txBody>
      </p:sp>
      <p:sp>
        <p:nvSpPr>
          <p:cNvPr id="236547" name="Rectangle 2">
            <a:extLst>
              <a:ext uri="{FF2B5EF4-FFF2-40B4-BE49-F238E27FC236}">
                <a16:creationId xmlns:a16="http://schemas.microsoft.com/office/drawing/2014/main" id="{2DF1EBBA-05D2-3211-A0C6-913C92BAC86D}"/>
              </a:ext>
            </a:extLst>
          </p:cNvPr>
          <p:cNvSpPr>
            <a:spLocks noGrp="1" noRot="1" noChangeAspect="1" noChangeArrowheads="1" noTextEdit="1"/>
          </p:cNvSpPr>
          <p:nvPr>
            <p:ph type="sldImg"/>
          </p:nvPr>
        </p:nvSpPr>
        <p:spPr>
          <a:ln/>
        </p:spPr>
      </p:sp>
      <p:sp>
        <p:nvSpPr>
          <p:cNvPr id="236548" name="Rectangle 3">
            <a:extLst>
              <a:ext uri="{FF2B5EF4-FFF2-40B4-BE49-F238E27FC236}">
                <a16:creationId xmlns:a16="http://schemas.microsoft.com/office/drawing/2014/main" id="{44E52587-5A71-286A-2522-C3CA2A683CB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F1481E8B-E1C6-EA28-1FC4-837403ACD94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143549-A1A7-4EF2-ABC6-64F6BBD088A9}" type="slidenum">
              <a:rPr lang="en-US" altLang="zh-TW" b="0">
                <a:latin typeface="Times New Roman" panose="02020603050405020304" pitchFamily="18" charset="0"/>
              </a:rPr>
              <a:pPr/>
              <a:t>116</a:t>
            </a:fld>
            <a:endParaRPr lang="en-US" altLang="zh-TW" b="0">
              <a:latin typeface="Times New Roman" panose="02020603050405020304" pitchFamily="18" charset="0"/>
            </a:endParaRPr>
          </a:p>
        </p:txBody>
      </p:sp>
      <p:sp>
        <p:nvSpPr>
          <p:cNvPr id="238595" name="Rectangle 2">
            <a:extLst>
              <a:ext uri="{FF2B5EF4-FFF2-40B4-BE49-F238E27FC236}">
                <a16:creationId xmlns:a16="http://schemas.microsoft.com/office/drawing/2014/main" id="{E3202AE0-11C7-F2D7-56A5-18C34EE49AA0}"/>
              </a:ext>
            </a:extLst>
          </p:cNvPr>
          <p:cNvSpPr>
            <a:spLocks noGrp="1" noRot="1" noChangeAspect="1" noChangeArrowheads="1" noTextEdit="1"/>
          </p:cNvSpPr>
          <p:nvPr>
            <p:ph type="sldImg"/>
          </p:nvPr>
        </p:nvSpPr>
        <p:spPr>
          <a:ln/>
        </p:spPr>
      </p:sp>
      <p:sp>
        <p:nvSpPr>
          <p:cNvPr id="238596" name="Rectangle 3">
            <a:extLst>
              <a:ext uri="{FF2B5EF4-FFF2-40B4-BE49-F238E27FC236}">
                <a16:creationId xmlns:a16="http://schemas.microsoft.com/office/drawing/2014/main" id="{C6DA421C-720B-1C49-1384-3C433C75C97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9121585-F56E-F17E-31F5-DF20FA87FCD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36590A-B72C-4D6F-8A46-FB1AECCFD5A0}" type="slidenum">
              <a:rPr lang="en-US" altLang="zh-TW" b="0">
                <a:latin typeface="Times New Roman" panose="02020603050405020304" pitchFamily="18" charset="0"/>
              </a:rPr>
              <a:pPr/>
              <a:t>12</a:t>
            </a:fld>
            <a:endParaRPr lang="en-US" altLang="zh-TW" b="0">
              <a:latin typeface="Times New Roman" panose="02020603050405020304" pitchFamily="18" charset="0"/>
            </a:endParaRPr>
          </a:p>
        </p:txBody>
      </p:sp>
      <p:sp>
        <p:nvSpPr>
          <p:cNvPr id="29699" name="Rectangle 2">
            <a:extLst>
              <a:ext uri="{FF2B5EF4-FFF2-40B4-BE49-F238E27FC236}">
                <a16:creationId xmlns:a16="http://schemas.microsoft.com/office/drawing/2014/main" id="{0264A91B-B7D3-BEC0-BB11-2B12BA0AA66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ACABE94-E5E5-414F-BCAC-6A6FDF693F1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A14667B-05E8-5403-78EF-1B10EE3FC7C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B1571DF-3058-472F-8DB4-B49E53316299}" type="slidenum">
              <a:rPr lang="en-US" altLang="zh-TW" b="0">
                <a:latin typeface="Times New Roman" panose="02020603050405020304" pitchFamily="18" charset="0"/>
              </a:rPr>
              <a:pPr/>
              <a:t>13</a:t>
            </a:fld>
            <a:endParaRPr lang="en-US" altLang="zh-TW" b="0">
              <a:latin typeface="Times New Roman" panose="02020603050405020304" pitchFamily="18" charset="0"/>
            </a:endParaRPr>
          </a:p>
        </p:txBody>
      </p:sp>
      <p:sp>
        <p:nvSpPr>
          <p:cNvPr id="31747" name="Rectangle 2">
            <a:extLst>
              <a:ext uri="{FF2B5EF4-FFF2-40B4-BE49-F238E27FC236}">
                <a16:creationId xmlns:a16="http://schemas.microsoft.com/office/drawing/2014/main" id="{4CB002E4-090E-D88B-60C8-B06B084F7D1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2A66B80C-0B82-CF8F-5CAD-57873BAA2C2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505186F-1745-F07C-386D-6A0F513A68C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67A72DD-A6BE-489D-BFBA-201395F04334}" type="slidenum">
              <a:rPr lang="en-US" altLang="zh-TW" b="0">
                <a:latin typeface="Times New Roman" panose="02020603050405020304" pitchFamily="18" charset="0"/>
              </a:rPr>
              <a:pPr/>
              <a:t>14</a:t>
            </a:fld>
            <a:endParaRPr lang="en-US" altLang="zh-TW" b="0">
              <a:latin typeface="Times New Roman" panose="02020603050405020304" pitchFamily="18" charset="0"/>
            </a:endParaRPr>
          </a:p>
        </p:txBody>
      </p:sp>
      <p:sp>
        <p:nvSpPr>
          <p:cNvPr id="33795" name="Rectangle 2">
            <a:extLst>
              <a:ext uri="{FF2B5EF4-FFF2-40B4-BE49-F238E27FC236}">
                <a16:creationId xmlns:a16="http://schemas.microsoft.com/office/drawing/2014/main" id="{EB414909-230A-2E66-5822-83F49E95C37D}"/>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47EA5285-D91D-FADF-0111-2BFF2C05AB4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D788D02-59FE-0B05-5A4D-D966FA3673E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B553095-ACE2-453A-85C1-8E94EB9C1208}" type="slidenum">
              <a:rPr lang="en-US" altLang="zh-TW" b="0">
                <a:latin typeface="Times New Roman" panose="02020603050405020304" pitchFamily="18" charset="0"/>
              </a:rPr>
              <a:pPr/>
              <a:t>15</a:t>
            </a:fld>
            <a:endParaRPr lang="en-US" altLang="zh-TW" b="0">
              <a:latin typeface="Times New Roman" panose="02020603050405020304" pitchFamily="18" charset="0"/>
            </a:endParaRPr>
          </a:p>
        </p:txBody>
      </p:sp>
      <p:sp>
        <p:nvSpPr>
          <p:cNvPr id="35843" name="Rectangle 2">
            <a:extLst>
              <a:ext uri="{FF2B5EF4-FFF2-40B4-BE49-F238E27FC236}">
                <a16:creationId xmlns:a16="http://schemas.microsoft.com/office/drawing/2014/main" id="{A1B66FCF-D8F9-07D4-13FE-418384A9A8F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A5320C2-EEC7-30D5-BEA0-32217F3D1329}"/>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48C38C1-F9E3-85A9-CFD3-92E7C8C0A7E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2845568-03A8-4A14-B536-E3C2CDA2C374}" type="slidenum">
              <a:rPr lang="en-US" altLang="zh-TW" b="0">
                <a:latin typeface="Times New Roman" panose="02020603050405020304" pitchFamily="18" charset="0"/>
              </a:rPr>
              <a:pPr/>
              <a:t>16</a:t>
            </a:fld>
            <a:endParaRPr lang="en-US" altLang="zh-TW" b="0">
              <a:latin typeface="Times New Roman" panose="02020603050405020304" pitchFamily="18" charset="0"/>
            </a:endParaRPr>
          </a:p>
        </p:txBody>
      </p:sp>
      <p:sp>
        <p:nvSpPr>
          <p:cNvPr id="37891" name="Rectangle 2">
            <a:extLst>
              <a:ext uri="{FF2B5EF4-FFF2-40B4-BE49-F238E27FC236}">
                <a16:creationId xmlns:a16="http://schemas.microsoft.com/office/drawing/2014/main" id="{13D4FC1B-75FD-3B99-CFC4-7074877B9FA0}"/>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6D1FB26-525B-995D-6514-70579A0A9196}"/>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F2EDD3F-E84A-D3C8-6C8F-021337028BB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B59F7F-A2E4-4740-A464-3FF1F41EDADC}" type="slidenum">
              <a:rPr lang="en-US" altLang="zh-TW" b="0">
                <a:latin typeface="Times New Roman" panose="02020603050405020304" pitchFamily="18" charset="0"/>
              </a:rPr>
              <a:pPr/>
              <a:t>17</a:t>
            </a:fld>
            <a:endParaRPr lang="en-US" altLang="zh-TW" b="0">
              <a:latin typeface="Times New Roman" panose="02020603050405020304" pitchFamily="18" charset="0"/>
            </a:endParaRPr>
          </a:p>
        </p:txBody>
      </p:sp>
      <p:sp>
        <p:nvSpPr>
          <p:cNvPr id="39939" name="Rectangle 2">
            <a:extLst>
              <a:ext uri="{FF2B5EF4-FFF2-40B4-BE49-F238E27FC236}">
                <a16:creationId xmlns:a16="http://schemas.microsoft.com/office/drawing/2014/main" id="{3911E657-1C72-DB12-4774-3B97D0AC845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F7D55EA-906D-0323-E23C-79163C83E789}"/>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65001BF-3FFA-1C73-BBE2-C17F1849AF7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9635718-99DE-4CBD-92A0-55765907CB20}" type="slidenum">
              <a:rPr lang="en-US" altLang="zh-TW" b="0">
                <a:latin typeface="Times New Roman" panose="02020603050405020304" pitchFamily="18" charset="0"/>
              </a:rPr>
              <a:pPr/>
              <a:t>18</a:t>
            </a:fld>
            <a:endParaRPr lang="en-US" altLang="zh-TW" b="0">
              <a:latin typeface="Times New Roman" panose="02020603050405020304" pitchFamily="18" charset="0"/>
            </a:endParaRPr>
          </a:p>
        </p:txBody>
      </p:sp>
      <p:sp>
        <p:nvSpPr>
          <p:cNvPr id="41987" name="Rectangle 2">
            <a:extLst>
              <a:ext uri="{FF2B5EF4-FFF2-40B4-BE49-F238E27FC236}">
                <a16:creationId xmlns:a16="http://schemas.microsoft.com/office/drawing/2014/main" id="{717C6AA9-A32E-CE2E-F6BB-6E9D1CD52DF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1520188-D25A-F558-2BD3-D468081A7AB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BA82203-4F1A-A308-E135-3FA6F951A3F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4F92F3-80B8-4CDA-80D7-5D74822CA649}" type="slidenum">
              <a:rPr lang="en-US" altLang="zh-TW" b="0">
                <a:latin typeface="Times New Roman" panose="02020603050405020304" pitchFamily="18" charset="0"/>
              </a:rPr>
              <a:pPr/>
              <a:t>19</a:t>
            </a:fld>
            <a:endParaRPr lang="en-US" altLang="zh-TW" b="0">
              <a:latin typeface="Times New Roman" panose="02020603050405020304" pitchFamily="18" charset="0"/>
            </a:endParaRPr>
          </a:p>
        </p:txBody>
      </p:sp>
      <p:sp>
        <p:nvSpPr>
          <p:cNvPr id="44035" name="Rectangle 2">
            <a:extLst>
              <a:ext uri="{FF2B5EF4-FFF2-40B4-BE49-F238E27FC236}">
                <a16:creationId xmlns:a16="http://schemas.microsoft.com/office/drawing/2014/main" id="{C5A0E36E-1683-1560-1ECF-6828F07BF6C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9103A2A-F43D-53F5-25C8-158E0E08C2B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B0C0D6F-265E-4FB1-587F-9D1FB1D83DD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59E83C-1C28-45E1-9D78-01E0C2AEC7CC}" type="slidenum">
              <a:rPr lang="en-US" altLang="zh-TW" b="0">
                <a:latin typeface="Times New Roman" panose="02020603050405020304" pitchFamily="18" charset="0"/>
              </a:rPr>
              <a:pPr/>
              <a:t>2</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93C0039D-0C55-2938-256F-D216FF3634D5}"/>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E081C77-F0CF-ADC8-E318-BAF7AE01AA8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C847195-A1AC-24F9-CFF0-A792ECDAC8C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B18CF9-3726-4CA8-8673-DF636317DE2D}" type="slidenum">
              <a:rPr lang="en-US" altLang="zh-TW" b="0">
                <a:latin typeface="Times New Roman" panose="02020603050405020304" pitchFamily="18" charset="0"/>
              </a:rPr>
              <a:pPr/>
              <a:t>20</a:t>
            </a:fld>
            <a:endParaRPr lang="en-US" altLang="zh-TW" b="0">
              <a:latin typeface="Times New Roman" panose="02020603050405020304" pitchFamily="18" charset="0"/>
            </a:endParaRPr>
          </a:p>
        </p:txBody>
      </p:sp>
      <p:sp>
        <p:nvSpPr>
          <p:cNvPr id="46083" name="Rectangle 2">
            <a:extLst>
              <a:ext uri="{FF2B5EF4-FFF2-40B4-BE49-F238E27FC236}">
                <a16:creationId xmlns:a16="http://schemas.microsoft.com/office/drawing/2014/main" id="{336B5C7B-0530-4C5A-E000-30539A3DD52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E49459C4-0CB3-D5EF-C8F5-D339790F51B4}"/>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2ABB73F-9721-4772-8893-0D83C727740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FE475E-5193-4437-BE35-781C58A76E06}" type="slidenum">
              <a:rPr lang="en-US" altLang="zh-TW" b="0">
                <a:latin typeface="Times New Roman" panose="02020603050405020304" pitchFamily="18" charset="0"/>
              </a:rPr>
              <a:pPr/>
              <a:t>21</a:t>
            </a:fld>
            <a:endParaRPr lang="en-US" altLang="zh-TW" b="0">
              <a:latin typeface="Times New Roman" panose="02020603050405020304" pitchFamily="18" charset="0"/>
            </a:endParaRPr>
          </a:p>
        </p:txBody>
      </p:sp>
      <p:sp>
        <p:nvSpPr>
          <p:cNvPr id="48131" name="Rectangle 2">
            <a:extLst>
              <a:ext uri="{FF2B5EF4-FFF2-40B4-BE49-F238E27FC236}">
                <a16:creationId xmlns:a16="http://schemas.microsoft.com/office/drawing/2014/main" id="{50939E11-1B37-F6AC-117F-4D0622E92CB0}"/>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6860010-3EBE-DA67-A2FB-8EEC9D3465D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4935998-9E0D-ECAE-9CD0-D299A152826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513B2E-F41A-4E10-9525-3EBF4AA4C7B6}" type="slidenum">
              <a:rPr lang="en-US" altLang="zh-TW" b="0">
                <a:latin typeface="Times New Roman" panose="02020603050405020304" pitchFamily="18" charset="0"/>
              </a:rPr>
              <a:pPr/>
              <a:t>22</a:t>
            </a:fld>
            <a:endParaRPr lang="en-US" altLang="zh-TW" b="0">
              <a:latin typeface="Times New Roman" panose="02020603050405020304" pitchFamily="18" charset="0"/>
            </a:endParaRPr>
          </a:p>
        </p:txBody>
      </p:sp>
      <p:sp>
        <p:nvSpPr>
          <p:cNvPr id="50179" name="Rectangle 2">
            <a:extLst>
              <a:ext uri="{FF2B5EF4-FFF2-40B4-BE49-F238E27FC236}">
                <a16:creationId xmlns:a16="http://schemas.microsoft.com/office/drawing/2014/main" id="{51EFEEF5-8EC7-AAFC-3910-9008E6CCD56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BE2F9331-E57B-0926-6CB7-1527084DBFB8}"/>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E43783B-A0C8-006A-9E38-FEFCF067726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86375D-6DF4-48A6-853D-AD1C4886EFC0}" type="slidenum">
              <a:rPr lang="en-US" altLang="zh-TW" b="0">
                <a:latin typeface="Times New Roman" panose="02020603050405020304" pitchFamily="18" charset="0"/>
              </a:rPr>
              <a:pPr/>
              <a:t>23</a:t>
            </a:fld>
            <a:endParaRPr lang="en-US" altLang="zh-TW" b="0">
              <a:latin typeface="Times New Roman" panose="02020603050405020304" pitchFamily="18" charset="0"/>
            </a:endParaRPr>
          </a:p>
        </p:txBody>
      </p:sp>
      <p:sp>
        <p:nvSpPr>
          <p:cNvPr id="52227" name="Rectangle 2">
            <a:extLst>
              <a:ext uri="{FF2B5EF4-FFF2-40B4-BE49-F238E27FC236}">
                <a16:creationId xmlns:a16="http://schemas.microsoft.com/office/drawing/2014/main" id="{9002FA69-D4DF-AAE5-4342-B241C838E6C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D204BEC-CC23-2DFA-38FC-364AAF0BB84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918996FC-D2FD-7D9C-1056-3E1D07C361E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9848E4-ADDD-4AF7-9D6B-2F1BD011FBAE}" type="slidenum">
              <a:rPr lang="en-US" altLang="zh-TW" b="0">
                <a:latin typeface="Times New Roman" panose="02020603050405020304" pitchFamily="18" charset="0"/>
              </a:rPr>
              <a:pPr/>
              <a:t>24</a:t>
            </a:fld>
            <a:endParaRPr lang="en-US" altLang="zh-TW" b="0">
              <a:latin typeface="Times New Roman" panose="02020603050405020304" pitchFamily="18" charset="0"/>
            </a:endParaRPr>
          </a:p>
        </p:txBody>
      </p:sp>
      <p:sp>
        <p:nvSpPr>
          <p:cNvPr id="54275" name="Rectangle 2">
            <a:extLst>
              <a:ext uri="{FF2B5EF4-FFF2-40B4-BE49-F238E27FC236}">
                <a16:creationId xmlns:a16="http://schemas.microsoft.com/office/drawing/2014/main" id="{168CA0E2-F995-7A6D-949D-290D21DC862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B9A09AC-7CF1-6F5E-B736-B7A3CBABC3F4}"/>
              </a:ext>
            </a:extLst>
          </p:cNvPr>
          <p:cNvSpPr>
            <a:spLocks noGrp="1" noChangeArrowheads="1"/>
          </p:cNvSpPr>
          <p:nvPr>
            <p:ph type="body" idx="1"/>
          </p:nvPr>
        </p:nvSpPr>
        <p:spPr>
          <a:noFill/>
        </p:spPr>
        <p:txBody>
          <a:bodyPr/>
          <a:lstStyle/>
          <a:p>
            <a:pPr eaLnBrk="1" hangingPunct="1"/>
            <a:r>
              <a:rPr lang="en-US" altLang="zh-TW"/>
              <a:t>Start0Class: A1Start0Class: AClass: C01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2494FC1-79A5-F1BA-0CC2-EF8EA1DD709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860C4B-57D7-4F48-9FC8-01CFDE96F84F}" type="slidenum">
              <a:rPr lang="en-US" altLang="zh-TW" b="0">
                <a:latin typeface="Times New Roman" panose="02020603050405020304" pitchFamily="18" charset="0"/>
              </a:rPr>
              <a:pPr/>
              <a:t>25</a:t>
            </a:fld>
            <a:endParaRPr lang="en-US" altLang="zh-TW" b="0">
              <a:latin typeface="Times New Roman" panose="02020603050405020304" pitchFamily="18" charset="0"/>
            </a:endParaRPr>
          </a:p>
        </p:txBody>
      </p:sp>
      <p:sp>
        <p:nvSpPr>
          <p:cNvPr id="56323" name="Rectangle 2">
            <a:extLst>
              <a:ext uri="{FF2B5EF4-FFF2-40B4-BE49-F238E27FC236}">
                <a16:creationId xmlns:a16="http://schemas.microsoft.com/office/drawing/2014/main" id="{5453BC16-1141-C864-C88C-9DDF82A49F54}"/>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F1C9147-7E55-0C85-D5CE-8C94B364A16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6D68FD1-D082-1225-1FA0-A4DF9296423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B06EFB-259F-4E4B-BB9A-38DACB012FD5}" type="slidenum">
              <a:rPr lang="en-US" altLang="zh-TW" b="0">
                <a:latin typeface="Times New Roman" panose="02020603050405020304" pitchFamily="18" charset="0"/>
              </a:rPr>
              <a:pPr/>
              <a:t>26</a:t>
            </a:fld>
            <a:endParaRPr lang="en-US" altLang="zh-TW" b="0">
              <a:latin typeface="Times New Roman" panose="02020603050405020304" pitchFamily="18" charset="0"/>
            </a:endParaRPr>
          </a:p>
        </p:txBody>
      </p:sp>
      <p:sp>
        <p:nvSpPr>
          <p:cNvPr id="58371" name="Rectangle 2">
            <a:extLst>
              <a:ext uri="{FF2B5EF4-FFF2-40B4-BE49-F238E27FC236}">
                <a16:creationId xmlns:a16="http://schemas.microsoft.com/office/drawing/2014/main" id="{562037F4-BDEF-289D-7142-B89685F0111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0A9E4C05-CEB9-1E36-30D8-3A6A826A25B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91FD813-A3D6-F325-431B-80BEDC5BE24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A69FFF-688D-4119-BD94-D2D45FD9DCC5}" type="slidenum">
              <a:rPr lang="en-US" altLang="zh-TW" b="0">
                <a:latin typeface="Times New Roman" panose="02020603050405020304" pitchFamily="18" charset="0"/>
              </a:rPr>
              <a:pPr/>
              <a:t>27</a:t>
            </a:fld>
            <a:endParaRPr lang="en-US" altLang="zh-TW" b="0">
              <a:latin typeface="Times New Roman" panose="02020603050405020304" pitchFamily="18" charset="0"/>
            </a:endParaRPr>
          </a:p>
        </p:txBody>
      </p:sp>
      <p:sp>
        <p:nvSpPr>
          <p:cNvPr id="60419" name="Rectangle 2">
            <a:extLst>
              <a:ext uri="{FF2B5EF4-FFF2-40B4-BE49-F238E27FC236}">
                <a16:creationId xmlns:a16="http://schemas.microsoft.com/office/drawing/2014/main" id="{DA363445-1076-70EF-CAAC-E6FF879FE77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15458EF8-102C-0284-F719-72FB3189799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775EF7D-C397-CAE0-8D33-B63D38AE7BE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24DDD0-3334-4BF9-A97D-FC25BD7A5529}" type="slidenum">
              <a:rPr lang="en-US" altLang="zh-TW" b="0">
                <a:latin typeface="Times New Roman" panose="02020603050405020304" pitchFamily="18" charset="0"/>
              </a:rPr>
              <a:pPr/>
              <a:t>28</a:t>
            </a:fld>
            <a:endParaRPr lang="en-US" altLang="zh-TW" b="0">
              <a:latin typeface="Times New Roman" panose="02020603050405020304" pitchFamily="18" charset="0"/>
            </a:endParaRPr>
          </a:p>
        </p:txBody>
      </p:sp>
      <p:sp>
        <p:nvSpPr>
          <p:cNvPr id="62467" name="Rectangle 2">
            <a:extLst>
              <a:ext uri="{FF2B5EF4-FFF2-40B4-BE49-F238E27FC236}">
                <a16:creationId xmlns:a16="http://schemas.microsoft.com/office/drawing/2014/main" id="{78CB5492-05FC-212F-ECFD-BF01927B1CA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696AB85-1BDE-C642-541D-683A649024F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9FDF93D-2027-3D8B-E4F4-65EEC24827B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4551FC-E164-4F65-A72E-FD1114CDBAFA}" type="slidenum">
              <a:rPr lang="en-US" altLang="zh-TW" b="0">
                <a:latin typeface="Times New Roman" panose="02020603050405020304" pitchFamily="18" charset="0"/>
              </a:rPr>
              <a:pPr/>
              <a:t>29</a:t>
            </a:fld>
            <a:endParaRPr lang="en-US" altLang="zh-TW" b="0">
              <a:latin typeface="Times New Roman" panose="02020603050405020304" pitchFamily="18" charset="0"/>
            </a:endParaRPr>
          </a:p>
        </p:txBody>
      </p:sp>
      <p:sp>
        <p:nvSpPr>
          <p:cNvPr id="64515" name="Rectangle 2">
            <a:extLst>
              <a:ext uri="{FF2B5EF4-FFF2-40B4-BE49-F238E27FC236}">
                <a16:creationId xmlns:a16="http://schemas.microsoft.com/office/drawing/2014/main" id="{0E4162B8-1B13-7095-C6F8-D37583B787E4}"/>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43DBA153-B909-8715-CA81-09311FC8E658}"/>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94F24F8-EF27-2993-4266-B4AD5647BDA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06FE68-40A0-4049-ABDA-24EFD9560E49}" type="slidenum">
              <a:rPr lang="en-US" altLang="zh-TW" b="0">
                <a:latin typeface="Times New Roman" panose="02020603050405020304" pitchFamily="18" charset="0"/>
              </a:rPr>
              <a:pPr/>
              <a:t>3</a:t>
            </a:fld>
            <a:endParaRPr lang="en-US" altLang="zh-TW" b="0">
              <a:latin typeface="Times New Roman" panose="02020603050405020304" pitchFamily="18" charset="0"/>
            </a:endParaRPr>
          </a:p>
        </p:txBody>
      </p:sp>
      <p:sp>
        <p:nvSpPr>
          <p:cNvPr id="11267" name="Rectangle 2">
            <a:extLst>
              <a:ext uri="{FF2B5EF4-FFF2-40B4-BE49-F238E27FC236}">
                <a16:creationId xmlns:a16="http://schemas.microsoft.com/office/drawing/2014/main" id="{FFACC812-0350-F2CD-9565-407AEDBACBE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3BD76FF7-12A8-69A4-7CBE-09BB26ABED5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69F8D3D-9802-87F2-664A-043FC00E722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DE185A-7A72-44B9-93C4-71F8123D25AF}" type="slidenum">
              <a:rPr lang="en-US" altLang="zh-TW" b="0">
                <a:latin typeface="Times New Roman" panose="02020603050405020304" pitchFamily="18" charset="0"/>
              </a:rPr>
              <a:pPr/>
              <a:t>30</a:t>
            </a:fld>
            <a:endParaRPr lang="en-US" altLang="zh-TW" b="0">
              <a:latin typeface="Times New Roman" panose="02020603050405020304" pitchFamily="18" charset="0"/>
            </a:endParaRPr>
          </a:p>
        </p:txBody>
      </p:sp>
      <p:sp>
        <p:nvSpPr>
          <p:cNvPr id="66563" name="Rectangle 2">
            <a:extLst>
              <a:ext uri="{FF2B5EF4-FFF2-40B4-BE49-F238E27FC236}">
                <a16:creationId xmlns:a16="http://schemas.microsoft.com/office/drawing/2014/main" id="{B98C96EF-6502-6E4A-1133-902A6BBBF3B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11EAF22-0C14-FA23-DE99-B73437BBA19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3F7267B-015A-647F-A15A-29CD06A303E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94BC68-D7E3-4A59-A4A6-E2DC2B089617}" type="slidenum">
              <a:rPr lang="en-US" altLang="zh-TW" b="0">
                <a:latin typeface="Times New Roman" panose="02020603050405020304" pitchFamily="18" charset="0"/>
              </a:rPr>
              <a:pPr/>
              <a:t>31</a:t>
            </a:fld>
            <a:endParaRPr lang="en-US" altLang="zh-TW" b="0">
              <a:latin typeface="Times New Roman" panose="02020603050405020304" pitchFamily="18" charset="0"/>
            </a:endParaRPr>
          </a:p>
        </p:txBody>
      </p:sp>
      <p:sp>
        <p:nvSpPr>
          <p:cNvPr id="68611" name="Rectangle 2">
            <a:extLst>
              <a:ext uri="{FF2B5EF4-FFF2-40B4-BE49-F238E27FC236}">
                <a16:creationId xmlns:a16="http://schemas.microsoft.com/office/drawing/2014/main" id="{25F8C2BA-FF9A-8856-5180-C88B0DA893C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EE411050-2F40-7E2A-DFD2-1B7C888FF10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CE250E7-11B6-A54D-E428-AF8A4BD3055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76D077-9E7C-42E1-8DCC-0A538F4DE5F0}" type="slidenum">
              <a:rPr lang="en-US" altLang="zh-TW" b="0">
                <a:latin typeface="Times New Roman" panose="02020603050405020304" pitchFamily="18" charset="0"/>
              </a:rPr>
              <a:pPr/>
              <a:t>32</a:t>
            </a:fld>
            <a:endParaRPr lang="en-US" altLang="zh-TW" b="0">
              <a:latin typeface="Times New Roman" panose="02020603050405020304" pitchFamily="18" charset="0"/>
            </a:endParaRPr>
          </a:p>
        </p:txBody>
      </p:sp>
      <p:sp>
        <p:nvSpPr>
          <p:cNvPr id="70659" name="Rectangle 2">
            <a:extLst>
              <a:ext uri="{FF2B5EF4-FFF2-40B4-BE49-F238E27FC236}">
                <a16:creationId xmlns:a16="http://schemas.microsoft.com/office/drawing/2014/main" id="{320483D2-F68E-A5E5-6214-38502863442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3D21B3E-98F4-021D-2417-96C25EE3EB3D}"/>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545D7A3-0D6F-5BA1-6F64-B4B59221EFE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EC2B347-9FD4-46AE-9CF9-AA319019E536}" type="slidenum">
              <a:rPr lang="en-US" altLang="zh-TW" b="0">
                <a:latin typeface="Times New Roman" panose="02020603050405020304" pitchFamily="18" charset="0"/>
              </a:rPr>
              <a:pPr/>
              <a:t>33</a:t>
            </a:fld>
            <a:endParaRPr lang="en-US" altLang="zh-TW" b="0">
              <a:latin typeface="Times New Roman" panose="02020603050405020304" pitchFamily="18" charset="0"/>
            </a:endParaRPr>
          </a:p>
        </p:txBody>
      </p:sp>
      <p:sp>
        <p:nvSpPr>
          <p:cNvPr id="72707" name="Rectangle 2">
            <a:extLst>
              <a:ext uri="{FF2B5EF4-FFF2-40B4-BE49-F238E27FC236}">
                <a16:creationId xmlns:a16="http://schemas.microsoft.com/office/drawing/2014/main" id="{4739E53A-012D-B00A-700B-15BFA310430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72F0468E-3CDB-0749-8D0A-81EA9453764B}"/>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3192A19-E307-90A8-2C11-AA9F3C17A19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F3D949-8E3F-4E2B-B203-830939DC030C}" type="slidenum">
              <a:rPr lang="en-US" altLang="zh-TW" b="0">
                <a:latin typeface="Times New Roman" panose="02020603050405020304" pitchFamily="18" charset="0"/>
              </a:rPr>
              <a:pPr/>
              <a:t>34</a:t>
            </a:fld>
            <a:endParaRPr lang="en-US" altLang="zh-TW" b="0">
              <a:latin typeface="Times New Roman" panose="02020603050405020304" pitchFamily="18" charset="0"/>
            </a:endParaRPr>
          </a:p>
        </p:txBody>
      </p:sp>
      <p:sp>
        <p:nvSpPr>
          <p:cNvPr id="74755" name="Rectangle 2">
            <a:extLst>
              <a:ext uri="{FF2B5EF4-FFF2-40B4-BE49-F238E27FC236}">
                <a16:creationId xmlns:a16="http://schemas.microsoft.com/office/drawing/2014/main" id="{84A25677-8C58-BD0D-4545-B253B00EC13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42246EDE-F240-AEAC-2E7D-37FFCDD25DA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978F3CF-219E-3A81-03EE-78DE8135A0A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DDD1C8-AD98-45AF-924D-01464BDED743}" type="slidenum">
              <a:rPr lang="en-US" altLang="zh-TW" b="0">
                <a:latin typeface="Times New Roman" panose="02020603050405020304" pitchFamily="18" charset="0"/>
              </a:rPr>
              <a:pPr/>
              <a:t>35</a:t>
            </a:fld>
            <a:endParaRPr lang="en-US" altLang="zh-TW" b="0">
              <a:latin typeface="Times New Roman" panose="02020603050405020304" pitchFamily="18" charset="0"/>
            </a:endParaRPr>
          </a:p>
        </p:txBody>
      </p:sp>
      <p:sp>
        <p:nvSpPr>
          <p:cNvPr id="76803" name="Rectangle 2">
            <a:extLst>
              <a:ext uri="{FF2B5EF4-FFF2-40B4-BE49-F238E27FC236}">
                <a16:creationId xmlns:a16="http://schemas.microsoft.com/office/drawing/2014/main" id="{057DECB0-1FAC-71AF-8041-0A878234C7BB}"/>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6A0BBA8-BC7B-2468-7B19-064949A26B0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1BFFB2C-6B76-CC21-B13B-BF2C187EA78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1DC28A-A579-4A78-B8AA-E657DF38DF3C}" type="slidenum">
              <a:rPr lang="en-US" altLang="zh-TW" b="0">
                <a:latin typeface="Times New Roman" panose="02020603050405020304" pitchFamily="18" charset="0"/>
              </a:rPr>
              <a:pPr/>
              <a:t>36</a:t>
            </a:fld>
            <a:endParaRPr lang="en-US" altLang="zh-TW" b="0">
              <a:latin typeface="Times New Roman" panose="02020603050405020304" pitchFamily="18" charset="0"/>
            </a:endParaRPr>
          </a:p>
        </p:txBody>
      </p:sp>
      <p:sp>
        <p:nvSpPr>
          <p:cNvPr id="78851" name="Rectangle 2">
            <a:extLst>
              <a:ext uri="{FF2B5EF4-FFF2-40B4-BE49-F238E27FC236}">
                <a16:creationId xmlns:a16="http://schemas.microsoft.com/office/drawing/2014/main" id="{16330CD1-C7CE-252D-3986-06810A2DB27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3905714-75ED-40C2-02E7-0C7A5A11FD9B}"/>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A40D9B7-A3A1-39C6-41F4-D828CCD8C59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66EA97-0C4C-4D30-9D1E-41BFA4182F0E}" type="slidenum">
              <a:rPr lang="en-US" altLang="zh-TW" b="0">
                <a:latin typeface="Times New Roman" panose="02020603050405020304" pitchFamily="18" charset="0"/>
              </a:rPr>
              <a:pPr/>
              <a:t>37</a:t>
            </a:fld>
            <a:endParaRPr lang="en-US" altLang="zh-TW" b="0">
              <a:latin typeface="Times New Roman" panose="02020603050405020304" pitchFamily="18" charset="0"/>
            </a:endParaRPr>
          </a:p>
        </p:txBody>
      </p:sp>
      <p:sp>
        <p:nvSpPr>
          <p:cNvPr id="80899" name="Rectangle 2">
            <a:extLst>
              <a:ext uri="{FF2B5EF4-FFF2-40B4-BE49-F238E27FC236}">
                <a16:creationId xmlns:a16="http://schemas.microsoft.com/office/drawing/2014/main" id="{EA3F0DA7-1E4D-2555-747E-B0B4515C1F4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CE2C258-0573-E231-DBB0-8E7320DEECFB}"/>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E3B39016-47CA-1CCC-A738-645E8BAE37E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B5DDC7-9A1A-40D2-8C19-6E4DB15F4932}" type="slidenum">
              <a:rPr lang="en-US" altLang="zh-TW" b="0">
                <a:latin typeface="Times New Roman" panose="02020603050405020304" pitchFamily="18" charset="0"/>
              </a:rPr>
              <a:pPr/>
              <a:t>38</a:t>
            </a:fld>
            <a:endParaRPr lang="en-US" altLang="zh-TW" b="0">
              <a:latin typeface="Times New Roman" panose="02020603050405020304" pitchFamily="18" charset="0"/>
            </a:endParaRPr>
          </a:p>
        </p:txBody>
      </p:sp>
      <p:sp>
        <p:nvSpPr>
          <p:cNvPr id="82947" name="Rectangle 2">
            <a:extLst>
              <a:ext uri="{FF2B5EF4-FFF2-40B4-BE49-F238E27FC236}">
                <a16:creationId xmlns:a16="http://schemas.microsoft.com/office/drawing/2014/main" id="{A6EDD4D1-A8E9-0D63-4087-25F6BD3F5D2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BCC4529-9C39-9CAF-92BC-F34F80EFCA49}"/>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512F796-9081-E53E-1434-7B2FCD6A164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5C462E-40CA-443E-AF4F-1CFAB3E15D36}" type="slidenum">
              <a:rPr lang="en-US" altLang="zh-TW" b="0">
                <a:latin typeface="Times New Roman" panose="02020603050405020304" pitchFamily="18" charset="0"/>
              </a:rPr>
              <a:pPr/>
              <a:t>39</a:t>
            </a:fld>
            <a:endParaRPr lang="en-US" altLang="zh-TW" b="0">
              <a:latin typeface="Times New Roman" panose="02020603050405020304" pitchFamily="18" charset="0"/>
            </a:endParaRPr>
          </a:p>
        </p:txBody>
      </p:sp>
      <p:sp>
        <p:nvSpPr>
          <p:cNvPr id="84995" name="Rectangle 2">
            <a:extLst>
              <a:ext uri="{FF2B5EF4-FFF2-40B4-BE49-F238E27FC236}">
                <a16:creationId xmlns:a16="http://schemas.microsoft.com/office/drawing/2014/main" id="{9A997EDE-9C64-BF45-76C6-B9B2C57E0904}"/>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7777ADB9-6A87-592E-99C5-37082CE2DBBC}"/>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8A5F842-E923-EED6-F22F-46E11C06453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AA59A3-AF87-4702-81CB-3F117510BA55}" type="slidenum">
              <a:rPr lang="en-US" altLang="zh-TW" b="0">
                <a:latin typeface="Times New Roman" panose="02020603050405020304" pitchFamily="18" charset="0"/>
              </a:rPr>
              <a:pPr/>
              <a:t>4</a:t>
            </a:fld>
            <a:endParaRPr lang="en-US" altLang="zh-TW" b="0">
              <a:latin typeface="Times New Roman" panose="02020603050405020304" pitchFamily="18" charset="0"/>
            </a:endParaRPr>
          </a:p>
        </p:txBody>
      </p:sp>
      <p:sp>
        <p:nvSpPr>
          <p:cNvPr id="13315" name="Rectangle 2">
            <a:extLst>
              <a:ext uri="{FF2B5EF4-FFF2-40B4-BE49-F238E27FC236}">
                <a16:creationId xmlns:a16="http://schemas.microsoft.com/office/drawing/2014/main" id="{A4E47B76-DE99-6AF4-F9C4-EC52F22E4CB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EA622F7-1B3D-18BB-1EEF-ED99D3894F8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7FB9F8E-722D-DCB5-7E0F-555D82EE62C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2F98542-B81E-40A8-BFCC-A3CCC20C4AEC}" type="slidenum">
              <a:rPr lang="en-US" altLang="zh-TW" b="0">
                <a:latin typeface="Times New Roman" panose="02020603050405020304" pitchFamily="18" charset="0"/>
              </a:rPr>
              <a:pPr/>
              <a:t>40</a:t>
            </a:fld>
            <a:endParaRPr lang="en-US" altLang="zh-TW" b="0">
              <a:latin typeface="Times New Roman" panose="02020603050405020304" pitchFamily="18" charset="0"/>
            </a:endParaRPr>
          </a:p>
        </p:txBody>
      </p:sp>
      <p:sp>
        <p:nvSpPr>
          <p:cNvPr id="87043" name="Rectangle 2">
            <a:extLst>
              <a:ext uri="{FF2B5EF4-FFF2-40B4-BE49-F238E27FC236}">
                <a16:creationId xmlns:a16="http://schemas.microsoft.com/office/drawing/2014/main" id="{088EF6AF-F0F9-0F0C-254F-43EDC0AB5F7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50FB16F-CBE5-1C44-E20D-12BFDDD6581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BFCADAA-5E7B-2CAF-63A8-ACCF8B901F1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8C52362-986D-4703-ACBD-EBCFBA46EB1C}" type="slidenum">
              <a:rPr lang="en-US" altLang="zh-TW" b="0">
                <a:latin typeface="Times New Roman" panose="02020603050405020304" pitchFamily="18" charset="0"/>
              </a:rPr>
              <a:pPr/>
              <a:t>41</a:t>
            </a:fld>
            <a:endParaRPr lang="en-US" altLang="zh-TW" b="0">
              <a:latin typeface="Times New Roman" panose="02020603050405020304" pitchFamily="18" charset="0"/>
            </a:endParaRPr>
          </a:p>
        </p:txBody>
      </p:sp>
      <p:sp>
        <p:nvSpPr>
          <p:cNvPr id="89091" name="Rectangle 2">
            <a:extLst>
              <a:ext uri="{FF2B5EF4-FFF2-40B4-BE49-F238E27FC236}">
                <a16:creationId xmlns:a16="http://schemas.microsoft.com/office/drawing/2014/main" id="{752C8C87-BF8B-F621-499A-34BBE3C7054B}"/>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D84C470A-1F50-7A70-B905-FBCD1E9BA56D}"/>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B3A0EA1-4EA3-3277-875D-FE123455B7A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F398D4-1F98-420A-9E64-1E05E9D6D5E8}" type="slidenum">
              <a:rPr lang="en-US" altLang="zh-TW" b="0">
                <a:latin typeface="Times New Roman" panose="02020603050405020304" pitchFamily="18" charset="0"/>
              </a:rPr>
              <a:pPr/>
              <a:t>42</a:t>
            </a:fld>
            <a:endParaRPr lang="en-US" altLang="zh-TW" b="0">
              <a:latin typeface="Times New Roman" panose="02020603050405020304" pitchFamily="18" charset="0"/>
            </a:endParaRPr>
          </a:p>
        </p:txBody>
      </p:sp>
      <p:sp>
        <p:nvSpPr>
          <p:cNvPr id="91139" name="Rectangle 2">
            <a:extLst>
              <a:ext uri="{FF2B5EF4-FFF2-40B4-BE49-F238E27FC236}">
                <a16:creationId xmlns:a16="http://schemas.microsoft.com/office/drawing/2014/main" id="{C638120F-47EB-301F-1E46-2C6051335CF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3DBB02FD-274B-DD3D-6E59-548848CDE74D}"/>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275F0DD-D33C-3C22-1542-44F41AD5A3F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1D524E-62A3-4F23-9B96-53E78E5E0E46}" type="slidenum">
              <a:rPr lang="en-US" altLang="zh-TW" b="0">
                <a:latin typeface="Times New Roman" panose="02020603050405020304" pitchFamily="18" charset="0"/>
              </a:rPr>
              <a:pPr/>
              <a:t>43</a:t>
            </a:fld>
            <a:endParaRPr lang="en-US" altLang="zh-TW" b="0">
              <a:latin typeface="Times New Roman" panose="02020603050405020304" pitchFamily="18" charset="0"/>
            </a:endParaRPr>
          </a:p>
        </p:txBody>
      </p:sp>
      <p:sp>
        <p:nvSpPr>
          <p:cNvPr id="93187" name="Rectangle 2">
            <a:extLst>
              <a:ext uri="{FF2B5EF4-FFF2-40B4-BE49-F238E27FC236}">
                <a16:creationId xmlns:a16="http://schemas.microsoft.com/office/drawing/2014/main" id="{6FA6C5ED-8883-03D1-803F-91FB18952295}"/>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3B2C4DE-A886-0949-6E42-8AB9B20CB66D}"/>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2FC99A7-10EC-C1AC-149B-BA25DF53CFF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BAAAAF-3394-471D-AF72-90C2158F0CF7}" type="slidenum">
              <a:rPr lang="en-US" altLang="zh-TW" b="0">
                <a:latin typeface="Times New Roman" panose="02020603050405020304" pitchFamily="18" charset="0"/>
              </a:rPr>
              <a:pPr/>
              <a:t>44</a:t>
            </a:fld>
            <a:endParaRPr lang="en-US" altLang="zh-TW" b="0">
              <a:latin typeface="Times New Roman" panose="02020603050405020304" pitchFamily="18" charset="0"/>
            </a:endParaRPr>
          </a:p>
        </p:txBody>
      </p:sp>
      <p:sp>
        <p:nvSpPr>
          <p:cNvPr id="95235" name="Rectangle 2">
            <a:extLst>
              <a:ext uri="{FF2B5EF4-FFF2-40B4-BE49-F238E27FC236}">
                <a16:creationId xmlns:a16="http://schemas.microsoft.com/office/drawing/2014/main" id="{EB6A1259-141A-B7AF-D488-BBDC56B05BA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5584997A-F6D9-4897-B7EE-716CA656DFB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1ABA4D-2680-54E8-B5B8-C89DB1511F0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B6B2E6-1165-4E8D-8F42-81271B6A05B2}" type="slidenum">
              <a:rPr lang="en-US" altLang="zh-TW" b="0">
                <a:latin typeface="Times New Roman" panose="02020603050405020304" pitchFamily="18" charset="0"/>
              </a:rPr>
              <a:pPr/>
              <a:t>45</a:t>
            </a:fld>
            <a:endParaRPr lang="en-US" altLang="zh-TW" b="0">
              <a:latin typeface="Times New Roman" panose="02020603050405020304" pitchFamily="18" charset="0"/>
            </a:endParaRPr>
          </a:p>
        </p:txBody>
      </p:sp>
      <p:sp>
        <p:nvSpPr>
          <p:cNvPr id="97283" name="Rectangle 2">
            <a:extLst>
              <a:ext uri="{FF2B5EF4-FFF2-40B4-BE49-F238E27FC236}">
                <a16:creationId xmlns:a16="http://schemas.microsoft.com/office/drawing/2014/main" id="{ADB0B55E-D33D-BDDB-CC80-EC94A4DAE766}"/>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0C47BA39-1795-D3D4-E1CB-93286688037C}"/>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5A5C088-D5BF-5385-1495-8F2B49415FC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38850E-D5D6-4973-A8C1-21995BC7B07B}" type="slidenum">
              <a:rPr lang="en-US" altLang="zh-TW" b="0">
                <a:latin typeface="Times New Roman" panose="02020603050405020304" pitchFamily="18" charset="0"/>
              </a:rPr>
              <a:pPr/>
              <a:t>46</a:t>
            </a:fld>
            <a:endParaRPr lang="en-US" altLang="zh-TW" b="0">
              <a:latin typeface="Times New Roman" panose="02020603050405020304" pitchFamily="18" charset="0"/>
            </a:endParaRPr>
          </a:p>
        </p:txBody>
      </p:sp>
      <p:sp>
        <p:nvSpPr>
          <p:cNvPr id="99331" name="Rectangle 2">
            <a:extLst>
              <a:ext uri="{FF2B5EF4-FFF2-40B4-BE49-F238E27FC236}">
                <a16:creationId xmlns:a16="http://schemas.microsoft.com/office/drawing/2014/main" id="{7A13F98B-D1CF-CDC9-0E94-050CC5AEBD24}"/>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5DE696D-2122-157D-0864-116E7D14AD2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7E1A7580-24D0-2CD7-3FC0-FD308B5A563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83BC8C-07D4-499B-83E4-3DBD77AC6ABF}" type="slidenum">
              <a:rPr lang="en-US" altLang="zh-TW" b="0">
                <a:latin typeface="Times New Roman" panose="02020603050405020304" pitchFamily="18" charset="0"/>
              </a:rPr>
              <a:pPr/>
              <a:t>47</a:t>
            </a:fld>
            <a:endParaRPr lang="en-US" altLang="zh-TW" b="0">
              <a:latin typeface="Times New Roman" panose="02020603050405020304" pitchFamily="18" charset="0"/>
            </a:endParaRPr>
          </a:p>
        </p:txBody>
      </p:sp>
      <p:sp>
        <p:nvSpPr>
          <p:cNvPr id="101379" name="Rectangle 2">
            <a:extLst>
              <a:ext uri="{FF2B5EF4-FFF2-40B4-BE49-F238E27FC236}">
                <a16:creationId xmlns:a16="http://schemas.microsoft.com/office/drawing/2014/main" id="{A53EDE81-08D1-9021-FC5B-03328ADF6D6F}"/>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4214D69-78C2-BFC8-41F2-125A20EB10DB}"/>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BCC9631-9281-7369-23DA-E08DA7D12A4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ED3024-92B2-423A-8E9E-851746753318}" type="slidenum">
              <a:rPr lang="en-US" altLang="zh-TW" b="0">
                <a:latin typeface="Times New Roman" panose="02020603050405020304" pitchFamily="18" charset="0"/>
              </a:rPr>
              <a:pPr/>
              <a:t>48</a:t>
            </a:fld>
            <a:endParaRPr lang="en-US" altLang="zh-TW" b="0">
              <a:latin typeface="Times New Roman" panose="02020603050405020304" pitchFamily="18" charset="0"/>
            </a:endParaRPr>
          </a:p>
        </p:txBody>
      </p:sp>
      <p:sp>
        <p:nvSpPr>
          <p:cNvPr id="103427" name="Rectangle 2">
            <a:extLst>
              <a:ext uri="{FF2B5EF4-FFF2-40B4-BE49-F238E27FC236}">
                <a16:creationId xmlns:a16="http://schemas.microsoft.com/office/drawing/2014/main" id="{85264408-3E70-50AC-D174-65DBE7BED275}"/>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33CFBC8D-D5DC-F886-9716-147BFA8A32D7}"/>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D54D5CF-8D27-75CD-E21B-532FDE656CF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794E284-150C-4630-925C-16C0011DB87D}" type="slidenum">
              <a:rPr lang="en-US" altLang="zh-TW" b="0">
                <a:latin typeface="Times New Roman" panose="02020603050405020304" pitchFamily="18" charset="0"/>
              </a:rPr>
              <a:pPr/>
              <a:t>49</a:t>
            </a:fld>
            <a:endParaRPr lang="en-US" altLang="zh-TW" b="0">
              <a:latin typeface="Times New Roman" panose="02020603050405020304" pitchFamily="18" charset="0"/>
            </a:endParaRPr>
          </a:p>
        </p:txBody>
      </p:sp>
      <p:sp>
        <p:nvSpPr>
          <p:cNvPr id="105475" name="Rectangle 2">
            <a:extLst>
              <a:ext uri="{FF2B5EF4-FFF2-40B4-BE49-F238E27FC236}">
                <a16:creationId xmlns:a16="http://schemas.microsoft.com/office/drawing/2014/main" id="{A9427DA0-7D02-0945-6B2A-338EAA3A6E1B}"/>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1407A669-6562-7134-22B0-FFEED388E4A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2469DA2-B6A6-7D6C-8707-D684AAD8A59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4C58D7-5417-4C3F-9D7E-8FCA02E63482}" type="slidenum">
              <a:rPr lang="en-US" altLang="zh-TW" b="0">
                <a:latin typeface="Times New Roman" panose="02020603050405020304" pitchFamily="18" charset="0"/>
              </a:rPr>
              <a:pPr/>
              <a:t>5</a:t>
            </a:fld>
            <a:endParaRPr lang="en-US" altLang="zh-TW" b="0">
              <a:latin typeface="Times New Roman" panose="02020603050405020304" pitchFamily="18" charset="0"/>
            </a:endParaRPr>
          </a:p>
        </p:txBody>
      </p:sp>
      <p:sp>
        <p:nvSpPr>
          <p:cNvPr id="15363" name="Rectangle 2">
            <a:extLst>
              <a:ext uri="{FF2B5EF4-FFF2-40B4-BE49-F238E27FC236}">
                <a16:creationId xmlns:a16="http://schemas.microsoft.com/office/drawing/2014/main" id="{AAC58FA8-D1FA-6D77-BB49-81496AC18C5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9922C06-C9F2-ACF7-0E11-C03D075FDDA0}"/>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1D90938-DA96-22AD-306A-ED9409C62B6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AF18CD-CC02-457B-81A0-5A048346DA1C}" type="slidenum">
              <a:rPr lang="en-US" altLang="zh-TW" b="0">
                <a:latin typeface="Times New Roman" panose="02020603050405020304" pitchFamily="18" charset="0"/>
              </a:rPr>
              <a:pPr/>
              <a:t>50</a:t>
            </a:fld>
            <a:endParaRPr lang="en-US" altLang="zh-TW" b="0">
              <a:latin typeface="Times New Roman" panose="02020603050405020304" pitchFamily="18" charset="0"/>
            </a:endParaRPr>
          </a:p>
        </p:txBody>
      </p:sp>
      <p:sp>
        <p:nvSpPr>
          <p:cNvPr id="107523" name="Rectangle 2">
            <a:extLst>
              <a:ext uri="{FF2B5EF4-FFF2-40B4-BE49-F238E27FC236}">
                <a16:creationId xmlns:a16="http://schemas.microsoft.com/office/drawing/2014/main" id="{31D98C28-8795-AAC2-F818-1DDE3E1AD055}"/>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C17A5728-7C1A-44B6-6240-D4AF9083994C}"/>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A805BE0-8801-FD94-7AF7-1F0E32D8358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0865F1-9985-4CC3-8E98-F5197975A15E}" type="slidenum">
              <a:rPr lang="en-US" altLang="zh-TW" b="0">
                <a:latin typeface="Times New Roman" panose="02020603050405020304" pitchFamily="18" charset="0"/>
              </a:rPr>
              <a:pPr/>
              <a:t>51</a:t>
            </a:fld>
            <a:endParaRPr lang="en-US" altLang="zh-TW" b="0">
              <a:latin typeface="Times New Roman" panose="02020603050405020304" pitchFamily="18" charset="0"/>
            </a:endParaRPr>
          </a:p>
        </p:txBody>
      </p:sp>
      <p:sp>
        <p:nvSpPr>
          <p:cNvPr id="109571" name="Rectangle 2">
            <a:extLst>
              <a:ext uri="{FF2B5EF4-FFF2-40B4-BE49-F238E27FC236}">
                <a16:creationId xmlns:a16="http://schemas.microsoft.com/office/drawing/2014/main" id="{C6882E1C-AFF6-2AB7-FB2A-B3D7CEDBC697}"/>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F86E5F0-D20B-C5DB-340B-7F39A333E95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301388F-61D9-4B78-3AB6-87E52054019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D3E276-A53A-4485-B7E8-DA1C59E20609}" type="slidenum">
              <a:rPr lang="en-US" altLang="zh-TW" b="0">
                <a:latin typeface="Times New Roman" panose="02020603050405020304" pitchFamily="18" charset="0"/>
              </a:rPr>
              <a:pPr/>
              <a:t>52</a:t>
            </a:fld>
            <a:endParaRPr lang="en-US" altLang="zh-TW" b="0">
              <a:latin typeface="Times New Roman" panose="02020603050405020304" pitchFamily="18" charset="0"/>
            </a:endParaRPr>
          </a:p>
        </p:txBody>
      </p:sp>
      <p:sp>
        <p:nvSpPr>
          <p:cNvPr id="111619" name="Rectangle 2">
            <a:extLst>
              <a:ext uri="{FF2B5EF4-FFF2-40B4-BE49-F238E27FC236}">
                <a16:creationId xmlns:a16="http://schemas.microsoft.com/office/drawing/2014/main" id="{5DF1FAD1-A28F-1557-39B1-9E5D3E4D7C3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F5FBDA3B-D2B8-FE0F-C953-C80FD962094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6E76ED4-27BF-6A53-CE40-BDD86E6C140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CBB21F-535D-4835-9B6A-45114D0D8DF1}" type="slidenum">
              <a:rPr lang="en-US" altLang="zh-TW" b="0">
                <a:latin typeface="Times New Roman" panose="02020603050405020304" pitchFamily="18" charset="0"/>
              </a:rPr>
              <a:pPr/>
              <a:t>53</a:t>
            </a:fld>
            <a:endParaRPr lang="en-US" altLang="zh-TW" b="0">
              <a:latin typeface="Times New Roman" panose="02020603050405020304" pitchFamily="18" charset="0"/>
            </a:endParaRPr>
          </a:p>
        </p:txBody>
      </p:sp>
      <p:sp>
        <p:nvSpPr>
          <p:cNvPr id="113667" name="Rectangle 2">
            <a:extLst>
              <a:ext uri="{FF2B5EF4-FFF2-40B4-BE49-F238E27FC236}">
                <a16:creationId xmlns:a16="http://schemas.microsoft.com/office/drawing/2014/main" id="{56130D49-9683-5021-4951-65A69A21E7CB}"/>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4B21614C-D91E-49BF-0258-10F629AEBC2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D8D96CDC-B0FE-6F13-86C4-0308197620C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64B3BE-EF9F-4DCA-8B98-912793517EB3}" type="slidenum">
              <a:rPr lang="en-US" altLang="zh-TW" b="0">
                <a:latin typeface="Times New Roman" panose="02020603050405020304" pitchFamily="18" charset="0"/>
              </a:rPr>
              <a:pPr/>
              <a:t>54</a:t>
            </a:fld>
            <a:endParaRPr lang="en-US" altLang="zh-TW" b="0">
              <a:latin typeface="Times New Roman" panose="02020603050405020304" pitchFamily="18" charset="0"/>
            </a:endParaRPr>
          </a:p>
        </p:txBody>
      </p:sp>
      <p:sp>
        <p:nvSpPr>
          <p:cNvPr id="115715" name="Rectangle 2">
            <a:extLst>
              <a:ext uri="{FF2B5EF4-FFF2-40B4-BE49-F238E27FC236}">
                <a16:creationId xmlns:a16="http://schemas.microsoft.com/office/drawing/2014/main" id="{A9049C75-96DB-DD22-5648-D71ECEA2C88C}"/>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AF3ACDF2-59E2-5542-4AD8-CE4581FC6668}"/>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CA3B0F2D-B040-1D2D-E0F4-02AD171E98C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4EBAFA-26FC-4633-81D3-BA7B971B2F6B}" type="slidenum">
              <a:rPr lang="en-US" altLang="zh-TW" b="0">
                <a:latin typeface="Times New Roman" panose="02020603050405020304" pitchFamily="18" charset="0"/>
              </a:rPr>
              <a:pPr/>
              <a:t>55</a:t>
            </a:fld>
            <a:endParaRPr lang="en-US" altLang="zh-TW" b="0">
              <a:latin typeface="Times New Roman" panose="02020603050405020304" pitchFamily="18" charset="0"/>
            </a:endParaRPr>
          </a:p>
        </p:txBody>
      </p:sp>
      <p:sp>
        <p:nvSpPr>
          <p:cNvPr id="117763" name="Rectangle 2">
            <a:extLst>
              <a:ext uri="{FF2B5EF4-FFF2-40B4-BE49-F238E27FC236}">
                <a16:creationId xmlns:a16="http://schemas.microsoft.com/office/drawing/2014/main" id="{3407E417-AE55-A0EF-A05B-AFF7BC4CFAB9}"/>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D483D981-406C-CFD4-9FA4-32D705C71957}"/>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E3C261AA-7BB9-5F35-A70E-86EB3C2A0D6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039BD5-2B3B-4F49-92C1-BB5B7BBC74A6}" type="slidenum">
              <a:rPr lang="en-US" altLang="zh-TW" b="0">
                <a:latin typeface="Times New Roman" panose="02020603050405020304" pitchFamily="18" charset="0"/>
              </a:rPr>
              <a:pPr/>
              <a:t>56</a:t>
            </a:fld>
            <a:endParaRPr lang="en-US" altLang="zh-TW" b="0">
              <a:latin typeface="Times New Roman" panose="02020603050405020304" pitchFamily="18" charset="0"/>
            </a:endParaRPr>
          </a:p>
        </p:txBody>
      </p:sp>
      <p:sp>
        <p:nvSpPr>
          <p:cNvPr id="119811" name="Rectangle 2">
            <a:extLst>
              <a:ext uri="{FF2B5EF4-FFF2-40B4-BE49-F238E27FC236}">
                <a16:creationId xmlns:a16="http://schemas.microsoft.com/office/drawing/2014/main" id="{F98D40F3-4150-DCC9-801E-430CD9CCB5DE}"/>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31B0BDA0-E2A2-1EDA-57E4-A207694B472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50E527D-AE1A-BCDE-8DD7-0E6A89059BF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FE214BF-E8C6-40B9-9D53-E117374A750D}" type="slidenum">
              <a:rPr lang="en-US" altLang="zh-TW" b="0">
                <a:latin typeface="Times New Roman" panose="02020603050405020304" pitchFamily="18" charset="0"/>
              </a:rPr>
              <a:pPr/>
              <a:t>57</a:t>
            </a:fld>
            <a:endParaRPr lang="en-US" altLang="zh-TW" b="0">
              <a:latin typeface="Times New Roman" panose="02020603050405020304" pitchFamily="18" charset="0"/>
            </a:endParaRPr>
          </a:p>
        </p:txBody>
      </p:sp>
      <p:sp>
        <p:nvSpPr>
          <p:cNvPr id="121859" name="Rectangle 2">
            <a:extLst>
              <a:ext uri="{FF2B5EF4-FFF2-40B4-BE49-F238E27FC236}">
                <a16:creationId xmlns:a16="http://schemas.microsoft.com/office/drawing/2014/main" id="{5A903A3D-59E3-9E68-F276-C6DA9D38A582}"/>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CF52AF13-8B75-43E7-A816-1BF81AFA3B2B}"/>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46CC36E-A5D4-6B1E-7238-2A5A88DAC17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3865A1-2D28-4164-BD97-3D56B0FE85D1}" type="slidenum">
              <a:rPr lang="en-US" altLang="zh-TW" b="0">
                <a:latin typeface="Times New Roman" panose="02020603050405020304" pitchFamily="18" charset="0"/>
              </a:rPr>
              <a:pPr/>
              <a:t>58</a:t>
            </a:fld>
            <a:endParaRPr lang="en-US" altLang="zh-TW" b="0">
              <a:latin typeface="Times New Roman" panose="02020603050405020304" pitchFamily="18" charset="0"/>
            </a:endParaRPr>
          </a:p>
        </p:txBody>
      </p:sp>
      <p:sp>
        <p:nvSpPr>
          <p:cNvPr id="123907" name="Rectangle 2">
            <a:extLst>
              <a:ext uri="{FF2B5EF4-FFF2-40B4-BE49-F238E27FC236}">
                <a16:creationId xmlns:a16="http://schemas.microsoft.com/office/drawing/2014/main" id="{94820817-16FC-B2D8-ACD8-4F3E663F9E9A}"/>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DC37232E-B02E-53BD-61C1-9180E3811D5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9DEE3F10-C4F8-392B-FAE3-E996EF8FE93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60FFA1-6EF3-4F0C-8E67-143DF9A5CBAF}" type="slidenum">
              <a:rPr lang="en-US" altLang="zh-TW" b="0">
                <a:latin typeface="Times New Roman" panose="02020603050405020304" pitchFamily="18" charset="0"/>
              </a:rPr>
              <a:pPr/>
              <a:t>59</a:t>
            </a:fld>
            <a:endParaRPr lang="en-US" altLang="zh-TW" b="0">
              <a:latin typeface="Times New Roman" panose="02020603050405020304" pitchFamily="18" charset="0"/>
            </a:endParaRPr>
          </a:p>
        </p:txBody>
      </p:sp>
      <p:sp>
        <p:nvSpPr>
          <p:cNvPr id="125955" name="Rectangle 2">
            <a:extLst>
              <a:ext uri="{FF2B5EF4-FFF2-40B4-BE49-F238E27FC236}">
                <a16:creationId xmlns:a16="http://schemas.microsoft.com/office/drawing/2014/main" id="{1EA79D0F-567A-8105-86F8-3262A0E86587}"/>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C3FE890F-5C2A-8E6C-70AC-2886BEB4C3B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1D988A5-BD1D-B901-DDC8-FE7C43BCC36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542305-65D9-4275-B503-60AFD8A5E578}" type="slidenum">
              <a:rPr lang="en-US" altLang="zh-TW" b="0">
                <a:latin typeface="Times New Roman" panose="02020603050405020304" pitchFamily="18" charset="0"/>
              </a:rPr>
              <a:pPr/>
              <a:t>6</a:t>
            </a:fld>
            <a:endParaRPr lang="en-US" altLang="zh-TW" b="0">
              <a:latin typeface="Times New Roman" panose="02020603050405020304" pitchFamily="18" charset="0"/>
            </a:endParaRPr>
          </a:p>
        </p:txBody>
      </p:sp>
      <p:sp>
        <p:nvSpPr>
          <p:cNvPr id="17411" name="Rectangle 2">
            <a:extLst>
              <a:ext uri="{FF2B5EF4-FFF2-40B4-BE49-F238E27FC236}">
                <a16:creationId xmlns:a16="http://schemas.microsoft.com/office/drawing/2014/main" id="{FD13C464-C9F9-33A5-6A94-0AA41FCE0DF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2B6E38-F3CC-41F0-C985-BC13D661C4F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AD71A7ED-A589-BE8E-4135-26166E6D8F8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392F38-2989-411C-B29E-DD74D85C6080}" type="slidenum">
              <a:rPr lang="en-US" altLang="zh-TW" b="0">
                <a:latin typeface="Times New Roman" panose="02020603050405020304" pitchFamily="18" charset="0"/>
              </a:rPr>
              <a:pPr/>
              <a:t>60</a:t>
            </a:fld>
            <a:endParaRPr lang="en-US" altLang="zh-TW" b="0">
              <a:latin typeface="Times New Roman" panose="02020603050405020304" pitchFamily="18" charset="0"/>
            </a:endParaRPr>
          </a:p>
        </p:txBody>
      </p:sp>
      <p:sp>
        <p:nvSpPr>
          <p:cNvPr id="128003" name="Rectangle 2">
            <a:extLst>
              <a:ext uri="{FF2B5EF4-FFF2-40B4-BE49-F238E27FC236}">
                <a16:creationId xmlns:a16="http://schemas.microsoft.com/office/drawing/2014/main" id="{40CB2E07-39E4-F2DC-E7BF-684BAD85FA99}"/>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D1E8A0B2-9109-72FD-2EF1-A85698E38FDD}"/>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618474F2-7869-F4A4-DCBA-CFF25D14389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A15840-ABB3-4A70-850B-00B358348002}" type="slidenum">
              <a:rPr lang="en-US" altLang="zh-TW" b="0">
                <a:latin typeface="Times New Roman" panose="02020603050405020304" pitchFamily="18" charset="0"/>
              </a:rPr>
              <a:pPr/>
              <a:t>61</a:t>
            </a:fld>
            <a:endParaRPr lang="en-US" altLang="zh-TW" b="0">
              <a:latin typeface="Times New Roman" panose="02020603050405020304" pitchFamily="18" charset="0"/>
            </a:endParaRPr>
          </a:p>
        </p:txBody>
      </p:sp>
      <p:sp>
        <p:nvSpPr>
          <p:cNvPr id="130051" name="Rectangle 2">
            <a:extLst>
              <a:ext uri="{FF2B5EF4-FFF2-40B4-BE49-F238E27FC236}">
                <a16:creationId xmlns:a16="http://schemas.microsoft.com/office/drawing/2014/main" id="{ADE5047A-F810-ECBE-CB88-2F6C53CE103A}"/>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20729CEE-5F6D-3863-2CB6-4623B3353EB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4BA6BF1D-A7F2-43FA-46B4-9F8C6A44DF9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AFAA040-1362-43E7-A826-B3E8DDF08A63}" type="slidenum">
              <a:rPr lang="en-US" altLang="zh-TW" b="0">
                <a:latin typeface="Times New Roman" panose="02020603050405020304" pitchFamily="18" charset="0"/>
              </a:rPr>
              <a:pPr/>
              <a:t>62</a:t>
            </a:fld>
            <a:endParaRPr lang="en-US" altLang="zh-TW" b="0">
              <a:latin typeface="Times New Roman" panose="02020603050405020304" pitchFamily="18" charset="0"/>
            </a:endParaRPr>
          </a:p>
        </p:txBody>
      </p:sp>
      <p:sp>
        <p:nvSpPr>
          <p:cNvPr id="132099" name="Rectangle 2">
            <a:extLst>
              <a:ext uri="{FF2B5EF4-FFF2-40B4-BE49-F238E27FC236}">
                <a16:creationId xmlns:a16="http://schemas.microsoft.com/office/drawing/2014/main" id="{97DF9F4B-4B26-96E8-4030-B1783AEDDB25}"/>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A9F00FB1-3855-903D-4059-3A45DCB6255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3007509F-C384-83FF-611B-83BE9FC6167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1F8425-E504-4A6A-8018-8E6B3581CB2B}" type="slidenum">
              <a:rPr lang="en-US" altLang="zh-TW" b="0">
                <a:latin typeface="Times New Roman" panose="02020603050405020304" pitchFamily="18" charset="0"/>
              </a:rPr>
              <a:pPr/>
              <a:t>63</a:t>
            </a:fld>
            <a:endParaRPr lang="en-US" altLang="zh-TW" b="0">
              <a:latin typeface="Times New Roman" panose="02020603050405020304" pitchFamily="18" charset="0"/>
            </a:endParaRPr>
          </a:p>
        </p:txBody>
      </p:sp>
      <p:sp>
        <p:nvSpPr>
          <p:cNvPr id="134147" name="Rectangle 2">
            <a:extLst>
              <a:ext uri="{FF2B5EF4-FFF2-40B4-BE49-F238E27FC236}">
                <a16:creationId xmlns:a16="http://schemas.microsoft.com/office/drawing/2014/main" id="{B122F579-EF37-FE2C-CC41-AAC059A791D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36CCE00A-C2BC-738A-C354-3514988AD46D}"/>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8F6962C1-5026-366C-4479-342586283F9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6C68A7-9F8E-462E-BD36-26A157DBB65E}" type="slidenum">
              <a:rPr lang="en-US" altLang="zh-TW" b="0">
                <a:latin typeface="Times New Roman" panose="02020603050405020304" pitchFamily="18" charset="0"/>
              </a:rPr>
              <a:pPr/>
              <a:t>64</a:t>
            </a:fld>
            <a:endParaRPr lang="en-US" altLang="zh-TW" b="0">
              <a:latin typeface="Times New Roman" panose="02020603050405020304" pitchFamily="18" charset="0"/>
            </a:endParaRPr>
          </a:p>
        </p:txBody>
      </p:sp>
      <p:sp>
        <p:nvSpPr>
          <p:cNvPr id="136195" name="Rectangle 2">
            <a:extLst>
              <a:ext uri="{FF2B5EF4-FFF2-40B4-BE49-F238E27FC236}">
                <a16:creationId xmlns:a16="http://schemas.microsoft.com/office/drawing/2014/main" id="{C09670DF-0C27-1965-F123-D7D5255A409B}"/>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974D4607-CA22-066B-14F5-1C1A52E91F4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22D02131-F5E1-B79C-E927-B83C0A6F89C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FF1577-40B8-487A-95E5-224C4C65DAC5}" type="slidenum">
              <a:rPr lang="en-US" altLang="zh-TW" b="0">
                <a:latin typeface="Times New Roman" panose="02020603050405020304" pitchFamily="18" charset="0"/>
              </a:rPr>
              <a:pPr/>
              <a:t>65</a:t>
            </a:fld>
            <a:endParaRPr lang="en-US" altLang="zh-TW" b="0">
              <a:latin typeface="Times New Roman" panose="02020603050405020304" pitchFamily="18" charset="0"/>
            </a:endParaRPr>
          </a:p>
        </p:txBody>
      </p:sp>
      <p:sp>
        <p:nvSpPr>
          <p:cNvPr id="138243" name="Rectangle 2">
            <a:extLst>
              <a:ext uri="{FF2B5EF4-FFF2-40B4-BE49-F238E27FC236}">
                <a16:creationId xmlns:a16="http://schemas.microsoft.com/office/drawing/2014/main" id="{B75A4DEA-F89C-E830-7C51-5965C317AC5A}"/>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E41E9AF9-B899-F6B9-EF87-E61F62143848}"/>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33AB0257-D5CF-05D0-5C72-9C892D39161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856745-3C13-497D-A867-BF70345342D5}" type="slidenum">
              <a:rPr lang="en-US" altLang="zh-TW" b="0">
                <a:latin typeface="Times New Roman" panose="02020603050405020304" pitchFamily="18" charset="0"/>
              </a:rPr>
              <a:pPr/>
              <a:t>66</a:t>
            </a:fld>
            <a:endParaRPr lang="en-US" altLang="zh-TW" b="0">
              <a:latin typeface="Times New Roman" panose="02020603050405020304" pitchFamily="18" charset="0"/>
            </a:endParaRPr>
          </a:p>
        </p:txBody>
      </p:sp>
      <p:sp>
        <p:nvSpPr>
          <p:cNvPr id="140291" name="Rectangle 2">
            <a:extLst>
              <a:ext uri="{FF2B5EF4-FFF2-40B4-BE49-F238E27FC236}">
                <a16:creationId xmlns:a16="http://schemas.microsoft.com/office/drawing/2014/main" id="{CE72922E-3A41-3BB8-E005-563C68EFFCC5}"/>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C1955CDC-5611-530D-75E7-61D2B4A4C146}"/>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71085229-DFD9-E83A-A823-ABADF802854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E08455-FEEF-4ACA-A2B1-BD6C3C3ACE4D}" type="slidenum">
              <a:rPr lang="en-US" altLang="zh-TW" b="0">
                <a:latin typeface="Times New Roman" panose="02020603050405020304" pitchFamily="18" charset="0"/>
              </a:rPr>
              <a:pPr/>
              <a:t>67</a:t>
            </a:fld>
            <a:endParaRPr lang="en-US" altLang="zh-TW" b="0">
              <a:latin typeface="Times New Roman" panose="02020603050405020304" pitchFamily="18" charset="0"/>
            </a:endParaRPr>
          </a:p>
        </p:txBody>
      </p:sp>
      <p:sp>
        <p:nvSpPr>
          <p:cNvPr id="142339" name="Rectangle 2">
            <a:extLst>
              <a:ext uri="{FF2B5EF4-FFF2-40B4-BE49-F238E27FC236}">
                <a16:creationId xmlns:a16="http://schemas.microsoft.com/office/drawing/2014/main" id="{20C57AFF-1640-78FE-C41C-61EA65BF4E02}"/>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5B37C826-F9E9-E47D-4AF7-78D06B6AB72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F330B2B8-C8B2-2D13-A513-127E4B8149D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654BB33-5C4E-49D1-A5B9-B63D97B446C4}" type="slidenum">
              <a:rPr lang="en-US" altLang="zh-TW" b="0">
                <a:latin typeface="Times New Roman" panose="02020603050405020304" pitchFamily="18" charset="0"/>
              </a:rPr>
              <a:pPr/>
              <a:t>68</a:t>
            </a:fld>
            <a:endParaRPr lang="en-US" altLang="zh-TW" b="0">
              <a:latin typeface="Times New Roman" panose="02020603050405020304" pitchFamily="18" charset="0"/>
            </a:endParaRPr>
          </a:p>
        </p:txBody>
      </p:sp>
      <p:sp>
        <p:nvSpPr>
          <p:cNvPr id="144387" name="Rectangle 2">
            <a:extLst>
              <a:ext uri="{FF2B5EF4-FFF2-40B4-BE49-F238E27FC236}">
                <a16:creationId xmlns:a16="http://schemas.microsoft.com/office/drawing/2014/main" id="{08BE176D-33E1-2569-76CD-879AA1DC690A}"/>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3F9C9AB3-D207-FD71-D79E-15222DE7EF8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CAA8CDC5-9FA3-4196-F345-27050BF0EC9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F6B376-2909-4DB7-AC0F-F2FCEF5F8616}" type="slidenum">
              <a:rPr lang="en-US" altLang="zh-TW" b="0">
                <a:latin typeface="Times New Roman" panose="02020603050405020304" pitchFamily="18" charset="0"/>
              </a:rPr>
              <a:pPr/>
              <a:t>69</a:t>
            </a:fld>
            <a:endParaRPr lang="en-US" altLang="zh-TW" b="0">
              <a:latin typeface="Times New Roman" panose="02020603050405020304" pitchFamily="18" charset="0"/>
            </a:endParaRPr>
          </a:p>
        </p:txBody>
      </p:sp>
      <p:sp>
        <p:nvSpPr>
          <p:cNvPr id="146435" name="Rectangle 2">
            <a:extLst>
              <a:ext uri="{FF2B5EF4-FFF2-40B4-BE49-F238E27FC236}">
                <a16:creationId xmlns:a16="http://schemas.microsoft.com/office/drawing/2014/main" id="{77266AED-3895-69B9-1E12-03A8B1AA397E}"/>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5F23FBD3-95A7-4488-7EDF-15087AB4C5F7}"/>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A516E4A-EE88-217D-FDCB-62B32A8CA2E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49FC04-BA0F-4987-B494-2DBED52AAA1E}" type="slidenum">
              <a:rPr lang="en-US" altLang="zh-TW" b="0">
                <a:latin typeface="Times New Roman" panose="02020603050405020304" pitchFamily="18" charset="0"/>
              </a:rPr>
              <a:pPr/>
              <a:t>7</a:t>
            </a:fld>
            <a:endParaRPr lang="en-US" altLang="zh-TW" b="0">
              <a:latin typeface="Times New Roman" panose="02020603050405020304" pitchFamily="18" charset="0"/>
            </a:endParaRPr>
          </a:p>
        </p:txBody>
      </p:sp>
      <p:sp>
        <p:nvSpPr>
          <p:cNvPr id="19459" name="Rectangle 2">
            <a:extLst>
              <a:ext uri="{FF2B5EF4-FFF2-40B4-BE49-F238E27FC236}">
                <a16:creationId xmlns:a16="http://schemas.microsoft.com/office/drawing/2014/main" id="{D4352959-5827-8024-B928-37F97228C6B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0A3F3C-46FD-9FE6-E2E6-5552CAC0DA47}"/>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0FD862AE-E08B-872D-279C-FFCB19FB3C4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251E48-0C02-417C-AFE5-6B340D696A9B}" type="slidenum">
              <a:rPr lang="en-US" altLang="zh-TW" b="0">
                <a:latin typeface="Times New Roman" panose="02020603050405020304" pitchFamily="18" charset="0"/>
              </a:rPr>
              <a:pPr/>
              <a:t>70</a:t>
            </a:fld>
            <a:endParaRPr lang="en-US" altLang="zh-TW" b="0">
              <a:latin typeface="Times New Roman" panose="02020603050405020304" pitchFamily="18" charset="0"/>
            </a:endParaRPr>
          </a:p>
        </p:txBody>
      </p:sp>
      <p:sp>
        <p:nvSpPr>
          <p:cNvPr id="148483" name="Rectangle 2">
            <a:extLst>
              <a:ext uri="{FF2B5EF4-FFF2-40B4-BE49-F238E27FC236}">
                <a16:creationId xmlns:a16="http://schemas.microsoft.com/office/drawing/2014/main" id="{02AC3910-6735-CAEF-5D06-1F6D697B7DA4}"/>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C44635CE-882C-31F7-BFE5-BE33F638FC2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3E4BC3F1-3A43-01EB-3A30-DCE48DCE35E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192233-58ED-4A0D-B7B0-716128A529B9}" type="slidenum">
              <a:rPr lang="en-US" altLang="zh-TW" b="0">
                <a:latin typeface="Times New Roman" panose="02020603050405020304" pitchFamily="18" charset="0"/>
              </a:rPr>
              <a:pPr/>
              <a:t>71</a:t>
            </a:fld>
            <a:endParaRPr lang="en-US" altLang="zh-TW" b="0">
              <a:latin typeface="Times New Roman" panose="02020603050405020304" pitchFamily="18" charset="0"/>
            </a:endParaRPr>
          </a:p>
        </p:txBody>
      </p:sp>
      <p:sp>
        <p:nvSpPr>
          <p:cNvPr id="150531" name="Rectangle 2">
            <a:extLst>
              <a:ext uri="{FF2B5EF4-FFF2-40B4-BE49-F238E27FC236}">
                <a16:creationId xmlns:a16="http://schemas.microsoft.com/office/drawing/2014/main" id="{777B6F55-C439-F688-8A1C-F9E9297FEB47}"/>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522F144F-2C63-0A3F-C7D2-551C3647573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485C732D-EEDD-E6C7-FF87-36A068705AB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C61A4E-915C-4A2D-9F37-876587569421}" type="slidenum">
              <a:rPr lang="en-US" altLang="zh-TW" b="0">
                <a:latin typeface="Times New Roman" panose="02020603050405020304" pitchFamily="18" charset="0"/>
              </a:rPr>
              <a:pPr/>
              <a:t>72</a:t>
            </a:fld>
            <a:endParaRPr lang="en-US" altLang="zh-TW" b="0">
              <a:latin typeface="Times New Roman" panose="02020603050405020304" pitchFamily="18" charset="0"/>
            </a:endParaRPr>
          </a:p>
        </p:txBody>
      </p:sp>
      <p:sp>
        <p:nvSpPr>
          <p:cNvPr id="152579" name="Rectangle 2">
            <a:extLst>
              <a:ext uri="{FF2B5EF4-FFF2-40B4-BE49-F238E27FC236}">
                <a16:creationId xmlns:a16="http://schemas.microsoft.com/office/drawing/2014/main" id="{02ACA011-32D0-4160-6617-B412D26584EE}"/>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9B04EA3F-C86F-5BDA-C9C0-C4E87F965D5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7E78E98D-108A-A3F0-E620-521365908A5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D08813-E47F-426F-8054-2EBEE7EBA9E6}" type="slidenum">
              <a:rPr lang="en-US" altLang="zh-TW" b="0">
                <a:latin typeface="Times New Roman" panose="02020603050405020304" pitchFamily="18" charset="0"/>
              </a:rPr>
              <a:pPr/>
              <a:t>73</a:t>
            </a:fld>
            <a:endParaRPr lang="en-US" altLang="zh-TW" b="0">
              <a:latin typeface="Times New Roman" panose="02020603050405020304" pitchFamily="18" charset="0"/>
            </a:endParaRPr>
          </a:p>
        </p:txBody>
      </p:sp>
      <p:sp>
        <p:nvSpPr>
          <p:cNvPr id="154627" name="Rectangle 2">
            <a:extLst>
              <a:ext uri="{FF2B5EF4-FFF2-40B4-BE49-F238E27FC236}">
                <a16:creationId xmlns:a16="http://schemas.microsoft.com/office/drawing/2014/main" id="{8DE7E0E5-7DDD-6A63-8E74-8CCCABFBCD6D}"/>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9F192F20-644E-3921-25E9-B1055AF7F4A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720B34FD-A87D-5EB3-9FE1-352DA2FA933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C07E2BA-3155-4FF6-8B0E-0418F8ACA8A9}" type="slidenum">
              <a:rPr lang="en-US" altLang="zh-TW" b="0">
                <a:latin typeface="Times New Roman" panose="02020603050405020304" pitchFamily="18" charset="0"/>
              </a:rPr>
              <a:pPr/>
              <a:t>74</a:t>
            </a:fld>
            <a:endParaRPr lang="en-US" altLang="zh-TW" b="0">
              <a:latin typeface="Times New Roman" panose="02020603050405020304" pitchFamily="18" charset="0"/>
            </a:endParaRPr>
          </a:p>
        </p:txBody>
      </p:sp>
      <p:sp>
        <p:nvSpPr>
          <p:cNvPr id="156675" name="Rectangle 2">
            <a:extLst>
              <a:ext uri="{FF2B5EF4-FFF2-40B4-BE49-F238E27FC236}">
                <a16:creationId xmlns:a16="http://schemas.microsoft.com/office/drawing/2014/main" id="{2D92F248-DADE-D735-E280-4B048706F0BC}"/>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500FCE59-C91A-3599-CC6D-15B732A8973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AEF41BC0-FAA1-06F7-CDAF-7E5100A7F28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6A7F2FD-2A85-4EE9-8C39-69EA567585F4}" type="slidenum">
              <a:rPr lang="en-US" altLang="zh-TW" b="0">
                <a:latin typeface="Times New Roman" panose="02020603050405020304" pitchFamily="18" charset="0"/>
              </a:rPr>
              <a:pPr/>
              <a:t>75</a:t>
            </a:fld>
            <a:endParaRPr lang="en-US" altLang="zh-TW" b="0">
              <a:latin typeface="Times New Roman" panose="02020603050405020304" pitchFamily="18" charset="0"/>
            </a:endParaRPr>
          </a:p>
        </p:txBody>
      </p:sp>
      <p:sp>
        <p:nvSpPr>
          <p:cNvPr id="158723" name="Rectangle 2">
            <a:extLst>
              <a:ext uri="{FF2B5EF4-FFF2-40B4-BE49-F238E27FC236}">
                <a16:creationId xmlns:a16="http://schemas.microsoft.com/office/drawing/2014/main" id="{673D85D8-4AB5-8E39-CA86-F5DCF6EAC5DA}"/>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F96945ED-0553-BAFC-AB02-55D8B5DB814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A3FAF7AE-7110-8F3E-0ABF-DE95666BBAB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993A70D-62B2-4782-A3E3-7FC9DDA2DC98}" type="slidenum">
              <a:rPr lang="en-US" altLang="zh-TW" b="0">
                <a:latin typeface="Times New Roman" panose="02020603050405020304" pitchFamily="18" charset="0"/>
              </a:rPr>
              <a:pPr/>
              <a:t>76</a:t>
            </a:fld>
            <a:endParaRPr lang="en-US" altLang="zh-TW" b="0">
              <a:latin typeface="Times New Roman" panose="02020603050405020304" pitchFamily="18" charset="0"/>
            </a:endParaRPr>
          </a:p>
        </p:txBody>
      </p:sp>
      <p:sp>
        <p:nvSpPr>
          <p:cNvPr id="160771" name="Rectangle 2">
            <a:extLst>
              <a:ext uri="{FF2B5EF4-FFF2-40B4-BE49-F238E27FC236}">
                <a16:creationId xmlns:a16="http://schemas.microsoft.com/office/drawing/2014/main" id="{AC6C093C-2768-68DD-7F35-016EBB10094D}"/>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440B2D1B-1ABB-CF05-B855-86EE7F66604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915D8756-C537-974E-2DCE-EBECD716098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90F7B4-7B7A-46E4-A1F7-FB33658B65C1}" type="slidenum">
              <a:rPr lang="en-US" altLang="zh-TW" b="0">
                <a:latin typeface="Times New Roman" panose="02020603050405020304" pitchFamily="18" charset="0"/>
              </a:rPr>
              <a:pPr/>
              <a:t>77</a:t>
            </a:fld>
            <a:endParaRPr lang="en-US" altLang="zh-TW" b="0">
              <a:latin typeface="Times New Roman" panose="02020603050405020304" pitchFamily="18" charset="0"/>
            </a:endParaRPr>
          </a:p>
        </p:txBody>
      </p:sp>
      <p:sp>
        <p:nvSpPr>
          <p:cNvPr id="162819" name="Rectangle 2">
            <a:extLst>
              <a:ext uri="{FF2B5EF4-FFF2-40B4-BE49-F238E27FC236}">
                <a16:creationId xmlns:a16="http://schemas.microsoft.com/office/drawing/2014/main" id="{EED60E9D-219E-A610-FE09-6C10A85C3444}"/>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C24C8475-7A73-F0AA-1520-ADFED096161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7AA9FF0B-2C65-9748-166C-2158EE7092E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4B5553-73E8-4D27-A44C-3BA38963DBB3}" type="slidenum">
              <a:rPr lang="en-US" altLang="zh-TW" b="0">
                <a:latin typeface="Times New Roman" panose="02020603050405020304" pitchFamily="18" charset="0"/>
              </a:rPr>
              <a:pPr/>
              <a:t>78</a:t>
            </a:fld>
            <a:endParaRPr lang="en-US" altLang="zh-TW" b="0">
              <a:latin typeface="Times New Roman" panose="02020603050405020304" pitchFamily="18" charset="0"/>
            </a:endParaRPr>
          </a:p>
        </p:txBody>
      </p:sp>
      <p:sp>
        <p:nvSpPr>
          <p:cNvPr id="164867" name="Rectangle 2">
            <a:extLst>
              <a:ext uri="{FF2B5EF4-FFF2-40B4-BE49-F238E27FC236}">
                <a16:creationId xmlns:a16="http://schemas.microsoft.com/office/drawing/2014/main" id="{0A0F7BEC-9BB9-55E3-D2FA-2EC4F99B7E9F}"/>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F07B07F8-CFDD-6B67-ED08-0C30B963E3E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80D2A255-FDA3-E984-B0EC-3B4AAE0C807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CD7396-B9DA-4804-A299-59E575A2503D}" type="slidenum">
              <a:rPr lang="en-US" altLang="zh-TW" b="0">
                <a:latin typeface="Times New Roman" panose="02020603050405020304" pitchFamily="18" charset="0"/>
              </a:rPr>
              <a:pPr/>
              <a:t>79</a:t>
            </a:fld>
            <a:endParaRPr lang="en-US" altLang="zh-TW" b="0">
              <a:latin typeface="Times New Roman" panose="02020603050405020304" pitchFamily="18" charset="0"/>
            </a:endParaRPr>
          </a:p>
        </p:txBody>
      </p:sp>
      <p:sp>
        <p:nvSpPr>
          <p:cNvPr id="166915" name="Rectangle 2">
            <a:extLst>
              <a:ext uri="{FF2B5EF4-FFF2-40B4-BE49-F238E27FC236}">
                <a16:creationId xmlns:a16="http://schemas.microsoft.com/office/drawing/2014/main" id="{1C571481-8AA9-73E0-11BE-E8A90450C0CA}"/>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CDB9A31B-2751-9259-9C40-8C5DE96EEBD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940356E-CC84-41D4-852A-4C41EA396F2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38A5F9-FC37-437E-B90B-114E3D6A62BF}" type="slidenum">
              <a:rPr lang="en-US" altLang="zh-TW" b="0">
                <a:latin typeface="Times New Roman" panose="02020603050405020304" pitchFamily="18" charset="0"/>
              </a:rPr>
              <a:pPr/>
              <a:t>8</a:t>
            </a:fld>
            <a:endParaRPr lang="en-US" altLang="zh-TW" b="0">
              <a:latin typeface="Times New Roman" panose="02020603050405020304" pitchFamily="18" charset="0"/>
            </a:endParaRPr>
          </a:p>
        </p:txBody>
      </p:sp>
      <p:sp>
        <p:nvSpPr>
          <p:cNvPr id="21507" name="Rectangle 2">
            <a:extLst>
              <a:ext uri="{FF2B5EF4-FFF2-40B4-BE49-F238E27FC236}">
                <a16:creationId xmlns:a16="http://schemas.microsoft.com/office/drawing/2014/main" id="{D72AE44D-C958-E712-07AB-7FD6D3F7D61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831D3F86-BF7A-96F6-28C5-468AC5E3B547}"/>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9EEC1A4E-F6F6-64B1-859C-5DC2A75ECB0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DBC1F2-92D6-44D8-A32A-29FBC4F72232}" type="slidenum">
              <a:rPr lang="en-US" altLang="zh-TW" b="0">
                <a:latin typeface="Times New Roman" panose="02020603050405020304" pitchFamily="18" charset="0"/>
              </a:rPr>
              <a:pPr/>
              <a:t>80</a:t>
            </a:fld>
            <a:endParaRPr lang="en-US" altLang="zh-TW" b="0">
              <a:latin typeface="Times New Roman" panose="02020603050405020304" pitchFamily="18" charset="0"/>
            </a:endParaRPr>
          </a:p>
        </p:txBody>
      </p:sp>
      <p:sp>
        <p:nvSpPr>
          <p:cNvPr id="168963" name="Rectangle 2">
            <a:extLst>
              <a:ext uri="{FF2B5EF4-FFF2-40B4-BE49-F238E27FC236}">
                <a16:creationId xmlns:a16="http://schemas.microsoft.com/office/drawing/2014/main" id="{54B67E84-148C-FA6F-34C4-E9BB24D41005}"/>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E3DCC13D-1612-188E-0846-6AFC2C36324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3979D216-1800-181A-DBAD-FB6D1258A05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A63FB3-0CA8-4183-9B1D-91F40EA16FD1}" type="slidenum">
              <a:rPr lang="en-US" altLang="zh-TW" b="0">
                <a:latin typeface="Times New Roman" panose="02020603050405020304" pitchFamily="18" charset="0"/>
              </a:rPr>
              <a:pPr/>
              <a:t>81</a:t>
            </a:fld>
            <a:endParaRPr lang="en-US" altLang="zh-TW" b="0">
              <a:latin typeface="Times New Roman" panose="02020603050405020304" pitchFamily="18" charset="0"/>
            </a:endParaRPr>
          </a:p>
        </p:txBody>
      </p:sp>
      <p:sp>
        <p:nvSpPr>
          <p:cNvPr id="171011" name="Rectangle 2">
            <a:extLst>
              <a:ext uri="{FF2B5EF4-FFF2-40B4-BE49-F238E27FC236}">
                <a16:creationId xmlns:a16="http://schemas.microsoft.com/office/drawing/2014/main" id="{9E344B59-9C9F-3E1D-5BA2-38B871103965}"/>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03157B35-912A-D91B-3BA9-3549A5ACE15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8AA5175F-4291-853F-52CF-76A9B279607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4FF446-D13D-4334-905A-F8B0EDDF3AA7}" type="slidenum">
              <a:rPr lang="en-US" altLang="zh-TW" b="0">
                <a:latin typeface="Times New Roman" panose="02020603050405020304" pitchFamily="18" charset="0"/>
              </a:rPr>
              <a:pPr/>
              <a:t>82</a:t>
            </a:fld>
            <a:endParaRPr lang="en-US" altLang="zh-TW" b="0">
              <a:latin typeface="Times New Roman" panose="02020603050405020304" pitchFamily="18" charset="0"/>
            </a:endParaRPr>
          </a:p>
        </p:txBody>
      </p:sp>
      <p:sp>
        <p:nvSpPr>
          <p:cNvPr id="173059" name="Rectangle 2">
            <a:extLst>
              <a:ext uri="{FF2B5EF4-FFF2-40B4-BE49-F238E27FC236}">
                <a16:creationId xmlns:a16="http://schemas.microsoft.com/office/drawing/2014/main" id="{0CCA2813-B213-EDB2-A444-8B179ED67D24}"/>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4C441B00-5657-5026-1B18-2AFEA4195B5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68D6C2F6-A468-E233-9C03-64432B724CA9}"/>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D23F49F-64FA-4A46-AE9D-FB1490E4C423}" type="slidenum">
              <a:rPr lang="en-US" altLang="zh-TW" b="0">
                <a:latin typeface="Times New Roman" panose="02020603050405020304" pitchFamily="18" charset="0"/>
              </a:rPr>
              <a:pPr/>
              <a:t>83</a:t>
            </a:fld>
            <a:endParaRPr lang="en-US" altLang="zh-TW" b="0">
              <a:latin typeface="Times New Roman" panose="02020603050405020304" pitchFamily="18" charset="0"/>
            </a:endParaRPr>
          </a:p>
        </p:txBody>
      </p:sp>
      <p:sp>
        <p:nvSpPr>
          <p:cNvPr id="175107" name="Rectangle 2">
            <a:extLst>
              <a:ext uri="{FF2B5EF4-FFF2-40B4-BE49-F238E27FC236}">
                <a16:creationId xmlns:a16="http://schemas.microsoft.com/office/drawing/2014/main" id="{7B6C686F-EEB4-9146-9533-FAC1FB626211}"/>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D748C145-2560-2081-7C7F-6A4DA6F826A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A193BB37-1995-B323-33EB-D28750C8DB7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34D2D5-328E-4D9F-B5EB-1CF48FF83B85}" type="slidenum">
              <a:rPr lang="en-US" altLang="zh-TW" b="0">
                <a:latin typeface="Times New Roman" panose="02020603050405020304" pitchFamily="18" charset="0"/>
              </a:rPr>
              <a:pPr/>
              <a:t>84</a:t>
            </a:fld>
            <a:endParaRPr lang="en-US" altLang="zh-TW" b="0">
              <a:latin typeface="Times New Roman" panose="02020603050405020304" pitchFamily="18" charset="0"/>
            </a:endParaRPr>
          </a:p>
        </p:txBody>
      </p:sp>
      <p:sp>
        <p:nvSpPr>
          <p:cNvPr id="177155" name="Rectangle 2">
            <a:extLst>
              <a:ext uri="{FF2B5EF4-FFF2-40B4-BE49-F238E27FC236}">
                <a16:creationId xmlns:a16="http://schemas.microsoft.com/office/drawing/2014/main" id="{7C56C788-3D45-32C5-35A3-B40AEEF7F8F5}"/>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CA493611-9E7D-42A8-9802-F26F790F1874}"/>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43370C0F-BBE1-6193-F905-0F25E651245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2DA617-4047-48F3-81D9-B75D642BF82A}" type="slidenum">
              <a:rPr lang="en-US" altLang="zh-TW" b="0">
                <a:latin typeface="Times New Roman" panose="02020603050405020304" pitchFamily="18" charset="0"/>
              </a:rPr>
              <a:pPr/>
              <a:t>85</a:t>
            </a:fld>
            <a:endParaRPr lang="en-US" altLang="zh-TW" b="0">
              <a:latin typeface="Times New Roman" panose="02020603050405020304" pitchFamily="18" charset="0"/>
            </a:endParaRPr>
          </a:p>
        </p:txBody>
      </p:sp>
      <p:sp>
        <p:nvSpPr>
          <p:cNvPr id="179203" name="Rectangle 2">
            <a:extLst>
              <a:ext uri="{FF2B5EF4-FFF2-40B4-BE49-F238E27FC236}">
                <a16:creationId xmlns:a16="http://schemas.microsoft.com/office/drawing/2014/main" id="{8324036A-3CA4-B196-8C91-3456EA68DF02}"/>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5A28D829-74CB-A702-CBA3-219B67A85922}"/>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6405B17D-AD8E-1D72-4B76-51835D44057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269B67B-E6F2-4794-8085-0E9925F47D0B}" type="slidenum">
              <a:rPr lang="en-US" altLang="zh-TW" b="0">
                <a:latin typeface="Times New Roman" panose="02020603050405020304" pitchFamily="18" charset="0"/>
              </a:rPr>
              <a:pPr/>
              <a:t>86</a:t>
            </a:fld>
            <a:endParaRPr lang="en-US" altLang="zh-TW" b="0">
              <a:latin typeface="Times New Roman" panose="02020603050405020304" pitchFamily="18" charset="0"/>
            </a:endParaRPr>
          </a:p>
        </p:txBody>
      </p:sp>
      <p:sp>
        <p:nvSpPr>
          <p:cNvPr id="181251" name="Rectangle 2">
            <a:extLst>
              <a:ext uri="{FF2B5EF4-FFF2-40B4-BE49-F238E27FC236}">
                <a16:creationId xmlns:a16="http://schemas.microsoft.com/office/drawing/2014/main" id="{84039433-A9A4-F2F5-5D6C-F986BFF4C401}"/>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F7287C20-1AA0-F75C-BA07-671B08D567B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488F9FE2-984F-8E7C-D916-73FE32AEBE8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9AC851F-2D5D-48A9-9AA5-579A41066889}" type="slidenum">
              <a:rPr lang="en-US" altLang="zh-TW" b="0">
                <a:latin typeface="Times New Roman" panose="02020603050405020304" pitchFamily="18" charset="0"/>
              </a:rPr>
              <a:pPr/>
              <a:t>87</a:t>
            </a:fld>
            <a:endParaRPr lang="en-US" altLang="zh-TW" b="0">
              <a:latin typeface="Times New Roman" panose="02020603050405020304" pitchFamily="18" charset="0"/>
            </a:endParaRPr>
          </a:p>
        </p:txBody>
      </p:sp>
      <p:sp>
        <p:nvSpPr>
          <p:cNvPr id="183299" name="Rectangle 2">
            <a:extLst>
              <a:ext uri="{FF2B5EF4-FFF2-40B4-BE49-F238E27FC236}">
                <a16:creationId xmlns:a16="http://schemas.microsoft.com/office/drawing/2014/main" id="{05E4B6FA-CBA0-7BB5-BC31-37AF4B5A4454}"/>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1FB01FEF-14DE-8408-9172-9EFD441DE705}"/>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835D41AC-3318-76E1-770C-1EF6F7F6650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1DA6B7-1844-4A71-AE70-ABBA6687E19F}" type="slidenum">
              <a:rPr lang="en-US" altLang="zh-TW" b="0">
                <a:latin typeface="Times New Roman" panose="02020603050405020304" pitchFamily="18" charset="0"/>
              </a:rPr>
              <a:pPr/>
              <a:t>88</a:t>
            </a:fld>
            <a:endParaRPr lang="en-US" altLang="zh-TW" b="0">
              <a:latin typeface="Times New Roman" panose="02020603050405020304" pitchFamily="18" charset="0"/>
            </a:endParaRPr>
          </a:p>
        </p:txBody>
      </p:sp>
      <p:sp>
        <p:nvSpPr>
          <p:cNvPr id="185347" name="Rectangle 2">
            <a:extLst>
              <a:ext uri="{FF2B5EF4-FFF2-40B4-BE49-F238E27FC236}">
                <a16:creationId xmlns:a16="http://schemas.microsoft.com/office/drawing/2014/main" id="{E954AD72-2961-498C-3137-1C5BFA426B7E}"/>
              </a:ext>
            </a:extLst>
          </p:cNvPr>
          <p:cNvSpPr>
            <a:spLocks noGrp="1" noRot="1" noChangeAspect="1" noChangeArrowheads="1" noTextEdit="1"/>
          </p:cNvSpPr>
          <p:nvPr>
            <p:ph type="sldImg"/>
          </p:nvPr>
        </p:nvSpPr>
        <p:spPr>
          <a:ln/>
        </p:spPr>
      </p:sp>
      <p:sp>
        <p:nvSpPr>
          <p:cNvPr id="185348" name="Rectangle 3">
            <a:extLst>
              <a:ext uri="{FF2B5EF4-FFF2-40B4-BE49-F238E27FC236}">
                <a16:creationId xmlns:a16="http://schemas.microsoft.com/office/drawing/2014/main" id="{A7623603-D835-C5BC-4095-D42F80C2452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AD843EF0-29B1-24B7-787A-9F47EA101B7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3E0731-8F10-457E-B098-9679C4B0F19A}" type="slidenum">
              <a:rPr lang="en-US" altLang="zh-TW" b="0">
                <a:latin typeface="Times New Roman" panose="02020603050405020304" pitchFamily="18" charset="0"/>
              </a:rPr>
              <a:pPr/>
              <a:t>89</a:t>
            </a:fld>
            <a:endParaRPr lang="en-US" altLang="zh-TW" b="0">
              <a:latin typeface="Times New Roman" panose="02020603050405020304" pitchFamily="18" charset="0"/>
            </a:endParaRPr>
          </a:p>
        </p:txBody>
      </p:sp>
      <p:sp>
        <p:nvSpPr>
          <p:cNvPr id="187395" name="Rectangle 2">
            <a:extLst>
              <a:ext uri="{FF2B5EF4-FFF2-40B4-BE49-F238E27FC236}">
                <a16:creationId xmlns:a16="http://schemas.microsoft.com/office/drawing/2014/main" id="{C4C78976-79C8-4C00-7E38-42D81F3F5F56}"/>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8C0429B3-DD29-7B02-F6CF-CD1D629831CC}"/>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89A39FC-237C-6896-6CBA-D86B2EBC345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3DD9D9-B9B2-4358-BA98-722A827ABA2F}" type="slidenum">
              <a:rPr lang="en-US" altLang="zh-TW" b="0">
                <a:latin typeface="Times New Roman" panose="02020603050405020304" pitchFamily="18" charset="0"/>
              </a:rPr>
              <a:pPr/>
              <a:t>9</a:t>
            </a:fld>
            <a:endParaRPr lang="en-US" altLang="zh-TW" b="0">
              <a:latin typeface="Times New Roman" panose="02020603050405020304" pitchFamily="18" charset="0"/>
            </a:endParaRPr>
          </a:p>
        </p:txBody>
      </p:sp>
      <p:sp>
        <p:nvSpPr>
          <p:cNvPr id="23555" name="Rectangle 2">
            <a:extLst>
              <a:ext uri="{FF2B5EF4-FFF2-40B4-BE49-F238E27FC236}">
                <a16:creationId xmlns:a16="http://schemas.microsoft.com/office/drawing/2014/main" id="{B508FD9B-73E5-E864-922A-612220192C3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378C2B8-CEDB-397D-6B07-6F5F39DF92B6}"/>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F11484D8-433E-0D98-996C-BC2FAFA27B4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D99E19B-CE12-4066-A8D8-A8EA6171D4A2}" type="slidenum">
              <a:rPr lang="en-US" altLang="zh-TW" b="0">
                <a:latin typeface="Times New Roman" panose="02020603050405020304" pitchFamily="18" charset="0"/>
              </a:rPr>
              <a:pPr/>
              <a:t>90</a:t>
            </a:fld>
            <a:endParaRPr lang="en-US" altLang="zh-TW" b="0">
              <a:latin typeface="Times New Roman" panose="02020603050405020304" pitchFamily="18" charset="0"/>
            </a:endParaRPr>
          </a:p>
        </p:txBody>
      </p:sp>
      <p:sp>
        <p:nvSpPr>
          <p:cNvPr id="189443" name="Rectangle 2">
            <a:extLst>
              <a:ext uri="{FF2B5EF4-FFF2-40B4-BE49-F238E27FC236}">
                <a16:creationId xmlns:a16="http://schemas.microsoft.com/office/drawing/2014/main" id="{A6BFFA5B-E100-7197-83BA-6C8DD37C6511}"/>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069F2193-2523-A8CB-C401-48A971FE2687}"/>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792E2984-FB11-011C-75F6-E47A2D9C4B8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66C446-6171-4133-BB49-1A045D876089}" type="slidenum">
              <a:rPr lang="en-US" altLang="zh-TW" b="0">
                <a:latin typeface="Times New Roman" panose="02020603050405020304" pitchFamily="18" charset="0"/>
              </a:rPr>
              <a:pPr/>
              <a:t>91</a:t>
            </a:fld>
            <a:endParaRPr lang="en-US" altLang="zh-TW" b="0">
              <a:latin typeface="Times New Roman" panose="02020603050405020304" pitchFamily="18" charset="0"/>
            </a:endParaRPr>
          </a:p>
        </p:txBody>
      </p:sp>
      <p:sp>
        <p:nvSpPr>
          <p:cNvPr id="191491" name="Rectangle 2">
            <a:extLst>
              <a:ext uri="{FF2B5EF4-FFF2-40B4-BE49-F238E27FC236}">
                <a16:creationId xmlns:a16="http://schemas.microsoft.com/office/drawing/2014/main" id="{9F900944-DD7B-8260-4DD4-6250B2A9E95F}"/>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5F5F95B9-AA85-8594-CFC6-7C14FB209F7A}"/>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661128CF-9260-A9E3-2714-555E83B4EE4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2130D7-03B3-4943-BD73-8198D9526DD7}" type="slidenum">
              <a:rPr lang="en-US" altLang="zh-TW" b="0">
                <a:latin typeface="Times New Roman" panose="02020603050405020304" pitchFamily="18" charset="0"/>
              </a:rPr>
              <a:pPr/>
              <a:t>92</a:t>
            </a:fld>
            <a:endParaRPr lang="en-US" altLang="zh-TW" b="0">
              <a:latin typeface="Times New Roman" panose="02020603050405020304" pitchFamily="18" charset="0"/>
            </a:endParaRPr>
          </a:p>
        </p:txBody>
      </p:sp>
      <p:sp>
        <p:nvSpPr>
          <p:cNvPr id="193539" name="Rectangle 2">
            <a:extLst>
              <a:ext uri="{FF2B5EF4-FFF2-40B4-BE49-F238E27FC236}">
                <a16:creationId xmlns:a16="http://schemas.microsoft.com/office/drawing/2014/main" id="{323EAC81-BC94-D176-6358-BC83B404FB6A}"/>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387826D5-3B08-1DFF-E4AE-0B829314E9A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234BECC4-FC96-8AE6-1AB7-B609106F768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1F0CF2E-CF3D-4135-BD67-7216A41BA35E}" type="slidenum">
              <a:rPr lang="en-US" altLang="zh-TW" b="0">
                <a:latin typeface="Times New Roman" panose="02020603050405020304" pitchFamily="18" charset="0"/>
              </a:rPr>
              <a:pPr/>
              <a:t>93</a:t>
            </a:fld>
            <a:endParaRPr lang="en-US" altLang="zh-TW" b="0">
              <a:latin typeface="Times New Roman" panose="02020603050405020304" pitchFamily="18" charset="0"/>
            </a:endParaRPr>
          </a:p>
        </p:txBody>
      </p:sp>
      <p:sp>
        <p:nvSpPr>
          <p:cNvPr id="195587" name="Rectangle 2">
            <a:extLst>
              <a:ext uri="{FF2B5EF4-FFF2-40B4-BE49-F238E27FC236}">
                <a16:creationId xmlns:a16="http://schemas.microsoft.com/office/drawing/2014/main" id="{84FBD216-22E8-23AD-5FB3-F08F726CDA36}"/>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15BCBB71-B414-71A1-13A8-E6A3220A18C8}"/>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8A5EAEC5-2705-CE0B-723D-6CC877A7086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728028-723E-4005-B69C-D32C3F499347}" type="slidenum">
              <a:rPr lang="en-US" altLang="zh-TW" b="0">
                <a:latin typeface="Times New Roman" panose="02020603050405020304" pitchFamily="18" charset="0"/>
              </a:rPr>
              <a:pPr/>
              <a:t>94</a:t>
            </a:fld>
            <a:endParaRPr lang="en-US" altLang="zh-TW" b="0">
              <a:latin typeface="Times New Roman" panose="02020603050405020304" pitchFamily="18" charset="0"/>
            </a:endParaRPr>
          </a:p>
        </p:txBody>
      </p:sp>
      <p:sp>
        <p:nvSpPr>
          <p:cNvPr id="197635" name="Rectangle 2">
            <a:extLst>
              <a:ext uri="{FF2B5EF4-FFF2-40B4-BE49-F238E27FC236}">
                <a16:creationId xmlns:a16="http://schemas.microsoft.com/office/drawing/2014/main" id="{F57144F9-E220-0E03-167B-D3E5824B8DC5}"/>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639BFCFD-3F70-D28A-E68F-5AA8F0C7345F}"/>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B486535B-39D3-038A-7FCD-83791B02B06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F502FF-8629-43FF-93CF-98D634EEDC62}" type="slidenum">
              <a:rPr lang="en-US" altLang="zh-TW" b="0">
                <a:latin typeface="Times New Roman" panose="02020603050405020304" pitchFamily="18" charset="0"/>
              </a:rPr>
              <a:pPr/>
              <a:t>95</a:t>
            </a:fld>
            <a:endParaRPr lang="en-US" altLang="zh-TW" b="0">
              <a:latin typeface="Times New Roman" panose="02020603050405020304" pitchFamily="18" charset="0"/>
            </a:endParaRPr>
          </a:p>
        </p:txBody>
      </p:sp>
      <p:sp>
        <p:nvSpPr>
          <p:cNvPr id="199683" name="Rectangle 2">
            <a:extLst>
              <a:ext uri="{FF2B5EF4-FFF2-40B4-BE49-F238E27FC236}">
                <a16:creationId xmlns:a16="http://schemas.microsoft.com/office/drawing/2014/main" id="{0C9F5EC8-BA8F-0FCF-04E7-C6AC91D50D2D}"/>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CD54D144-AB01-1DCB-4D13-85B5B73162B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F12A624F-702B-312F-7EF3-56E62C3B015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386677-5746-4B3B-AC38-640CC1EE349E}" type="slidenum">
              <a:rPr lang="en-US" altLang="zh-TW" b="0">
                <a:latin typeface="Times New Roman" panose="02020603050405020304" pitchFamily="18" charset="0"/>
              </a:rPr>
              <a:pPr/>
              <a:t>96</a:t>
            </a:fld>
            <a:endParaRPr lang="en-US" altLang="zh-TW" b="0">
              <a:latin typeface="Times New Roman" panose="02020603050405020304" pitchFamily="18" charset="0"/>
            </a:endParaRPr>
          </a:p>
        </p:txBody>
      </p:sp>
      <p:sp>
        <p:nvSpPr>
          <p:cNvPr id="201731" name="Rectangle 2">
            <a:extLst>
              <a:ext uri="{FF2B5EF4-FFF2-40B4-BE49-F238E27FC236}">
                <a16:creationId xmlns:a16="http://schemas.microsoft.com/office/drawing/2014/main" id="{EB92A2B6-71DA-672A-29FF-8F66EF002E3B}"/>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E673C6DC-D7D6-A3E9-50F6-5025C947AD09}"/>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80FD03B9-39BE-F712-0446-661DE94FF83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B627DF-42A2-493F-9882-96982BD7E896}" type="slidenum">
              <a:rPr lang="en-US" altLang="zh-TW" b="0">
                <a:latin typeface="Times New Roman" panose="02020603050405020304" pitchFamily="18" charset="0"/>
              </a:rPr>
              <a:pPr/>
              <a:t>97</a:t>
            </a:fld>
            <a:endParaRPr lang="en-US" altLang="zh-TW" b="0">
              <a:latin typeface="Times New Roman" panose="02020603050405020304" pitchFamily="18" charset="0"/>
            </a:endParaRPr>
          </a:p>
        </p:txBody>
      </p:sp>
      <p:sp>
        <p:nvSpPr>
          <p:cNvPr id="203779" name="Rectangle 2">
            <a:extLst>
              <a:ext uri="{FF2B5EF4-FFF2-40B4-BE49-F238E27FC236}">
                <a16:creationId xmlns:a16="http://schemas.microsoft.com/office/drawing/2014/main" id="{2372B27C-7FA6-BA0E-3847-390B77C48AA2}"/>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18C16609-17A8-098C-F428-5D63DA756101}"/>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DEE04E37-777C-829C-ECF8-C241659CD28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44AE5BA-B670-4A04-926F-2F9D0EFBE350}" type="slidenum">
              <a:rPr lang="en-US" altLang="zh-TW" b="0">
                <a:latin typeface="Times New Roman" panose="02020603050405020304" pitchFamily="18" charset="0"/>
              </a:rPr>
              <a:pPr/>
              <a:t>98</a:t>
            </a:fld>
            <a:endParaRPr lang="en-US" altLang="zh-TW" b="0">
              <a:latin typeface="Times New Roman" panose="02020603050405020304" pitchFamily="18" charset="0"/>
            </a:endParaRPr>
          </a:p>
        </p:txBody>
      </p:sp>
      <p:sp>
        <p:nvSpPr>
          <p:cNvPr id="205827" name="Rectangle 2">
            <a:extLst>
              <a:ext uri="{FF2B5EF4-FFF2-40B4-BE49-F238E27FC236}">
                <a16:creationId xmlns:a16="http://schemas.microsoft.com/office/drawing/2014/main" id="{C88BACB4-96F8-A007-3434-385F97D30880}"/>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ED33DE3C-7AE1-3612-89DF-A3489F0CD9A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FC1FBB81-E63D-69B4-B667-6D4BBC225AE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E22339-C290-451E-9518-0A9C0D105669}" type="slidenum">
              <a:rPr lang="en-US" altLang="zh-TW" b="0">
                <a:latin typeface="Times New Roman" panose="02020603050405020304" pitchFamily="18" charset="0"/>
              </a:rPr>
              <a:pPr/>
              <a:t>99</a:t>
            </a:fld>
            <a:endParaRPr lang="en-US" altLang="zh-TW" b="0">
              <a:latin typeface="Times New Roman" panose="02020603050405020304" pitchFamily="18" charset="0"/>
            </a:endParaRPr>
          </a:p>
        </p:txBody>
      </p:sp>
      <p:sp>
        <p:nvSpPr>
          <p:cNvPr id="207875" name="Rectangle 2">
            <a:extLst>
              <a:ext uri="{FF2B5EF4-FFF2-40B4-BE49-F238E27FC236}">
                <a16:creationId xmlns:a16="http://schemas.microsoft.com/office/drawing/2014/main" id="{B46F9CC5-EEA5-7CD5-6345-537439065D67}"/>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76B299B3-BCE8-6F39-61F9-CECE16B992EE}"/>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75A5177-0FF7-68EB-7C09-AFC0125A2CA8}"/>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BA4D27D8-306E-2BEC-9705-39AF5C56F67B}"/>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4EFC0AB2-EFB0-497F-ECDB-D09989834C90}"/>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1" name="Rectangle 5">
                <a:extLst>
                  <a:ext uri="{FF2B5EF4-FFF2-40B4-BE49-F238E27FC236}">
                    <a16:creationId xmlns:a16="http://schemas.microsoft.com/office/drawing/2014/main" id="{0105DAB5-69BE-0F46-695A-EF0B8F4EFB3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4" name="Group 6">
              <a:extLst>
                <a:ext uri="{FF2B5EF4-FFF2-40B4-BE49-F238E27FC236}">
                  <a16:creationId xmlns:a16="http://schemas.microsoft.com/office/drawing/2014/main" id="{1E96D433-7F2A-1479-EB0B-486A8CB06083}"/>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479E4C2F-A08A-2961-D9FB-4EC4CF4276A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 name="Rectangle 8">
                <a:extLst>
                  <a:ext uri="{FF2B5EF4-FFF2-40B4-BE49-F238E27FC236}">
                    <a16:creationId xmlns:a16="http://schemas.microsoft.com/office/drawing/2014/main" id="{53923B61-5B7D-39A7-500C-E967BF1461F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5" name="Rectangle 9">
              <a:extLst>
                <a:ext uri="{FF2B5EF4-FFF2-40B4-BE49-F238E27FC236}">
                  <a16:creationId xmlns:a16="http://schemas.microsoft.com/office/drawing/2014/main" id="{CAA0BA75-F991-EADA-0195-3D97EA05A2A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 name="Rectangle 10">
              <a:extLst>
                <a:ext uri="{FF2B5EF4-FFF2-40B4-BE49-F238E27FC236}">
                  <a16:creationId xmlns:a16="http://schemas.microsoft.com/office/drawing/2014/main" id="{A1554E9E-AF7C-DD5D-C65B-4E4967F7266A}"/>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7" name="Rectangle 11">
              <a:extLst>
                <a:ext uri="{FF2B5EF4-FFF2-40B4-BE49-F238E27FC236}">
                  <a16:creationId xmlns:a16="http://schemas.microsoft.com/office/drawing/2014/main" id="{8CAFA002-B385-9BD8-7306-B95C33B8D8D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12" name="Text Box 17">
            <a:extLst>
              <a:ext uri="{FF2B5EF4-FFF2-40B4-BE49-F238E27FC236}">
                <a16:creationId xmlns:a16="http://schemas.microsoft.com/office/drawing/2014/main" id="{32BF635F-55EB-4F9F-0EE4-B405F05AE040}"/>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3" name="Text Box 18">
            <a:extLst>
              <a:ext uri="{FF2B5EF4-FFF2-40B4-BE49-F238E27FC236}">
                <a16:creationId xmlns:a16="http://schemas.microsoft.com/office/drawing/2014/main" id="{9513B615-426F-A005-A434-01856E9742F7}"/>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a:t>Click to edit Master subtitle style</a:t>
            </a:r>
          </a:p>
        </p:txBody>
      </p:sp>
      <p:sp>
        <p:nvSpPr>
          <p:cNvPr id="14" name="Rectangle 14">
            <a:extLst>
              <a:ext uri="{FF2B5EF4-FFF2-40B4-BE49-F238E27FC236}">
                <a16:creationId xmlns:a16="http://schemas.microsoft.com/office/drawing/2014/main" id="{3A8E5C3C-A1F3-1AB0-4AFD-0B26526C8991}"/>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anose="02020500000000000000" pitchFamily="18" charset="-120"/>
              </a:defRPr>
            </a:lvl1pPr>
          </a:lstStyle>
          <a:p>
            <a:pPr>
              <a:defRPr/>
            </a:pPr>
            <a:endParaRPr lang="en-US" altLang="zh-TW"/>
          </a:p>
        </p:txBody>
      </p:sp>
      <p:sp>
        <p:nvSpPr>
          <p:cNvPr id="15" name="Rectangle 15">
            <a:extLst>
              <a:ext uri="{FF2B5EF4-FFF2-40B4-BE49-F238E27FC236}">
                <a16:creationId xmlns:a16="http://schemas.microsoft.com/office/drawing/2014/main" id="{331773AC-1066-8D62-5885-5655A4821F69}"/>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zh-TW"/>
              <a:t>TCP/IP Protocol Suite</a:t>
            </a:r>
          </a:p>
        </p:txBody>
      </p:sp>
      <p:sp>
        <p:nvSpPr>
          <p:cNvPr id="16" name="Rectangle 16">
            <a:extLst>
              <a:ext uri="{FF2B5EF4-FFF2-40B4-BE49-F238E27FC236}">
                <a16:creationId xmlns:a16="http://schemas.microsoft.com/office/drawing/2014/main" id="{59972E3A-D08C-0993-EF9D-5F92F0CAFA05}"/>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5649E803-3AE1-4664-8509-9C18BC7B03DF}" type="slidenum">
              <a:rPr lang="en-US" altLang="zh-TW"/>
              <a:pPr/>
              <a:t>‹#›</a:t>
            </a:fld>
            <a:endParaRPr lang="en-US" altLang="zh-TW"/>
          </a:p>
        </p:txBody>
      </p:sp>
    </p:spTree>
    <p:extLst>
      <p:ext uri="{BB962C8B-B14F-4D97-AF65-F5344CB8AC3E}">
        <p14:creationId xmlns:p14="http://schemas.microsoft.com/office/powerpoint/2010/main" val="413441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EBAE5949-67ED-6B88-62E5-84AB0CF4A4C8}"/>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A5C071BA-AD70-6195-F643-FF48F6570EF4}"/>
              </a:ext>
            </a:extLst>
          </p:cNvPr>
          <p:cNvSpPr>
            <a:spLocks noGrp="1" noChangeArrowheads="1"/>
          </p:cNvSpPr>
          <p:nvPr>
            <p:ph type="sldNum" sz="quarter" idx="11"/>
          </p:nvPr>
        </p:nvSpPr>
        <p:spPr>
          <a:ln/>
        </p:spPr>
        <p:txBody>
          <a:bodyPr/>
          <a:lstStyle>
            <a:lvl1pPr>
              <a:defRPr/>
            </a:lvl1pPr>
          </a:lstStyle>
          <a:p>
            <a:fld id="{3A4361C6-A1EF-4C51-AB74-BE8228E5F5EB}" type="slidenum">
              <a:rPr lang="en-US" altLang="zh-TW"/>
              <a:pPr/>
              <a:t>‹#›</a:t>
            </a:fld>
            <a:endParaRPr lang="en-US" altLang="zh-TW"/>
          </a:p>
        </p:txBody>
      </p:sp>
    </p:spTree>
    <p:extLst>
      <p:ext uri="{BB962C8B-B14F-4D97-AF65-F5344CB8AC3E}">
        <p14:creationId xmlns:p14="http://schemas.microsoft.com/office/powerpoint/2010/main" val="354057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9D90D0D2-F6D9-343A-7E2A-7625802281CF}"/>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21A5FECC-11DF-1575-DF2C-3EF1439B251B}"/>
              </a:ext>
            </a:extLst>
          </p:cNvPr>
          <p:cNvSpPr>
            <a:spLocks noGrp="1" noChangeArrowheads="1"/>
          </p:cNvSpPr>
          <p:nvPr>
            <p:ph type="sldNum" sz="quarter" idx="11"/>
          </p:nvPr>
        </p:nvSpPr>
        <p:spPr>
          <a:ln/>
        </p:spPr>
        <p:txBody>
          <a:bodyPr/>
          <a:lstStyle>
            <a:lvl1pPr>
              <a:defRPr/>
            </a:lvl1pPr>
          </a:lstStyle>
          <a:p>
            <a:fld id="{2453A105-367D-41BE-8DE3-7448CAF093F5}" type="slidenum">
              <a:rPr lang="en-US" altLang="zh-TW"/>
              <a:pPr/>
              <a:t>‹#›</a:t>
            </a:fld>
            <a:endParaRPr lang="en-US" altLang="zh-TW"/>
          </a:p>
        </p:txBody>
      </p:sp>
    </p:spTree>
    <p:extLst>
      <p:ext uri="{BB962C8B-B14F-4D97-AF65-F5344CB8AC3E}">
        <p14:creationId xmlns:p14="http://schemas.microsoft.com/office/powerpoint/2010/main" val="1257269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C1ED2C4D-39D2-C82F-B22E-4A5D653A8F62}"/>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7602EC61-CF6F-B97F-D44D-EC84D58AE37F}"/>
              </a:ext>
            </a:extLst>
          </p:cNvPr>
          <p:cNvSpPr>
            <a:spLocks noGrp="1" noChangeArrowheads="1"/>
          </p:cNvSpPr>
          <p:nvPr>
            <p:ph type="sldNum" sz="quarter" idx="11"/>
          </p:nvPr>
        </p:nvSpPr>
        <p:spPr>
          <a:ln/>
        </p:spPr>
        <p:txBody>
          <a:bodyPr/>
          <a:lstStyle>
            <a:lvl1pPr>
              <a:defRPr/>
            </a:lvl1pPr>
          </a:lstStyle>
          <a:p>
            <a:fld id="{ED98A1FF-BA5D-4D71-80F6-09C29120D89C}" type="slidenum">
              <a:rPr lang="en-US" altLang="zh-TW"/>
              <a:pPr/>
              <a:t>‹#›</a:t>
            </a:fld>
            <a:endParaRPr lang="en-US" altLang="zh-TW"/>
          </a:p>
        </p:txBody>
      </p:sp>
    </p:spTree>
    <p:extLst>
      <p:ext uri="{BB962C8B-B14F-4D97-AF65-F5344CB8AC3E}">
        <p14:creationId xmlns:p14="http://schemas.microsoft.com/office/powerpoint/2010/main" val="298465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F886F9F1-1B92-C91D-3E64-1407B6B04CAF}"/>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677DD821-BA87-FBCE-8036-5D762992A250}"/>
              </a:ext>
            </a:extLst>
          </p:cNvPr>
          <p:cNvSpPr>
            <a:spLocks noGrp="1" noChangeArrowheads="1"/>
          </p:cNvSpPr>
          <p:nvPr>
            <p:ph type="sldNum" sz="quarter" idx="11"/>
          </p:nvPr>
        </p:nvSpPr>
        <p:spPr>
          <a:ln/>
        </p:spPr>
        <p:txBody>
          <a:bodyPr/>
          <a:lstStyle>
            <a:lvl1pPr>
              <a:defRPr/>
            </a:lvl1pPr>
          </a:lstStyle>
          <a:p>
            <a:fld id="{164DADEA-1FF7-4A6D-92FC-7E5724B45E1C}" type="slidenum">
              <a:rPr lang="en-US" altLang="zh-TW"/>
              <a:pPr/>
              <a:t>‹#›</a:t>
            </a:fld>
            <a:endParaRPr lang="en-US" altLang="zh-TW"/>
          </a:p>
        </p:txBody>
      </p:sp>
    </p:spTree>
    <p:extLst>
      <p:ext uri="{BB962C8B-B14F-4D97-AF65-F5344CB8AC3E}">
        <p14:creationId xmlns:p14="http://schemas.microsoft.com/office/powerpoint/2010/main" val="365734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214D334C-8142-91D7-E2E9-A02DD62C7FA1}"/>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7626479A-6CBF-9EF4-8648-76A4F625EE2B}"/>
              </a:ext>
            </a:extLst>
          </p:cNvPr>
          <p:cNvSpPr>
            <a:spLocks noGrp="1" noChangeArrowheads="1"/>
          </p:cNvSpPr>
          <p:nvPr>
            <p:ph type="sldNum" sz="quarter" idx="11"/>
          </p:nvPr>
        </p:nvSpPr>
        <p:spPr>
          <a:ln/>
        </p:spPr>
        <p:txBody>
          <a:bodyPr/>
          <a:lstStyle>
            <a:lvl1pPr>
              <a:defRPr/>
            </a:lvl1pPr>
          </a:lstStyle>
          <a:p>
            <a:fld id="{F796DEA4-D684-4126-9736-AE80058BD7B2}" type="slidenum">
              <a:rPr lang="en-US" altLang="zh-TW"/>
              <a:pPr/>
              <a:t>‹#›</a:t>
            </a:fld>
            <a:endParaRPr lang="en-US" altLang="zh-TW"/>
          </a:p>
        </p:txBody>
      </p:sp>
    </p:spTree>
    <p:extLst>
      <p:ext uri="{BB962C8B-B14F-4D97-AF65-F5344CB8AC3E}">
        <p14:creationId xmlns:p14="http://schemas.microsoft.com/office/powerpoint/2010/main" val="422773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948325A1-B422-F22B-397E-D75ABE8BD1A0}"/>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80284D5D-7BD9-604E-CB30-5C9643D42704}"/>
              </a:ext>
            </a:extLst>
          </p:cNvPr>
          <p:cNvSpPr>
            <a:spLocks noGrp="1" noChangeArrowheads="1"/>
          </p:cNvSpPr>
          <p:nvPr>
            <p:ph type="sldNum" sz="quarter" idx="11"/>
          </p:nvPr>
        </p:nvSpPr>
        <p:spPr>
          <a:ln/>
        </p:spPr>
        <p:txBody>
          <a:bodyPr/>
          <a:lstStyle>
            <a:lvl1pPr>
              <a:defRPr/>
            </a:lvl1pPr>
          </a:lstStyle>
          <a:p>
            <a:fld id="{D90DCB99-A189-4A13-9182-57FE57F732CF}" type="slidenum">
              <a:rPr lang="en-US" altLang="zh-TW"/>
              <a:pPr/>
              <a:t>‹#›</a:t>
            </a:fld>
            <a:endParaRPr lang="en-US" altLang="zh-TW"/>
          </a:p>
        </p:txBody>
      </p:sp>
    </p:spTree>
    <p:extLst>
      <p:ext uri="{BB962C8B-B14F-4D97-AF65-F5344CB8AC3E}">
        <p14:creationId xmlns:p14="http://schemas.microsoft.com/office/powerpoint/2010/main" val="30556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194E27B3-87FF-E314-ED60-5A2D2C7D1D57}"/>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7C519775-6D3D-A8CB-981D-5D6D49C7C808}"/>
              </a:ext>
            </a:extLst>
          </p:cNvPr>
          <p:cNvSpPr>
            <a:spLocks noGrp="1" noChangeArrowheads="1"/>
          </p:cNvSpPr>
          <p:nvPr>
            <p:ph type="sldNum" sz="quarter" idx="11"/>
          </p:nvPr>
        </p:nvSpPr>
        <p:spPr>
          <a:ln/>
        </p:spPr>
        <p:txBody>
          <a:bodyPr/>
          <a:lstStyle>
            <a:lvl1pPr>
              <a:defRPr/>
            </a:lvl1pPr>
          </a:lstStyle>
          <a:p>
            <a:fld id="{AA9E0618-418A-45FF-AE89-C7E9181BF200}" type="slidenum">
              <a:rPr lang="en-US" altLang="zh-TW"/>
              <a:pPr/>
              <a:t>‹#›</a:t>
            </a:fld>
            <a:endParaRPr lang="en-US" altLang="zh-TW"/>
          </a:p>
        </p:txBody>
      </p:sp>
    </p:spTree>
    <p:extLst>
      <p:ext uri="{BB962C8B-B14F-4D97-AF65-F5344CB8AC3E}">
        <p14:creationId xmlns:p14="http://schemas.microsoft.com/office/powerpoint/2010/main" val="29021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CE944B91-968C-2E32-DD8F-FB264E53EBB6}"/>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a:extLst>
              <a:ext uri="{FF2B5EF4-FFF2-40B4-BE49-F238E27FC236}">
                <a16:creationId xmlns:a16="http://schemas.microsoft.com/office/drawing/2014/main" id="{B534FF4E-2615-E499-14AA-1B4AD2F64F47}"/>
              </a:ext>
            </a:extLst>
          </p:cNvPr>
          <p:cNvSpPr>
            <a:spLocks noGrp="1" noChangeArrowheads="1"/>
          </p:cNvSpPr>
          <p:nvPr>
            <p:ph type="sldNum" sz="quarter" idx="11"/>
          </p:nvPr>
        </p:nvSpPr>
        <p:spPr>
          <a:ln/>
        </p:spPr>
        <p:txBody>
          <a:bodyPr/>
          <a:lstStyle>
            <a:lvl1pPr>
              <a:defRPr/>
            </a:lvl1pPr>
          </a:lstStyle>
          <a:p>
            <a:fld id="{0421F265-CBE1-4096-B211-9A90CC6A3799}" type="slidenum">
              <a:rPr lang="en-US" altLang="zh-TW"/>
              <a:pPr/>
              <a:t>‹#›</a:t>
            </a:fld>
            <a:endParaRPr lang="en-US" altLang="zh-TW"/>
          </a:p>
        </p:txBody>
      </p:sp>
    </p:spTree>
    <p:extLst>
      <p:ext uri="{BB962C8B-B14F-4D97-AF65-F5344CB8AC3E}">
        <p14:creationId xmlns:p14="http://schemas.microsoft.com/office/powerpoint/2010/main" val="379667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7E880418-A2F5-7492-F89F-1D0B638152EE}"/>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a:extLst>
              <a:ext uri="{FF2B5EF4-FFF2-40B4-BE49-F238E27FC236}">
                <a16:creationId xmlns:a16="http://schemas.microsoft.com/office/drawing/2014/main" id="{0C8559B3-771F-76BA-9837-5A0F89F48CF5}"/>
              </a:ext>
            </a:extLst>
          </p:cNvPr>
          <p:cNvSpPr>
            <a:spLocks noGrp="1" noChangeArrowheads="1"/>
          </p:cNvSpPr>
          <p:nvPr>
            <p:ph type="sldNum" sz="quarter" idx="11"/>
          </p:nvPr>
        </p:nvSpPr>
        <p:spPr>
          <a:ln/>
        </p:spPr>
        <p:txBody>
          <a:bodyPr/>
          <a:lstStyle>
            <a:lvl1pPr>
              <a:defRPr/>
            </a:lvl1pPr>
          </a:lstStyle>
          <a:p>
            <a:fld id="{817B13D1-4048-463A-8F88-B6CAF6CE02DD}" type="slidenum">
              <a:rPr lang="en-US" altLang="zh-TW"/>
              <a:pPr/>
              <a:t>‹#›</a:t>
            </a:fld>
            <a:endParaRPr lang="en-US" altLang="zh-TW"/>
          </a:p>
        </p:txBody>
      </p:sp>
    </p:spTree>
    <p:extLst>
      <p:ext uri="{BB962C8B-B14F-4D97-AF65-F5344CB8AC3E}">
        <p14:creationId xmlns:p14="http://schemas.microsoft.com/office/powerpoint/2010/main" val="31961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03D4F51-29B9-8896-77F3-0A6F651A0D50}"/>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a:extLst>
              <a:ext uri="{FF2B5EF4-FFF2-40B4-BE49-F238E27FC236}">
                <a16:creationId xmlns:a16="http://schemas.microsoft.com/office/drawing/2014/main" id="{C306E40B-D500-2F57-A9A8-18C315D823E6}"/>
              </a:ext>
            </a:extLst>
          </p:cNvPr>
          <p:cNvSpPr>
            <a:spLocks noGrp="1" noChangeArrowheads="1"/>
          </p:cNvSpPr>
          <p:nvPr>
            <p:ph type="sldNum" sz="quarter" idx="11"/>
          </p:nvPr>
        </p:nvSpPr>
        <p:spPr>
          <a:ln/>
        </p:spPr>
        <p:txBody>
          <a:bodyPr/>
          <a:lstStyle>
            <a:lvl1pPr>
              <a:defRPr/>
            </a:lvl1pPr>
          </a:lstStyle>
          <a:p>
            <a:fld id="{3A415310-B068-4B24-98FA-2966B91AE466}" type="slidenum">
              <a:rPr lang="en-US" altLang="zh-TW"/>
              <a:pPr/>
              <a:t>‹#›</a:t>
            </a:fld>
            <a:endParaRPr lang="en-US" altLang="zh-TW"/>
          </a:p>
        </p:txBody>
      </p:sp>
    </p:spTree>
    <p:extLst>
      <p:ext uri="{BB962C8B-B14F-4D97-AF65-F5344CB8AC3E}">
        <p14:creationId xmlns:p14="http://schemas.microsoft.com/office/powerpoint/2010/main" val="406014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198907DC-3DC4-4C1D-CB2E-17C5BF92DEE0}"/>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C0189E8B-BA44-4F99-6E81-EEB78E0F0D71}"/>
              </a:ext>
            </a:extLst>
          </p:cNvPr>
          <p:cNvSpPr>
            <a:spLocks noGrp="1" noChangeArrowheads="1"/>
          </p:cNvSpPr>
          <p:nvPr>
            <p:ph type="sldNum" sz="quarter" idx="11"/>
          </p:nvPr>
        </p:nvSpPr>
        <p:spPr>
          <a:ln/>
        </p:spPr>
        <p:txBody>
          <a:bodyPr/>
          <a:lstStyle>
            <a:lvl1pPr>
              <a:defRPr/>
            </a:lvl1pPr>
          </a:lstStyle>
          <a:p>
            <a:fld id="{F2BCAF4B-8705-4987-A05E-98DB4EFF85AD}" type="slidenum">
              <a:rPr lang="en-US" altLang="zh-TW"/>
              <a:pPr/>
              <a:t>‹#›</a:t>
            </a:fld>
            <a:endParaRPr lang="en-US" altLang="zh-TW"/>
          </a:p>
        </p:txBody>
      </p:sp>
    </p:spTree>
    <p:extLst>
      <p:ext uri="{BB962C8B-B14F-4D97-AF65-F5344CB8AC3E}">
        <p14:creationId xmlns:p14="http://schemas.microsoft.com/office/powerpoint/2010/main" val="365243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7FA3D28A-0FD1-E3F9-AC80-0A07A5BB8EF4}"/>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77A90071-F9C0-9B00-2240-D68B928E7008}"/>
              </a:ext>
            </a:extLst>
          </p:cNvPr>
          <p:cNvSpPr>
            <a:spLocks noGrp="1" noChangeArrowheads="1"/>
          </p:cNvSpPr>
          <p:nvPr>
            <p:ph type="sldNum" sz="quarter" idx="11"/>
          </p:nvPr>
        </p:nvSpPr>
        <p:spPr>
          <a:ln/>
        </p:spPr>
        <p:txBody>
          <a:bodyPr/>
          <a:lstStyle>
            <a:lvl1pPr>
              <a:defRPr/>
            </a:lvl1pPr>
          </a:lstStyle>
          <a:p>
            <a:fld id="{06BD19A0-6802-409A-8AD4-5803E13BF5C6}" type="slidenum">
              <a:rPr lang="en-US" altLang="zh-TW"/>
              <a:pPr/>
              <a:t>‹#›</a:t>
            </a:fld>
            <a:endParaRPr lang="en-US" altLang="zh-TW"/>
          </a:p>
        </p:txBody>
      </p:sp>
    </p:spTree>
    <p:extLst>
      <p:ext uri="{BB962C8B-B14F-4D97-AF65-F5344CB8AC3E}">
        <p14:creationId xmlns:p14="http://schemas.microsoft.com/office/powerpoint/2010/main" val="19364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6D62307D-7BE2-F13E-0754-1B9DAEB49C36}"/>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en-US" altLang="zh-TW"/>
              <a:t>TCP/IP Protocol Suite</a:t>
            </a:r>
          </a:p>
        </p:txBody>
      </p:sp>
      <p:sp>
        <p:nvSpPr>
          <p:cNvPr id="209933" name="Rectangle 13">
            <a:extLst>
              <a:ext uri="{FF2B5EF4-FFF2-40B4-BE49-F238E27FC236}">
                <a16:creationId xmlns:a16="http://schemas.microsoft.com/office/drawing/2014/main" id="{77651B2C-573C-3882-EFB4-6CA5A4D3F88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anose="02020500000000000000" pitchFamily="18" charset="-120"/>
              </a:defRPr>
            </a:lvl1pPr>
          </a:lstStyle>
          <a:p>
            <a:fld id="{FB02FF05-1144-49BE-8DDA-E28A95429574}"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87.emf"/></Relationships>
</file>

<file path=ppt/slides/_rels/slide102.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102.xml"/><Relationship Id="rId1" Type="http://schemas.openxmlformats.org/officeDocument/2006/relationships/slideLayout" Target="../slideLayouts/slideLayout7.xml"/><Relationship Id="rId5" Type="http://schemas.openxmlformats.org/officeDocument/2006/relationships/image" Target="../media/image90.emf"/><Relationship Id="rId4" Type="http://schemas.openxmlformats.org/officeDocument/2006/relationships/image" Target="../media/image89.emf"/></Relationships>
</file>

<file path=ppt/slides/_rels/slide103.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92.emf"/></Relationships>
</file>

<file path=ppt/slides/_rels/slide104.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105.xml"/><Relationship Id="rId1" Type="http://schemas.openxmlformats.org/officeDocument/2006/relationships/slideLayout" Target="../slideLayouts/slideLayout7.xml"/><Relationship Id="rId5" Type="http://schemas.openxmlformats.org/officeDocument/2006/relationships/image" Target="../media/image96.emf"/><Relationship Id="rId4" Type="http://schemas.openxmlformats.org/officeDocument/2006/relationships/image" Target="../media/image95.e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notesSlide" Target="../notesSlides/notesSlide109.xml"/><Relationship Id="rId1" Type="http://schemas.openxmlformats.org/officeDocument/2006/relationships/slideLayout" Target="../slideLayouts/slideLayout7.xml"/><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92.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79.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8.xml"/><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頁尾版面配置區 1">
            <a:extLst>
              <a:ext uri="{FF2B5EF4-FFF2-40B4-BE49-F238E27FC236}">
                <a16:creationId xmlns:a16="http://schemas.microsoft.com/office/drawing/2014/main" id="{0B2197F9-368A-9229-C6B7-11BAE4773A3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099" name="投影片編號版面配置區 2">
            <a:extLst>
              <a:ext uri="{FF2B5EF4-FFF2-40B4-BE49-F238E27FC236}">
                <a16:creationId xmlns:a16="http://schemas.microsoft.com/office/drawing/2014/main" id="{E19FCB5E-572E-C5B8-5A4D-D514FFACCFE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878CBD-21B3-48D4-99C3-6F587A28D732}" type="slidenum">
              <a:rPr lang="en-US" altLang="zh-TW" b="0"/>
              <a:pPr/>
              <a:t>1</a:t>
            </a:fld>
            <a:endParaRPr lang="en-US" altLang="zh-TW" b="0"/>
          </a:p>
        </p:txBody>
      </p:sp>
      <p:sp>
        <p:nvSpPr>
          <p:cNvPr id="4100" name="Text Box 2">
            <a:extLst>
              <a:ext uri="{FF2B5EF4-FFF2-40B4-BE49-F238E27FC236}">
                <a16:creationId xmlns:a16="http://schemas.microsoft.com/office/drawing/2014/main" id="{68687FF9-F5B0-0EBD-0697-D4C230F96932}"/>
              </a:ext>
            </a:extLst>
          </p:cNvPr>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panose="02020500000000000000" pitchFamily="18" charset="-120"/>
              </a:rPr>
              <a:t>Copyright </a:t>
            </a:r>
            <a:r>
              <a:rPr lang="en-US" altLang="zh-TW" sz="1000" b="0">
                <a:latin typeface="Arial" panose="020B0604020202020204" pitchFamily="34" charset="0"/>
                <a:ea typeface="新細明體" panose="02020500000000000000" pitchFamily="18" charset="-120"/>
                <a:cs typeface="Times New Roman" panose="02020603050405020304" pitchFamily="18" charset="0"/>
              </a:rPr>
              <a:t>© </a:t>
            </a:r>
            <a:r>
              <a:rPr lang="en-US" altLang="zh-TW" sz="1000" b="0">
                <a:latin typeface="Arial" panose="020B0604020202020204" pitchFamily="34" charset="0"/>
                <a:ea typeface="新細明體" panose="02020500000000000000" pitchFamily="18" charset="-120"/>
              </a:rPr>
              <a:t>The McGraw-Hill Companies, Inc. Permission required for reproduction or display.</a:t>
            </a:r>
          </a:p>
        </p:txBody>
      </p:sp>
      <p:pic>
        <p:nvPicPr>
          <p:cNvPr id="4101" name="Picture 3" descr="brandinglogo">
            <a:extLst>
              <a:ext uri="{FF2B5EF4-FFF2-40B4-BE49-F238E27FC236}">
                <a16:creationId xmlns:a16="http://schemas.microsoft.com/office/drawing/2014/main" id="{029E912A-9373-7765-D356-02683C8C6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a:extLst>
              <a:ext uri="{FF2B5EF4-FFF2-40B4-BE49-F238E27FC236}">
                <a16:creationId xmlns:a16="http://schemas.microsoft.com/office/drawing/2014/main" id="{F073B51B-3134-FBAC-EEF2-70872FCED46A}"/>
              </a:ext>
            </a:extLst>
          </p:cNvPr>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4800">
                <a:latin typeface="Times" panose="02020603050405020304" pitchFamily="18" charset="0"/>
                <a:ea typeface="新細明體" panose="02020500000000000000" pitchFamily="18" charset="-120"/>
              </a:rPr>
              <a:t>Chapter 5</a:t>
            </a:r>
          </a:p>
        </p:txBody>
      </p:sp>
      <p:pic>
        <p:nvPicPr>
          <p:cNvPr id="4103" name="Picture 5" descr="Forouzan4e10lbj_nm3">
            <a:extLst>
              <a:ext uri="{FF2B5EF4-FFF2-40B4-BE49-F238E27FC236}">
                <a16:creationId xmlns:a16="http://schemas.microsoft.com/office/drawing/2014/main" id="{6F8F3DD7-827B-2163-8837-F6CB871B4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a:extLst>
              <a:ext uri="{FF2B5EF4-FFF2-40B4-BE49-F238E27FC236}">
                <a16:creationId xmlns:a16="http://schemas.microsoft.com/office/drawing/2014/main" id="{C7372964-EC51-F0D5-2F96-58538FDA3B16}"/>
              </a:ext>
            </a:extLst>
          </p:cNvPr>
          <p:cNvSpPr txBox="1">
            <a:spLocks noChangeArrowheads="1"/>
          </p:cNvSpPr>
          <p:nvPr/>
        </p:nvSpPr>
        <p:spPr bwMode="auto">
          <a:xfrm>
            <a:off x="263525" y="2209800"/>
            <a:ext cx="4156075" cy="15557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4800">
                <a:solidFill>
                  <a:schemeClr val="folHlink"/>
                </a:solidFill>
                <a:latin typeface="Times" panose="02020603050405020304" pitchFamily="18" charset="0"/>
                <a:ea typeface="新細明體" panose="02020500000000000000" pitchFamily="18" charset="-120"/>
              </a:rPr>
              <a:t>IPv4 Addresses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a:extLst>
              <a:ext uri="{FF2B5EF4-FFF2-40B4-BE49-F238E27FC236}">
                <a16:creationId xmlns:a16="http://schemas.microsoft.com/office/drawing/2014/main" id="{FD4259B2-3A21-786E-9BE2-68001A11842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579" name="投影片編號版面配置區 2">
            <a:extLst>
              <a:ext uri="{FF2B5EF4-FFF2-40B4-BE49-F238E27FC236}">
                <a16:creationId xmlns:a16="http://schemas.microsoft.com/office/drawing/2014/main" id="{35EE2CA0-9309-9B08-0300-64DC8FBF437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BD9E8D-719B-4CC8-9554-274FB4EB8239}" type="slidenum">
              <a:rPr lang="en-US" altLang="zh-TW" b="0"/>
              <a:pPr/>
              <a:t>10</a:t>
            </a:fld>
            <a:endParaRPr lang="en-US" altLang="zh-TW" b="0"/>
          </a:p>
        </p:txBody>
      </p:sp>
      <p:sp>
        <p:nvSpPr>
          <p:cNvPr id="24580" name="Text Box 2">
            <a:extLst>
              <a:ext uri="{FF2B5EF4-FFF2-40B4-BE49-F238E27FC236}">
                <a16:creationId xmlns:a16="http://schemas.microsoft.com/office/drawing/2014/main" id="{E57C69C6-376D-101A-34E0-12B9DAD94E77}"/>
              </a:ext>
            </a:extLst>
          </p:cNvPr>
          <p:cNvSpPr txBox="1">
            <a:spLocks noChangeArrowheads="1"/>
          </p:cNvSpPr>
          <p:nvPr/>
        </p:nvSpPr>
        <p:spPr bwMode="auto">
          <a:xfrm>
            <a:off x="76200" y="696913"/>
            <a:ext cx="88392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b="1">
                <a:solidFill>
                  <a:schemeClr val="tx1"/>
                </a:solidFill>
                <a:latin typeface="Tahoma" panose="020B0604030504040204" pitchFamily="34" charset="0"/>
              </a:defRPr>
            </a:lvl1pPr>
            <a:lvl2pPr marL="742950" indent="-285750">
              <a:tabLst>
                <a:tab pos="342900" algn="l"/>
              </a:tabLst>
              <a:defRPr b="1">
                <a:solidFill>
                  <a:schemeClr val="tx1"/>
                </a:solidFill>
                <a:latin typeface="Tahoma" panose="020B0604030504040204" pitchFamily="34" charset="0"/>
              </a:defRPr>
            </a:lvl2pPr>
            <a:lvl3pPr marL="1143000" indent="-228600">
              <a:tabLst>
                <a:tab pos="342900" algn="l"/>
              </a:tabLst>
              <a:defRPr b="1">
                <a:solidFill>
                  <a:schemeClr val="tx1"/>
                </a:solidFill>
                <a:latin typeface="Tahoma" panose="020B0604030504040204" pitchFamily="34" charset="0"/>
              </a:defRPr>
            </a:lvl3pPr>
            <a:lvl4pPr marL="1600200" indent="-228600">
              <a:tabLst>
                <a:tab pos="342900" algn="l"/>
              </a:tabLst>
              <a:defRPr b="1">
                <a:solidFill>
                  <a:schemeClr val="tx1"/>
                </a:solidFill>
                <a:latin typeface="Tahoma" panose="020B0604030504040204" pitchFamily="34" charset="0"/>
              </a:defRPr>
            </a:lvl4pPr>
            <a:lvl5pPr marL="2057400" indent="-228600">
              <a:tabLst>
                <a:tab pos="34290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Find the error, if any, in the following IPv4 addresses:</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111.56.045.78</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221.34.7.8.20</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75.45.301.14</a:t>
            </a:r>
          </a:p>
          <a:p>
            <a:pPr algn="just"/>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11100010.23.14.67</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There should be no leading zeroes (045).</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We may not have more than 4 bytes in an IPv4 address.</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Each byte should be less than or equal to 255.</a:t>
            </a:r>
          </a:p>
          <a:p>
            <a:pPr algn="just"/>
            <a:r>
              <a:rPr lang="en-US" altLang="zh-TW" sz="2400">
                <a:solidFill>
                  <a:schemeClr val="hlink"/>
                </a:solidFill>
                <a:latin typeface="Arial Unicode MS" panose="020B0604020202020204" pitchFamily="34" charset="-128"/>
                <a:ea typeface="新細明體" panose="02020500000000000000" pitchFamily="18" charset="-120"/>
              </a:rPr>
              <a:t>d.	</a:t>
            </a:r>
            <a:r>
              <a:rPr lang="en-US" altLang="zh-TW" sz="2400">
                <a:latin typeface="Arial Unicode MS" panose="020B0604020202020204" pitchFamily="34" charset="-128"/>
                <a:ea typeface="新細明體" panose="02020500000000000000" pitchFamily="18" charset="-120"/>
              </a:rPr>
              <a:t>A mixture of binary notation and dotted-decimal notation.</a:t>
            </a:r>
          </a:p>
        </p:txBody>
      </p:sp>
      <p:grpSp>
        <p:nvGrpSpPr>
          <p:cNvPr id="24581" name="Group 3">
            <a:extLst>
              <a:ext uri="{FF2B5EF4-FFF2-40B4-BE49-F238E27FC236}">
                <a16:creationId xmlns:a16="http://schemas.microsoft.com/office/drawing/2014/main" id="{A04F20A0-5881-42DB-7ACC-7F58B4576A17}"/>
              </a:ext>
            </a:extLst>
          </p:cNvPr>
          <p:cNvGrpSpPr>
            <a:grpSpLocks/>
          </p:cNvGrpSpPr>
          <p:nvPr/>
        </p:nvGrpSpPr>
        <p:grpSpPr bwMode="auto">
          <a:xfrm>
            <a:off x="0" y="0"/>
            <a:ext cx="9144000" cy="609600"/>
            <a:chOff x="0" y="2448"/>
            <a:chExt cx="5760" cy="384"/>
          </a:xfrm>
        </p:grpSpPr>
        <p:sp>
          <p:nvSpPr>
            <p:cNvPr id="24582" name="Rectangle 4">
              <a:extLst>
                <a:ext uri="{FF2B5EF4-FFF2-40B4-BE49-F238E27FC236}">
                  <a16:creationId xmlns:a16="http://schemas.microsoft.com/office/drawing/2014/main" id="{935A488E-1509-8B2D-2725-A9C3902BDDA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61861" name="Text Box 5">
              <a:extLst>
                <a:ext uri="{FF2B5EF4-FFF2-40B4-BE49-F238E27FC236}">
                  <a16:creationId xmlns:a16="http://schemas.microsoft.com/office/drawing/2014/main" id="{CD591E28-5047-EBE0-8978-43663FEB328E}"/>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208898" name="頁尾版面配置區 1">
            <a:extLst>
              <a:ext uri="{FF2B5EF4-FFF2-40B4-BE49-F238E27FC236}">
                <a16:creationId xmlns:a16="http://schemas.microsoft.com/office/drawing/2014/main" id="{727705E6-3FD6-D858-A184-5EA92C20A8D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8899" name="投影片編號版面配置區 2">
            <a:extLst>
              <a:ext uri="{FF2B5EF4-FFF2-40B4-BE49-F238E27FC236}">
                <a16:creationId xmlns:a16="http://schemas.microsoft.com/office/drawing/2014/main" id="{2E616E55-013D-F7BB-5642-31E6C4B3E2D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9A49C4-33EC-4BD9-97C8-2863BE40D873}" type="slidenum">
              <a:rPr lang="en-US" altLang="zh-TW" b="0"/>
              <a:pPr/>
              <a:t>100</a:t>
            </a:fld>
            <a:endParaRPr lang="en-US" altLang="zh-TW" b="0"/>
          </a:p>
        </p:txBody>
      </p:sp>
      <p:sp>
        <p:nvSpPr>
          <p:cNvPr id="751618" name="Text Box 2">
            <a:extLst>
              <a:ext uri="{FF2B5EF4-FFF2-40B4-BE49-F238E27FC236}">
                <a16:creationId xmlns:a16="http://schemas.microsoft.com/office/drawing/2014/main" id="{3DECE573-E418-1082-BCD5-FADC0E167635}"/>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208901" name="Text Box 3">
            <a:extLst>
              <a:ext uri="{FF2B5EF4-FFF2-40B4-BE49-F238E27FC236}">
                <a16:creationId xmlns:a16="http://schemas.microsoft.com/office/drawing/2014/main" id="{C4C0425B-8D10-C4BB-500A-C1BD45167AA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51620" name="Rectangle 4">
            <a:extLst>
              <a:ext uri="{FF2B5EF4-FFF2-40B4-BE49-F238E27FC236}">
                <a16:creationId xmlns:a16="http://schemas.microsoft.com/office/drawing/2014/main" id="{090C9579-1DF6-3223-351E-F37095EFED10}"/>
              </a:ext>
            </a:extLst>
          </p:cNvPr>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Special Blocks</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Special Addresses in each Block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1620"/>
                                        </p:tgtEl>
                                        <p:attrNameLst>
                                          <p:attrName>style.visibility</p:attrName>
                                        </p:attrNameLst>
                                      </p:cBhvr>
                                      <p:to>
                                        <p:strVal val="visible"/>
                                      </p:to>
                                    </p:set>
                                    <p:animEffect transition="in" filter="wipe(up)">
                                      <p:cBhvr>
                                        <p:cTn id="7" dur="5000"/>
                                        <p:tgtEl>
                                          <p:spTgt spid="75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頁尾版面配置區 1">
            <a:extLst>
              <a:ext uri="{FF2B5EF4-FFF2-40B4-BE49-F238E27FC236}">
                <a16:creationId xmlns:a16="http://schemas.microsoft.com/office/drawing/2014/main" id="{C3D05EB5-B04E-196E-EDF3-8B0FE7E5C1F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0947" name="投影片編號版面配置區 2">
            <a:extLst>
              <a:ext uri="{FF2B5EF4-FFF2-40B4-BE49-F238E27FC236}">
                <a16:creationId xmlns:a16="http://schemas.microsoft.com/office/drawing/2014/main" id="{209C5946-1785-EE94-649C-497231DCD8F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D42E2B-CAE9-4D3A-A568-70067C38356A}" type="slidenum">
              <a:rPr lang="en-US" altLang="zh-TW" b="0"/>
              <a:pPr/>
              <a:t>101</a:t>
            </a:fld>
            <a:endParaRPr lang="en-US" altLang="zh-TW" b="0"/>
          </a:p>
        </p:txBody>
      </p:sp>
      <p:pic>
        <p:nvPicPr>
          <p:cNvPr id="716811" name="Picture 11">
            <a:extLst>
              <a:ext uri="{FF2B5EF4-FFF2-40B4-BE49-F238E27FC236}">
                <a16:creationId xmlns:a16="http://schemas.microsoft.com/office/drawing/2014/main" id="{E59F0048-6106-43CF-E75B-DDCD50FBB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3051175"/>
            <a:ext cx="8297863"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0949" name="Text Box 2">
            <a:extLst>
              <a:ext uri="{FF2B5EF4-FFF2-40B4-BE49-F238E27FC236}">
                <a16:creationId xmlns:a16="http://schemas.microsoft.com/office/drawing/2014/main" id="{8551F7D0-8DCD-02A3-3C8B-8D42A321E82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using the all-zero address</a:t>
            </a:r>
          </a:p>
        </p:txBody>
      </p:sp>
      <p:sp>
        <p:nvSpPr>
          <p:cNvPr id="210950" name="Rectangle 3">
            <a:extLst>
              <a:ext uri="{FF2B5EF4-FFF2-40B4-BE49-F238E27FC236}">
                <a16:creationId xmlns:a16="http://schemas.microsoft.com/office/drawing/2014/main" id="{4730B716-67AE-6B73-87A0-78C975C45D5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0951" name="Rectangle 4">
            <a:extLst>
              <a:ext uri="{FF2B5EF4-FFF2-40B4-BE49-F238E27FC236}">
                <a16:creationId xmlns:a16="http://schemas.microsoft.com/office/drawing/2014/main" id="{F10FABE9-F972-60C3-1756-7A72EB6238A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0952" name="Rectangle 5">
            <a:extLst>
              <a:ext uri="{FF2B5EF4-FFF2-40B4-BE49-F238E27FC236}">
                <a16:creationId xmlns:a16="http://schemas.microsoft.com/office/drawing/2014/main" id="{D5A0B4F9-DC36-C44E-C0BD-F79CCD27DAD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0953" name="Rectangle 6">
            <a:extLst>
              <a:ext uri="{FF2B5EF4-FFF2-40B4-BE49-F238E27FC236}">
                <a16:creationId xmlns:a16="http://schemas.microsoft.com/office/drawing/2014/main" id="{8BF4C0FA-7C10-EDFF-DEBF-7F249C294D7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0954" name="Rectangle 7">
            <a:extLst>
              <a:ext uri="{FF2B5EF4-FFF2-40B4-BE49-F238E27FC236}">
                <a16:creationId xmlns:a16="http://schemas.microsoft.com/office/drawing/2014/main" id="{B4A73A1E-06C6-DF5D-5DFF-9E7DF2F9B63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0955" name="Rectangle 8">
            <a:extLst>
              <a:ext uri="{FF2B5EF4-FFF2-40B4-BE49-F238E27FC236}">
                <a16:creationId xmlns:a16="http://schemas.microsoft.com/office/drawing/2014/main" id="{3DF74F01-6F21-038F-FE6B-AE1E6BE611C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0956" name="Rectangle 9">
            <a:extLst>
              <a:ext uri="{FF2B5EF4-FFF2-40B4-BE49-F238E27FC236}">
                <a16:creationId xmlns:a16="http://schemas.microsoft.com/office/drawing/2014/main" id="{89786392-A03D-9698-7ABA-266568812BD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16812" name="Picture 12">
            <a:extLst>
              <a:ext uri="{FF2B5EF4-FFF2-40B4-BE49-F238E27FC236}">
                <a16:creationId xmlns:a16="http://schemas.microsoft.com/office/drawing/2014/main" id="{08CCF2A9-2287-2620-9FD2-9F78B1AE3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2438400"/>
            <a:ext cx="50736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16812"/>
                                        </p:tgtEl>
                                        <p:attrNameLst>
                                          <p:attrName>style.visibility</p:attrName>
                                        </p:attrNameLst>
                                      </p:cBhvr>
                                      <p:to>
                                        <p:strVal val="visible"/>
                                      </p:to>
                                    </p:set>
                                    <p:animEffect transition="in" filter="wipe(left)">
                                      <p:cBhvr>
                                        <p:cTn id="11" dur="5000"/>
                                        <p:tgtEl>
                                          <p:spTgt spid="716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頁尾版面配置區 1">
            <a:extLst>
              <a:ext uri="{FF2B5EF4-FFF2-40B4-BE49-F238E27FC236}">
                <a16:creationId xmlns:a16="http://schemas.microsoft.com/office/drawing/2014/main" id="{211D83F2-DBEB-CEEC-E552-24D98BCA7FA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2995" name="投影片編號版面配置區 2">
            <a:extLst>
              <a:ext uri="{FF2B5EF4-FFF2-40B4-BE49-F238E27FC236}">
                <a16:creationId xmlns:a16="http://schemas.microsoft.com/office/drawing/2014/main" id="{663AEDFE-5D14-111B-337C-A7A3DC33167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16DCD1C-5A72-4CD3-908D-754A1A700153}" type="slidenum">
              <a:rPr lang="en-US" altLang="zh-TW" b="0"/>
              <a:pPr/>
              <a:t>102</a:t>
            </a:fld>
            <a:endParaRPr lang="en-US" altLang="zh-TW" b="0"/>
          </a:p>
        </p:txBody>
      </p:sp>
      <p:pic>
        <p:nvPicPr>
          <p:cNvPr id="718860" name="Picture 12">
            <a:extLst>
              <a:ext uri="{FF2B5EF4-FFF2-40B4-BE49-F238E27FC236}">
                <a16:creationId xmlns:a16="http://schemas.microsoft.com/office/drawing/2014/main" id="{B56985A4-E520-057A-4F35-65D811938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5311775"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2997" name="Text Box 2">
            <a:extLst>
              <a:ext uri="{FF2B5EF4-FFF2-40B4-BE49-F238E27FC236}">
                <a16:creationId xmlns:a16="http://schemas.microsoft.com/office/drawing/2014/main" id="{57771FFD-F11D-84E2-A0A2-8B68EBE22DD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limited broadcast address</a:t>
            </a:r>
          </a:p>
        </p:txBody>
      </p:sp>
      <p:sp>
        <p:nvSpPr>
          <p:cNvPr id="212998" name="Rectangle 3">
            <a:extLst>
              <a:ext uri="{FF2B5EF4-FFF2-40B4-BE49-F238E27FC236}">
                <a16:creationId xmlns:a16="http://schemas.microsoft.com/office/drawing/2014/main" id="{045174EC-9AE4-9E07-7C87-5AE2C1D5CD3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2999" name="Rectangle 4">
            <a:extLst>
              <a:ext uri="{FF2B5EF4-FFF2-40B4-BE49-F238E27FC236}">
                <a16:creationId xmlns:a16="http://schemas.microsoft.com/office/drawing/2014/main" id="{C6F16CB6-0C1C-7E4F-14C6-209AB46CDC4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3000" name="Rectangle 5">
            <a:extLst>
              <a:ext uri="{FF2B5EF4-FFF2-40B4-BE49-F238E27FC236}">
                <a16:creationId xmlns:a16="http://schemas.microsoft.com/office/drawing/2014/main" id="{2207B0A9-08C4-B1AE-5487-5B37F7BF2C6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3001" name="Rectangle 6">
            <a:extLst>
              <a:ext uri="{FF2B5EF4-FFF2-40B4-BE49-F238E27FC236}">
                <a16:creationId xmlns:a16="http://schemas.microsoft.com/office/drawing/2014/main" id="{053F803E-79FE-C30B-84F4-57509B986CB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3002" name="Rectangle 7">
            <a:extLst>
              <a:ext uri="{FF2B5EF4-FFF2-40B4-BE49-F238E27FC236}">
                <a16:creationId xmlns:a16="http://schemas.microsoft.com/office/drawing/2014/main" id="{3A54B628-466F-7CE2-C30A-2961896A457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3003" name="Rectangle 8">
            <a:extLst>
              <a:ext uri="{FF2B5EF4-FFF2-40B4-BE49-F238E27FC236}">
                <a16:creationId xmlns:a16="http://schemas.microsoft.com/office/drawing/2014/main" id="{CFE8320E-BD33-FA68-A82C-766B6D594D3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3004" name="Rectangle 9">
            <a:extLst>
              <a:ext uri="{FF2B5EF4-FFF2-40B4-BE49-F238E27FC236}">
                <a16:creationId xmlns:a16="http://schemas.microsoft.com/office/drawing/2014/main" id="{976ADEFE-1E8E-8D77-4CBA-44969C03431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18862" name="Picture 14">
            <a:extLst>
              <a:ext uri="{FF2B5EF4-FFF2-40B4-BE49-F238E27FC236}">
                <a16:creationId xmlns:a16="http://schemas.microsoft.com/office/drawing/2014/main" id="{A0C2B0B5-B610-3EE3-9907-96196129E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14600"/>
            <a:ext cx="71024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864" name="Picture 16">
            <a:extLst>
              <a:ext uri="{FF2B5EF4-FFF2-40B4-BE49-F238E27FC236}">
                <a16:creationId xmlns:a16="http://schemas.microsoft.com/office/drawing/2014/main" id="{0CABC3A2-1AE3-C750-6A6C-6B98634AD8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038600"/>
            <a:ext cx="22669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8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718862"/>
                                        </p:tgtEl>
                                        <p:attrNameLst>
                                          <p:attrName>style.visibility</p:attrName>
                                        </p:attrNameLst>
                                      </p:cBhvr>
                                      <p:to>
                                        <p:strVal val="visible"/>
                                      </p:to>
                                    </p:set>
                                    <p:animEffect transition="in" filter="wipe(down)">
                                      <p:cBhvr>
                                        <p:cTn id="11" dur="2000"/>
                                        <p:tgtEl>
                                          <p:spTgt spid="718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188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5" presetClass="emph" presetSubtype="0" fill="hold" nodeType="clickEffect">
                                  <p:stCondLst>
                                    <p:cond delay="0"/>
                                  </p:stCondLst>
                                  <p:childTnLst>
                                    <p:anim calcmode="discrete" valueType="str">
                                      <p:cBhvr>
                                        <p:cTn id="19" dur="2000" fill="hold"/>
                                        <p:tgtEl>
                                          <p:spTgt spid="718864"/>
                                        </p:tgtEl>
                                        <p:attrNameLst>
                                          <p:attrName>style.visibility</p:attrName>
                                        </p:attrNameLst>
                                      </p:cBhvr>
                                      <p:tavLst>
                                        <p:tav tm="0">
                                          <p:val>
                                            <p:strVal val="hidden"/>
                                          </p:val>
                                        </p:tav>
                                        <p:tav tm="50000">
                                          <p:val>
                                            <p:strVal val="visible"/>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5" presetClass="emph" presetSubtype="0" fill="hold" nodeType="clickEffect">
                                  <p:stCondLst>
                                    <p:cond delay="0"/>
                                  </p:stCondLst>
                                  <p:childTnLst>
                                    <p:anim calcmode="discrete" valueType="str">
                                      <p:cBhvr>
                                        <p:cTn id="23" dur="2000" fill="hold"/>
                                        <p:tgtEl>
                                          <p:spTgt spid="7188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頁尾版面配置區 1">
            <a:extLst>
              <a:ext uri="{FF2B5EF4-FFF2-40B4-BE49-F238E27FC236}">
                <a16:creationId xmlns:a16="http://schemas.microsoft.com/office/drawing/2014/main" id="{9619B1F0-45EE-43CC-D4A8-8501600418C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5043" name="投影片編號版面配置區 2">
            <a:extLst>
              <a:ext uri="{FF2B5EF4-FFF2-40B4-BE49-F238E27FC236}">
                <a16:creationId xmlns:a16="http://schemas.microsoft.com/office/drawing/2014/main" id="{D6881530-146B-2FB7-395F-606DFD908B7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762E97-9D64-4128-A042-FF174842B9A9}" type="slidenum">
              <a:rPr lang="en-US" altLang="zh-TW" b="0"/>
              <a:pPr/>
              <a:t>103</a:t>
            </a:fld>
            <a:endParaRPr lang="en-US" altLang="zh-TW" b="0"/>
          </a:p>
        </p:txBody>
      </p:sp>
      <p:pic>
        <p:nvPicPr>
          <p:cNvPr id="720907" name="Picture 11">
            <a:extLst>
              <a:ext uri="{FF2B5EF4-FFF2-40B4-BE49-F238E27FC236}">
                <a16:creationId xmlns:a16="http://schemas.microsoft.com/office/drawing/2014/main" id="{DABE96B7-CC71-7795-C3B0-F13C34D19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524000"/>
            <a:ext cx="61976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45" name="Text Box 2">
            <a:extLst>
              <a:ext uri="{FF2B5EF4-FFF2-40B4-BE49-F238E27FC236}">
                <a16:creationId xmlns:a16="http://schemas.microsoft.com/office/drawing/2014/main" id="{ED80DF04-B971-FD95-D591-427BAF15EB1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loopback address</a:t>
            </a:r>
          </a:p>
        </p:txBody>
      </p:sp>
      <p:sp>
        <p:nvSpPr>
          <p:cNvPr id="215046" name="Rectangle 3">
            <a:extLst>
              <a:ext uri="{FF2B5EF4-FFF2-40B4-BE49-F238E27FC236}">
                <a16:creationId xmlns:a16="http://schemas.microsoft.com/office/drawing/2014/main" id="{AC30BB74-1621-7F0B-E1AA-E2030CB2910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5047" name="Rectangle 4">
            <a:extLst>
              <a:ext uri="{FF2B5EF4-FFF2-40B4-BE49-F238E27FC236}">
                <a16:creationId xmlns:a16="http://schemas.microsoft.com/office/drawing/2014/main" id="{0804846A-3EC2-699B-A5AC-1AA8DD36CCA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5048" name="Rectangle 5">
            <a:extLst>
              <a:ext uri="{FF2B5EF4-FFF2-40B4-BE49-F238E27FC236}">
                <a16:creationId xmlns:a16="http://schemas.microsoft.com/office/drawing/2014/main" id="{CA97D42F-875E-E76E-9A84-5960D1AB228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5049" name="Rectangle 6">
            <a:extLst>
              <a:ext uri="{FF2B5EF4-FFF2-40B4-BE49-F238E27FC236}">
                <a16:creationId xmlns:a16="http://schemas.microsoft.com/office/drawing/2014/main" id="{27E520AD-3C1D-00B2-E243-833C39725BB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5050" name="Rectangle 7">
            <a:extLst>
              <a:ext uri="{FF2B5EF4-FFF2-40B4-BE49-F238E27FC236}">
                <a16:creationId xmlns:a16="http://schemas.microsoft.com/office/drawing/2014/main" id="{8036B118-A9AF-3E6C-7136-66456597182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5051" name="Rectangle 8">
            <a:extLst>
              <a:ext uri="{FF2B5EF4-FFF2-40B4-BE49-F238E27FC236}">
                <a16:creationId xmlns:a16="http://schemas.microsoft.com/office/drawing/2014/main" id="{18644E02-6DC6-EB16-A94A-7D8BEDD5726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5052" name="Rectangle 9">
            <a:extLst>
              <a:ext uri="{FF2B5EF4-FFF2-40B4-BE49-F238E27FC236}">
                <a16:creationId xmlns:a16="http://schemas.microsoft.com/office/drawing/2014/main" id="{47CCE6DD-2238-047F-AFD7-38DCDDAEEE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20908" name="Picture 12">
            <a:extLst>
              <a:ext uri="{FF2B5EF4-FFF2-40B4-BE49-F238E27FC236}">
                <a16:creationId xmlns:a16="http://schemas.microsoft.com/office/drawing/2014/main" id="{6C010490-E43D-32B2-0D14-036BCB5E6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05000"/>
            <a:ext cx="2778125"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09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20908"/>
                                        </p:tgtEl>
                                        <p:attrNameLst>
                                          <p:attrName>style.visibility</p:attrName>
                                        </p:attrNameLst>
                                      </p:cBhvr>
                                      <p:to>
                                        <p:strVal val="visible"/>
                                      </p:to>
                                    </p:set>
                                    <p:animEffect transition="in" filter="wipe(left)">
                                      <p:cBhvr>
                                        <p:cTn id="11" dur="2000"/>
                                        <p:tgtEl>
                                          <p:spTgt spid="720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頁尾版面配置區 1">
            <a:extLst>
              <a:ext uri="{FF2B5EF4-FFF2-40B4-BE49-F238E27FC236}">
                <a16:creationId xmlns:a16="http://schemas.microsoft.com/office/drawing/2014/main" id="{902B7AC8-110D-CBB9-1356-805582415D0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7091" name="投影片編號版面配置區 2">
            <a:extLst>
              <a:ext uri="{FF2B5EF4-FFF2-40B4-BE49-F238E27FC236}">
                <a16:creationId xmlns:a16="http://schemas.microsoft.com/office/drawing/2014/main" id="{AA225B92-AFED-5C96-5F86-B000FE95319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1EDE27-D509-4FF3-B807-09343E8EFA32}" type="slidenum">
              <a:rPr lang="en-US" altLang="zh-TW" b="0"/>
              <a:pPr/>
              <a:t>104</a:t>
            </a:fld>
            <a:endParaRPr lang="en-US" altLang="zh-TW" b="0"/>
          </a:p>
        </p:txBody>
      </p:sp>
      <p:grpSp>
        <p:nvGrpSpPr>
          <p:cNvPr id="217092" name="Group 2">
            <a:extLst>
              <a:ext uri="{FF2B5EF4-FFF2-40B4-BE49-F238E27FC236}">
                <a16:creationId xmlns:a16="http://schemas.microsoft.com/office/drawing/2014/main" id="{CDACC12E-68A6-DA9B-1581-AF02FBBA0681}"/>
              </a:ext>
            </a:extLst>
          </p:cNvPr>
          <p:cNvGrpSpPr>
            <a:grpSpLocks/>
          </p:cNvGrpSpPr>
          <p:nvPr/>
        </p:nvGrpSpPr>
        <p:grpSpPr bwMode="auto">
          <a:xfrm>
            <a:off x="228600" y="228600"/>
            <a:ext cx="8458200" cy="5791200"/>
            <a:chOff x="144" y="144"/>
            <a:chExt cx="5328" cy="3648"/>
          </a:xfrm>
        </p:grpSpPr>
        <p:grpSp>
          <p:nvGrpSpPr>
            <p:cNvPr id="217094" name="Group 3">
              <a:extLst>
                <a:ext uri="{FF2B5EF4-FFF2-40B4-BE49-F238E27FC236}">
                  <a16:creationId xmlns:a16="http://schemas.microsoft.com/office/drawing/2014/main" id="{755F8CB0-D62F-82D2-7E25-41961B3CD28E}"/>
                </a:ext>
              </a:extLst>
            </p:cNvPr>
            <p:cNvGrpSpPr>
              <a:grpSpLocks/>
            </p:cNvGrpSpPr>
            <p:nvPr/>
          </p:nvGrpSpPr>
          <p:grpSpPr bwMode="auto">
            <a:xfrm>
              <a:off x="144" y="144"/>
              <a:ext cx="432" cy="3648"/>
              <a:chOff x="48" y="48"/>
              <a:chExt cx="576" cy="3984"/>
            </a:xfrm>
          </p:grpSpPr>
          <p:sp>
            <p:nvSpPr>
              <p:cNvPr id="217113" name="Rectangle 4">
                <a:extLst>
                  <a:ext uri="{FF2B5EF4-FFF2-40B4-BE49-F238E27FC236}">
                    <a16:creationId xmlns:a16="http://schemas.microsoft.com/office/drawing/2014/main" id="{E0535E6A-F814-FEFC-4FDC-455F228C349F}"/>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17114" name="Rectangle 5">
                <a:extLst>
                  <a:ext uri="{FF2B5EF4-FFF2-40B4-BE49-F238E27FC236}">
                    <a16:creationId xmlns:a16="http://schemas.microsoft.com/office/drawing/2014/main" id="{AACF2C27-AFBE-8E54-D5AC-39743F6966CF}"/>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17115" name="Rectangle 6">
                <a:extLst>
                  <a:ext uri="{FF2B5EF4-FFF2-40B4-BE49-F238E27FC236}">
                    <a16:creationId xmlns:a16="http://schemas.microsoft.com/office/drawing/2014/main" id="{A313DF5F-A96F-423B-3072-531F100E1262}"/>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217095" name="Group 7">
              <a:extLst>
                <a:ext uri="{FF2B5EF4-FFF2-40B4-BE49-F238E27FC236}">
                  <a16:creationId xmlns:a16="http://schemas.microsoft.com/office/drawing/2014/main" id="{98E2A568-E004-5DA1-F9E2-C968E5F53653}"/>
                </a:ext>
              </a:extLst>
            </p:cNvPr>
            <p:cNvGrpSpPr>
              <a:grpSpLocks/>
            </p:cNvGrpSpPr>
            <p:nvPr/>
          </p:nvGrpSpPr>
          <p:grpSpPr bwMode="auto">
            <a:xfrm>
              <a:off x="144" y="144"/>
              <a:ext cx="5328" cy="336"/>
              <a:chOff x="0" y="144"/>
              <a:chExt cx="5760" cy="432"/>
            </a:xfrm>
          </p:grpSpPr>
          <p:sp>
            <p:nvSpPr>
              <p:cNvPr id="217110" name="Rectangle 8">
                <a:extLst>
                  <a:ext uri="{FF2B5EF4-FFF2-40B4-BE49-F238E27FC236}">
                    <a16:creationId xmlns:a16="http://schemas.microsoft.com/office/drawing/2014/main" id="{22788079-E8CD-D713-FE90-B0DB61812F16}"/>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17111" name="Rectangle 9">
                <a:extLst>
                  <a:ext uri="{FF2B5EF4-FFF2-40B4-BE49-F238E27FC236}">
                    <a16:creationId xmlns:a16="http://schemas.microsoft.com/office/drawing/2014/main" id="{F5B01C02-FF85-77CD-0E4A-EFAD8DFABB39}"/>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17112" name="Rectangle 10">
                <a:extLst>
                  <a:ext uri="{FF2B5EF4-FFF2-40B4-BE49-F238E27FC236}">
                    <a16:creationId xmlns:a16="http://schemas.microsoft.com/office/drawing/2014/main" id="{EA005D13-F15C-56DB-2A23-34E25ECCEE93}"/>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217096" name="Group 11">
              <a:extLst>
                <a:ext uri="{FF2B5EF4-FFF2-40B4-BE49-F238E27FC236}">
                  <a16:creationId xmlns:a16="http://schemas.microsoft.com/office/drawing/2014/main" id="{66399F73-D6E3-8BDF-8F32-53DCD48ED871}"/>
                </a:ext>
              </a:extLst>
            </p:cNvPr>
            <p:cNvGrpSpPr>
              <a:grpSpLocks/>
            </p:cNvGrpSpPr>
            <p:nvPr/>
          </p:nvGrpSpPr>
          <p:grpSpPr bwMode="auto">
            <a:xfrm>
              <a:off x="144" y="144"/>
              <a:ext cx="432" cy="336"/>
              <a:chOff x="144" y="144"/>
              <a:chExt cx="432" cy="336"/>
            </a:xfrm>
          </p:grpSpPr>
          <p:grpSp>
            <p:nvGrpSpPr>
              <p:cNvPr id="217097" name="Group 12">
                <a:extLst>
                  <a:ext uri="{FF2B5EF4-FFF2-40B4-BE49-F238E27FC236}">
                    <a16:creationId xmlns:a16="http://schemas.microsoft.com/office/drawing/2014/main" id="{D3A8E7AF-CB9C-425B-F0D6-FB56AFA45884}"/>
                  </a:ext>
                </a:extLst>
              </p:cNvPr>
              <p:cNvGrpSpPr>
                <a:grpSpLocks/>
              </p:cNvGrpSpPr>
              <p:nvPr/>
            </p:nvGrpSpPr>
            <p:grpSpPr bwMode="auto">
              <a:xfrm>
                <a:off x="144" y="256"/>
                <a:ext cx="432" cy="112"/>
                <a:chOff x="288" y="256"/>
                <a:chExt cx="432" cy="112"/>
              </a:xfrm>
            </p:grpSpPr>
            <p:sp>
              <p:nvSpPr>
                <p:cNvPr id="976909" name="Rectangle 13">
                  <a:extLst>
                    <a:ext uri="{FF2B5EF4-FFF2-40B4-BE49-F238E27FC236}">
                      <a16:creationId xmlns:a16="http://schemas.microsoft.com/office/drawing/2014/main" id="{BBD0B87D-647E-55DF-F5EA-6585D57800BB}"/>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6910" name="Rectangle 14">
                  <a:extLst>
                    <a:ext uri="{FF2B5EF4-FFF2-40B4-BE49-F238E27FC236}">
                      <a16:creationId xmlns:a16="http://schemas.microsoft.com/office/drawing/2014/main" id="{BC3AD7A2-94B4-0789-746C-1C37667F7740}"/>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6911" name="Rectangle 15">
                  <a:extLst>
                    <a:ext uri="{FF2B5EF4-FFF2-40B4-BE49-F238E27FC236}">
                      <a16:creationId xmlns:a16="http://schemas.microsoft.com/office/drawing/2014/main" id="{DE5C3500-DD44-A8BF-93FD-D8A909EC7D51}"/>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217098" name="Group 16">
                <a:extLst>
                  <a:ext uri="{FF2B5EF4-FFF2-40B4-BE49-F238E27FC236}">
                    <a16:creationId xmlns:a16="http://schemas.microsoft.com/office/drawing/2014/main" id="{D6620E0A-9D37-C1DB-A2D9-2DABD7466D79}"/>
                  </a:ext>
                </a:extLst>
              </p:cNvPr>
              <p:cNvGrpSpPr>
                <a:grpSpLocks/>
              </p:cNvGrpSpPr>
              <p:nvPr/>
            </p:nvGrpSpPr>
            <p:grpSpPr bwMode="auto">
              <a:xfrm>
                <a:off x="144" y="144"/>
                <a:ext cx="432" cy="336"/>
                <a:chOff x="144" y="144"/>
                <a:chExt cx="432" cy="336"/>
              </a:xfrm>
            </p:grpSpPr>
            <p:grpSp>
              <p:nvGrpSpPr>
                <p:cNvPr id="217099" name="Group 17">
                  <a:extLst>
                    <a:ext uri="{FF2B5EF4-FFF2-40B4-BE49-F238E27FC236}">
                      <a16:creationId xmlns:a16="http://schemas.microsoft.com/office/drawing/2014/main" id="{3A68080D-0FD6-31CF-8CC5-2353327200BC}"/>
                    </a:ext>
                  </a:extLst>
                </p:cNvPr>
                <p:cNvGrpSpPr>
                  <a:grpSpLocks/>
                </p:cNvGrpSpPr>
                <p:nvPr/>
              </p:nvGrpSpPr>
              <p:grpSpPr bwMode="auto">
                <a:xfrm>
                  <a:off x="144" y="144"/>
                  <a:ext cx="432" cy="112"/>
                  <a:chOff x="288" y="256"/>
                  <a:chExt cx="432" cy="112"/>
                </a:xfrm>
              </p:grpSpPr>
              <p:sp>
                <p:nvSpPr>
                  <p:cNvPr id="976914" name="Rectangle 18">
                    <a:extLst>
                      <a:ext uri="{FF2B5EF4-FFF2-40B4-BE49-F238E27FC236}">
                        <a16:creationId xmlns:a16="http://schemas.microsoft.com/office/drawing/2014/main" id="{F858BB1E-832D-F8D7-9929-57E34D4D57DB}"/>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6915" name="Rectangle 19">
                    <a:extLst>
                      <a:ext uri="{FF2B5EF4-FFF2-40B4-BE49-F238E27FC236}">
                        <a16:creationId xmlns:a16="http://schemas.microsoft.com/office/drawing/2014/main" id="{48FD5119-32D0-E1AD-C263-F831571914D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6916" name="Rectangle 20">
                    <a:extLst>
                      <a:ext uri="{FF2B5EF4-FFF2-40B4-BE49-F238E27FC236}">
                        <a16:creationId xmlns:a16="http://schemas.microsoft.com/office/drawing/2014/main" id="{CCCCC688-9F7D-8655-5F40-C4D9CB93AC95}"/>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217100" name="Group 21">
                  <a:extLst>
                    <a:ext uri="{FF2B5EF4-FFF2-40B4-BE49-F238E27FC236}">
                      <a16:creationId xmlns:a16="http://schemas.microsoft.com/office/drawing/2014/main" id="{5EB88A16-E3FD-D54E-C71D-118349C85043}"/>
                    </a:ext>
                  </a:extLst>
                </p:cNvPr>
                <p:cNvGrpSpPr>
                  <a:grpSpLocks/>
                </p:cNvGrpSpPr>
                <p:nvPr/>
              </p:nvGrpSpPr>
              <p:grpSpPr bwMode="auto">
                <a:xfrm>
                  <a:off x="144" y="368"/>
                  <a:ext cx="432" cy="112"/>
                  <a:chOff x="288" y="256"/>
                  <a:chExt cx="432" cy="112"/>
                </a:xfrm>
              </p:grpSpPr>
              <p:sp>
                <p:nvSpPr>
                  <p:cNvPr id="976918" name="Rectangle 22">
                    <a:extLst>
                      <a:ext uri="{FF2B5EF4-FFF2-40B4-BE49-F238E27FC236}">
                        <a16:creationId xmlns:a16="http://schemas.microsoft.com/office/drawing/2014/main" id="{62149CAA-E5A5-B8FA-549B-7969A7BF0F44}"/>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6919" name="Rectangle 23">
                    <a:extLst>
                      <a:ext uri="{FF2B5EF4-FFF2-40B4-BE49-F238E27FC236}">
                        <a16:creationId xmlns:a16="http://schemas.microsoft.com/office/drawing/2014/main" id="{D79818D7-7213-BD19-A57E-B1703CB96690}"/>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6920" name="Rectangle 24">
                    <a:extLst>
                      <a:ext uri="{FF2B5EF4-FFF2-40B4-BE49-F238E27FC236}">
                        <a16:creationId xmlns:a16="http://schemas.microsoft.com/office/drawing/2014/main" id="{59C4308B-1B69-7C56-14A3-13A73FE62C3B}"/>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217093" name="Picture 26">
            <a:extLst>
              <a:ext uri="{FF2B5EF4-FFF2-40B4-BE49-F238E27FC236}">
                <a16:creationId xmlns:a16="http://schemas.microsoft.com/office/drawing/2014/main" id="{8FF79C7A-CB78-6D23-AD51-479A0F9BE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2657475"/>
            <a:ext cx="7688262"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頁尾版面配置區 1">
            <a:extLst>
              <a:ext uri="{FF2B5EF4-FFF2-40B4-BE49-F238E27FC236}">
                <a16:creationId xmlns:a16="http://schemas.microsoft.com/office/drawing/2014/main" id="{5D65F54D-BFE2-947D-BE7C-1BC7512E718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9139" name="投影片編號版面配置區 2">
            <a:extLst>
              <a:ext uri="{FF2B5EF4-FFF2-40B4-BE49-F238E27FC236}">
                <a16:creationId xmlns:a16="http://schemas.microsoft.com/office/drawing/2014/main" id="{DF468A4F-4762-81CE-030F-C674FD0C804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701EF7-2C49-4465-9299-5BA591B64485}" type="slidenum">
              <a:rPr lang="en-US" altLang="zh-TW" b="0"/>
              <a:pPr/>
              <a:t>105</a:t>
            </a:fld>
            <a:endParaRPr lang="en-US" altLang="zh-TW" b="0"/>
          </a:p>
        </p:txBody>
      </p:sp>
      <p:pic>
        <p:nvPicPr>
          <p:cNvPr id="722955" name="Picture 11">
            <a:extLst>
              <a:ext uri="{FF2B5EF4-FFF2-40B4-BE49-F238E27FC236}">
                <a16:creationId xmlns:a16="http://schemas.microsoft.com/office/drawing/2014/main" id="{3DFD78FB-B8E5-DF7D-814C-F9A128C99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341438"/>
            <a:ext cx="5311775"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41" name="Text Box 2">
            <a:extLst>
              <a:ext uri="{FF2B5EF4-FFF2-40B4-BE49-F238E27FC236}">
                <a16:creationId xmlns:a16="http://schemas.microsoft.com/office/drawing/2014/main" id="{7A84F496-4453-6AFC-8F67-E03603BF073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a directed broadcast address</a:t>
            </a:r>
          </a:p>
        </p:txBody>
      </p:sp>
      <p:sp>
        <p:nvSpPr>
          <p:cNvPr id="219142" name="Rectangle 3">
            <a:extLst>
              <a:ext uri="{FF2B5EF4-FFF2-40B4-BE49-F238E27FC236}">
                <a16:creationId xmlns:a16="http://schemas.microsoft.com/office/drawing/2014/main" id="{5A7339CE-D418-03CD-2F52-25E06FF0294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9143" name="Rectangle 4">
            <a:extLst>
              <a:ext uri="{FF2B5EF4-FFF2-40B4-BE49-F238E27FC236}">
                <a16:creationId xmlns:a16="http://schemas.microsoft.com/office/drawing/2014/main" id="{FDA50C08-623D-C44A-6D64-61793C1422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9144" name="Rectangle 5">
            <a:extLst>
              <a:ext uri="{FF2B5EF4-FFF2-40B4-BE49-F238E27FC236}">
                <a16:creationId xmlns:a16="http://schemas.microsoft.com/office/drawing/2014/main" id="{19E8F0A8-BB6D-458C-E84E-4DE24DC6E4A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9145" name="Rectangle 6">
            <a:extLst>
              <a:ext uri="{FF2B5EF4-FFF2-40B4-BE49-F238E27FC236}">
                <a16:creationId xmlns:a16="http://schemas.microsoft.com/office/drawing/2014/main" id="{324040AF-9F00-AD4C-3B4F-F6D268BD883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9146" name="Rectangle 7">
            <a:extLst>
              <a:ext uri="{FF2B5EF4-FFF2-40B4-BE49-F238E27FC236}">
                <a16:creationId xmlns:a16="http://schemas.microsoft.com/office/drawing/2014/main" id="{B40C27DC-0D09-D3D7-8A8E-3335B3E7F8B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9147" name="Rectangle 8">
            <a:extLst>
              <a:ext uri="{FF2B5EF4-FFF2-40B4-BE49-F238E27FC236}">
                <a16:creationId xmlns:a16="http://schemas.microsoft.com/office/drawing/2014/main" id="{482EF548-E85D-91B8-F705-3547EBCA166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19148" name="Rectangle 9">
            <a:extLst>
              <a:ext uri="{FF2B5EF4-FFF2-40B4-BE49-F238E27FC236}">
                <a16:creationId xmlns:a16="http://schemas.microsoft.com/office/drawing/2014/main" id="{18752464-DFFD-FC13-AEFE-0259116BF04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22956" name="Picture 12">
            <a:extLst>
              <a:ext uri="{FF2B5EF4-FFF2-40B4-BE49-F238E27FC236}">
                <a16:creationId xmlns:a16="http://schemas.microsoft.com/office/drawing/2014/main" id="{B0B44609-96C6-6B95-54DD-083DC215C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466975"/>
            <a:ext cx="3363913"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958" name="Picture 14">
            <a:extLst>
              <a:ext uri="{FF2B5EF4-FFF2-40B4-BE49-F238E27FC236}">
                <a16:creationId xmlns:a16="http://schemas.microsoft.com/office/drawing/2014/main" id="{35060210-8AAC-9033-362C-6E9082EAC3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657600"/>
            <a:ext cx="3867150"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722956"/>
                                        </p:tgtEl>
                                        <p:attrNameLst>
                                          <p:attrName>style.visibility</p:attrName>
                                        </p:attrNameLst>
                                      </p:cBhvr>
                                      <p:to>
                                        <p:strVal val="visible"/>
                                      </p:to>
                                    </p:set>
                                    <p:animEffect transition="in" filter="wipe(down)">
                                      <p:cBhvr>
                                        <p:cTn id="11" dur="2000"/>
                                        <p:tgtEl>
                                          <p:spTgt spid="7229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nodeType="clickEffect">
                                  <p:stCondLst>
                                    <p:cond delay="0"/>
                                  </p:stCondLst>
                                  <p:iterate type="lt">
                                    <p:tmPct val="5000"/>
                                  </p:iterate>
                                  <p:childTnLst>
                                    <p:set>
                                      <p:cBhvr>
                                        <p:cTn id="15" dur="1" fill="hold">
                                          <p:stCondLst>
                                            <p:cond delay="0"/>
                                          </p:stCondLst>
                                        </p:cTn>
                                        <p:tgtEl>
                                          <p:spTgt spid="722958"/>
                                        </p:tgtEl>
                                        <p:attrNameLst>
                                          <p:attrName>style.visibility</p:attrName>
                                        </p:attrNameLst>
                                      </p:cBhvr>
                                      <p:to>
                                        <p:strVal val="visible"/>
                                      </p:to>
                                    </p:set>
                                    <p:anim calcmode="lin" valueType="num">
                                      <p:cBhvr>
                                        <p:cTn id="16" dur="1000" fill="hold"/>
                                        <p:tgtEl>
                                          <p:spTgt spid="722958"/>
                                        </p:tgtEl>
                                        <p:attrNameLst>
                                          <p:attrName>ppt_w</p:attrName>
                                        </p:attrNameLst>
                                      </p:cBhvr>
                                      <p:tavLst>
                                        <p:tav tm="0">
                                          <p:val>
                                            <p:fltVal val="0"/>
                                          </p:val>
                                        </p:tav>
                                        <p:tav tm="100000">
                                          <p:val>
                                            <p:strVal val="#ppt_w"/>
                                          </p:val>
                                        </p:tav>
                                      </p:tavLst>
                                    </p:anim>
                                    <p:anim calcmode="lin" valueType="num">
                                      <p:cBhvr>
                                        <p:cTn id="17" dur="1000" fill="hold"/>
                                        <p:tgtEl>
                                          <p:spTgt spid="722958"/>
                                        </p:tgtEl>
                                        <p:attrNameLst>
                                          <p:attrName>ppt_h</p:attrName>
                                        </p:attrNameLst>
                                      </p:cBhvr>
                                      <p:tavLst>
                                        <p:tav tm="0">
                                          <p:val>
                                            <p:fltVal val="0"/>
                                          </p:val>
                                        </p:tav>
                                        <p:tav tm="100000">
                                          <p:val>
                                            <p:strVal val="#ppt_h"/>
                                          </p:val>
                                        </p:tav>
                                      </p:tavLst>
                                    </p:anim>
                                    <p:anim calcmode="lin" valueType="num">
                                      <p:cBhvr>
                                        <p:cTn id="18" dur="1000" fill="hold"/>
                                        <p:tgtEl>
                                          <p:spTgt spid="722958"/>
                                        </p:tgtEl>
                                        <p:attrNameLst>
                                          <p:attrName>style.rotation</p:attrName>
                                        </p:attrNameLst>
                                      </p:cBhvr>
                                      <p:tavLst>
                                        <p:tav tm="0">
                                          <p:val>
                                            <p:fltVal val="90"/>
                                          </p:val>
                                        </p:tav>
                                        <p:tav tm="100000">
                                          <p:val>
                                            <p:fltVal val="0"/>
                                          </p:val>
                                        </p:tav>
                                      </p:tavLst>
                                    </p:anim>
                                    <p:animEffect transition="in" filter="fade">
                                      <p:cBhvr>
                                        <p:cTn id="19" dur="1000"/>
                                        <p:tgtEl>
                                          <p:spTgt spid="72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頁尾版面配置區 1">
            <a:extLst>
              <a:ext uri="{FF2B5EF4-FFF2-40B4-BE49-F238E27FC236}">
                <a16:creationId xmlns:a16="http://schemas.microsoft.com/office/drawing/2014/main" id="{3F8E27A6-AAD0-F836-F932-05B23202CAB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1187" name="投影片編號版面配置區 2">
            <a:extLst>
              <a:ext uri="{FF2B5EF4-FFF2-40B4-BE49-F238E27FC236}">
                <a16:creationId xmlns:a16="http://schemas.microsoft.com/office/drawing/2014/main" id="{1A8A66A9-4D5C-0311-9C12-A5D7639807B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CB7A6FA-3905-4EA8-B576-8A12D79CA4C9}" type="slidenum">
              <a:rPr lang="en-US" altLang="zh-TW" b="0"/>
              <a:pPr/>
              <a:t>106</a:t>
            </a:fld>
            <a:endParaRPr lang="en-US" altLang="zh-TW" b="0"/>
          </a:p>
        </p:txBody>
      </p:sp>
      <p:sp>
        <p:nvSpPr>
          <p:cNvPr id="753666" name="Rectangle 2">
            <a:extLst>
              <a:ext uri="{FF2B5EF4-FFF2-40B4-BE49-F238E27FC236}">
                <a16:creationId xmlns:a16="http://schemas.microsoft.com/office/drawing/2014/main" id="{237C39B5-E266-0F48-5034-379A1D7E34E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221189" name="Text Box 3">
            <a:extLst>
              <a:ext uri="{FF2B5EF4-FFF2-40B4-BE49-F238E27FC236}">
                <a16:creationId xmlns:a16="http://schemas.microsoft.com/office/drawing/2014/main" id="{6FD3AEF3-35F3-196C-0BB7-54B755F8AD37}"/>
              </a:ext>
            </a:extLst>
          </p:cNvPr>
          <p:cNvSpPr txBox="1">
            <a:spLocks noChangeArrowheads="1"/>
          </p:cNvSpPr>
          <p:nvPr/>
        </p:nvSpPr>
        <p:spPr bwMode="auto">
          <a:xfrm>
            <a:off x="228600" y="355600"/>
            <a:ext cx="1997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5-5  NAT</a:t>
            </a:r>
          </a:p>
        </p:txBody>
      </p:sp>
      <p:sp>
        <p:nvSpPr>
          <p:cNvPr id="221190" name="Text Box 4">
            <a:extLst>
              <a:ext uri="{FF2B5EF4-FFF2-40B4-BE49-F238E27FC236}">
                <a16:creationId xmlns:a16="http://schemas.microsoft.com/office/drawing/2014/main" id="{72022924-F97C-ED19-0C3E-E25E0B55261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221191" name="Rectangle 5">
            <a:extLst>
              <a:ext uri="{FF2B5EF4-FFF2-40B4-BE49-F238E27FC236}">
                <a16:creationId xmlns:a16="http://schemas.microsoft.com/office/drawing/2014/main" id="{BF442687-4229-6453-B005-299994B49784}"/>
              </a:ext>
            </a:extLst>
          </p:cNvPr>
          <p:cNvSpPr>
            <a:spLocks noChangeArrowheads="1"/>
          </p:cNvSpPr>
          <p:nvPr/>
        </p:nvSpPr>
        <p:spPr bwMode="auto">
          <a:xfrm>
            <a:off x="304800" y="15240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anose="020B0604020202020204" pitchFamily="34" charset="-128"/>
                <a:ea typeface="新細明體" panose="02020500000000000000" pitchFamily="18" charset="-120"/>
              </a:rPr>
              <a:t>The distribution of addresses through ISPs has created a new problem. If the business grows or the household needs a larger range, the ISP may not be able to grant the demand because the addresses before and after the range may have already been allocated to other networks. In most situations, however, only a portion of computers in a small network need access to the Internet simultaneously. A technology that can help in this cases is </a:t>
            </a:r>
            <a:r>
              <a:rPr lang="en-US" altLang="zh-TW" sz="2800" i="1">
                <a:solidFill>
                  <a:schemeClr val="hlink"/>
                </a:solidFill>
                <a:latin typeface="Arial Unicode MS" panose="020B0604020202020204" pitchFamily="34" charset="-128"/>
                <a:ea typeface="新細明體" panose="02020500000000000000" pitchFamily="18" charset="-120"/>
              </a:rPr>
              <a:t>network address translation (NAT)</a:t>
            </a:r>
            <a:r>
              <a:rPr lang="en-US" altLang="zh-TW" sz="2800" i="1">
                <a:latin typeface="Arial Unicode MS" panose="020B0604020202020204" pitchFamily="34" charset="-128"/>
                <a:ea typeface="新細明體" panose="02020500000000000000" pitchFamily="18" charset="-120"/>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223234" name="頁尾版面配置區 1">
            <a:extLst>
              <a:ext uri="{FF2B5EF4-FFF2-40B4-BE49-F238E27FC236}">
                <a16:creationId xmlns:a16="http://schemas.microsoft.com/office/drawing/2014/main" id="{18BF9C0F-28F1-FECF-076F-21435DBB170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3235" name="投影片編號版面配置區 2">
            <a:extLst>
              <a:ext uri="{FF2B5EF4-FFF2-40B4-BE49-F238E27FC236}">
                <a16:creationId xmlns:a16="http://schemas.microsoft.com/office/drawing/2014/main" id="{7F67856A-1A14-176D-E402-01BB06DA5D5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2F063A-B59A-4C26-9C7A-A46334FEB394}" type="slidenum">
              <a:rPr lang="en-US" altLang="zh-TW" b="0"/>
              <a:pPr/>
              <a:t>107</a:t>
            </a:fld>
            <a:endParaRPr lang="en-US" altLang="zh-TW" b="0"/>
          </a:p>
        </p:txBody>
      </p:sp>
      <p:sp>
        <p:nvSpPr>
          <p:cNvPr id="755714" name="Text Box 2">
            <a:extLst>
              <a:ext uri="{FF2B5EF4-FFF2-40B4-BE49-F238E27FC236}">
                <a16:creationId xmlns:a16="http://schemas.microsoft.com/office/drawing/2014/main" id="{570A8D47-CD11-69D4-08B1-6FAC7BFB379B}"/>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223237" name="Text Box 3">
            <a:extLst>
              <a:ext uri="{FF2B5EF4-FFF2-40B4-BE49-F238E27FC236}">
                <a16:creationId xmlns:a16="http://schemas.microsoft.com/office/drawing/2014/main" id="{E7E02D43-B838-B75E-A669-7182260D9D5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55716" name="Rectangle 4">
            <a:extLst>
              <a:ext uri="{FF2B5EF4-FFF2-40B4-BE49-F238E27FC236}">
                <a16:creationId xmlns:a16="http://schemas.microsoft.com/office/drawing/2014/main" id="{23F193AB-893C-CB53-17DC-6C1AF9B1ABA9}"/>
              </a:ext>
            </a:extLst>
          </p:cNvPr>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 Address Translation</a:t>
            </a:r>
            <a:endParaRPr lang="en-US" dirty="0">
              <a:latin typeface="Times New Roman"/>
              <a:ea typeface="新細明體"/>
              <a:cs typeface="Times New Roman"/>
            </a:endParaRP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 Translation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5716"/>
                                        </p:tgtEl>
                                        <p:attrNameLst>
                                          <p:attrName>style.visibility</p:attrName>
                                        </p:attrNameLst>
                                      </p:cBhvr>
                                      <p:to>
                                        <p:strVal val="visible"/>
                                      </p:to>
                                    </p:set>
                                    <p:animEffect transition="in" filter="wipe(up)">
                                      <p:cBhvr>
                                        <p:cTn id="7" dur="5000"/>
                                        <p:tgtEl>
                                          <p:spTgt spid="75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頁尾版面配置區 1">
            <a:extLst>
              <a:ext uri="{FF2B5EF4-FFF2-40B4-BE49-F238E27FC236}">
                <a16:creationId xmlns:a16="http://schemas.microsoft.com/office/drawing/2014/main" id="{F7F15196-E6ED-B7EF-966C-A851D1A0EB1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5283" name="投影片編號版面配置區 2">
            <a:extLst>
              <a:ext uri="{FF2B5EF4-FFF2-40B4-BE49-F238E27FC236}">
                <a16:creationId xmlns:a16="http://schemas.microsoft.com/office/drawing/2014/main" id="{09A30245-D07C-E60F-1FE6-706F8514B30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291AD2-A61D-4712-B392-582055CF3485}" type="slidenum">
              <a:rPr lang="en-US" altLang="zh-TW" b="0"/>
              <a:pPr/>
              <a:t>108</a:t>
            </a:fld>
            <a:endParaRPr lang="en-US" altLang="zh-TW" b="0"/>
          </a:p>
        </p:txBody>
      </p:sp>
      <p:sp>
        <p:nvSpPr>
          <p:cNvPr id="225284" name="Text Box 2">
            <a:extLst>
              <a:ext uri="{FF2B5EF4-FFF2-40B4-BE49-F238E27FC236}">
                <a16:creationId xmlns:a16="http://schemas.microsoft.com/office/drawing/2014/main" id="{CEB5B9B3-369A-3F5E-DFD8-119F440A3D2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NAT</a:t>
            </a:r>
          </a:p>
        </p:txBody>
      </p:sp>
      <p:sp>
        <p:nvSpPr>
          <p:cNvPr id="225285" name="Rectangle 3">
            <a:extLst>
              <a:ext uri="{FF2B5EF4-FFF2-40B4-BE49-F238E27FC236}">
                <a16:creationId xmlns:a16="http://schemas.microsoft.com/office/drawing/2014/main" id="{300BB7BF-6174-4510-C702-17189F3A703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286" name="Rectangle 4">
            <a:extLst>
              <a:ext uri="{FF2B5EF4-FFF2-40B4-BE49-F238E27FC236}">
                <a16:creationId xmlns:a16="http://schemas.microsoft.com/office/drawing/2014/main" id="{943FA76E-80D1-D906-54C4-5EBC1C91F07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287" name="Rectangle 5">
            <a:extLst>
              <a:ext uri="{FF2B5EF4-FFF2-40B4-BE49-F238E27FC236}">
                <a16:creationId xmlns:a16="http://schemas.microsoft.com/office/drawing/2014/main" id="{6A97E942-0814-6AE8-A1BE-AD818C166E2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288" name="Rectangle 6">
            <a:extLst>
              <a:ext uri="{FF2B5EF4-FFF2-40B4-BE49-F238E27FC236}">
                <a16:creationId xmlns:a16="http://schemas.microsoft.com/office/drawing/2014/main" id="{FE5738E1-0071-6319-8249-1BD3FFF01B0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289" name="Rectangle 7">
            <a:extLst>
              <a:ext uri="{FF2B5EF4-FFF2-40B4-BE49-F238E27FC236}">
                <a16:creationId xmlns:a16="http://schemas.microsoft.com/office/drawing/2014/main" id="{EDE003ED-1CD3-89FC-C73A-422F4527935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290" name="Rectangle 8">
            <a:extLst>
              <a:ext uri="{FF2B5EF4-FFF2-40B4-BE49-F238E27FC236}">
                <a16:creationId xmlns:a16="http://schemas.microsoft.com/office/drawing/2014/main" id="{AC6DBB59-486F-9CC3-3EF2-509699B386E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291" name="Rectangle 9">
            <a:extLst>
              <a:ext uri="{FF2B5EF4-FFF2-40B4-BE49-F238E27FC236}">
                <a16:creationId xmlns:a16="http://schemas.microsoft.com/office/drawing/2014/main" id="{9CDEB9FD-A8FE-F0AB-E5C5-32E3CC9DA01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25292" name="Picture 18">
            <a:extLst>
              <a:ext uri="{FF2B5EF4-FFF2-40B4-BE49-F238E27FC236}">
                <a16:creationId xmlns:a16="http://schemas.microsoft.com/office/drawing/2014/main" id="{74C1705C-ED38-1B82-6F11-4AC58927F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33600"/>
            <a:ext cx="79803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頁尾版面配置區 1">
            <a:extLst>
              <a:ext uri="{FF2B5EF4-FFF2-40B4-BE49-F238E27FC236}">
                <a16:creationId xmlns:a16="http://schemas.microsoft.com/office/drawing/2014/main" id="{BD60D37D-FCEF-406F-B639-5F57863C77A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7331" name="投影片編號版面配置區 2">
            <a:extLst>
              <a:ext uri="{FF2B5EF4-FFF2-40B4-BE49-F238E27FC236}">
                <a16:creationId xmlns:a16="http://schemas.microsoft.com/office/drawing/2014/main" id="{837AB525-9C94-0496-F4CD-1040F585B97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D0B62B9-C7CF-48DF-90B6-8F825646698A}" type="slidenum">
              <a:rPr lang="en-US" altLang="zh-TW" b="0"/>
              <a:pPr/>
              <a:t>109</a:t>
            </a:fld>
            <a:endParaRPr lang="en-US" altLang="zh-TW" b="0"/>
          </a:p>
        </p:txBody>
      </p:sp>
      <p:sp>
        <p:nvSpPr>
          <p:cNvPr id="227332" name="Text Box 2">
            <a:extLst>
              <a:ext uri="{FF2B5EF4-FFF2-40B4-BE49-F238E27FC236}">
                <a16:creationId xmlns:a16="http://schemas.microsoft.com/office/drawing/2014/main" id="{0C889916-8F57-A420-181B-1F08F7E5BCE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5.40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 resolution</a:t>
            </a:r>
          </a:p>
        </p:txBody>
      </p:sp>
      <p:sp>
        <p:nvSpPr>
          <p:cNvPr id="227333" name="Rectangle 3">
            <a:extLst>
              <a:ext uri="{FF2B5EF4-FFF2-40B4-BE49-F238E27FC236}">
                <a16:creationId xmlns:a16="http://schemas.microsoft.com/office/drawing/2014/main" id="{5BB2955F-4155-4F60-B10C-48EF1990591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7334" name="Rectangle 4">
            <a:extLst>
              <a:ext uri="{FF2B5EF4-FFF2-40B4-BE49-F238E27FC236}">
                <a16:creationId xmlns:a16="http://schemas.microsoft.com/office/drawing/2014/main" id="{D5CE188D-4A77-DD19-EB4E-7B3C40CAAB3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7335" name="Rectangle 5">
            <a:extLst>
              <a:ext uri="{FF2B5EF4-FFF2-40B4-BE49-F238E27FC236}">
                <a16:creationId xmlns:a16="http://schemas.microsoft.com/office/drawing/2014/main" id="{E684956A-141B-4859-BD25-B8A00815842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7336" name="Rectangle 6">
            <a:extLst>
              <a:ext uri="{FF2B5EF4-FFF2-40B4-BE49-F238E27FC236}">
                <a16:creationId xmlns:a16="http://schemas.microsoft.com/office/drawing/2014/main" id="{020265C1-7522-3FF2-D129-56CB3504FC4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7337" name="Rectangle 7">
            <a:extLst>
              <a:ext uri="{FF2B5EF4-FFF2-40B4-BE49-F238E27FC236}">
                <a16:creationId xmlns:a16="http://schemas.microsoft.com/office/drawing/2014/main" id="{F9F210F2-4EF8-9B77-C232-A096C87180A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7338" name="Rectangle 8">
            <a:extLst>
              <a:ext uri="{FF2B5EF4-FFF2-40B4-BE49-F238E27FC236}">
                <a16:creationId xmlns:a16="http://schemas.microsoft.com/office/drawing/2014/main" id="{2DE7A571-A8FA-61F5-8E8B-2F873D1EB6F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7339" name="Rectangle 9">
            <a:extLst>
              <a:ext uri="{FF2B5EF4-FFF2-40B4-BE49-F238E27FC236}">
                <a16:creationId xmlns:a16="http://schemas.microsoft.com/office/drawing/2014/main" id="{176A2184-063B-280C-2E5F-198F6F5AAFA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27340" name="Picture 11">
            <a:extLst>
              <a:ext uri="{FF2B5EF4-FFF2-40B4-BE49-F238E27FC236}">
                <a16:creationId xmlns:a16="http://schemas.microsoft.com/office/drawing/2014/main" id="{C1D9D65E-665F-B611-336A-097C23851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8" y="2239963"/>
            <a:ext cx="7916862"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52" name="Picture 12">
            <a:extLst>
              <a:ext uri="{FF2B5EF4-FFF2-40B4-BE49-F238E27FC236}">
                <a16:creationId xmlns:a16="http://schemas.microsoft.com/office/drawing/2014/main" id="{24642335-0404-16A9-F7EE-0E6B0E236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362200"/>
            <a:ext cx="1335088"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53" name="Picture 13">
            <a:extLst>
              <a:ext uri="{FF2B5EF4-FFF2-40B4-BE49-F238E27FC236}">
                <a16:creationId xmlns:a16="http://schemas.microsoft.com/office/drawing/2014/main" id="{93F435C4-AE9C-60D4-9473-85D8F3519A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362200"/>
            <a:ext cx="1335088"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54" name="Picture 14">
            <a:extLst>
              <a:ext uri="{FF2B5EF4-FFF2-40B4-BE49-F238E27FC236}">
                <a16:creationId xmlns:a16="http://schemas.microsoft.com/office/drawing/2014/main" id="{1C2F8AF2-5B79-799F-3654-3759E27A29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581400"/>
            <a:ext cx="162718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55" name="Picture 15">
            <a:extLst>
              <a:ext uri="{FF2B5EF4-FFF2-40B4-BE49-F238E27FC236}">
                <a16:creationId xmlns:a16="http://schemas.microsoft.com/office/drawing/2014/main" id="{AE8A78BF-B9A0-6D40-C727-02CEF6A038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3581400"/>
            <a:ext cx="162718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7052"/>
                                        </p:tgtEl>
                                        <p:attrNameLst>
                                          <p:attrName>style.visibility</p:attrName>
                                        </p:attrNameLst>
                                      </p:cBhvr>
                                      <p:to>
                                        <p:strVal val="visible"/>
                                      </p:to>
                                    </p:set>
                                    <p:animEffect transition="in" filter="wipe(left)">
                                      <p:cBhvr>
                                        <p:cTn id="7" dur="1000"/>
                                        <p:tgtEl>
                                          <p:spTgt spid="727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053"/>
                                        </p:tgtEl>
                                        <p:attrNameLst>
                                          <p:attrName>style.visibility</p:attrName>
                                        </p:attrNameLst>
                                      </p:cBhvr>
                                      <p:to>
                                        <p:strVal val="visible"/>
                                      </p:to>
                                    </p:set>
                                    <p:animEffect transition="in" filter="wipe(left)">
                                      <p:cBhvr>
                                        <p:cTn id="12" dur="1000"/>
                                        <p:tgtEl>
                                          <p:spTgt spid="727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27054"/>
                                        </p:tgtEl>
                                        <p:attrNameLst>
                                          <p:attrName>style.visibility</p:attrName>
                                        </p:attrNameLst>
                                      </p:cBhvr>
                                      <p:to>
                                        <p:strVal val="visible"/>
                                      </p:to>
                                    </p:set>
                                    <p:animEffect transition="in" filter="wipe(right)">
                                      <p:cBhvr>
                                        <p:cTn id="17" dur="1000"/>
                                        <p:tgtEl>
                                          <p:spTgt spid="7270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727055"/>
                                        </p:tgtEl>
                                        <p:attrNameLst>
                                          <p:attrName>style.visibility</p:attrName>
                                        </p:attrNameLst>
                                      </p:cBhvr>
                                      <p:to>
                                        <p:strVal val="visible"/>
                                      </p:to>
                                    </p:set>
                                    <p:animEffect transition="in" filter="wipe(right)">
                                      <p:cBhvr>
                                        <p:cTn id="22" dur="1000"/>
                                        <p:tgtEl>
                                          <p:spTgt spid="727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頁尾版面配置區 1">
            <a:extLst>
              <a:ext uri="{FF2B5EF4-FFF2-40B4-BE49-F238E27FC236}">
                <a16:creationId xmlns:a16="http://schemas.microsoft.com/office/drawing/2014/main" id="{CC4BCF9F-5939-B98E-321C-D6F1936A441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627" name="投影片編號版面配置區 2">
            <a:extLst>
              <a:ext uri="{FF2B5EF4-FFF2-40B4-BE49-F238E27FC236}">
                <a16:creationId xmlns:a16="http://schemas.microsoft.com/office/drawing/2014/main" id="{553F1509-49DE-6219-136D-21226286844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902516-71CC-410C-BA6F-7445ED729B56}" type="slidenum">
              <a:rPr lang="en-US" altLang="zh-TW" b="0"/>
              <a:pPr/>
              <a:t>11</a:t>
            </a:fld>
            <a:endParaRPr lang="en-US" altLang="zh-TW" b="0"/>
          </a:p>
        </p:txBody>
      </p:sp>
      <p:sp>
        <p:nvSpPr>
          <p:cNvPr id="26628" name="Text Box 2">
            <a:extLst>
              <a:ext uri="{FF2B5EF4-FFF2-40B4-BE49-F238E27FC236}">
                <a16:creationId xmlns:a16="http://schemas.microsoft.com/office/drawing/2014/main" id="{D5C00622-59B0-0DC0-D82F-C26EFD7B41D4}"/>
              </a:ext>
            </a:extLst>
          </p:cNvPr>
          <p:cNvSpPr txBox="1">
            <a:spLocks noChangeArrowheads="1"/>
          </p:cNvSpPr>
          <p:nvPr/>
        </p:nvSpPr>
        <p:spPr bwMode="auto">
          <a:xfrm>
            <a:off x="76200" y="696913"/>
            <a:ext cx="88392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lnSpc>
                <a:spcPct val="130000"/>
              </a:lnSpc>
            </a:pPr>
            <a:r>
              <a:rPr lang="en-US" altLang="zh-TW" sz="2400">
                <a:latin typeface="Arial Unicode MS" panose="020B0604020202020204" pitchFamily="34" charset="-128"/>
                <a:ea typeface="新細明體" panose="02020500000000000000" pitchFamily="18" charset="-120"/>
              </a:rPr>
              <a:t>Change the following IPv4 addresses from binary notation to hexadecimal notation.</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10000001 00001011 00001011 11101111</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11000001 10000011 00011011 11111111</a:t>
            </a:r>
          </a:p>
          <a:p>
            <a:pPr algn="just">
              <a:lnSpc>
                <a:spcPct val="130000"/>
              </a:lnSpc>
            </a:pPr>
            <a:endParaRPr lang="en-US" altLang="zh-TW" sz="2400">
              <a:latin typeface="Arial Unicode MS" panose="020B0604020202020204" pitchFamily="34" charset="-128"/>
              <a:ea typeface="新細明體" panose="02020500000000000000" pitchFamily="18" charset="-120"/>
            </a:endParaRPr>
          </a:p>
          <a:p>
            <a:pPr algn="just">
              <a:lnSpc>
                <a:spcPct val="130000"/>
              </a:lnSpc>
            </a:pPr>
            <a:r>
              <a:rPr lang="en-US" altLang="zh-TW" sz="2400">
                <a:latin typeface="Arial Unicode MS" panose="020B0604020202020204" pitchFamily="34" charset="-128"/>
                <a:ea typeface="新細明體" panose="02020500000000000000" pitchFamily="18" charset="-120"/>
              </a:rPr>
              <a:t>Solution</a:t>
            </a:r>
          </a:p>
          <a:p>
            <a:pPr algn="just">
              <a:lnSpc>
                <a:spcPct val="130000"/>
              </a:lnSpc>
            </a:pPr>
            <a:r>
              <a:rPr lang="en-US" altLang="zh-TW" sz="2400">
                <a:latin typeface="Arial Unicode MS" panose="020B0604020202020204" pitchFamily="34" charset="-128"/>
                <a:ea typeface="新細明體" panose="02020500000000000000" pitchFamily="18" charset="-120"/>
              </a:rPr>
              <a:t>We replace each group of 4 bits with its hexadecimal equivalent. Note that 0X (or 0x) is added at the beginning or the subscript 16 at the end.</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0X810B0BEF or 810B0BEF</a:t>
            </a:r>
            <a:r>
              <a:rPr lang="en-US" altLang="zh-TW" sz="2400" baseline="-25000">
                <a:latin typeface="Arial Unicode MS" panose="020B0604020202020204" pitchFamily="34" charset="-128"/>
                <a:ea typeface="新細明體" panose="02020500000000000000" pitchFamily="18" charset="-120"/>
              </a:rPr>
              <a:t>16</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0XC1831BFF or C1831BFF</a:t>
            </a:r>
            <a:r>
              <a:rPr lang="en-US" altLang="zh-TW" sz="2400" baseline="-25000">
                <a:latin typeface="Arial Unicode MS" panose="020B0604020202020204" pitchFamily="34" charset="-128"/>
                <a:ea typeface="新細明體" panose="02020500000000000000" pitchFamily="18" charset="-120"/>
              </a:rPr>
              <a:t>16</a:t>
            </a:r>
          </a:p>
        </p:txBody>
      </p:sp>
      <p:grpSp>
        <p:nvGrpSpPr>
          <p:cNvPr id="26629" name="Group 3">
            <a:extLst>
              <a:ext uri="{FF2B5EF4-FFF2-40B4-BE49-F238E27FC236}">
                <a16:creationId xmlns:a16="http://schemas.microsoft.com/office/drawing/2014/main" id="{A74820CF-E9ED-2D9C-2E7D-00A4728DBA42}"/>
              </a:ext>
            </a:extLst>
          </p:cNvPr>
          <p:cNvGrpSpPr>
            <a:grpSpLocks/>
          </p:cNvGrpSpPr>
          <p:nvPr/>
        </p:nvGrpSpPr>
        <p:grpSpPr bwMode="auto">
          <a:xfrm>
            <a:off x="0" y="0"/>
            <a:ext cx="9144000" cy="609600"/>
            <a:chOff x="0" y="2448"/>
            <a:chExt cx="5760" cy="384"/>
          </a:xfrm>
        </p:grpSpPr>
        <p:sp>
          <p:nvSpPr>
            <p:cNvPr id="26630" name="Rectangle 4">
              <a:extLst>
                <a:ext uri="{FF2B5EF4-FFF2-40B4-BE49-F238E27FC236}">
                  <a16:creationId xmlns:a16="http://schemas.microsoft.com/office/drawing/2014/main" id="{75C53C77-F1D8-AFC9-BEDF-B4203FCB06C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63909" name="Text Box 5">
              <a:extLst>
                <a:ext uri="{FF2B5EF4-FFF2-40B4-BE49-F238E27FC236}">
                  <a16:creationId xmlns:a16="http://schemas.microsoft.com/office/drawing/2014/main" id="{99049DB1-4355-741B-E3BD-43694BB4DF40}"/>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5.4</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頁尾版面配置區 1">
            <a:extLst>
              <a:ext uri="{FF2B5EF4-FFF2-40B4-BE49-F238E27FC236}">
                <a16:creationId xmlns:a16="http://schemas.microsoft.com/office/drawing/2014/main" id="{DD4C5B6B-CBA7-B58D-3E98-50864CBB4C8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9379" name="投影片編號版面配置區 2">
            <a:extLst>
              <a:ext uri="{FF2B5EF4-FFF2-40B4-BE49-F238E27FC236}">
                <a16:creationId xmlns:a16="http://schemas.microsoft.com/office/drawing/2014/main" id="{B27C6185-17D4-2EF8-25E1-747AD2E3C9B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D335FC-7F4C-41D7-ACA3-4D8020E224E0}" type="slidenum">
              <a:rPr lang="en-US" altLang="zh-TW" b="0"/>
              <a:pPr/>
              <a:t>110</a:t>
            </a:fld>
            <a:endParaRPr lang="en-US" altLang="zh-TW" b="0"/>
          </a:p>
        </p:txBody>
      </p:sp>
      <p:sp>
        <p:nvSpPr>
          <p:cNvPr id="229380" name="Text Box 2">
            <a:extLst>
              <a:ext uri="{FF2B5EF4-FFF2-40B4-BE49-F238E27FC236}">
                <a16:creationId xmlns:a16="http://schemas.microsoft.com/office/drawing/2014/main" id="{81D91AC0-970A-19A6-FF5A-B7DD7599094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5.41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Translation</a:t>
            </a:r>
          </a:p>
        </p:txBody>
      </p:sp>
      <p:sp>
        <p:nvSpPr>
          <p:cNvPr id="229381" name="Rectangle 3">
            <a:extLst>
              <a:ext uri="{FF2B5EF4-FFF2-40B4-BE49-F238E27FC236}">
                <a16:creationId xmlns:a16="http://schemas.microsoft.com/office/drawing/2014/main" id="{EE7088CC-9C3E-5BF9-7C01-71D225FE6BF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9382" name="Rectangle 4">
            <a:extLst>
              <a:ext uri="{FF2B5EF4-FFF2-40B4-BE49-F238E27FC236}">
                <a16:creationId xmlns:a16="http://schemas.microsoft.com/office/drawing/2014/main" id="{6A8B40D5-4090-3FEA-4BED-6CE3EAC4565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9383" name="Rectangle 5">
            <a:extLst>
              <a:ext uri="{FF2B5EF4-FFF2-40B4-BE49-F238E27FC236}">
                <a16:creationId xmlns:a16="http://schemas.microsoft.com/office/drawing/2014/main" id="{C1FBB4C4-5D2B-2E27-79A5-C42E90791EA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9384" name="Rectangle 6">
            <a:extLst>
              <a:ext uri="{FF2B5EF4-FFF2-40B4-BE49-F238E27FC236}">
                <a16:creationId xmlns:a16="http://schemas.microsoft.com/office/drawing/2014/main" id="{680082D7-34B0-10FF-6862-EF0689A6B42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9385" name="Rectangle 7">
            <a:extLst>
              <a:ext uri="{FF2B5EF4-FFF2-40B4-BE49-F238E27FC236}">
                <a16:creationId xmlns:a16="http://schemas.microsoft.com/office/drawing/2014/main" id="{32942779-1BBE-0EC4-3368-BCD2C5DF0EE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9386" name="Rectangle 8">
            <a:extLst>
              <a:ext uri="{FF2B5EF4-FFF2-40B4-BE49-F238E27FC236}">
                <a16:creationId xmlns:a16="http://schemas.microsoft.com/office/drawing/2014/main" id="{5E416A6B-61D0-9365-B4E1-E043221E002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9387" name="Rectangle 9">
            <a:extLst>
              <a:ext uri="{FF2B5EF4-FFF2-40B4-BE49-F238E27FC236}">
                <a16:creationId xmlns:a16="http://schemas.microsoft.com/office/drawing/2014/main" id="{40CE484F-A110-821A-10FE-721F9F4730F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29388" name="Picture 10">
            <a:extLst>
              <a:ext uri="{FF2B5EF4-FFF2-40B4-BE49-F238E27FC236}">
                <a16:creationId xmlns:a16="http://schemas.microsoft.com/office/drawing/2014/main" id="{E9EB2660-FAA2-AE80-ABE7-CCFF023DA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1281113"/>
            <a:ext cx="7221537" cy="42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頁尾版面配置區 1">
            <a:extLst>
              <a:ext uri="{FF2B5EF4-FFF2-40B4-BE49-F238E27FC236}">
                <a16:creationId xmlns:a16="http://schemas.microsoft.com/office/drawing/2014/main" id="{3930422F-FEBC-8CCB-C9A3-9D9C969B4BE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1427" name="投影片編號版面配置區 2">
            <a:extLst>
              <a:ext uri="{FF2B5EF4-FFF2-40B4-BE49-F238E27FC236}">
                <a16:creationId xmlns:a16="http://schemas.microsoft.com/office/drawing/2014/main" id="{5ECD1B5D-1FF9-4776-B700-225ECF16CC5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BDD56B-5BCC-45E0-B131-DB0C7CB35541}" type="slidenum">
              <a:rPr lang="en-US" altLang="zh-TW" b="0"/>
              <a:pPr/>
              <a:t>111</a:t>
            </a:fld>
            <a:endParaRPr lang="en-US" altLang="zh-TW" b="0"/>
          </a:p>
        </p:txBody>
      </p:sp>
      <p:sp>
        <p:nvSpPr>
          <p:cNvPr id="231428" name="Rectangle 2">
            <a:extLst>
              <a:ext uri="{FF2B5EF4-FFF2-40B4-BE49-F238E27FC236}">
                <a16:creationId xmlns:a16="http://schemas.microsoft.com/office/drawing/2014/main" id="{5A4C6596-39BD-317E-F84C-02C6EBECDA7D}"/>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zh-TW" sz="3600" b="0">
                <a:solidFill>
                  <a:schemeClr val="tx2"/>
                </a:solidFill>
                <a:ea typeface="新細明體" panose="02020500000000000000" pitchFamily="18" charset="-120"/>
              </a:rPr>
              <a:t>NAT Table with only IP addresses (1)</a:t>
            </a:r>
          </a:p>
        </p:txBody>
      </p:sp>
      <p:sp>
        <p:nvSpPr>
          <p:cNvPr id="231429" name="文字方塊 4">
            <a:extLst>
              <a:ext uri="{FF2B5EF4-FFF2-40B4-BE49-F238E27FC236}">
                <a16:creationId xmlns:a16="http://schemas.microsoft.com/office/drawing/2014/main" id="{33CB287E-32B7-CE87-0864-EFDAC1104A1B}"/>
              </a:ext>
            </a:extLst>
          </p:cNvPr>
          <p:cNvSpPr txBox="1">
            <a:spLocks noChangeArrowheads="1"/>
          </p:cNvSpPr>
          <p:nvPr/>
        </p:nvSpPr>
        <p:spPr bwMode="auto">
          <a:xfrm>
            <a:off x="1527175" y="1366838"/>
            <a:ext cx="1052513" cy="369887"/>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30" name="文字方塊 7">
            <a:extLst>
              <a:ext uri="{FF2B5EF4-FFF2-40B4-BE49-F238E27FC236}">
                <a16:creationId xmlns:a16="http://schemas.microsoft.com/office/drawing/2014/main" id="{3F4DEDD4-5F94-2D41-81E2-099EA3EB97A0}"/>
              </a:ext>
            </a:extLst>
          </p:cNvPr>
          <p:cNvSpPr txBox="1">
            <a:spLocks noChangeArrowheads="1"/>
          </p:cNvSpPr>
          <p:nvPr/>
        </p:nvSpPr>
        <p:spPr bwMode="auto">
          <a:xfrm>
            <a:off x="5260975" y="1366838"/>
            <a:ext cx="1090613" cy="369887"/>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31" name="直線單箭頭接點 9">
            <a:extLst>
              <a:ext uri="{FF2B5EF4-FFF2-40B4-BE49-F238E27FC236}">
                <a16:creationId xmlns:a16="http://schemas.microsoft.com/office/drawing/2014/main" id="{D8994325-CA29-A5B8-77CD-F223119EE7D6}"/>
              </a:ext>
            </a:extLst>
          </p:cNvPr>
          <p:cNvCxnSpPr>
            <a:cxnSpLocks noChangeShapeType="1"/>
            <a:stCxn id="231429" idx="3"/>
            <a:endCxn id="231430" idx="1"/>
          </p:cNvCxnSpPr>
          <p:nvPr/>
        </p:nvCxnSpPr>
        <p:spPr bwMode="auto">
          <a:xfrm>
            <a:off x="2579688" y="1550988"/>
            <a:ext cx="26812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32" name="文字方塊 13">
            <a:extLst>
              <a:ext uri="{FF2B5EF4-FFF2-40B4-BE49-F238E27FC236}">
                <a16:creationId xmlns:a16="http://schemas.microsoft.com/office/drawing/2014/main" id="{B39C225B-A41D-F1E4-1BB0-D4F75D527ED5}"/>
              </a:ext>
            </a:extLst>
          </p:cNvPr>
          <p:cNvSpPr txBox="1">
            <a:spLocks noChangeArrowheads="1"/>
          </p:cNvSpPr>
          <p:nvPr/>
        </p:nvSpPr>
        <p:spPr bwMode="auto">
          <a:xfrm>
            <a:off x="2919413" y="2117725"/>
            <a:ext cx="969962"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5" name="文字方塊 14">
            <a:extLst>
              <a:ext uri="{FF2B5EF4-FFF2-40B4-BE49-F238E27FC236}">
                <a16:creationId xmlns:a16="http://schemas.microsoft.com/office/drawing/2014/main" id="{9A10CADD-0FE0-0957-2097-C294805A6DCA}"/>
              </a:ext>
            </a:extLst>
          </p:cNvPr>
          <p:cNvSpPr txBox="1"/>
          <p:nvPr/>
        </p:nvSpPr>
        <p:spPr>
          <a:xfrm>
            <a:off x="2919413" y="1736725"/>
            <a:ext cx="1936750" cy="381000"/>
          </a:xfrm>
          <a:prstGeom prst="rect">
            <a:avLst/>
          </a:prstGeom>
          <a:solidFill>
            <a:schemeClr val="tx2">
              <a:lumMod val="20000"/>
              <a:lumOff val="80000"/>
            </a:schemeClr>
          </a:solidFill>
          <a:ln>
            <a:solidFill>
              <a:schemeClr val="tx1"/>
            </a:solidFill>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NAT Table for </a:t>
            </a:r>
            <a:r>
              <a:rPr lang="en-US" altLang="zh-TW">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34" name="文字方塊 15">
            <a:extLst>
              <a:ext uri="{FF2B5EF4-FFF2-40B4-BE49-F238E27FC236}">
                <a16:creationId xmlns:a16="http://schemas.microsoft.com/office/drawing/2014/main" id="{F2EB75BC-F2B1-1C98-C0A8-1F4373D3A21B}"/>
              </a:ext>
            </a:extLst>
          </p:cNvPr>
          <p:cNvSpPr txBox="1">
            <a:spLocks noChangeArrowheads="1"/>
          </p:cNvSpPr>
          <p:nvPr/>
        </p:nvSpPr>
        <p:spPr bwMode="auto">
          <a:xfrm>
            <a:off x="3887788" y="2117725"/>
            <a:ext cx="969962"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7" name="雲朵形 16">
            <a:extLst>
              <a:ext uri="{FF2B5EF4-FFF2-40B4-BE49-F238E27FC236}">
                <a16:creationId xmlns:a16="http://schemas.microsoft.com/office/drawing/2014/main" id="{4716B224-CC78-665B-FCE9-75BAE9166897}"/>
              </a:ext>
            </a:extLst>
          </p:cNvPr>
          <p:cNvSpPr/>
          <p:nvPr/>
        </p:nvSpPr>
        <p:spPr bwMode="auto">
          <a:xfrm>
            <a:off x="6616700" y="2155825"/>
            <a:ext cx="1190625" cy="858838"/>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19" name="框架 18">
            <a:extLst>
              <a:ext uri="{FF2B5EF4-FFF2-40B4-BE49-F238E27FC236}">
                <a16:creationId xmlns:a16="http://schemas.microsoft.com/office/drawing/2014/main" id="{7D95F984-730F-2028-FD7D-666C8D020675}"/>
              </a:ext>
            </a:extLst>
          </p:cNvPr>
          <p:cNvSpPr/>
          <p:nvPr/>
        </p:nvSpPr>
        <p:spPr bwMode="auto">
          <a:xfrm>
            <a:off x="8110538" y="2236788"/>
            <a:ext cx="609600" cy="457200"/>
          </a:xfrm>
          <a:prstGeom prst="frame">
            <a:avLst/>
          </a:prstGeom>
          <a:solidFill>
            <a:srgbClr val="FFFF00"/>
          </a:solidFill>
          <a:ln w="9525" cap="flat" cmpd="sng" algn="ctr">
            <a:solidFill>
              <a:schemeClr val="tx1"/>
            </a:solidFill>
            <a:prstDash val="solid"/>
            <a:round/>
            <a:headEnd type="none" w="med" len="med"/>
            <a:tailEnd type="none" w="med" len="med"/>
          </a:ln>
          <a:effec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37" name="肘形接點 20">
            <a:extLst>
              <a:ext uri="{FF2B5EF4-FFF2-40B4-BE49-F238E27FC236}">
                <a16:creationId xmlns:a16="http://schemas.microsoft.com/office/drawing/2014/main" id="{A83B88B5-884D-201A-2B85-CF71AE0DB946}"/>
              </a:ext>
            </a:extLst>
          </p:cNvPr>
          <p:cNvCxnSpPr>
            <a:cxnSpLocks noChangeShapeType="1"/>
            <a:stCxn id="231430" idx="3"/>
          </p:cNvCxnSpPr>
          <p:nvPr/>
        </p:nvCxnSpPr>
        <p:spPr bwMode="auto">
          <a:xfrm>
            <a:off x="6351588" y="1550988"/>
            <a:ext cx="1758950" cy="838200"/>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38" name="文字方塊 37">
            <a:extLst>
              <a:ext uri="{FF2B5EF4-FFF2-40B4-BE49-F238E27FC236}">
                <a16:creationId xmlns:a16="http://schemas.microsoft.com/office/drawing/2014/main" id="{3F5C85F4-5830-5E20-D829-EE370A7057C3}"/>
              </a:ext>
            </a:extLst>
          </p:cNvPr>
          <p:cNvSpPr txBox="1">
            <a:spLocks noChangeArrowheads="1"/>
          </p:cNvSpPr>
          <p:nvPr/>
        </p:nvSpPr>
        <p:spPr bwMode="auto">
          <a:xfrm>
            <a:off x="5254625" y="2489200"/>
            <a:ext cx="1090613"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39" name="肘形接點 39">
            <a:extLst>
              <a:ext uri="{FF2B5EF4-FFF2-40B4-BE49-F238E27FC236}">
                <a16:creationId xmlns:a16="http://schemas.microsoft.com/office/drawing/2014/main" id="{56CB5190-4829-9C1C-CEAC-364D0F563FCE}"/>
              </a:ext>
            </a:extLst>
          </p:cNvPr>
          <p:cNvCxnSpPr>
            <a:cxnSpLocks noChangeShapeType="1"/>
            <a:endCxn id="231438" idx="3"/>
          </p:cNvCxnSpPr>
          <p:nvPr/>
        </p:nvCxnSpPr>
        <p:spPr bwMode="auto">
          <a:xfrm rot="10800000" flipV="1">
            <a:off x="6345238" y="2541588"/>
            <a:ext cx="1765300" cy="131762"/>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0" name="直線單箭頭接點 44">
            <a:extLst>
              <a:ext uri="{FF2B5EF4-FFF2-40B4-BE49-F238E27FC236}">
                <a16:creationId xmlns:a16="http://schemas.microsoft.com/office/drawing/2014/main" id="{A5A2C798-29AF-B22F-1AF1-6BEE96D1C9C1}"/>
              </a:ext>
            </a:extLst>
          </p:cNvPr>
          <p:cNvCxnSpPr>
            <a:cxnSpLocks noChangeShapeType="1"/>
            <a:stCxn id="231438" idx="1"/>
          </p:cNvCxnSpPr>
          <p:nvPr/>
        </p:nvCxnSpPr>
        <p:spPr bwMode="auto">
          <a:xfrm flipH="1">
            <a:off x="2624138" y="2673350"/>
            <a:ext cx="26304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41" name="文字方塊 46">
            <a:extLst>
              <a:ext uri="{FF2B5EF4-FFF2-40B4-BE49-F238E27FC236}">
                <a16:creationId xmlns:a16="http://schemas.microsoft.com/office/drawing/2014/main" id="{A384776D-3B19-4411-7EB6-8D4EC0A5D622}"/>
              </a:ext>
            </a:extLst>
          </p:cNvPr>
          <p:cNvSpPr txBox="1">
            <a:spLocks noChangeArrowheads="1"/>
          </p:cNvSpPr>
          <p:nvPr/>
        </p:nvSpPr>
        <p:spPr bwMode="auto">
          <a:xfrm>
            <a:off x="1533525" y="2489200"/>
            <a:ext cx="1090613"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49" name="左-上雙向箭號 48">
            <a:extLst>
              <a:ext uri="{FF2B5EF4-FFF2-40B4-BE49-F238E27FC236}">
                <a16:creationId xmlns:a16="http://schemas.microsoft.com/office/drawing/2014/main" id="{92EC65B0-120B-CC75-1FB5-9573D617DC5E}"/>
              </a:ext>
            </a:extLst>
          </p:cNvPr>
          <p:cNvSpPr/>
          <p:nvPr/>
        </p:nvSpPr>
        <p:spPr bwMode="auto">
          <a:xfrm rot="10800000">
            <a:off x="3773488" y="1422400"/>
            <a:ext cx="430212" cy="401638"/>
          </a:xfrm>
          <a:prstGeom prst="lef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50" name="左-上雙向箭號 49">
            <a:extLst>
              <a:ext uri="{FF2B5EF4-FFF2-40B4-BE49-F238E27FC236}">
                <a16:creationId xmlns:a16="http://schemas.microsoft.com/office/drawing/2014/main" id="{D8622E01-2C65-7913-B8F2-BFE8C74B9139}"/>
              </a:ext>
            </a:extLst>
          </p:cNvPr>
          <p:cNvSpPr/>
          <p:nvPr/>
        </p:nvSpPr>
        <p:spPr bwMode="auto">
          <a:xfrm>
            <a:off x="3559175" y="2366963"/>
            <a:ext cx="430213" cy="400050"/>
          </a:xfrm>
          <a:prstGeom prst="lef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231444" name="文字方塊 50">
            <a:extLst>
              <a:ext uri="{FF2B5EF4-FFF2-40B4-BE49-F238E27FC236}">
                <a16:creationId xmlns:a16="http://schemas.microsoft.com/office/drawing/2014/main" id="{F90E4BF1-9783-E553-CF6A-7E58E615C087}"/>
              </a:ext>
            </a:extLst>
          </p:cNvPr>
          <p:cNvSpPr txBox="1">
            <a:spLocks noChangeArrowheads="1"/>
          </p:cNvSpPr>
          <p:nvPr/>
        </p:nvSpPr>
        <p:spPr bwMode="auto">
          <a:xfrm>
            <a:off x="417513" y="1363663"/>
            <a:ext cx="9223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1 private</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45" name="文字方塊 51">
            <a:extLst>
              <a:ext uri="{FF2B5EF4-FFF2-40B4-BE49-F238E27FC236}">
                <a16:creationId xmlns:a16="http://schemas.microsoft.com/office/drawing/2014/main" id="{E2A28BDA-5F2B-0E55-A2CE-B048068787BC}"/>
              </a:ext>
            </a:extLst>
          </p:cNvPr>
          <p:cNvSpPr txBox="1">
            <a:spLocks noChangeArrowheads="1"/>
          </p:cNvSpPr>
          <p:nvPr/>
        </p:nvSpPr>
        <p:spPr bwMode="auto">
          <a:xfrm>
            <a:off x="3113088" y="1144588"/>
            <a:ext cx="1547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1 global address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46" name="文字方塊 52">
            <a:extLst>
              <a:ext uri="{FF2B5EF4-FFF2-40B4-BE49-F238E27FC236}">
                <a16:creationId xmlns:a16="http://schemas.microsoft.com/office/drawing/2014/main" id="{B759F89E-5AFF-D22E-6BD4-47FD92F72AB8}"/>
              </a:ext>
            </a:extLst>
          </p:cNvPr>
          <p:cNvSpPr txBox="1">
            <a:spLocks noChangeArrowheads="1"/>
          </p:cNvSpPr>
          <p:nvPr/>
        </p:nvSpPr>
        <p:spPr bwMode="auto">
          <a:xfrm>
            <a:off x="1527175" y="3868738"/>
            <a:ext cx="1052513" cy="368300"/>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47" name="文字方塊 53">
            <a:extLst>
              <a:ext uri="{FF2B5EF4-FFF2-40B4-BE49-F238E27FC236}">
                <a16:creationId xmlns:a16="http://schemas.microsoft.com/office/drawing/2014/main" id="{D6E30A8E-022E-ECBF-DABE-DB31836AB1B6}"/>
              </a:ext>
            </a:extLst>
          </p:cNvPr>
          <p:cNvSpPr txBox="1">
            <a:spLocks noChangeArrowheads="1"/>
          </p:cNvSpPr>
          <p:nvPr/>
        </p:nvSpPr>
        <p:spPr bwMode="auto">
          <a:xfrm>
            <a:off x="5260975" y="3868738"/>
            <a:ext cx="1090613" cy="368300"/>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48" name="直線單箭頭接點 54">
            <a:extLst>
              <a:ext uri="{FF2B5EF4-FFF2-40B4-BE49-F238E27FC236}">
                <a16:creationId xmlns:a16="http://schemas.microsoft.com/office/drawing/2014/main" id="{ABD417D5-40BD-1847-2DF2-BD2A9D6ABEFC}"/>
              </a:ext>
            </a:extLst>
          </p:cNvPr>
          <p:cNvCxnSpPr>
            <a:cxnSpLocks noChangeShapeType="1"/>
            <a:stCxn id="231446" idx="3"/>
            <a:endCxn id="231447" idx="1"/>
          </p:cNvCxnSpPr>
          <p:nvPr/>
        </p:nvCxnSpPr>
        <p:spPr bwMode="auto">
          <a:xfrm>
            <a:off x="2579688" y="4052888"/>
            <a:ext cx="26812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雲朵形 58">
            <a:extLst>
              <a:ext uri="{FF2B5EF4-FFF2-40B4-BE49-F238E27FC236}">
                <a16:creationId xmlns:a16="http://schemas.microsoft.com/office/drawing/2014/main" id="{354D45E1-673A-AA89-E1A6-D8B8B2EE3779}"/>
              </a:ext>
            </a:extLst>
          </p:cNvPr>
          <p:cNvSpPr/>
          <p:nvPr/>
        </p:nvSpPr>
        <p:spPr bwMode="auto">
          <a:xfrm>
            <a:off x="6616700" y="4656138"/>
            <a:ext cx="1190625" cy="858837"/>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60" name="框架 59">
            <a:extLst>
              <a:ext uri="{FF2B5EF4-FFF2-40B4-BE49-F238E27FC236}">
                <a16:creationId xmlns:a16="http://schemas.microsoft.com/office/drawing/2014/main" id="{73327B7D-1C3E-0801-6992-C0583E26FD15}"/>
              </a:ext>
            </a:extLst>
          </p:cNvPr>
          <p:cNvSpPr/>
          <p:nvPr/>
        </p:nvSpPr>
        <p:spPr bwMode="auto">
          <a:xfrm>
            <a:off x="8110538" y="4427538"/>
            <a:ext cx="609600" cy="457200"/>
          </a:xfrm>
          <a:prstGeom prst="frame">
            <a:avLst/>
          </a:prstGeom>
          <a:solidFill>
            <a:srgbClr val="FFFF00"/>
          </a:solidFill>
          <a:ln w="9525" cap="flat" cmpd="sng" algn="ctr">
            <a:solidFill>
              <a:schemeClr val="tx1"/>
            </a:solidFill>
            <a:prstDash val="solid"/>
            <a:round/>
            <a:headEnd type="none" w="med" len="med"/>
            <a:tailEnd type="none" w="med" len="med"/>
          </a:ln>
          <a:effec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51" name="肘形接點 60">
            <a:extLst>
              <a:ext uri="{FF2B5EF4-FFF2-40B4-BE49-F238E27FC236}">
                <a16:creationId xmlns:a16="http://schemas.microsoft.com/office/drawing/2014/main" id="{2CCA5AF2-6572-11D1-E59A-C930B1D83906}"/>
              </a:ext>
            </a:extLst>
          </p:cNvPr>
          <p:cNvCxnSpPr>
            <a:cxnSpLocks noChangeShapeType="1"/>
            <a:stCxn id="231447" idx="3"/>
            <a:endCxn id="60" idx="1"/>
          </p:cNvCxnSpPr>
          <p:nvPr/>
        </p:nvCxnSpPr>
        <p:spPr bwMode="auto">
          <a:xfrm>
            <a:off x="6351588" y="4052888"/>
            <a:ext cx="1758950" cy="603250"/>
          </a:xfrm>
          <a:prstGeom prst="bentConnector3">
            <a:avLst>
              <a:gd name="adj1" fmla="val 60713"/>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52" name="文字方塊 61">
            <a:extLst>
              <a:ext uri="{FF2B5EF4-FFF2-40B4-BE49-F238E27FC236}">
                <a16:creationId xmlns:a16="http://schemas.microsoft.com/office/drawing/2014/main" id="{9B00C446-0C86-3A7D-D957-EDE1CEE961D7}"/>
              </a:ext>
            </a:extLst>
          </p:cNvPr>
          <p:cNvSpPr txBox="1">
            <a:spLocks noChangeArrowheads="1"/>
          </p:cNvSpPr>
          <p:nvPr/>
        </p:nvSpPr>
        <p:spPr bwMode="auto">
          <a:xfrm>
            <a:off x="5254625" y="4991100"/>
            <a:ext cx="1090613"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53" name="肘形接點 62">
            <a:extLst>
              <a:ext uri="{FF2B5EF4-FFF2-40B4-BE49-F238E27FC236}">
                <a16:creationId xmlns:a16="http://schemas.microsoft.com/office/drawing/2014/main" id="{537CE00D-D165-9F45-B862-8078FB9404FF}"/>
              </a:ext>
            </a:extLst>
          </p:cNvPr>
          <p:cNvCxnSpPr>
            <a:cxnSpLocks noChangeShapeType="1"/>
            <a:endCxn id="231460" idx="3"/>
          </p:cNvCxnSpPr>
          <p:nvPr/>
        </p:nvCxnSpPr>
        <p:spPr bwMode="auto">
          <a:xfrm rot="10800000" flipV="1">
            <a:off x="6345238" y="5343525"/>
            <a:ext cx="1765300" cy="271463"/>
          </a:xfrm>
          <a:prstGeom prst="bentConnector3">
            <a:avLst>
              <a:gd name="adj1" fmla="val 5000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54" name="文字方塊 67">
            <a:extLst>
              <a:ext uri="{FF2B5EF4-FFF2-40B4-BE49-F238E27FC236}">
                <a16:creationId xmlns:a16="http://schemas.microsoft.com/office/drawing/2014/main" id="{7C3ED01D-D3F5-6805-0922-6F4B646CF7C0}"/>
              </a:ext>
            </a:extLst>
          </p:cNvPr>
          <p:cNvSpPr txBox="1">
            <a:spLocks noChangeArrowheads="1"/>
          </p:cNvSpPr>
          <p:nvPr/>
        </p:nvSpPr>
        <p:spPr bwMode="auto">
          <a:xfrm>
            <a:off x="417513" y="4079875"/>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2 privates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55" name="文字方塊 68">
            <a:extLst>
              <a:ext uri="{FF2B5EF4-FFF2-40B4-BE49-F238E27FC236}">
                <a16:creationId xmlns:a16="http://schemas.microsoft.com/office/drawing/2014/main" id="{D02F286D-25A1-9619-8457-A6E7C67B9557}"/>
              </a:ext>
            </a:extLst>
          </p:cNvPr>
          <p:cNvSpPr txBox="1">
            <a:spLocks noChangeArrowheads="1"/>
          </p:cNvSpPr>
          <p:nvPr/>
        </p:nvSpPr>
        <p:spPr bwMode="auto">
          <a:xfrm>
            <a:off x="3113088" y="3490913"/>
            <a:ext cx="1547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1 global address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56" name="文字方塊 70">
            <a:extLst>
              <a:ext uri="{FF2B5EF4-FFF2-40B4-BE49-F238E27FC236}">
                <a16:creationId xmlns:a16="http://schemas.microsoft.com/office/drawing/2014/main" id="{418BE997-BBED-0164-75B2-2D6356E0625F}"/>
              </a:ext>
            </a:extLst>
          </p:cNvPr>
          <p:cNvSpPr txBox="1">
            <a:spLocks noChangeArrowheads="1"/>
          </p:cNvSpPr>
          <p:nvPr/>
        </p:nvSpPr>
        <p:spPr bwMode="auto">
          <a:xfrm>
            <a:off x="1527175" y="4311650"/>
            <a:ext cx="1052513" cy="369888"/>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P2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57" name="文字方塊 72">
            <a:extLst>
              <a:ext uri="{FF2B5EF4-FFF2-40B4-BE49-F238E27FC236}">
                <a16:creationId xmlns:a16="http://schemas.microsoft.com/office/drawing/2014/main" id="{443AFEC0-10D2-17C2-B9C0-E4D2F43AC951}"/>
              </a:ext>
            </a:extLst>
          </p:cNvPr>
          <p:cNvSpPr txBox="1">
            <a:spLocks noChangeArrowheads="1"/>
          </p:cNvSpPr>
          <p:nvPr/>
        </p:nvSpPr>
        <p:spPr bwMode="auto">
          <a:xfrm>
            <a:off x="5257800" y="4311650"/>
            <a:ext cx="1090613" cy="369888"/>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58" name="直線單箭頭接點 75">
            <a:extLst>
              <a:ext uri="{FF2B5EF4-FFF2-40B4-BE49-F238E27FC236}">
                <a16:creationId xmlns:a16="http://schemas.microsoft.com/office/drawing/2014/main" id="{A3370893-D5F8-9677-82CC-5382D2715B72}"/>
              </a:ext>
            </a:extLst>
          </p:cNvPr>
          <p:cNvCxnSpPr>
            <a:cxnSpLocks noChangeShapeType="1"/>
          </p:cNvCxnSpPr>
          <p:nvPr/>
        </p:nvCxnSpPr>
        <p:spPr bwMode="auto">
          <a:xfrm>
            <a:off x="2573338" y="4487863"/>
            <a:ext cx="2681287" cy="0"/>
          </a:xfrm>
          <a:prstGeom prst="straightConnector1">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9" name="肘形接點 76">
            <a:extLst>
              <a:ext uri="{FF2B5EF4-FFF2-40B4-BE49-F238E27FC236}">
                <a16:creationId xmlns:a16="http://schemas.microsoft.com/office/drawing/2014/main" id="{2CE4BBF1-B00A-9C4D-964F-61CEDFC07E40}"/>
              </a:ext>
            </a:extLst>
          </p:cNvPr>
          <p:cNvCxnSpPr>
            <a:cxnSpLocks noChangeShapeType="1"/>
            <a:stCxn id="231457" idx="3"/>
            <a:endCxn id="94" idx="1"/>
          </p:cNvCxnSpPr>
          <p:nvPr/>
        </p:nvCxnSpPr>
        <p:spPr bwMode="auto">
          <a:xfrm>
            <a:off x="6348413" y="4495800"/>
            <a:ext cx="1762125" cy="731838"/>
          </a:xfrm>
          <a:prstGeom prst="bentConnector3">
            <a:avLst>
              <a:gd name="adj1" fmla="val 5000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0" name="文字方塊 78">
            <a:extLst>
              <a:ext uri="{FF2B5EF4-FFF2-40B4-BE49-F238E27FC236}">
                <a16:creationId xmlns:a16="http://schemas.microsoft.com/office/drawing/2014/main" id="{FB679907-22BD-0B1B-7AE9-5CDD20868FA4}"/>
              </a:ext>
            </a:extLst>
          </p:cNvPr>
          <p:cNvSpPr txBox="1">
            <a:spLocks noChangeArrowheads="1"/>
          </p:cNvSpPr>
          <p:nvPr/>
        </p:nvSpPr>
        <p:spPr bwMode="auto">
          <a:xfrm>
            <a:off x="5254625" y="5430838"/>
            <a:ext cx="1090613"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D2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61" name="肘形接點 79">
            <a:extLst>
              <a:ext uri="{FF2B5EF4-FFF2-40B4-BE49-F238E27FC236}">
                <a16:creationId xmlns:a16="http://schemas.microsoft.com/office/drawing/2014/main" id="{C3801E25-6B74-F806-7712-911AA9402127}"/>
              </a:ext>
            </a:extLst>
          </p:cNvPr>
          <p:cNvCxnSpPr>
            <a:cxnSpLocks noChangeShapeType="1"/>
            <a:endCxn id="231452" idx="3"/>
          </p:cNvCxnSpPr>
          <p:nvPr/>
        </p:nvCxnSpPr>
        <p:spPr bwMode="auto">
          <a:xfrm rot="10800000" flipV="1">
            <a:off x="6345238" y="4762500"/>
            <a:ext cx="1749425" cy="412750"/>
          </a:xfrm>
          <a:prstGeom prst="bentConnector3">
            <a:avLst>
              <a:gd name="adj1" fmla="val 64014"/>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2" name="文字方塊 55">
            <a:extLst>
              <a:ext uri="{FF2B5EF4-FFF2-40B4-BE49-F238E27FC236}">
                <a16:creationId xmlns:a16="http://schemas.microsoft.com/office/drawing/2014/main" id="{B996C13A-D8E8-3374-448B-5AB40CDF3DAF}"/>
              </a:ext>
            </a:extLst>
          </p:cNvPr>
          <p:cNvSpPr txBox="1">
            <a:spLocks noChangeArrowheads="1"/>
          </p:cNvSpPr>
          <p:nvPr/>
        </p:nvSpPr>
        <p:spPr bwMode="auto">
          <a:xfrm>
            <a:off x="2919413" y="4243388"/>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7" name="文字方塊 56">
            <a:extLst>
              <a:ext uri="{FF2B5EF4-FFF2-40B4-BE49-F238E27FC236}">
                <a16:creationId xmlns:a16="http://schemas.microsoft.com/office/drawing/2014/main" id="{C4D27329-C4FA-2BB7-8C6F-55531DBBBEDF}"/>
              </a:ext>
            </a:extLst>
          </p:cNvPr>
          <p:cNvSpPr txBox="1"/>
          <p:nvPr/>
        </p:nvSpPr>
        <p:spPr>
          <a:xfrm>
            <a:off x="2919413" y="3862388"/>
            <a:ext cx="1936750" cy="381000"/>
          </a:xfrm>
          <a:prstGeom prst="rect">
            <a:avLst/>
          </a:prstGeom>
          <a:solidFill>
            <a:schemeClr val="tx2">
              <a:lumMod val="20000"/>
              <a:lumOff val="80000"/>
            </a:schemeClr>
          </a:solidFill>
          <a:ln>
            <a:solidFill>
              <a:schemeClr val="tx1"/>
            </a:solidFill>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NAT Table for </a:t>
            </a:r>
            <a:r>
              <a:rPr lang="en-US" altLang="zh-TW">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64" name="文字方塊 57">
            <a:extLst>
              <a:ext uri="{FF2B5EF4-FFF2-40B4-BE49-F238E27FC236}">
                <a16:creationId xmlns:a16="http://schemas.microsoft.com/office/drawing/2014/main" id="{EDB4CBD5-C047-EF8D-38D1-9991E8B34E21}"/>
              </a:ext>
            </a:extLst>
          </p:cNvPr>
          <p:cNvSpPr txBox="1">
            <a:spLocks noChangeArrowheads="1"/>
          </p:cNvSpPr>
          <p:nvPr/>
        </p:nvSpPr>
        <p:spPr bwMode="auto">
          <a:xfrm>
            <a:off x="3887788" y="4243388"/>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65" name="文字方塊 73">
            <a:extLst>
              <a:ext uri="{FF2B5EF4-FFF2-40B4-BE49-F238E27FC236}">
                <a16:creationId xmlns:a16="http://schemas.microsoft.com/office/drawing/2014/main" id="{AD96BC2E-8497-3AC8-E321-54DCC108F1DE}"/>
              </a:ext>
            </a:extLst>
          </p:cNvPr>
          <p:cNvSpPr txBox="1">
            <a:spLocks noChangeArrowheads="1"/>
          </p:cNvSpPr>
          <p:nvPr/>
        </p:nvSpPr>
        <p:spPr bwMode="auto">
          <a:xfrm>
            <a:off x="2919413" y="4614863"/>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66" name="文字方塊 74">
            <a:extLst>
              <a:ext uri="{FF2B5EF4-FFF2-40B4-BE49-F238E27FC236}">
                <a16:creationId xmlns:a16="http://schemas.microsoft.com/office/drawing/2014/main" id="{8264A460-8EF5-F7AD-393D-FE0A2FCB1028}"/>
              </a:ext>
            </a:extLst>
          </p:cNvPr>
          <p:cNvSpPr txBox="1">
            <a:spLocks noChangeArrowheads="1"/>
          </p:cNvSpPr>
          <p:nvPr/>
        </p:nvSpPr>
        <p:spPr bwMode="auto">
          <a:xfrm>
            <a:off x="3887788" y="4614863"/>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1467" name="直線單箭頭接點 86">
            <a:extLst>
              <a:ext uri="{FF2B5EF4-FFF2-40B4-BE49-F238E27FC236}">
                <a16:creationId xmlns:a16="http://schemas.microsoft.com/office/drawing/2014/main" id="{5B244229-4E31-37A3-7E99-006702123AA4}"/>
              </a:ext>
            </a:extLst>
          </p:cNvPr>
          <p:cNvCxnSpPr>
            <a:cxnSpLocks noChangeShapeType="1"/>
          </p:cNvCxnSpPr>
          <p:nvPr/>
        </p:nvCxnSpPr>
        <p:spPr bwMode="auto">
          <a:xfrm flipH="1">
            <a:off x="2624138" y="5178425"/>
            <a:ext cx="26304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8" name="直線單箭頭接點 87">
            <a:extLst>
              <a:ext uri="{FF2B5EF4-FFF2-40B4-BE49-F238E27FC236}">
                <a16:creationId xmlns:a16="http://schemas.microsoft.com/office/drawing/2014/main" id="{C68EECAA-7ED4-FF9C-36A0-E05530E5C9A2}"/>
              </a:ext>
            </a:extLst>
          </p:cNvPr>
          <p:cNvCxnSpPr>
            <a:cxnSpLocks noChangeShapeType="1"/>
          </p:cNvCxnSpPr>
          <p:nvPr/>
        </p:nvCxnSpPr>
        <p:spPr bwMode="auto">
          <a:xfrm flipH="1">
            <a:off x="2624138" y="5605463"/>
            <a:ext cx="2630487" cy="0"/>
          </a:xfrm>
          <a:prstGeom prst="straightConnector1">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9" name="文字方塊 91">
            <a:extLst>
              <a:ext uri="{FF2B5EF4-FFF2-40B4-BE49-F238E27FC236}">
                <a16:creationId xmlns:a16="http://schemas.microsoft.com/office/drawing/2014/main" id="{BB7ACDA8-5387-71A9-6772-B236A4AAB28E}"/>
              </a:ext>
            </a:extLst>
          </p:cNvPr>
          <p:cNvSpPr txBox="1">
            <a:spLocks noChangeArrowheads="1"/>
          </p:cNvSpPr>
          <p:nvPr/>
        </p:nvSpPr>
        <p:spPr bwMode="auto">
          <a:xfrm>
            <a:off x="942975" y="3497263"/>
            <a:ext cx="2076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different external hosts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94" name="框架 93">
            <a:extLst>
              <a:ext uri="{FF2B5EF4-FFF2-40B4-BE49-F238E27FC236}">
                <a16:creationId xmlns:a16="http://schemas.microsoft.com/office/drawing/2014/main" id="{82F50E2E-997F-6C51-8311-8ADC873F3F8D}"/>
              </a:ext>
            </a:extLst>
          </p:cNvPr>
          <p:cNvSpPr/>
          <p:nvPr/>
        </p:nvSpPr>
        <p:spPr bwMode="auto">
          <a:xfrm>
            <a:off x="8110538" y="4999038"/>
            <a:ext cx="609600" cy="457200"/>
          </a:xfrm>
          <a:prstGeom prst="frame">
            <a:avLst/>
          </a:prstGeom>
          <a:solidFill>
            <a:srgbClr val="FFFF00"/>
          </a:solidFill>
          <a:ln w="9525" cap="flat" cmpd="sng" algn="ctr">
            <a:solidFill>
              <a:schemeClr val="tx1"/>
            </a:solidFill>
            <a:prstDash val="solid"/>
            <a:round/>
            <a:headEnd type="none" w="med" len="med"/>
            <a:tailEnd type="none" w="med" len="med"/>
          </a:ln>
          <a:effec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D2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71" name="文字方塊 109">
            <a:extLst>
              <a:ext uri="{FF2B5EF4-FFF2-40B4-BE49-F238E27FC236}">
                <a16:creationId xmlns:a16="http://schemas.microsoft.com/office/drawing/2014/main" id="{6A18A2FD-D7FC-52B7-FAF5-1D83CDDDF75F}"/>
              </a:ext>
            </a:extLst>
          </p:cNvPr>
          <p:cNvSpPr txBox="1">
            <a:spLocks noChangeArrowheads="1"/>
          </p:cNvSpPr>
          <p:nvPr/>
        </p:nvSpPr>
        <p:spPr bwMode="auto">
          <a:xfrm>
            <a:off x="1531938" y="4991100"/>
            <a:ext cx="10525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1472" name="文字方塊 110">
            <a:extLst>
              <a:ext uri="{FF2B5EF4-FFF2-40B4-BE49-F238E27FC236}">
                <a16:creationId xmlns:a16="http://schemas.microsoft.com/office/drawing/2014/main" id="{2004AA8F-62BA-515A-A83C-D3BD4A1A284A}"/>
              </a:ext>
            </a:extLst>
          </p:cNvPr>
          <p:cNvSpPr txBox="1">
            <a:spLocks noChangeArrowheads="1"/>
          </p:cNvSpPr>
          <p:nvPr/>
        </p:nvSpPr>
        <p:spPr bwMode="auto">
          <a:xfrm>
            <a:off x="1531938" y="5430838"/>
            <a:ext cx="10525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D2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P2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12" name="左-上雙向箭號 111">
            <a:extLst>
              <a:ext uri="{FF2B5EF4-FFF2-40B4-BE49-F238E27FC236}">
                <a16:creationId xmlns:a16="http://schemas.microsoft.com/office/drawing/2014/main" id="{4A57C2CB-FF59-CBFF-9F5E-A4D57E6C8DC6}"/>
              </a:ext>
            </a:extLst>
          </p:cNvPr>
          <p:cNvSpPr/>
          <p:nvPr/>
        </p:nvSpPr>
        <p:spPr bwMode="auto">
          <a:xfrm>
            <a:off x="3419475" y="4997450"/>
            <a:ext cx="604838" cy="565150"/>
          </a:xfrm>
          <a:prstGeom prst="lef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頁尾版面配置區 1">
            <a:extLst>
              <a:ext uri="{FF2B5EF4-FFF2-40B4-BE49-F238E27FC236}">
                <a16:creationId xmlns:a16="http://schemas.microsoft.com/office/drawing/2014/main" id="{B4F96721-7098-60E2-C6E7-53571E1A7D2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2451" name="投影片編號版面配置區 2">
            <a:extLst>
              <a:ext uri="{FF2B5EF4-FFF2-40B4-BE49-F238E27FC236}">
                <a16:creationId xmlns:a16="http://schemas.microsoft.com/office/drawing/2014/main" id="{71EBE85B-B90A-932B-FB8F-7FA7BA1469B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1291C5-6CD1-4D6F-B4DB-1A75EB6C0421}" type="slidenum">
              <a:rPr lang="en-US" altLang="zh-TW" b="0"/>
              <a:pPr/>
              <a:t>112</a:t>
            </a:fld>
            <a:endParaRPr lang="en-US" altLang="zh-TW" b="0"/>
          </a:p>
        </p:txBody>
      </p:sp>
      <p:sp>
        <p:nvSpPr>
          <p:cNvPr id="232452" name="Rectangle 2">
            <a:extLst>
              <a:ext uri="{FF2B5EF4-FFF2-40B4-BE49-F238E27FC236}">
                <a16:creationId xmlns:a16="http://schemas.microsoft.com/office/drawing/2014/main" id="{BACBF9BA-F70C-676C-B70B-62C163357C45}"/>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zh-TW" sz="3600" b="0">
                <a:solidFill>
                  <a:schemeClr val="tx2"/>
                </a:solidFill>
                <a:ea typeface="新細明體" panose="02020500000000000000" pitchFamily="18" charset="-120"/>
              </a:rPr>
              <a:t>NAT Table with only IP addresses (2)</a:t>
            </a:r>
          </a:p>
        </p:txBody>
      </p:sp>
      <p:cxnSp>
        <p:nvCxnSpPr>
          <p:cNvPr id="232453" name="直線單箭頭接點 90">
            <a:extLst>
              <a:ext uri="{FF2B5EF4-FFF2-40B4-BE49-F238E27FC236}">
                <a16:creationId xmlns:a16="http://schemas.microsoft.com/office/drawing/2014/main" id="{8AA95A12-6CB1-2713-8C0C-C0054C849D41}"/>
              </a:ext>
            </a:extLst>
          </p:cNvPr>
          <p:cNvCxnSpPr>
            <a:cxnSpLocks noChangeShapeType="1"/>
            <a:endCxn id="232478" idx="3"/>
          </p:cNvCxnSpPr>
          <p:nvPr/>
        </p:nvCxnSpPr>
        <p:spPr bwMode="auto">
          <a:xfrm flipH="1">
            <a:off x="2579688" y="5905500"/>
            <a:ext cx="2674937" cy="38100"/>
          </a:xfrm>
          <a:prstGeom prst="straightConnector1">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54" name="直線單箭頭接點 86">
            <a:extLst>
              <a:ext uri="{FF2B5EF4-FFF2-40B4-BE49-F238E27FC236}">
                <a16:creationId xmlns:a16="http://schemas.microsoft.com/office/drawing/2014/main" id="{61978CD6-5BEF-91CE-FA96-4BADD8517921}"/>
              </a:ext>
            </a:extLst>
          </p:cNvPr>
          <p:cNvCxnSpPr>
            <a:cxnSpLocks noChangeShapeType="1"/>
            <a:stCxn id="232461" idx="1"/>
            <a:endCxn id="232477" idx="3"/>
          </p:cNvCxnSpPr>
          <p:nvPr/>
        </p:nvCxnSpPr>
        <p:spPr bwMode="auto">
          <a:xfrm flipH="1">
            <a:off x="2573338" y="4926013"/>
            <a:ext cx="2681287" cy="4286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55" name="文字方塊 52">
            <a:extLst>
              <a:ext uri="{FF2B5EF4-FFF2-40B4-BE49-F238E27FC236}">
                <a16:creationId xmlns:a16="http://schemas.microsoft.com/office/drawing/2014/main" id="{686EB83F-193C-E144-0DD0-BCB7E494B5C0}"/>
              </a:ext>
            </a:extLst>
          </p:cNvPr>
          <p:cNvSpPr txBox="1">
            <a:spLocks noChangeArrowheads="1"/>
          </p:cNvSpPr>
          <p:nvPr/>
        </p:nvSpPr>
        <p:spPr bwMode="auto">
          <a:xfrm>
            <a:off x="1527175" y="4318000"/>
            <a:ext cx="1052513" cy="369888"/>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56" name="文字方塊 53">
            <a:extLst>
              <a:ext uri="{FF2B5EF4-FFF2-40B4-BE49-F238E27FC236}">
                <a16:creationId xmlns:a16="http://schemas.microsoft.com/office/drawing/2014/main" id="{2891C918-B5A2-5830-5DA0-4D0B7075ADE7}"/>
              </a:ext>
            </a:extLst>
          </p:cNvPr>
          <p:cNvSpPr txBox="1">
            <a:spLocks noChangeArrowheads="1"/>
          </p:cNvSpPr>
          <p:nvPr/>
        </p:nvSpPr>
        <p:spPr bwMode="auto">
          <a:xfrm>
            <a:off x="5260975" y="4318000"/>
            <a:ext cx="1090613" cy="369888"/>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57" name="直線單箭頭接點 54">
            <a:extLst>
              <a:ext uri="{FF2B5EF4-FFF2-40B4-BE49-F238E27FC236}">
                <a16:creationId xmlns:a16="http://schemas.microsoft.com/office/drawing/2014/main" id="{9BE6E78F-2930-BA97-54FE-B0782B6A8F8E}"/>
              </a:ext>
            </a:extLst>
          </p:cNvPr>
          <p:cNvCxnSpPr>
            <a:cxnSpLocks noChangeShapeType="1"/>
            <a:stCxn id="232455" idx="3"/>
            <a:endCxn id="232456" idx="1"/>
          </p:cNvCxnSpPr>
          <p:nvPr/>
        </p:nvCxnSpPr>
        <p:spPr bwMode="auto">
          <a:xfrm>
            <a:off x="2579688" y="4502150"/>
            <a:ext cx="26812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雲朵形 58">
            <a:extLst>
              <a:ext uri="{FF2B5EF4-FFF2-40B4-BE49-F238E27FC236}">
                <a16:creationId xmlns:a16="http://schemas.microsoft.com/office/drawing/2014/main" id="{A455F787-10FB-19A0-2C27-B4D14556DD8D}"/>
              </a:ext>
            </a:extLst>
          </p:cNvPr>
          <p:cNvSpPr/>
          <p:nvPr/>
        </p:nvSpPr>
        <p:spPr bwMode="auto">
          <a:xfrm>
            <a:off x="6616700" y="5106988"/>
            <a:ext cx="1190625" cy="858837"/>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60" name="框架 59">
            <a:extLst>
              <a:ext uri="{FF2B5EF4-FFF2-40B4-BE49-F238E27FC236}">
                <a16:creationId xmlns:a16="http://schemas.microsoft.com/office/drawing/2014/main" id="{18C6A98E-1CA0-8170-4AB4-F79B6FD22E60}"/>
              </a:ext>
            </a:extLst>
          </p:cNvPr>
          <p:cNvSpPr/>
          <p:nvPr/>
        </p:nvSpPr>
        <p:spPr bwMode="auto">
          <a:xfrm>
            <a:off x="8110538" y="5187950"/>
            <a:ext cx="609600" cy="457200"/>
          </a:xfrm>
          <a:prstGeom prst="frame">
            <a:avLst/>
          </a:prstGeom>
          <a:solidFill>
            <a:srgbClr val="FFFF00"/>
          </a:solidFill>
          <a:ln w="9525" cap="flat" cmpd="sng" algn="ctr">
            <a:solidFill>
              <a:schemeClr val="tx1"/>
            </a:solidFill>
            <a:prstDash val="solid"/>
            <a:round/>
            <a:headEnd type="none" w="med" len="med"/>
            <a:tailEnd type="none" w="med" len="med"/>
          </a:ln>
          <a:effec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60" name="肘形接點 60">
            <a:extLst>
              <a:ext uri="{FF2B5EF4-FFF2-40B4-BE49-F238E27FC236}">
                <a16:creationId xmlns:a16="http://schemas.microsoft.com/office/drawing/2014/main" id="{F63974C2-E439-179E-8929-4CD01202B182}"/>
              </a:ext>
            </a:extLst>
          </p:cNvPr>
          <p:cNvCxnSpPr>
            <a:cxnSpLocks noChangeShapeType="1"/>
            <a:stCxn id="232456" idx="3"/>
          </p:cNvCxnSpPr>
          <p:nvPr/>
        </p:nvCxnSpPr>
        <p:spPr bwMode="auto">
          <a:xfrm>
            <a:off x="6351588" y="4502150"/>
            <a:ext cx="1758950" cy="768350"/>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1" name="文字方塊 61">
            <a:extLst>
              <a:ext uri="{FF2B5EF4-FFF2-40B4-BE49-F238E27FC236}">
                <a16:creationId xmlns:a16="http://schemas.microsoft.com/office/drawing/2014/main" id="{842B3D7C-F709-ED0E-68F9-F4C06F435D0A}"/>
              </a:ext>
            </a:extLst>
          </p:cNvPr>
          <p:cNvSpPr txBox="1">
            <a:spLocks noChangeArrowheads="1"/>
          </p:cNvSpPr>
          <p:nvPr/>
        </p:nvSpPr>
        <p:spPr bwMode="auto">
          <a:xfrm>
            <a:off x="5254625" y="4740275"/>
            <a:ext cx="1090613"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62" name="肘形接點 62">
            <a:extLst>
              <a:ext uri="{FF2B5EF4-FFF2-40B4-BE49-F238E27FC236}">
                <a16:creationId xmlns:a16="http://schemas.microsoft.com/office/drawing/2014/main" id="{D5EBBADA-9B5F-B0F7-1C70-F4B8E69AADE3}"/>
              </a:ext>
            </a:extLst>
          </p:cNvPr>
          <p:cNvCxnSpPr>
            <a:cxnSpLocks noChangeShapeType="1"/>
            <a:endCxn id="232461" idx="3"/>
          </p:cNvCxnSpPr>
          <p:nvPr/>
        </p:nvCxnSpPr>
        <p:spPr bwMode="auto">
          <a:xfrm rot="10800000">
            <a:off x="6345238" y="4926013"/>
            <a:ext cx="1739900" cy="444500"/>
          </a:xfrm>
          <a:prstGeom prst="bentConnector3">
            <a:avLst>
              <a:gd name="adj1" fmla="val 54333"/>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3" name="文字方塊 67">
            <a:extLst>
              <a:ext uri="{FF2B5EF4-FFF2-40B4-BE49-F238E27FC236}">
                <a16:creationId xmlns:a16="http://schemas.microsoft.com/office/drawing/2014/main" id="{F21797B0-528F-C23C-CFE6-A535AAE783B0}"/>
              </a:ext>
            </a:extLst>
          </p:cNvPr>
          <p:cNvSpPr txBox="1">
            <a:spLocks noChangeArrowheads="1"/>
          </p:cNvSpPr>
          <p:nvPr/>
        </p:nvSpPr>
        <p:spPr bwMode="auto">
          <a:xfrm>
            <a:off x="415925" y="4997450"/>
            <a:ext cx="1003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2 privates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64" name="文字方塊 70">
            <a:extLst>
              <a:ext uri="{FF2B5EF4-FFF2-40B4-BE49-F238E27FC236}">
                <a16:creationId xmlns:a16="http://schemas.microsoft.com/office/drawing/2014/main" id="{E1E525A2-5B59-D5CC-F54D-379C0652C9BF}"/>
              </a:ext>
            </a:extLst>
          </p:cNvPr>
          <p:cNvSpPr txBox="1">
            <a:spLocks noChangeArrowheads="1"/>
          </p:cNvSpPr>
          <p:nvPr/>
        </p:nvSpPr>
        <p:spPr bwMode="auto">
          <a:xfrm>
            <a:off x="1527175" y="5316538"/>
            <a:ext cx="1052513" cy="369887"/>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P2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65" name="文字方塊 72">
            <a:extLst>
              <a:ext uri="{FF2B5EF4-FFF2-40B4-BE49-F238E27FC236}">
                <a16:creationId xmlns:a16="http://schemas.microsoft.com/office/drawing/2014/main" id="{0AB9C6DB-5EE9-92F7-E931-E003E88D5477}"/>
              </a:ext>
            </a:extLst>
          </p:cNvPr>
          <p:cNvSpPr txBox="1">
            <a:spLocks noChangeArrowheads="1"/>
          </p:cNvSpPr>
          <p:nvPr/>
        </p:nvSpPr>
        <p:spPr bwMode="auto">
          <a:xfrm>
            <a:off x="5257800" y="5316538"/>
            <a:ext cx="1090613" cy="369887"/>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G2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66" name="直線單箭頭接點 75">
            <a:extLst>
              <a:ext uri="{FF2B5EF4-FFF2-40B4-BE49-F238E27FC236}">
                <a16:creationId xmlns:a16="http://schemas.microsoft.com/office/drawing/2014/main" id="{194F7EFC-E406-C11A-F679-C460A2066EEE}"/>
              </a:ext>
            </a:extLst>
          </p:cNvPr>
          <p:cNvCxnSpPr>
            <a:cxnSpLocks noChangeShapeType="1"/>
          </p:cNvCxnSpPr>
          <p:nvPr/>
        </p:nvCxnSpPr>
        <p:spPr bwMode="auto">
          <a:xfrm>
            <a:off x="2573338" y="5494338"/>
            <a:ext cx="2681287" cy="0"/>
          </a:xfrm>
          <a:prstGeom prst="straightConnector1">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7" name="肘形接點 76">
            <a:extLst>
              <a:ext uri="{FF2B5EF4-FFF2-40B4-BE49-F238E27FC236}">
                <a16:creationId xmlns:a16="http://schemas.microsoft.com/office/drawing/2014/main" id="{43F173B1-6567-019C-5344-BDE1B28B726F}"/>
              </a:ext>
            </a:extLst>
          </p:cNvPr>
          <p:cNvCxnSpPr>
            <a:cxnSpLocks noChangeShapeType="1"/>
            <a:stCxn id="232465" idx="3"/>
          </p:cNvCxnSpPr>
          <p:nvPr/>
        </p:nvCxnSpPr>
        <p:spPr bwMode="auto">
          <a:xfrm flipV="1">
            <a:off x="6348413" y="5468938"/>
            <a:ext cx="1736725" cy="33337"/>
          </a:xfrm>
          <a:prstGeom prst="bentConnector3">
            <a:avLst>
              <a:gd name="adj1" fmla="val 5000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8" name="文字方塊 78">
            <a:extLst>
              <a:ext uri="{FF2B5EF4-FFF2-40B4-BE49-F238E27FC236}">
                <a16:creationId xmlns:a16="http://schemas.microsoft.com/office/drawing/2014/main" id="{5644CF54-1DBC-9942-83A3-B2597165471F}"/>
              </a:ext>
            </a:extLst>
          </p:cNvPr>
          <p:cNvSpPr txBox="1">
            <a:spLocks noChangeArrowheads="1"/>
          </p:cNvSpPr>
          <p:nvPr/>
        </p:nvSpPr>
        <p:spPr bwMode="auto">
          <a:xfrm>
            <a:off x="5262563" y="5756275"/>
            <a:ext cx="10890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69" name="肘形接點 79">
            <a:extLst>
              <a:ext uri="{FF2B5EF4-FFF2-40B4-BE49-F238E27FC236}">
                <a16:creationId xmlns:a16="http://schemas.microsoft.com/office/drawing/2014/main" id="{CC4F074A-36C0-1B83-94F4-3041DA032F11}"/>
              </a:ext>
            </a:extLst>
          </p:cNvPr>
          <p:cNvCxnSpPr>
            <a:cxnSpLocks noChangeShapeType="1"/>
            <a:endCxn id="232468" idx="3"/>
          </p:cNvCxnSpPr>
          <p:nvPr/>
        </p:nvCxnSpPr>
        <p:spPr bwMode="auto">
          <a:xfrm rot="10800000" flipV="1">
            <a:off x="6351588" y="5586413"/>
            <a:ext cx="1765300" cy="354012"/>
          </a:xfrm>
          <a:prstGeom prst="bentConnector3">
            <a:avLst>
              <a:gd name="adj1" fmla="val 5000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0" name="文字方塊 55">
            <a:extLst>
              <a:ext uri="{FF2B5EF4-FFF2-40B4-BE49-F238E27FC236}">
                <a16:creationId xmlns:a16="http://schemas.microsoft.com/office/drawing/2014/main" id="{B8336FC4-20AB-DC25-FBCD-69FE02DE9C0D}"/>
              </a:ext>
            </a:extLst>
          </p:cNvPr>
          <p:cNvSpPr txBox="1">
            <a:spLocks noChangeArrowheads="1"/>
          </p:cNvSpPr>
          <p:nvPr/>
        </p:nvSpPr>
        <p:spPr bwMode="auto">
          <a:xfrm>
            <a:off x="2919413" y="4692650"/>
            <a:ext cx="969962" cy="369888"/>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7" name="文字方塊 56">
            <a:extLst>
              <a:ext uri="{FF2B5EF4-FFF2-40B4-BE49-F238E27FC236}">
                <a16:creationId xmlns:a16="http://schemas.microsoft.com/office/drawing/2014/main" id="{782DC7AD-1D6F-515A-F86C-8615B1335A79}"/>
              </a:ext>
            </a:extLst>
          </p:cNvPr>
          <p:cNvSpPr txBox="1"/>
          <p:nvPr/>
        </p:nvSpPr>
        <p:spPr>
          <a:xfrm>
            <a:off x="2919413" y="4311650"/>
            <a:ext cx="1936750" cy="381000"/>
          </a:xfrm>
          <a:prstGeom prst="rect">
            <a:avLst/>
          </a:prstGeom>
          <a:solidFill>
            <a:schemeClr val="tx2">
              <a:lumMod val="20000"/>
              <a:lumOff val="80000"/>
            </a:schemeClr>
          </a:solidFill>
          <a:ln>
            <a:solidFill>
              <a:schemeClr val="tx1"/>
            </a:solidFill>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NAT Table for </a:t>
            </a:r>
            <a:r>
              <a:rPr lang="en-US" altLang="zh-TW">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2" name="文字方塊 57">
            <a:extLst>
              <a:ext uri="{FF2B5EF4-FFF2-40B4-BE49-F238E27FC236}">
                <a16:creationId xmlns:a16="http://schemas.microsoft.com/office/drawing/2014/main" id="{13E5900C-7B88-B626-8B04-25283B8CD14C}"/>
              </a:ext>
            </a:extLst>
          </p:cNvPr>
          <p:cNvSpPr txBox="1">
            <a:spLocks noChangeArrowheads="1"/>
          </p:cNvSpPr>
          <p:nvPr/>
        </p:nvSpPr>
        <p:spPr bwMode="auto">
          <a:xfrm>
            <a:off x="3887788" y="4692650"/>
            <a:ext cx="969962" cy="369888"/>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3" name="文字方塊 47">
            <a:extLst>
              <a:ext uri="{FF2B5EF4-FFF2-40B4-BE49-F238E27FC236}">
                <a16:creationId xmlns:a16="http://schemas.microsoft.com/office/drawing/2014/main" id="{0D30BC1C-17F6-5AFA-FC65-7AA34328F5D6}"/>
              </a:ext>
            </a:extLst>
          </p:cNvPr>
          <p:cNvSpPr txBox="1">
            <a:spLocks noChangeArrowheads="1"/>
          </p:cNvSpPr>
          <p:nvPr/>
        </p:nvSpPr>
        <p:spPr bwMode="auto">
          <a:xfrm>
            <a:off x="1155700" y="3975100"/>
            <a:ext cx="1749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Same external host</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4" name="文字方塊 63">
            <a:extLst>
              <a:ext uri="{FF2B5EF4-FFF2-40B4-BE49-F238E27FC236}">
                <a16:creationId xmlns:a16="http://schemas.microsoft.com/office/drawing/2014/main" id="{74A459D2-7D29-A94A-3D4A-B26E86290396}"/>
              </a:ext>
            </a:extLst>
          </p:cNvPr>
          <p:cNvSpPr txBox="1">
            <a:spLocks noChangeArrowheads="1"/>
          </p:cNvSpPr>
          <p:nvPr/>
        </p:nvSpPr>
        <p:spPr bwMode="auto">
          <a:xfrm>
            <a:off x="2919413" y="5656263"/>
            <a:ext cx="969962" cy="368300"/>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65" name="文字方塊 64">
            <a:extLst>
              <a:ext uri="{FF2B5EF4-FFF2-40B4-BE49-F238E27FC236}">
                <a16:creationId xmlns:a16="http://schemas.microsoft.com/office/drawing/2014/main" id="{9B116FDA-BDFE-A7FF-1B74-DBA138FC3499}"/>
              </a:ext>
            </a:extLst>
          </p:cNvPr>
          <p:cNvSpPr txBox="1"/>
          <p:nvPr/>
        </p:nvSpPr>
        <p:spPr>
          <a:xfrm>
            <a:off x="2919413" y="5273675"/>
            <a:ext cx="1936750" cy="382588"/>
          </a:xfrm>
          <a:prstGeom prst="rect">
            <a:avLst/>
          </a:prstGeom>
          <a:solidFill>
            <a:schemeClr val="tx2">
              <a:lumMod val="20000"/>
              <a:lumOff val="80000"/>
            </a:schemeClr>
          </a:solidFill>
          <a:ln>
            <a:solidFill>
              <a:schemeClr val="tx1"/>
            </a:solidFill>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NAT Table for </a:t>
            </a:r>
            <a:r>
              <a:rPr lang="en-US" altLang="zh-TW">
                <a:latin typeface="Times New Roman" panose="02020603050405020304" pitchFamily="18" charset="0"/>
                <a:ea typeface="新細明體" panose="02020500000000000000" pitchFamily="18" charset="-120"/>
                <a:cs typeface="Times New Roman" panose="02020603050405020304" pitchFamily="18" charset="0"/>
              </a:rPr>
              <a:t>G2</a:t>
            </a:r>
            <a:endParaRPr lang="zh-TW"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6" name="文字方塊 65">
            <a:extLst>
              <a:ext uri="{FF2B5EF4-FFF2-40B4-BE49-F238E27FC236}">
                <a16:creationId xmlns:a16="http://schemas.microsoft.com/office/drawing/2014/main" id="{8DBA447E-C710-0C8E-D380-7CEA49D52906}"/>
              </a:ext>
            </a:extLst>
          </p:cNvPr>
          <p:cNvSpPr txBox="1">
            <a:spLocks noChangeArrowheads="1"/>
          </p:cNvSpPr>
          <p:nvPr/>
        </p:nvSpPr>
        <p:spPr bwMode="auto">
          <a:xfrm>
            <a:off x="3887788" y="5656263"/>
            <a:ext cx="969962" cy="368300"/>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7" name="文字方塊 84">
            <a:extLst>
              <a:ext uri="{FF2B5EF4-FFF2-40B4-BE49-F238E27FC236}">
                <a16:creationId xmlns:a16="http://schemas.microsoft.com/office/drawing/2014/main" id="{9F42F400-40E4-5012-5E7E-EC3A331E1125}"/>
              </a:ext>
            </a:extLst>
          </p:cNvPr>
          <p:cNvSpPr txBox="1">
            <a:spLocks noChangeArrowheads="1"/>
          </p:cNvSpPr>
          <p:nvPr/>
        </p:nvSpPr>
        <p:spPr bwMode="auto">
          <a:xfrm>
            <a:off x="1527175" y="4783138"/>
            <a:ext cx="1046163"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8" name="文字方塊 91">
            <a:extLst>
              <a:ext uri="{FF2B5EF4-FFF2-40B4-BE49-F238E27FC236}">
                <a16:creationId xmlns:a16="http://schemas.microsoft.com/office/drawing/2014/main" id="{09FD344B-6C22-9C3B-0F5B-9985898BCF70}"/>
              </a:ext>
            </a:extLst>
          </p:cNvPr>
          <p:cNvSpPr txBox="1">
            <a:spLocks noChangeArrowheads="1"/>
          </p:cNvSpPr>
          <p:nvPr/>
        </p:nvSpPr>
        <p:spPr bwMode="auto">
          <a:xfrm>
            <a:off x="1527175" y="5759450"/>
            <a:ext cx="1052513"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P2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9" name="矩形 29">
            <a:extLst>
              <a:ext uri="{FF2B5EF4-FFF2-40B4-BE49-F238E27FC236}">
                <a16:creationId xmlns:a16="http://schemas.microsoft.com/office/drawing/2014/main" id="{2CC8C050-7673-A6A9-527E-E892C45915B2}"/>
              </a:ext>
            </a:extLst>
          </p:cNvPr>
          <p:cNvSpPr>
            <a:spLocks noChangeArrowheads="1"/>
          </p:cNvSpPr>
          <p:nvPr/>
        </p:nvSpPr>
        <p:spPr bwMode="auto">
          <a:xfrm>
            <a:off x="2970213" y="3962400"/>
            <a:ext cx="1906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i="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2 global addresses</a:t>
            </a:r>
            <a:endParaRPr lang="zh-TW" altLang="en-US" i="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80" name="文字方塊 151">
            <a:extLst>
              <a:ext uri="{FF2B5EF4-FFF2-40B4-BE49-F238E27FC236}">
                <a16:creationId xmlns:a16="http://schemas.microsoft.com/office/drawing/2014/main" id="{C19E69B6-4E90-682A-5DE5-43B903864CED}"/>
              </a:ext>
            </a:extLst>
          </p:cNvPr>
          <p:cNvSpPr txBox="1">
            <a:spLocks noChangeArrowheads="1"/>
          </p:cNvSpPr>
          <p:nvPr/>
        </p:nvSpPr>
        <p:spPr bwMode="auto">
          <a:xfrm>
            <a:off x="1527175" y="1497013"/>
            <a:ext cx="1052513" cy="369887"/>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81" name="文字方塊 152">
            <a:extLst>
              <a:ext uri="{FF2B5EF4-FFF2-40B4-BE49-F238E27FC236}">
                <a16:creationId xmlns:a16="http://schemas.microsoft.com/office/drawing/2014/main" id="{B383896B-5A25-FF3D-08D4-5CCE25668084}"/>
              </a:ext>
            </a:extLst>
          </p:cNvPr>
          <p:cNvSpPr txBox="1">
            <a:spLocks noChangeArrowheads="1"/>
          </p:cNvSpPr>
          <p:nvPr/>
        </p:nvSpPr>
        <p:spPr bwMode="auto">
          <a:xfrm>
            <a:off x="5260975" y="1497013"/>
            <a:ext cx="1090613" cy="369887"/>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82" name="直線單箭頭接點 153">
            <a:extLst>
              <a:ext uri="{FF2B5EF4-FFF2-40B4-BE49-F238E27FC236}">
                <a16:creationId xmlns:a16="http://schemas.microsoft.com/office/drawing/2014/main" id="{F78205B6-B6B7-3EF2-0BDC-C2B49C48AFDE}"/>
              </a:ext>
            </a:extLst>
          </p:cNvPr>
          <p:cNvCxnSpPr>
            <a:cxnSpLocks noChangeShapeType="1"/>
            <a:stCxn id="232480" idx="3"/>
            <a:endCxn id="232481" idx="1"/>
          </p:cNvCxnSpPr>
          <p:nvPr/>
        </p:nvCxnSpPr>
        <p:spPr bwMode="auto">
          <a:xfrm>
            <a:off x="2579688" y="1682750"/>
            <a:ext cx="26812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雲朵形 154">
            <a:extLst>
              <a:ext uri="{FF2B5EF4-FFF2-40B4-BE49-F238E27FC236}">
                <a16:creationId xmlns:a16="http://schemas.microsoft.com/office/drawing/2014/main" id="{5F01C737-762D-B05F-F361-D7F2DAEDCB6E}"/>
              </a:ext>
            </a:extLst>
          </p:cNvPr>
          <p:cNvSpPr/>
          <p:nvPr/>
        </p:nvSpPr>
        <p:spPr bwMode="auto">
          <a:xfrm>
            <a:off x="6616700" y="2286000"/>
            <a:ext cx="1190625" cy="858838"/>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156" name="框架 155">
            <a:extLst>
              <a:ext uri="{FF2B5EF4-FFF2-40B4-BE49-F238E27FC236}">
                <a16:creationId xmlns:a16="http://schemas.microsoft.com/office/drawing/2014/main" id="{D46B94FB-77F2-C597-DD31-09D65618FED0}"/>
              </a:ext>
            </a:extLst>
          </p:cNvPr>
          <p:cNvSpPr/>
          <p:nvPr/>
        </p:nvSpPr>
        <p:spPr bwMode="auto">
          <a:xfrm>
            <a:off x="8110538" y="2368550"/>
            <a:ext cx="609600" cy="457200"/>
          </a:xfrm>
          <a:prstGeom prst="frame">
            <a:avLst/>
          </a:prstGeom>
          <a:solidFill>
            <a:srgbClr val="FFFF00"/>
          </a:solidFill>
          <a:ln w="9525" cap="flat" cmpd="sng" algn="ctr">
            <a:solidFill>
              <a:schemeClr val="tx1"/>
            </a:solidFill>
            <a:prstDash val="solid"/>
            <a:round/>
            <a:headEnd type="none" w="med" len="med"/>
            <a:tailEnd type="none" w="med" len="med"/>
          </a:ln>
          <a:effec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85" name="肘形接點 156">
            <a:extLst>
              <a:ext uri="{FF2B5EF4-FFF2-40B4-BE49-F238E27FC236}">
                <a16:creationId xmlns:a16="http://schemas.microsoft.com/office/drawing/2014/main" id="{06333C07-544B-A499-289A-1DA794386C62}"/>
              </a:ext>
            </a:extLst>
          </p:cNvPr>
          <p:cNvCxnSpPr>
            <a:cxnSpLocks noChangeShapeType="1"/>
            <a:stCxn id="232481" idx="3"/>
          </p:cNvCxnSpPr>
          <p:nvPr/>
        </p:nvCxnSpPr>
        <p:spPr bwMode="auto">
          <a:xfrm>
            <a:off x="6351588" y="1682750"/>
            <a:ext cx="1758950" cy="838200"/>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86" name="文字方塊 157">
            <a:extLst>
              <a:ext uri="{FF2B5EF4-FFF2-40B4-BE49-F238E27FC236}">
                <a16:creationId xmlns:a16="http://schemas.microsoft.com/office/drawing/2014/main" id="{D9266C92-AE28-7DF6-D7F3-2EED3C0B032F}"/>
              </a:ext>
            </a:extLst>
          </p:cNvPr>
          <p:cNvSpPr txBox="1">
            <a:spLocks noChangeArrowheads="1"/>
          </p:cNvSpPr>
          <p:nvPr/>
        </p:nvSpPr>
        <p:spPr bwMode="auto">
          <a:xfrm>
            <a:off x="5254625" y="2619375"/>
            <a:ext cx="1090613"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87" name="肘形接點 158">
            <a:extLst>
              <a:ext uri="{FF2B5EF4-FFF2-40B4-BE49-F238E27FC236}">
                <a16:creationId xmlns:a16="http://schemas.microsoft.com/office/drawing/2014/main" id="{5AEDE0E9-6071-6A56-D829-EF37D1251036}"/>
              </a:ext>
            </a:extLst>
          </p:cNvPr>
          <p:cNvCxnSpPr>
            <a:cxnSpLocks noChangeShapeType="1"/>
            <a:endCxn id="232486" idx="3"/>
          </p:cNvCxnSpPr>
          <p:nvPr/>
        </p:nvCxnSpPr>
        <p:spPr bwMode="auto">
          <a:xfrm rot="10800000" flipV="1">
            <a:off x="6345238" y="2673350"/>
            <a:ext cx="1765300" cy="131763"/>
          </a:xfrm>
          <a:prstGeom prst="bentConnector3">
            <a:avLst>
              <a:gd name="adj1" fmla="val 57065"/>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88" name="文字方塊 159">
            <a:extLst>
              <a:ext uri="{FF2B5EF4-FFF2-40B4-BE49-F238E27FC236}">
                <a16:creationId xmlns:a16="http://schemas.microsoft.com/office/drawing/2014/main" id="{261699F1-376A-64AB-0F51-573337B5C61D}"/>
              </a:ext>
            </a:extLst>
          </p:cNvPr>
          <p:cNvSpPr txBox="1">
            <a:spLocks noChangeArrowheads="1"/>
          </p:cNvSpPr>
          <p:nvPr/>
        </p:nvSpPr>
        <p:spPr bwMode="auto">
          <a:xfrm>
            <a:off x="417513" y="1709738"/>
            <a:ext cx="1003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2 privates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89" name="文字方塊 160">
            <a:extLst>
              <a:ext uri="{FF2B5EF4-FFF2-40B4-BE49-F238E27FC236}">
                <a16:creationId xmlns:a16="http://schemas.microsoft.com/office/drawing/2014/main" id="{BFCB65D7-AEE9-20D8-EE42-73F7251574E3}"/>
              </a:ext>
            </a:extLst>
          </p:cNvPr>
          <p:cNvSpPr txBox="1">
            <a:spLocks noChangeArrowheads="1"/>
          </p:cNvSpPr>
          <p:nvPr/>
        </p:nvSpPr>
        <p:spPr bwMode="auto">
          <a:xfrm>
            <a:off x="3113088" y="1187450"/>
            <a:ext cx="1547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1 global address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90" name="文字方塊 161">
            <a:extLst>
              <a:ext uri="{FF2B5EF4-FFF2-40B4-BE49-F238E27FC236}">
                <a16:creationId xmlns:a16="http://schemas.microsoft.com/office/drawing/2014/main" id="{F45C8950-D0DC-FFC4-3551-E86312DA414D}"/>
              </a:ext>
            </a:extLst>
          </p:cNvPr>
          <p:cNvSpPr txBox="1">
            <a:spLocks noChangeArrowheads="1"/>
          </p:cNvSpPr>
          <p:nvPr/>
        </p:nvSpPr>
        <p:spPr bwMode="auto">
          <a:xfrm>
            <a:off x="1527175" y="1941513"/>
            <a:ext cx="1052513" cy="368300"/>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P2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91" name="文字方塊 162">
            <a:extLst>
              <a:ext uri="{FF2B5EF4-FFF2-40B4-BE49-F238E27FC236}">
                <a16:creationId xmlns:a16="http://schemas.microsoft.com/office/drawing/2014/main" id="{C218F6F7-D93C-B7E2-4D55-0E89379084C2}"/>
              </a:ext>
            </a:extLst>
          </p:cNvPr>
          <p:cNvSpPr txBox="1">
            <a:spLocks noChangeArrowheads="1"/>
          </p:cNvSpPr>
          <p:nvPr/>
        </p:nvSpPr>
        <p:spPr bwMode="auto">
          <a:xfrm>
            <a:off x="5257800" y="1941513"/>
            <a:ext cx="1090613" cy="368300"/>
          </a:xfrm>
          <a:prstGeom prst="rect">
            <a:avLst/>
          </a:prstGeom>
          <a:solidFill>
            <a:srgbClr val="DDDDDD"/>
          </a:solidFill>
          <a:ln w="9525">
            <a:solidFill>
              <a:schemeClr val="tx1"/>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92" name="直線單箭頭接點 163">
            <a:extLst>
              <a:ext uri="{FF2B5EF4-FFF2-40B4-BE49-F238E27FC236}">
                <a16:creationId xmlns:a16="http://schemas.microsoft.com/office/drawing/2014/main" id="{FC67C120-B62E-E587-D7F2-2EA9C53819B7}"/>
              </a:ext>
            </a:extLst>
          </p:cNvPr>
          <p:cNvCxnSpPr>
            <a:cxnSpLocks noChangeShapeType="1"/>
          </p:cNvCxnSpPr>
          <p:nvPr/>
        </p:nvCxnSpPr>
        <p:spPr bwMode="auto">
          <a:xfrm>
            <a:off x="2573338" y="2117725"/>
            <a:ext cx="2681287" cy="0"/>
          </a:xfrm>
          <a:prstGeom prst="straightConnector1">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93" name="肘形接點 164">
            <a:extLst>
              <a:ext uri="{FF2B5EF4-FFF2-40B4-BE49-F238E27FC236}">
                <a16:creationId xmlns:a16="http://schemas.microsoft.com/office/drawing/2014/main" id="{90A52D93-185C-19B7-F685-0854921FDE7B}"/>
              </a:ext>
            </a:extLst>
          </p:cNvPr>
          <p:cNvCxnSpPr>
            <a:cxnSpLocks noChangeShapeType="1"/>
            <a:endCxn id="156" idx="1"/>
          </p:cNvCxnSpPr>
          <p:nvPr/>
        </p:nvCxnSpPr>
        <p:spPr bwMode="auto">
          <a:xfrm>
            <a:off x="6351588" y="2114550"/>
            <a:ext cx="1758950" cy="482600"/>
          </a:xfrm>
          <a:prstGeom prst="bentConnector3">
            <a:avLst>
              <a:gd name="adj1" fmla="val 4244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94" name="文字方塊 165">
            <a:extLst>
              <a:ext uri="{FF2B5EF4-FFF2-40B4-BE49-F238E27FC236}">
                <a16:creationId xmlns:a16="http://schemas.microsoft.com/office/drawing/2014/main" id="{CB9C36F5-A895-4530-46E9-D7C0A89DA0AA}"/>
              </a:ext>
            </a:extLst>
          </p:cNvPr>
          <p:cNvSpPr txBox="1">
            <a:spLocks noChangeArrowheads="1"/>
          </p:cNvSpPr>
          <p:nvPr/>
        </p:nvSpPr>
        <p:spPr bwMode="auto">
          <a:xfrm>
            <a:off x="5254625" y="3059113"/>
            <a:ext cx="1090613"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 </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 </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2495" name="肘形接點 166">
            <a:extLst>
              <a:ext uri="{FF2B5EF4-FFF2-40B4-BE49-F238E27FC236}">
                <a16:creationId xmlns:a16="http://schemas.microsoft.com/office/drawing/2014/main" id="{4152C94A-2DA8-D391-0CC1-A1AB9D0EAEAA}"/>
              </a:ext>
            </a:extLst>
          </p:cNvPr>
          <p:cNvCxnSpPr>
            <a:cxnSpLocks noChangeShapeType="1"/>
            <a:endCxn id="232494" idx="3"/>
          </p:cNvCxnSpPr>
          <p:nvPr/>
        </p:nvCxnSpPr>
        <p:spPr bwMode="auto">
          <a:xfrm rot="10800000" flipV="1">
            <a:off x="6345238" y="2768600"/>
            <a:ext cx="1765300" cy="476250"/>
          </a:xfrm>
          <a:prstGeom prst="bentConnector3">
            <a:avLst>
              <a:gd name="adj1" fmla="val 5000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96" name="文字方塊 167">
            <a:extLst>
              <a:ext uri="{FF2B5EF4-FFF2-40B4-BE49-F238E27FC236}">
                <a16:creationId xmlns:a16="http://schemas.microsoft.com/office/drawing/2014/main" id="{39A069E5-05D3-3021-D682-BCFB113838DF}"/>
              </a:ext>
            </a:extLst>
          </p:cNvPr>
          <p:cNvSpPr txBox="1">
            <a:spLocks noChangeArrowheads="1"/>
          </p:cNvSpPr>
          <p:nvPr/>
        </p:nvSpPr>
        <p:spPr bwMode="auto">
          <a:xfrm>
            <a:off x="2919413" y="1873250"/>
            <a:ext cx="969962" cy="369888"/>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69" name="文字方塊 168">
            <a:extLst>
              <a:ext uri="{FF2B5EF4-FFF2-40B4-BE49-F238E27FC236}">
                <a16:creationId xmlns:a16="http://schemas.microsoft.com/office/drawing/2014/main" id="{50283E05-7D99-E0DE-9B05-12D6B7CC5457}"/>
              </a:ext>
            </a:extLst>
          </p:cNvPr>
          <p:cNvSpPr txBox="1"/>
          <p:nvPr/>
        </p:nvSpPr>
        <p:spPr>
          <a:xfrm>
            <a:off x="2919413" y="1490663"/>
            <a:ext cx="1936750" cy="382587"/>
          </a:xfrm>
          <a:prstGeom prst="rect">
            <a:avLst/>
          </a:prstGeom>
          <a:solidFill>
            <a:schemeClr val="tx2">
              <a:lumMod val="20000"/>
              <a:lumOff val="80000"/>
            </a:schemeClr>
          </a:solidFill>
          <a:ln>
            <a:solidFill>
              <a:schemeClr val="tx1"/>
            </a:solidFill>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r>
              <a:rPr lang="en-US" altLang="zh-TW" b="0">
                <a:latin typeface="Times New Roman" panose="02020603050405020304" pitchFamily="18" charset="0"/>
                <a:ea typeface="新細明體" panose="02020500000000000000" pitchFamily="18" charset="-120"/>
                <a:cs typeface="Times New Roman" panose="02020603050405020304" pitchFamily="18" charset="0"/>
              </a:rPr>
              <a:t>NAT Table for </a:t>
            </a:r>
            <a:r>
              <a:rPr lang="en-US" altLang="zh-TW">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98" name="文字方塊 169">
            <a:extLst>
              <a:ext uri="{FF2B5EF4-FFF2-40B4-BE49-F238E27FC236}">
                <a16:creationId xmlns:a16="http://schemas.microsoft.com/office/drawing/2014/main" id="{3F36EAF6-BA0F-6586-8041-08E4996A1997}"/>
              </a:ext>
            </a:extLst>
          </p:cNvPr>
          <p:cNvSpPr txBox="1">
            <a:spLocks noChangeArrowheads="1"/>
          </p:cNvSpPr>
          <p:nvPr/>
        </p:nvSpPr>
        <p:spPr bwMode="auto">
          <a:xfrm>
            <a:off x="3887788" y="1873250"/>
            <a:ext cx="969962" cy="369888"/>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99" name="文字方塊 170">
            <a:extLst>
              <a:ext uri="{FF2B5EF4-FFF2-40B4-BE49-F238E27FC236}">
                <a16:creationId xmlns:a16="http://schemas.microsoft.com/office/drawing/2014/main" id="{F77BCFC6-7BE9-2285-20E8-C6CD6ADF0096}"/>
              </a:ext>
            </a:extLst>
          </p:cNvPr>
          <p:cNvSpPr txBox="1">
            <a:spLocks noChangeArrowheads="1"/>
          </p:cNvSpPr>
          <p:nvPr/>
        </p:nvSpPr>
        <p:spPr bwMode="auto">
          <a:xfrm>
            <a:off x="2919413" y="2244725"/>
            <a:ext cx="969962" cy="368300"/>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500" name="文字方塊 171">
            <a:extLst>
              <a:ext uri="{FF2B5EF4-FFF2-40B4-BE49-F238E27FC236}">
                <a16:creationId xmlns:a16="http://schemas.microsoft.com/office/drawing/2014/main" id="{637C2C59-120E-3C48-A3E4-45406C5644E8}"/>
              </a:ext>
            </a:extLst>
          </p:cNvPr>
          <p:cNvSpPr txBox="1">
            <a:spLocks noChangeArrowheads="1"/>
          </p:cNvSpPr>
          <p:nvPr/>
        </p:nvSpPr>
        <p:spPr bwMode="auto">
          <a:xfrm>
            <a:off x="3887788" y="2244725"/>
            <a:ext cx="969962" cy="368300"/>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73" name="左-上雙向箭號 172">
            <a:extLst>
              <a:ext uri="{FF2B5EF4-FFF2-40B4-BE49-F238E27FC236}">
                <a16:creationId xmlns:a16="http://schemas.microsoft.com/office/drawing/2014/main" id="{47DE1752-1921-33EC-62A8-FAC0A81348E8}"/>
              </a:ext>
            </a:extLst>
          </p:cNvPr>
          <p:cNvSpPr/>
          <p:nvPr/>
        </p:nvSpPr>
        <p:spPr bwMode="auto">
          <a:xfrm>
            <a:off x="3508375" y="2617788"/>
            <a:ext cx="527050" cy="527050"/>
          </a:xfrm>
          <a:prstGeom prst="lef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cxnSp>
        <p:nvCxnSpPr>
          <p:cNvPr id="232502" name="直線單箭頭接點 173">
            <a:extLst>
              <a:ext uri="{FF2B5EF4-FFF2-40B4-BE49-F238E27FC236}">
                <a16:creationId xmlns:a16="http://schemas.microsoft.com/office/drawing/2014/main" id="{81A85753-FFA7-95F4-3D2A-41360F3F2F02}"/>
              </a:ext>
            </a:extLst>
          </p:cNvPr>
          <p:cNvCxnSpPr>
            <a:cxnSpLocks noChangeShapeType="1"/>
          </p:cNvCxnSpPr>
          <p:nvPr/>
        </p:nvCxnSpPr>
        <p:spPr bwMode="auto">
          <a:xfrm flipH="1">
            <a:off x="2624138" y="2808288"/>
            <a:ext cx="26304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503" name="直線單箭頭接點 174">
            <a:extLst>
              <a:ext uri="{FF2B5EF4-FFF2-40B4-BE49-F238E27FC236}">
                <a16:creationId xmlns:a16="http://schemas.microsoft.com/office/drawing/2014/main" id="{DB2F9AA4-96DE-AED1-CE3F-A72408552E4E}"/>
              </a:ext>
            </a:extLst>
          </p:cNvPr>
          <p:cNvCxnSpPr>
            <a:cxnSpLocks noChangeShapeType="1"/>
          </p:cNvCxnSpPr>
          <p:nvPr/>
        </p:nvCxnSpPr>
        <p:spPr bwMode="auto">
          <a:xfrm flipH="1">
            <a:off x="2624138" y="3235325"/>
            <a:ext cx="2630487" cy="0"/>
          </a:xfrm>
          <a:prstGeom prst="straightConnector1">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504" name="文字方塊 175">
            <a:extLst>
              <a:ext uri="{FF2B5EF4-FFF2-40B4-BE49-F238E27FC236}">
                <a16:creationId xmlns:a16="http://schemas.microsoft.com/office/drawing/2014/main" id="{261FE79E-0141-7EC3-A2F7-9A6D5B999FC8}"/>
              </a:ext>
            </a:extLst>
          </p:cNvPr>
          <p:cNvSpPr txBox="1">
            <a:spLocks noChangeArrowheads="1"/>
          </p:cNvSpPr>
          <p:nvPr/>
        </p:nvSpPr>
        <p:spPr bwMode="auto">
          <a:xfrm>
            <a:off x="1698625" y="262890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a:t>
            </a:r>
          </a:p>
        </p:txBody>
      </p:sp>
      <p:sp>
        <p:nvSpPr>
          <p:cNvPr id="232505" name="文字方塊 176">
            <a:extLst>
              <a:ext uri="{FF2B5EF4-FFF2-40B4-BE49-F238E27FC236}">
                <a16:creationId xmlns:a16="http://schemas.microsoft.com/office/drawing/2014/main" id="{4A387F2A-15F1-F9C2-E537-7CD25637444F}"/>
              </a:ext>
            </a:extLst>
          </p:cNvPr>
          <p:cNvSpPr txBox="1">
            <a:spLocks noChangeArrowheads="1"/>
          </p:cNvSpPr>
          <p:nvPr/>
        </p:nvSpPr>
        <p:spPr bwMode="auto">
          <a:xfrm>
            <a:off x="1697038" y="304165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a:t>
            </a:r>
          </a:p>
        </p:txBody>
      </p:sp>
      <p:sp>
        <p:nvSpPr>
          <p:cNvPr id="232506" name="文字方塊 177">
            <a:extLst>
              <a:ext uri="{FF2B5EF4-FFF2-40B4-BE49-F238E27FC236}">
                <a16:creationId xmlns:a16="http://schemas.microsoft.com/office/drawing/2014/main" id="{3287720E-CD23-F5F2-B014-8F0C31BE242D}"/>
              </a:ext>
            </a:extLst>
          </p:cNvPr>
          <p:cNvSpPr txBox="1">
            <a:spLocks noChangeArrowheads="1"/>
          </p:cNvSpPr>
          <p:nvPr/>
        </p:nvSpPr>
        <p:spPr bwMode="auto">
          <a:xfrm>
            <a:off x="1169988" y="1127125"/>
            <a:ext cx="1749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Same external host</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79" name="禁止標誌 178">
            <a:extLst>
              <a:ext uri="{FF2B5EF4-FFF2-40B4-BE49-F238E27FC236}">
                <a16:creationId xmlns:a16="http://schemas.microsoft.com/office/drawing/2014/main" id="{D6795765-387E-E3B5-95BD-CACB43F96FD9}"/>
              </a:ext>
            </a:extLst>
          </p:cNvPr>
          <p:cNvSpPr/>
          <p:nvPr/>
        </p:nvSpPr>
        <p:spPr bwMode="auto">
          <a:xfrm>
            <a:off x="942975" y="2659063"/>
            <a:ext cx="782638" cy="723900"/>
          </a:xfrm>
          <a:prstGeom prst="noSmoking">
            <a:avLst>
              <a:gd name="adj" fmla="val 15355"/>
            </a:avLst>
          </a:prstGeom>
          <a:solidFill>
            <a:srgbClr val="FF0000"/>
          </a:solidFill>
          <a:ln w="9525" cap="flat" cmpd="sng" algn="ctr">
            <a:solidFill>
              <a:schemeClr val="tx1"/>
            </a:solidFill>
            <a:prstDash val="solid"/>
            <a:round/>
            <a:headEnd type="none" w="med" len="med"/>
            <a:tailEnd type="none" w="med" len="med"/>
          </a:ln>
          <a:effectLst/>
        </p:spPr>
        <p:txBody>
          <a:bodyPr/>
          <a:lstStyle/>
          <a:p>
            <a:pPr>
              <a:defRPr/>
            </a:pPr>
            <a:endParaRPr lang="zh-TW"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頁尾版面配置區 3">
            <a:extLst>
              <a:ext uri="{FF2B5EF4-FFF2-40B4-BE49-F238E27FC236}">
                <a16:creationId xmlns:a16="http://schemas.microsoft.com/office/drawing/2014/main" id="{A222A5F8-3C2C-A5F1-2440-64435C2FBB1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3475" name="投影片編號版面配置區 4">
            <a:extLst>
              <a:ext uri="{FF2B5EF4-FFF2-40B4-BE49-F238E27FC236}">
                <a16:creationId xmlns:a16="http://schemas.microsoft.com/office/drawing/2014/main" id="{8E79D1AB-608C-BB36-2BD2-EFD47F1A4D8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6D6852-6BA3-469B-BCF9-FE9B933D00B4}" type="slidenum">
              <a:rPr lang="en-US" altLang="zh-TW" b="0"/>
              <a:pPr/>
              <a:t>113</a:t>
            </a:fld>
            <a:endParaRPr lang="en-US" altLang="zh-TW" b="0"/>
          </a:p>
        </p:txBody>
      </p:sp>
      <p:sp>
        <p:nvSpPr>
          <p:cNvPr id="233476" name="Rectangle 2">
            <a:extLst>
              <a:ext uri="{FF2B5EF4-FFF2-40B4-BE49-F238E27FC236}">
                <a16:creationId xmlns:a16="http://schemas.microsoft.com/office/drawing/2014/main" id="{AC9212EE-2A83-5563-3ACD-609F37C01249}"/>
              </a:ext>
            </a:extLst>
          </p:cNvPr>
          <p:cNvSpPr>
            <a:spLocks noGrp="1" noChangeArrowheads="1"/>
          </p:cNvSpPr>
          <p:nvPr>
            <p:ph type="title"/>
          </p:nvPr>
        </p:nvSpPr>
        <p:spPr bwMode="auto">
          <a:xfrm>
            <a:off x="457200" y="274638"/>
            <a:ext cx="8229600" cy="6397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zh-TW" sz="3600">
                <a:ea typeface="新細明體" panose="02020500000000000000" pitchFamily="18" charset="-120"/>
              </a:rPr>
              <a:t>NAT Table with only IP addresses (3)</a:t>
            </a:r>
          </a:p>
        </p:txBody>
      </p:sp>
      <p:sp>
        <p:nvSpPr>
          <p:cNvPr id="233477" name="Rectangle 3">
            <a:extLst>
              <a:ext uri="{FF2B5EF4-FFF2-40B4-BE49-F238E27FC236}">
                <a16:creationId xmlns:a16="http://schemas.microsoft.com/office/drawing/2014/main" id="{AE3A06AA-473A-69A6-D672-36D47527EC0A}"/>
              </a:ext>
            </a:extLst>
          </p:cNvPr>
          <p:cNvSpPr>
            <a:spLocks noGrp="1" noChangeArrowheads="1"/>
          </p:cNvSpPr>
          <p:nvPr>
            <p:ph type="body" idx="1"/>
          </p:nvPr>
        </p:nvSpPr>
        <p:spPr bwMode="auto">
          <a:xfrm>
            <a:off x="457200" y="1143000"/>
            <a:ext cx="8229600" cy="4983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zh-TW" sz="2800">
                <a:ea typeface="新細明體" panose="02020500000000000000" pitchFamily="18" charset="-120"/>
              </a:rPr>
              <a:t>If using only one global address</a:t>
            </a:r>
          </a:p>
          <a:p>
            <a:pPr lvl="1" eaLnBrk="1" hangingPunct="1"/>
            <a:r>
              <a:rPr lang="en-US" altLang="zh-TW" sz="2400">
                <a:ea typeface="新細明體" panose="02020500000000000000" pitchFamily="18" charset="-120"/>
              </a:rPr>
              <a:t>Only one private-network host to access the same external host</a:t>
            </a:r>
          </a:p>
          <a:p>
            <a:pPr eaLnBrk="1" hangingPunct="1"/>
            <a:r>
              <a:rPr lang="en-US" altLang="zh-TW" sz="2800">
                <a:ea typeface="新細明體" panose="02020500000000000000" pitchFamily="18" charset="-120"/>
              </a:rPr>
              <a:t>If using a pool of global addresses (e.g. 4 addr)</a:t>
            </a:r>
          </a:p>
          <a:p>
            <a:pPr lvl="1" eaLnBrk="1" hangingPunct="1"/>
            <a:r>
              <a:rPr lang="en-US" altLang="zh-TW" sz="2400">
                <a:solidFill>
                  <a:schemeClr val="folHlink"/>
                </a:solidFill>
                <a:ea typeface="新細明體" panose="02020500000000000000" pitchFamily="18" charset="-120"/>
              </a:rPr>
              <a:t>No more than 4 connections can be made to the same destination</a:t>
            </a:r>
          </a:p>
          <a:p>
            <a:pPr lvl="1" eaLnBrk="1" hangingPunct="1"/>
            <a:r>
              <a:rPr lang="en-US" altLang="zh-TW" sz="2400">
                <a:ea typeface="新細明體" panose="02020500000000000000" pitchFamily="18" charset="-120"/>
              </a:rPr>
              <a:t>No private-network host can access two external server programs (e.g. HTTP and TELNET) at the same external host at the same time </a:t>
            </a:r>
            <a:r>
              <a:rPr lang="en-US" altLang="zh-TW" sz="2400" b="1">
                <a:solidFill>
                  <a:srgbClr val="FF0000"/>
                </a:solidFill>
                <a:ea typeface="新細明體" panose="02020500000000000000" pitchFamily="18" charset="-120"/>
              </a:rPr>
              <a:t>???</a:t>
            </a:r>
          </a:p>
          <a:p>
            <a:pPr lvl="1" eaLnBrk="1" hangingPunct="1"/>
            <a:r>
              <a:rPr lang="en-US" altLang="zh-TW" sz="2400">
                <a:solidFill>
                  <a:srgbClr val="3333CC"/>
                </a:solidFill>
                <a:ea typeface="新細明體" panose="02020500000000000000" pitchFamily="18" charset="-120"/>
              </a:rPr>
              <a:t>Two private-network hosts cannot access the same external server program at the same time </a:t>
            </a:r>
            <a:r>
              <a:rPr lang="en-US" altLang="zh-TW" sz="2400">
                <a:solidFill>
                  <a:srgbClr val="FF0000"/>
                </a:solidFill>
                <a:ea typeface="新細明體" panose="02020500000000000000" pitchFamily="18" charset="-120"/>
              </a:rPr>
              <a:t>(by using the same global address)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498" name="直線單箭頭接點 54">
            <a:extLst>
              <a:ext uri="{FF2B5EF4-FFF2-40B4-BE49-F238E27FC236}">
                <a16:creationId xmlns:a16="http://schemas.microsoft.com/office/drawing/2014/main" id="{2C37D7ED-D84A-FEB5-96FD-04450343BEEE}"/>
              </a:ext>
            </a:extLst>
          </p:cNvPr>
          <p:cNvCxnSpPr>
            <a:cxnSpLocks noChangeShapeType="1"/>
          </p:cNvCxnSpPr>
          <p:nvPr/>
        </p:nvCxnSpPr>
        <p:spPr bwMode="auto">
          <a:xfrm>
            <a:off x="2797175" y="2500313"/>
            <a:ext cx="2232025"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499" name="直線單箭頭接點 54">
            <a:extLst>
              <a:ext uri="{FF2B5EF4-FFF2-40B4-BE49-F238E27FC236}">
                <a16:creationId xmlns:a16="http://schemas.microsoft.com/office/drawing/2014/main" id="{1D38DD8C-989B-D27A-3F74-F9551B3CB5BE}"/>
              </a:ext>
            </a:extLst>
          </p:cNvPr>
          <p:cNvCxnSpPr>
            <a:cxnSpLocks noChangeShapeType="1"/>
          </p:cNvCxnSpPr>
          <p:nvPr/>
        </p:nvCxnSpPr>
        <p:spPr bwMode="auto">
          <a:xfrm>
            <a:off x="2797175" y="2851150"/>
            <a:ext cx="2232025"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00" name="直線單箭頭接點 54">
            <a:extLst>
              <a:ext uri="{FF2B5EF4-FFF2-40B4-BE49-F238E27FC236}">
                <a16:creationId xmlns:a16="http://schemas.microsoft.com/office/drawing/2014/main" id="{D2008442-5595-9445-3932-1051411D6EE1}"/>
              </a:ext>
            </a:extLst>
          </p:cNvPr>
          <p:cNvCxnSpPr>
            <a:cxnSpLocks noChangeShapeType="1"/>
          </p:cNvCxnSpPr>
          <p:nvPr/>
        </p:nvCxnSpPr>
        <p:spPr bwMode="auto">
          <a:xfrm>
            <a:off x="2797175" y="3211513"/>
            <a:ext cx="2232025"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01" name="直線單箭頭接點 54">
            <a:extLst>
              <a:ext uri="{FF2B5EF4-FFF2-40B4-BE49-F238E27FC236}">
                <a16:creationId xmlns:a16="http://schemas.microsoft.com/office/drawing/2014/main" id="{0D45ED7F-2B84-6857-686D-06853E80496A}"/>
              </a:ext>
            </a:extLst>
          </p:cNvPr>
          <p:cNvCxnSpPr>
            <a:cxnSpLocks noChangeShapeType="1"/>
          </p:cNvCxnSpPr>
          <p:nvPr/>
        </p:nvCxnSpPr>
        <p:spPr bwMode="auto">
          <a:xfrm>
            <a:off x="2797175" y="3571875"/>
            <a:ext cx="2232025"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02" name="頁尾版面配置區 1">
            <a:extLst>
              <a:ext uri="{FF2B5EF4-FFF2-40B4-BE49-F238E27FC236}">
                <a16:creationId xmlns:a16="http://schemas.microsoft.com/office/drawing/2014/main" id="{8BFFF720-02E8-693C-F6FE-D43BB90058E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4503" name="投影片編號版面配置區 2">
            <a:extLst>
              <a:ext uri="{FF2B5EF4-FFF2-40B4-BE49-F238E27FC236}">
                <a16:creationId xmlns:a16="http://schemas.microsoft.com/office/drawing/2014/main" id="{DE9869AD-059C-4FB1-1EDE-06F3C0F4DD3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A532D67-6F3E-4A3E-B174-36C2A7EE6D89}" type="slidenum">
              <a:rPr lang="en-US" altLang="zh-TW" b="0"/>
              <a:pPr/>
              <a:t>114</a:t>
            </a:fld>
            <a:endParaRPr lang="en-US" altLang="zh-TW" b="0"/>
          </a:p>
        </p:txBody>
      </p:sp>
      <p:sp>
        <p:nvSpPr>
          <p:cNvPr id="234504" name="Rectangle 2">
            <a:extLst>
              <a:ext uri="{FF2B5EF4-FFF2-40B4-BE49-F238E27FC236}">
                <a16:creationId xmlns:a16="http://schemas.microsoft.com/office/drawing/2014/main" id="{F61FB8C1-9C67-9C0E-4F73-1A53030ED0C4}"/>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zh-TW" sz="3600" b="0">
                <a:solidFill>
                  <a:schemeClr val="tx2"/>
                </a:solidFill>
                <a:ea typeface="新細明體" panose="02020500000000000000" pitchFamily="18" charset="-120"/>
              </a:rPr>
              <a:t>NAT Table with IP address &amp; Port # (1)</a:t>
            </a:r>
          </a:p>
        </p:txBody>
      </p:sp>
      <p:sp>
        <p:nvSpPr>
          <p:cNvPr id="59" name="雲朵形 58">
            <a:extLst>
              <a:ext uri="{FF2B5EF4-FFF2-40B4-BE49-F238E27FC236}">
                <a16:creationId xmlns:a16="http://schemas.microsoft.com/office/drawing/2014/main" id="{3CBE3E0A-DF30-EB8B-5AA0-9219B68881DB}"/>
              </a:ext>
            </a:extLst>
          </p:cNvPr>
          <p:cNvSpPr/>
          <p:nvPr/>
        </p:nvSpPr>
        <p:spPr bwMode="auto">
          <a:xfrm>
            <a:off x="7077075" y="4041775"/>
            <a:ext cx="1720850" cy="1114425"/>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TW" altLang="en-US"/>
          </a:p>
        </p:txBody>
      </p:sp>
      <p:sp>
        <p:nvSpPr>
          <p:cNvPr id="60" name="框架 59">
            <a:extLst>
              <a:ext uri="{FF2B5EF4-FFF2-40B4-BE49-F238E27FC236}">
                <a16:creationId xmlns:a16="http://schemas.microsoft.com/office/drawing/2014/main" id="{72B12F86-F77A-92E7-0D1C-9E8681DCFFA9}"/>
              </a:ext>
            </a:extLst>
          </p:cNvPr>
          <p:cNvSpPr/>
          <p:nvPr/>
        </p:nvSpPr>
        <p:spPr bwMode="auto">
          <a:xfrm>
            <a:off x="7689850" y="4357688"/>
            <a:ext cx="609600" cy="457200"/>
          </a:xfrm>
          <a:prstGeom prst="frame">
            <a:avLst/>
          </a:prstGeom>
          <a:solidFill>
            <a:srgbClr val="FFFF00"/>
          </a:solidFill>
          <a:ln w="9525" cap="flat" cmpd="sng" algn="ctr">
            <a:solidFill>
              <a:schemeClr val="tx1"/>
            </a:solidFill>
            <a:prstDash val="solid"/>
            <a:round/>
            <a:headEnd type="none" w="med" len="med"/>
            <a:tailEnd type="none" w="med" len="med"/>
          </a:ln>
          <a:effec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cxnSp>
        <p:nvCxnSpPr>
          <p:cNvPr id="234507" name="肘形接點 62">
            <a:extLst>
              <a:ext uri="{FF2B5EF4-FFF2-40B4-BE49-F238E27FC236}">
                <a16:creationId xmlns:a16="http://schemas.microsoft.com/office/drawing/2014/main" id="{3D81B8E4-AC25-D564-6804-90C1AD897A90}"/>
              </a:ext>
            </a:extLst>
          </p:cNvPr>
          <p:cNvCxnSpPr>
            <a:cxnSpLocks noChangeShapeType="1"/>
          </p:cNvCxnSpPr>
          <p:nvPr/>
        </p:nvCxnSpPr>
        <p:spPr bwMode="auto">
          <a:xfrm rot="10800000">
            <a:off x="7038975" y="2670175"/>
            <a:ext cx="1739900" cy="444500"/>
          </a:xfrm>
          <a:prstGeom prst="bentConnector3">
            <a:avLst>
              <a:gd name="adj1" fmla="val 54333"/>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08" name="文字方塊 67">
            <a:extLst>
              <a:ext uri="{FF2B5EF4-FFF2-40B4-BE49-F238E27FC236}">
                <a16:creationId xmlns:a16="http://schemas.microsoft.com/office/drawing/2014/main" id="{46D28896-A94E-A963-BAE3-7C1488190956}"/>
              </a:ext>
            </a:extLst>
          </p:cNvPr>
          <p:cNvSpPr txBox="1">
            <a:spLocks noChangeArrowheads="1"/>
          </p:cNvSpPr>
          <p:nvPr/>
        </p:nvSpPr>
        <p:spPr bwMode="auto">
          <a:xfrm>
            <a:off x="139700" y="2851150"/>
            <a:ext cx="1003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3 privates</a:t>
            </a:r>
            <a:endParaRPr lang="zh-TW" altLang="en-US" sz="1600" b="0" i="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09" name="文字方塊 55">
            <a:extLst>
              <a:ext uri="{FF2B5EF4-FFF2-40B4-BE49-F238E27FC236}">
                <a16:creationId xmlns:a16="http://schemas.microsoft.com/office/drawing/2014/main" id="{4F26A949-2AEF-A6F1-7C25-AA2F9D556485}"/>
              </a:ext>
            </a:extLst>
          </p:cNvPr>
          <p:cNvSpPr txBox="1">
            <a:spLocks noChangeArrowheads="1"/>
          </p:cNvSpPr>
          <p:nvPr/>
        </p:nvSpPr>
        <p:spPr bwMode="auto">
          <a:xfrm>
            <a:off x="2919413" y="2320925"/>
            <a:ext cx="962025" cy="369888"/>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P1:#1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7" name="文字方塊 56">
            <a:extLst>
              <a:ext uri="{FF2B5EF4-FFF2-40B4-BE49-F238E27FC236}">
                <a16:creationId xmlns:a16="http://schemas.microsoft.com/office/drawing/2014/main" id="{B57BC378-4948-F1CB-0444-2BA7F259B02B}"/>
              </a:ext>
            </a:extLst>
          </p:cNvPr>
          <p:cNvSpPr txBox="1"/>
          <p:nvPr/>
        </p:nvSpPr>
        <p:spPr>
          <a:xfrm>
            <a:off x="2919413" y="1939925"/>
            <a:ext cx="1936750" cy="381000"/>
          </a:xfrm>
          <a:prstGeom prst="rect">
            <a:avLst/>
          </a:prstGeom>
          <a:solidFill>
            <a:schemeClr val="tx2">
              <a:lumMod val="20000"/>
              <a:lumOff val="80000"/>
            </a:schemeClr>
          </a:solidFill>
          <a:ln>
            <a:solidFill>
              <a:schemeClr val="tx1"/>
            </a:solidFill>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NAT Table for </a:t>
            </a:r>
            <a:r>
              <a:rPr lang="en-US" altLang="zh-TW" dirty="0">
                <a:latin typeface="Times New Roman" panose="02020603050405020304" pitchFamily="18" charset="0"/>
                <a:ea typeface="新細明體" panose="02020500000000000000" pitchFamily="18" charset="-120"/>
                <a:cs typeface="Times New Roman" panose="02020603050405020304" pitchFamily="18" charset="0"/>
              </a:rPr>
              <a:t>G1</a:t>
            </a:r>
            <a:endParaRPr lang="zh-TW" altLang="en-US"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1" name="文字方塊 57">
            <a:extLst>
              <a:ext uri="{FF2B5EF4-FFF2-40B4-BE49-F238E27FC236}">
                <a16:creationId xmlns:a16="http://schemas.microsoft.com/office/drawing/2014/main" id="{E2C3E5B4-E5E4-983D-D8D9-5308DB87433B}"/>
              </a:ext>
            </a:extLst>
          </p:cNvPr>
          <p:cNvSpPr txBox="1">
            <a:spLocks noChangeArrowheads="1"/>
          </p:cNvSpPr>
          <p:nvPr/>
        </p:nvSpPr>
        <p:spPr bwMode="auto">
          <a:xfrm>
            <a:off x="3887788" y="2320925"/>
            <a:ext cx="969962" cy="369888"/>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a:solidFill>
                  <a:srgbClr val="3333CC"/>
                </a:solidFill>
                <a:latin typeface="Times New Roman" panose="02020603050405020304" pitchFamily="18" charset="0"/>
                <a:ea typeface="新細明體" panose="02020500000000000000" pitchFamily="18" charset="-120"/>
                <a:cs typeface="Times New Roman" panose="02020603050405020304" pitchFamily="18" charset="0"/>
              </a:rPr>
              <a:t>G1:#1</a:t>
            </a:r>
            <a:endParaRPr lang="zh-TW" altLang="en-US">
              <a:solidFill>
                <a:srgbClr val="3333CC"/>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2" name="文字方塊 47">
            <a:extLst>
              <a:ext uri="{FF2B5EF4-FFF2-40B4-BE49-F238E27FC236}">
                <a16:creationId xmlns:a16="http://schemas.microsoft.com/office/drawing/2014/main" id="{C1E6E81E-CE8A-A72D-E5FB-E0C4D6265E38}"/>
              </a:ext>
            </a:extLst>
          </p:cNvPr>
          <p:cNvSpPr txBox="1">
            <a:spLocks noChangeArrowheads="1"/>
          </p:cNvSpPr>
          <p:nvPr/>
        </p:nvSpPr>
        <p:spPr bwMode="auto">
          <a:xfrm>
            <a:off x="1155700" y="1603375"/>
            <a:ext cx="1749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Same external host</a:t>
            </a:r>
          </a:p>
          <a:p>
            <a:pPr algn="ctr"/>
            <a:r>
              <a:rPr lang="en-US" altLang="zh-TW" sz="1600" b="0">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600" b="0" i="1">
                <a:latin typeface="Times New Roman" panose="02020603050405020304" pitchFamily="18" charset="0"/>
                <a:ea typeface="新細明體" panose="02020500000000000000" pitchFamily="18" charset="-120"/>
                <a:cs typeface="Times New Roman" panose="02020603050405020304" pitchFamily="18" charset="0"/>
              </a:rPr>
              <a:t>Telnet</a:t>
            </a:r>
            <a:r>
              <a:rPr lang="en-US" altLang="zh-TW" sz="1600" b="0">
                <a:latin typeface="Times New Roman" panose="02020603050405020304" pitchFamily="18" charset="0"/>
                <a:ea typeface="新細明體" panose="02020500000000000000" pitchFamily="18" charset="-120"/>
                <a:cs typeface="Times New Roman" panose="02020603050405020304" pitchFamily="18" charset="0"/>
              </a:rPr>
              <a:t>)</a:t>
            </a:r>
            <a:endParaRPr lang="zh-TW" altLang="en-US" sz="1600"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3" name="矩形 29">
            <a:extLst>
              <a:ext uri="{FF2B5EF4-FFF2-40B4-BE49-F238E27FC236}">
                <a16:creationId xmlns:a16="http://schemas.microsoft.com/office/drawing/2014/main" id="{8AB2339B-919A-47F9-8BEA-CC6A450CBE16}"/>
              </a:ext>
            </a:extLst>
          </p:cNvPr>
          <p:cNvSpPr>
            <a:spLocks noChangeArrowheads="1"/>
          </p:cNvSpPr>
          <p:nvPr/>
        </p:nvSpPr>
        <p:spPr bwMode="auto">
          <a:xfrm>
            <a:off x="2970213" y="1590675"/>
            <a:ext cx="172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i="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1 global address</a:t>
            </a:r>
            <a:endParaRPr lang="zh-TW" altLang="en-US" i="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endParaRPr>
          </a:p>
        </p:txBody>
      </p:sp>
      <p:grpSp>
        <p:nvGrpSpPr>
          <p:cNvPr id="234514" name="群組 8">
            <a:extLst>
              <a:ext uri="{FF2B5EF4-FFF2-40B4-BE49-F238E27FC236}">
                <a16:creationId xmlns:a16="http://schemas.microsoft.com/office/drawing/2014/main" id="{3D9B3408-D932-22A9-53EC-BA4C2AC99E15}"/>
              </a:ext>
            </a:extLst>
          </p:cNvPr>
          <p:cNvGrpSpPr>
            <a:grpSpLocks/>
          </p:cNvGrpSpPr>
          <p:nvPr/>
        </p:nvGrpSpPr>
        <p:grpSpPr bwMode="auto">
          <a:xfrm>
            <a:off x="1155700" y="2316163"/>
            <a:ext cx="1641475" cy="1479550"/>
            <a:chOff x="1537218" y="2706688"/>
            <a:chExt cx="1049339" cy="1479550"/>
          </a:xfrm>
        </p:grpSpPr>
        <p:sp>
          <p:nvSpPr>
            <p:cNvPr id="232455" name="文字方塊 52">
              <a:extLst>
                <a:ext uri="{FF2B5EF4-FFF2-40B4-BE49-F238E27FC236}">
                  <a16:creationId xmlns:a16="http://schemas.microsoft.com/office/drawing/2014/main" id="{58F9C4F7-7F2A-2AE6-239F-AE2F8AA67D32}"/>
                </a:ext>
              </a:extLst>
            </p:cNvPr>
            <p:cNvSpPr txBox="1">
              <a:spLocks noChangeArrowheads="1"/>
            </p:cNvSpPr>
            <p:nvPr/>
          </p:nvSpPr>
          <p:spPr bwMode="auto">
            <a:xfrm>
              <a:off x="1537218" y="2706688"/>
              <a:ext cx="1049339" cy="646112"/>
            </a:xfrm>
            <a:prstGeom prst="rect">
              <a:avLst/>
            </a:prstGeom>
            <a:solidFill>
              <a:schemeClr val="bg1">
                <a:lumMod val="9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P1:#1</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40" name="文字方塊 70">
              <a:extLst>
                <a:ext uri="{FF2B5EF4-FFF2-40B4-BE49-F238E27FC236}">
                  <a16:creationId xmlns:a16="http://schemas.microsoft.com/office/drawing/2014/main" id="{CB170B16-034C-89A7-1BCA-623B42309D84}"/>
                </a:ext>
              </a:extLst>
            </p:cNvPr>
            <p:cNvSpPr txBox="1">
              <a:spLocks noChangeArrowheads="1"/>
            </p:cNvSpPr>
            <p:nvPr/>
          </p:nvSpPr>
          <p:spPr bwMode="auto">
            <a:xfrm>
              <a:off x="1537252" y="3446464"/>
              <a:ext cx="1049305" cy="369887"/>
            </a:xfrm>
            <a:prstGeom prst="rect">
              <a:avLst/>
            </a:prstGeom>
            <a:solidFill>
              <a:srgbClr val="92D050"/>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P2:#1</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2477" name="文字方塊 84">
              <a:extLst>
                <a:ext uri="{FF2B5EF4-FFF2-40B4-BE49-F238E27FC236}">
                  <a16:creationId xmlns:a16="http://schemas.microsoft.com/office/drawing/2014/main" id="{12EE1AFD-4519-9C22-23B6-EDCBC9E4E8D1}"/>
                </a:ext>
              </a:extLst>
            </p:cNvPr>
            <p:cNvSpPr txBox="1">
              <a:spLocks noChangeArrowheads="1"/>
            </p:cNvSpPr>
            <p:nvPr/>
          </p:nvSpPr>
          <p:spPr bwMode="auto">
            <a:xfrm>
              <a:off x="1537218" y="3076575"/>
              <a:ext cx="1049339" cy="371475"/>
            </a:xfrm>
            <a:prstGeom prst="rect">
              <a:avLst/>
            </a:prstGeom>
            <a:solidFill>
              <a:schemeClr val="bg1">
                <a:lumMod val="8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P1:#2</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42" name="文字方塊 70">
              <a:extLst>
                <a:ext uri="{FF2B5EF4-FFF2-40B4-BE49-F238E27FC236}">
                  <a16:creationId xmlns:a16="http://schemas.microsoft.com/office/drawing/2014/main" id="{7E156960-8338-310C-C59D-72D0D9ECA0B9}"/>
                </a:ext>
              </a:extLst>
            </p:cNvPr>
            <p:cNvSpPr txBox="1">
              <a:spLocks noChangeArrowheads="1"/>
            </p:cNvSpPr>
            <p:nvPr/>
          </p:nvSpPr>
          <p:spPr bwMode="auto">
            <a:xfrm>
              <a:off x="1537218" y="3816351"/>
              <a:ext cx="1049339" cy="369887"/>
            </a:xfrm>
            <a:prstGeom prst="rect">
              <a:avLst/>
            </a:prstGeom>
            <a:solidFill>
              <a:srgbClr val="59D399"/>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P3:#1</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grpSp>
      <p:sp>
        <p:nvSpPr>
          <p:cNvPr id="234515" name="文字方塊 55">
            <a:extLst>
              <a:ext uri="{FF2B5EF4-FFF2-40B4-BE49-F238E27FC236}">
                <a16:creationId xmlns:a16="http://schemas.microsoft.com/office/drawing/2014/main" id="{C52A141F-3CBD-3461-6BFE-6A6D7DCE7404}"/>
              </a:ext>
            </a:extLst>
          </p:cNvPr>
          <p:cNvSpPr txBox="1">
            <a:spLocks noChangeArrowheads="1"/>
          </p:cNvSpPr>
          <p:nvPr/>
        </p:nvSpPr>
        <p:spPr bwMode="auto">
          <a:xfrm>
            <a:off x="2919413" y="2693988"/>
            <a:ext cx="962025"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P1:#2</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6" name="文字方塊 57">
            <a:extLst>
              <a:ext uri="{FF2B5EF4-FFF2-40B4-BE49-F238E27FC236}">
                <a16:creationId xmlns:a16="http://schemas.microsoft.com/office/drawing/2014/main" id="{77CBA497-4680-18FA-878A-01C81639A056}"/>
              </a:ext>
            </a:extLst>
          </p:cNvPr>
          <p:cNvSpPr txBox="1">
            <a:spLocks noChangeArrowheads="1"/>
          </p:cNvSpPr>
          <p:nvPr/>
        </p:nvSpPr>
        <p:spPr bwMode="auto">
          <a:xfrm>
            <a:off x="3887788" y="2693988"/>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a:solidFill>
                  <a:srgbClr val="3333CC"/>
                </a:solidFill>
                <a:latin typeface="Times New Roman" panose="02020603050405020304" pitchFamily="18" charset="0"/>
                <a:ea typeface="新細明體" panose="02020500000000000000" pitchFamily="18" charset="-120"/>
                <a:cs typeface="Times New Roman" panose="02020603050405020304" pitchFamily="18" charset="0"/>
              </a:rPr>
              <a:t>G1:#2</a:t>
            </a:r>
            <a:endParaRPr lang="zh-TW" altLang="en-US">
              <a:solidFill>
                <a:srgbClr val="3333CC"/>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7" name="文字方塊 55">
            <a:extLst>
              <a:ext uri="{FF2B5EF4-FFF2-40B4-BE49-F238E27FC236}">
                <a16:creationId xmlns:a16="http://schemas.microsoft.com/office/drawing/2014/main" id="{03E70D42-D6EC-9F92-3DFF-FFBDF861EB42}"/>
              </a:ext>
            </a:extLst>
          </p:cNvPr>
          <p:cNvSpPr txBox="1">
            <a:spLocks noChangeArrowheads="1"/>
          </p:cNvSpPr>
          <p:nvPr/>
        </p:nvSpPr>
        <p:spPr bwMode="auto">
          <a:xfrm>
            <a:off x="2919413" y="3065463"/>
            <a:ext cx="962025"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P2:#1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8" name="文字方塊 57">
            <a:extLst>
              <a:ext uri="{FF2B5EF4-FFF2-40B4-BE49-F238E27FC236}">
                <a16:creationId xmlns:a16="http://schemas.microsoft.com/office/drawing/2014/main" id="{41E09555-2BD9-90BC-F757-2B3E84F02149}"/>
              </a:ext>
            </a:extLst>
          </p:cNvPr>
          <p:cNvSpPr txBox="1">
            <a:spLocks noChangeArrowheads="1"/>
          </p:cNvSpPr>
          <p:nvPr/>
        </p:nvSpPr>
        <p:spPr bwMode="auto">
          <a:xfrm>
            <a:off x="3887788" y="3065463"/>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a:solidFill>
                  <a:srgbClr val="3333CC"/>
                </a:solidFill>
                <a:latin typeface="Times New Roman" panose="02020603050405020304" pitchFamily="18" charset="0"/>
                <a:ea typeface="新細明體" panose="02020500000000000000" pitchFamily="18" charset="-120"/>
                <a:cs typeface="Times New Roman" panose="02020603050405020304" pitchFamily="18" charset="0"/>
              </a:rPr>
              <a:t>G1:#3</a:t>
            </a:r>
            <a:endParaRPr lang="zh-TW" altLang="en-US">
              <a:solidFill>
                <a:srgbClr val="3333CC"/>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19" name="文字方塊 55">
            <a:extLst>
              <a:ext uri="{FF2B5EF4-FFF2-40B4-BE49-F238E27FC236}">
                <a16:creationId xmlns:a16="http://schemas.microsoft.com/office/drawing/2014/main" id="{7CB29CF1-21E4-0507-60DA-BD2042F2FABE}"/>
              </a:ext>
            </a:extLst>
          </p:cNvPr>
          <p:cNvSpPr txBox="1">
            <a:spLocks noChangeArrowheads="1"/>
          </p:cNvSpPr>
          <p:nvPr/>
        </p:nvSpPr>
        <p:spPr bwMode="auto">
          <a:xfrm>
            <a:off x="2919413" y="3436938"/>
            <a:ext cx="962025"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b="0">
                <a:latin typeface="Times New Roman" panose="02020603050405020304" pitchFamily="18" charset="0"/>
                <a:ea typeface="新細明體" panose="02020500000000000000" pitchFamily="18" charset="-120"/>
                <a:cs typeface="Times New Roman" panose="02020603050405020304" pitchFamily="18" charset="0"/>
              </a:rPr>
              <a:t>P3:#1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20" name="文字方塊 57">
            <a:extLst>
              <a:ext uri="{FF2B5EF4-FFF2-40B4-BE49-F238E27FC236}">
                <a16:creationId xmlns:a16="http://schemas.microsoft.com/office/drawing/2014/main" id="{7E36B819-BFFF-AA7E-598E-1030C8A78146}"/>
              </a:ext>
            </a:extLst>
          </p:cNvPr>
          <p:cNvSpPr txBox="1">
            <a:spLocks noChangeArrowheads="1"/>
          </p:cNvSpPr>
          <p:nvPr/>
        </p:nvSpPr>
        <p:spPr bwMode="auto">
          <a:xfrm>
            <a:off x="3887788" y="3436938"/>
            <a:ext cx="969962" cy="369887"/>
          </a:xfrm>
          <a:prstGeom prst="rect">
            <a:avLst/>
          </a:prstGeom>
          <a:solidFill>
            <a:schemeClr val="bg1"/>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a:solidFill>
                  <a:srgbClr val="3333CC"/>
                </a:solidFill>
                <a:latin typeface="Times New Roman" panose="02020603050405020304" pitchFamily="18" charset="0"/>
                <a:ea typeface="新細明體" panose="02020500000000000000" pitchFamily="18" charset="-120"/>
                <a:cs typeface="Times New Roman" panose="02020603050405020304" pitchFamily="18" charset="0"/>
              </a:rPr>
              <a:t>G1:#4</a:t>
            </a:r>
            <a:endParaRPr lang="zh-TW" altLang="en-US">
              <a:solidFill>
                <a:srgbClr val="3333CC"/>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90" name="文字方塊 52">
            <a:extLst>
              <a:ext uri="{FF2B5EF4-FFF2-40B4-BE49-F238E27FC236}">
                <a16:creationId xmlns:a16="http://schemas.microsoft.com/office/drawing/2014/main" id="{13924DF1-3A63-F9BD-855B-C675EABBCEF5}"/>
              </a:ext>
            </a:extLst>
          </p:cNvPr>
          <p:cNvSpPr txBox="1">
            <a:spLocks noChangeArrowheads="1"/>
          </p:cNvSpPr>
          <p:nvPr/>
        </p:nvSpPr>
        <p:spPr bwMode="auto">
          <a:xfrm>
            <a:off x="5035550" y="2316163"/>
            <a:ext cx="1670050" cy="646112"/>
          </a:xfrm>
          <a:prstGeom prst="rect">
            <a:avLst/>
          </a:prstGeom>
          <a:solidFill>
            <a:schemeClr val="bg1">
              <a:lumMod val="9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G1:#1</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22" name="文字方塊 70">
            <a:extLst>
              <a:ext uri="{FF2B5EF4-FFF2-40B4-BE49-F238E27FC236}">
                <a16:creationId xmlns:a16="http://schemas.microsoft.com/office/drawing/2014/main" id="{2B7262E8-1AF5-7357-5678-0C1D4FF35A43}"/>
              </a:ext>
            </a:extLst>
          </p:cNvPr>
          <p:cNvSpPr txBox="1">
            <a:spLocks noChangeArrowheads="1"/>
          </p:cNvSpPr>
          <p:nvPr/>
        </p:nvSpPr>
        <p:spPr bwMode="auto">
          <a:xfrm>
            <a:off x="5035550" y="3055938"/>
            <a:ext cx="1670050" cy="369887"/>
          </a:xfrm>
          <a:prstGeom prst="rect">
            <a:avLst/>
          </a:prstGeom>
          <a:solidFill>
            <a:srgbClr val="92D050"/>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G1:#3</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92" name="文字方塊 84">
            <a:extLst>
              <a:ext uri="{FF2B5EF4-FFF2-40B4-BE49-F238E27FC236}">
                <a16:creationId xmlns:a16="http://schemas.microsoft.com/office/drawing/2014/main" id="{A75637D6-5035-17AE-A370-5CC310D40AC3}"/>
              </a:ext>
            </a:extLst>
          </p:cNvPr>
          <p:cNvSpPr txBox="1">
            <a:spLocks noChangeArrowheads="1"/>
          </p:cNvSpPr>
          <p:nvPr/>
        </p:nvSpPr>
        <p:spPr bwMode="auto">
          <a:xfrm>
            <a:off x="5035550" y="2686050"/>
            <a:ext cx="1670050" cy="368300"/>
          </a:xfrm>
          <a:prstGeom prst="rect">
            <a:avLst/>
          </a:prstGeom>
          <a:solidFill>
            <a:schemeClr val="bg1">
              <a:lumMod val="8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G1:#2</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24" name="文字方塊 70">
            <a:extLst>
              <a:ext uri="{FF2B5EF4-FFF2-40B4-BE49-F238E27FC236}">
                <a16:creationId xmlns:a16="http://schemas.microsoft.com/office/drawing/2014/main" id="{CCB135AD-B70B-B45A-D1E8-C59D51685559}"/>
              </a:ext>
            </a:extLst>
          </p:cNvPr>
          <p:cNvSpPr txBox="1">
            <a:spLocks noChangeArrowheads="1"/>
          </p:cNvSpPr>
          <p:nvPr/>
        </p:nvSpPr>
        <p:spPr bwMode="auto">
          <a:xfrm>
            <a:off x="5035550" y="3425825"/>
            <a:ext cx="1670050" cy="368300"/>
          </a:xfrm>
          <a:prstGeom prst="rect">
            <a:avLst/>
          </a:prstGeom>
          <a:solidFill>
            <a:srgbClr val="59D399"/>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G1:#4</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25" name="文字方塊 94">
            <a:extLst>
              <a:ext uri="{FF2B5EF4-FFF2-40B4-BE49-F238E27FC236}">
                <a16:creationId xmlns:a16="http://schemas.microsoft.com/office/drawing/2014/main" id="{1B9B82B6-1E24-7BB2-3DAF-3A883BCC5D20}"/>
              </a:ext>
            </a:extLst>
          </p:cNvPr>
          <p:cNvSpPr txBox="1">
            <a:spLocks noChangeArrowheads="1"/>
          </p:cNvSpPr>
          <p:nvPr/>
        </p:nvSpPr>
        <p:spPr bwMode="auto">
          <a:xfrm>
            <a:off x="3687763" y="3903663"/>
            <a:ext cx="1370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200" i="1">
                <a:solidFill>
                  <a:srgbClr val="FF0000"/>
                </a:solidFill>
                <a:ea typeface="新細明體" panose="02020500000000000000" pitchFamily="18" charset="-120"/>
              </a:rPr>
              <a:t>Must be unique</a:t>
            </a:r>
            <a:endParaRPr lang="zh-TW" altLang="en-US" sz="1200" i="1">
              <a:solidFill>
                <a:srgbClr val="FF0000"/>
              </a:solidFill>
              <a:ea typeface="新細明體" panose="02020500000000000000" pitchFamily="18" charset="-120"/>
            </a:endParaRPr>
          </a:p>
        </p:txBody>
      </p:sp>
      <p:sp>
        <p:nvSpPr>
          <p:cNvPr id="234526" name="向下箭號 15">
            <a:extLst>
              <a:ext uri="{FF2B5EF4-FFF2-40B4-BE49-F238E27FC236}">
                <a16:creationId xmlns:a16="http://schemas.microsoft.com/office/drawing/2014/main" id="{78408FA8-E76C-6F35-B166-44D258A5B411}"/>
              </a:ext>
            </a:extLst>
          </p:cNvPr>
          <p:cNvSpPr>
            <a:spLocks noChangeArrowheads="1"/>
          </p:cNvSpPr>
          <p:nvPr/>
        </p:nvSpPr>
        <p:spPr bwMode="auto">
          <a:xfrm>
            <a:off x="4297363" y="3779838"/>
            <a:ext cx="198437" cy="173037"/>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8" name="右彎箭號 17">
            <a:extLst>
              <a:ext uri="{FF2B5EF4-FFF2-40B4-BE49-F238E27FC236}">
                <a16:creationId xmlns:a16="http://schemas.microsoft.com/office/drawing/2014/main" id="{BC00AE6A-E219-2CC2-6C61-29642B37BE4F}"/>
              </a:ext>
            </a:extLst>
          </p:cNvPr>
          <p:cNvSpPr/>
          <p:nvPr/>
        </p:nvSpPr>
        <p:spPr bwMode="auto">
          <a:xfrm rot="5400000">
            <a:off x="7017544" y="2870994"/>
            <a:ext cx="1017587" cy="1285875"/>
          </a:xfrm>
          <a:prstGeom prst="bentArrow">
            <a:avLst>
              <a:gd name="adj1" fmla="val 18010"/>
              <a:gd name="adj2" fmla="val 21006"/>
              <a:gd name="adj3" fmla="val 26997"/>
              <a:gd name="adj4" fmla="val 13274"/>
            </a:avLst>
          </a:prstGeom>
          <a:solidFill>
            <a:srgbClr val="FF0000">
              <a:alpha val="50196"/>
            </a:srgbClr>
          </a:solidFill>
          <a:ln w="9525" cap="flat" cmpd="sng" algn="ctr">
            <a:solidFill>
              <a:schemeClr val="tx1"/>
            </a:solidFill>
            <a:prstDash val="solid"/>
            <a:round/>
            <a:headEnd type="none" w="med" len="med"/>
            <a:tailEnd type="none" w="med" len="med"/>
          </a:ln>
          <a:effectLst/>
        </p:spPr>
        <p:txBody>
          <a:bodyPr/>
          <a:lstStyle/>
          <a:p>
            <a:pPr>
              <a:defRPr/>
            </a:pPr>
            <a:endParaRPr lang="zh-TW" altLang="en-US"/>
          </a:p>
        </p:txBody>
      </p:sp>
      <p:sp>
        <p:nvSpPr>
          <p:cNvPr id="99" name="文字方塊 52">
            <a:extLst>
              <a:ext uri="{FF2B5EF4-FFF2-40B4-BE49-F238E27FC236}">
                <a16:creationId xmlns:a16="http://schemas.microsoft.com/office/drawing/2014/main" id="{C3379C1E-2EE4-AFE0-CC21-E5516008E3DB}"/>
              </a:ext>
            </a:extLst>
          </p:cNvPr>
          <p:cNvSpPr txBox="1">
            <a:spLocks noChangeArrowheads="1"/>
          </p:cNvSpPr>
          <p:nvPr/>
        </p:nvSpPr>
        <p:spPr bwMode="auto">
          <a:xfrm>
            <a:off x="5035550" y="4108450"/>
            <a:ext cx="1670050" cy="368300"/>
          </a:xfrm>
          <a:prstGeom prst="rect">
            <a:avLst/>
          </a:prstGeom>
          <a:solidFill>
            <a:schemeClr val="bg1">
              <a:lumMod val="9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G1:#1</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29" name="文字方塊 70">
            <a:extLst>
              <a:ext uri="{FF2B5EF4-FFF2-40B4-BE49-F238E27FC236}">
                <a16:creationId xmlns:a16="http://schemas.microsoft.com/office/drawing/2014/main" id="{AECC17B7-A0D6-7953-0F76-B155C5A95F65}"/>
              </a:ext>
            </a:extLst>
          </p:cNvPr>
          <p:cNvSpPr txBox="1">
            <a:spLocks noChangeArrowheads="1"/>
          </p:cNvSpPr>
          <p:nvPr/>
        </p:nvSpPr>
        <p:spPr bwMode="auto">
          <a:xfrm>
            <a:off x="5035550" y="4848225"/>
            <a:ext cx="1670050" cy="369888"/>
          </a:xfrm>
          <a:prstGeom prst="rect">
            <a:avLst/>
          </a:prstGeom>
          <a:solidFill>
            <a:srgbClr val="92D050"/>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G1:#3</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01" name="文字方塊 84">
            <a:extLst>
              <a:ext uri="{FF2B5EF4-FFF2-40B4-BE49-F238E27FC236}">
                <a16:creationId xmlns:a16="http://schemas.microsoft.com/office/drawing/2014/main" id="{2F4AD2F6-3204-EF80-5DF9-79BDD10EC2DF}"/>
              </a:ext>
            </a:extLst>
          </p:cNvPr>
          <p:cNvSpPr txBox="1">
            <a:spLocks noChangeArrowheads="1"/>
          </p:cNvSpPr>
          <p:nvPr/>
        </p:nvSpPr>
        <p:spPr bwMode="auto">
          <a:xfrm>
            <a:off x="5035550" y="4478338"/>
            <a:ext cx="1670050" cy="368300"/>
          </a:xfrm>
          <a:prstGeom prst="rect">
            <a:avLst/>
          </a:prstGeom>
          <a:solidFill>
            <a:schemeClr val="bg1">
              <a:lumMod val="8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G1:#2</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31" name="文字方塊 70">
            <a:extLst>
              <a:ext uri="{FF2B5EF4-FFF2-40B4-BE49-F238E27FC236}">
                <a16:creationId xmlns:a16="http://schemas.microsoft.com/office/drawing/2014/main" id="{62008FAA-ECB5-9F8A-5CA3-0045139FF4C9}"/>
              </a:ext>
            </a:extLst>
          </p:cNvPr>
          <p:cNvSpPr txBox="1">
            <a:spLocks noChangeArrowheads="1"/>
          </p:cNvSpPr>
          <p:nvPr/>
        </p:nvSpPr>
        <p:spPr bwMode="auto">
          <a:xfrm>
            <a:off x="5035550" y="5218113"/>
            <a:ext cx="1670050" cy="368300"/>
          </a:xfrm>
          <a:prstGeom prst="rect">
            <a:avLst/>
          </a:prstGeom>
          <a:solidFill>
            <a:srgbClr val="59D399"/>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G1:#4</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32" name="向左箭號 18">
            <a:extLst>
              <a:ext uri="{FF2B5EF4-FFF2-40B4-BE49-F238E27FC236}">
                <a16:creationId xmlns:a16="http://schemas.microsoft.com/office/drawing/2014/main" id="{C0702DC0-7F27-4CE7-C37D-71EDFE50F724}"/>
              </a:ext>
            </a:extLst>
          </p:cNvPr>
          <p:cNvSpPr>
            <a:spLocks noChangeArrowheads="1"/>
          </p:cNvSpPr>
          <p:nvPr/>
        </p:nvSpPr>
        <p:spPr bwMode="auto">
          <a:xfrm>
            <a:off x="6853238" y="4433888"/>
            <a:ext cx="736600" cy="381000"/>
          </a:xfrm>
          <a:prstGeom prst="leftArrow">
            <a:avLst>
              <a:gd name="adj1" fmla="val 50000"/>
              <a:gd name="adj2" fmla="val 49998"/>
            </a:avLst>
          </a:prstGeom>
          <a:solidFill>
            <a:srgbClr val="FF0000">
              <a:alpha val="50195"/>
            </a:srgbClr>
          </a:solidFill>
          <a:ln w="9525" algn="ctr">
            <a:solidFill>
              <a:schemeClr val="tx1"/>
            </a:solidFill>
            <a:round/>
            <a:headEnd/>
            <a:tailEnd/>
          </a:ln>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0" name="左-上雙向箭號 19">
            <a:extLst>
              <a:ext uri="{FF2B5EF4-FFF2-40B4-BE49-F238E27FC236}">
                <a16:creationId xmlns:a16="http://schemas.microsoft.com/office/drawing/2014/main" id="{CBB1D40D-E49D-E0F5-5D52-3C3E1D7BD845}"/>
              </a:ext>
            </a:extLst>
          </p:cNvPr>
          <p:cNvSpPr/>
          <p:nvPr/>
        </p:nvSpPr>
        <p:spPr bwMode="auto">
          <a:xfrm>
            <a:off x="3284538" y="4230688"/>
            <a:ext cx="808037" cy="803275"/>
          </a:xfrm>
          <a:prstGeom prst="leftUpArrow">
            <a:avLst/>
          </a:prstGeom>
          <a:solidFill>
            <a:srgbClr val="FF0000">
              <a:alpha val="49804"/>
            </a:srgbClr>
          </a:solidFill>
          <a:ln w="9525" cap="flat" cmpd="sng" algn="ctr">
            <a:solidFill>
              <a:schemeClr val="tx1"/>
            </a:solidFill>
            <a:prstDash val="solid"/>
            <a:round/>
            <a:headEnd type="none" w="med" len="med"/>
            <a:tailEnd type="none" w="med" len="med"/>
          </a:ln>
          <a:effectLst/>
        </p:spPr>
        <p:txBody>
          <a:bodyPr/>
          <a:lstStyle/>
          <a:p>
            <a:pPr>
              <a:defRPr/>
            </a:pPr>
            <a:endParaRPr lang="zh-TW" altLang="en-US"/>
          </a:p>
        </p:txBody>
      </p:sp>
      <p:sp>
        <p:nvSpPr>
          <p:cNvPr id="234534" name="向左箭號 104">
            <a:extLst>
              <a:ext uri="{FF2B5EF4-FFF2-40B4-BE49-F238E27FC236}">
                <a16:creationId xmlns:a16="http://schemas.microsoft.com/office/drawing/2014/main" id="{83F78238-1285-B184-032D-B2037F97D40E}"/>
              </a:ext>
            </a:extLst>
          </p:cNvPr>
          <p:cNvSpPr>
            <a:spLocks noChangeArrowheads="1"/>
          </p:cNvSpPr>
          <p:nvPr/>
        </p:nvSpPr>
        <p:spPr bwMode="auto">
          <a:xfrm>
            <a:off x="4127500" y="4594225"/>
            <a:ext cx="736600" cy="381000"/>
          </a:xfrm>
          <a:prstGeom prst="leftArrow">
            <a:avLst>
              <a:gd name="adj1" fmla="val 50000"/>
              <a:gd name="adj2" fmla="val 49998"/>
            </a:avLst>
          </a:prstGeom>
          <a:solidFill>
            <a:srgbClr val="FF0000">
              <a:alpha val="49803"/>
            </a:srgbClr>
          </a:solidFill>
          <a:ln w="9525" algn="ctr">
            <a:solidFill>
              <a:schemeClr val="tx1"/>
            </a:solidFill>
            <a:round/>
            <a:headEnd/>
            <a:tailEnd/>
          </a:ln>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06" name="文字方塊 52">
            <a:extLst>
              <a:ext uri="{FF2B5EF4-FFF2-40B4-BE49-F238E27FC236}">
                <a16:creationId xmlns:a16="http://schemas.microsoft.com/office/drawing/2014/main" id="{722AB2B6-D12B-5E2C-2953-CEA5777CD239}"/>
              </a:ext>
            </a:extLst>
          </p:cNvPr>
          <p:cNvSpPr txBox="1">
            <a:spLocks noChangeArrowheads="1"/>
          </p:cNvSpPr>
          <p:nvPr/>
        </p:nvSpPr>
        <p:spPr bwMode="auto">
          <a:xfrm>
            <a:off x="1155700" y="4108450"/>
            <a:ext cx="1670050" cy="368300"/>
          </a:xfrm>
          <a:prstGeom prst="rect">
            <a:avLst/>
          </a:prstGeom>
          <a:solidFill>
            <a:schemeClr val="bg1">
              <a:lumMod val="9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P1:#1</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36" name="文字方塊 70">
            <a:extLst>
              <a:ext uri="{FF2B5EF4-FFF2-40B4-BE49-F238E27FC236}">
                <a16:creationId xmlns:a16="http://schemas.microsoft.com/office/drawing/2014/main" id="{12CF3E30-9D4D-FA70-CFB8-751AD67B040B}"/>
              </a:ext>
            </a:extLst>
          </p:cNvPr>
          <p:cNvSpPr txBox="1">
            <a:spLocks noChangeArrowheads="1"/>
          </p:cNvSpPr>
          <p:nvPr/>
        </p:nvSpPr>
        <p:spPr bwMode="auto">
          <a:xfrm>
            <a:off x="1155700" y="4848225"/>
            <a:ext cx="1670050" cy="369888"/>
          </a:xfrm>
          <a:prstGeom prst="rect">
            <a:avLst/>
          </a:prstGeom>
          <a:solidFill>
            <a:srgbClr val="92D050"/>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P2:#1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08" name="文字方塊 84">
            <a:extLst>
              <a:ext uri="{FF2B5EF4-FFF2-40B4-BE49-F238E27FC236}">
                <a16:creationId xmlns:a16="http://schemas.microsoft.com/office/drawing/2014/main" id="{0DE9E255-4986-4D72-AFCA-88C3DCC8D9E0}"/>
              </a:ext>
            </a:extLst>
          </p:cNvPr>
          <p:cNvSpPr txBox="1">
            <a:spLocks noChangeArrowheads="1"/>
          </p:cNvSpPr>
          <p:nvPr/>
        </p:nvSpPr>
        <p:spPr bwMode="auto">
          <a:xfrm>
            <a:off x="1155700" y="4478338"/>
            <a:ext cx="1670050" cy="368300"/>
          </a:xfrm>
          <a:prstGeom prst="rect">
            <a:avLst/>
          </a:prstGeom>
          <a:solidFill>
            <a:schemeClr val="bg1">
              <a:lumMod val="85000"/>
            </a:schemeClr>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dirty="0">
                <a:latin typeface="Times New Roman" panose="02020603050405020304" pitchFamily="18" charset="0"/>
                <a:ea typeface="新細明體" panose="02020500000000000000" pitchFamily="18" charset="-120"/>
                <a:cs typeface="Times New Roman" panose="02020603050405020304" pitchFamily="18" charset="0"/>
              </a:rPr>
              <a:t>P1:#2</a:t>
            </a:r>
            <a:endParaRPr lang="zh-TW" altLang="en-US" b="0" dirty="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4538" name="文字方塊 70">
            <a:extLst>
              <a:ext uri="{FF2B5EF4-FFF2-40B4-BE49-F238E27FC236}">
                <a16:creationId xmlns:a16="http://schemas.microsoft.com/office/drawing/2014/main" id="{227A9E26-0ACD-F015-0C76-D808C41A299B}"/>
              </a:ext>
            </a:extLst>
          </p:cNvPr>
          <p:cNvSpPr txBox="1">
            <a:spLocks noChangeArrowheads="1"/>
          </p:cNvSpPr>
          <p:nvPr/>
        </p:nvSpPr>
        <p:spPr bwMode="auto">
          <a:xfrm>
            <a:off x="1155700" y="5218113"/>
            <a:ext cx="1670050" cy="368300"/>
          </a:xfrm>
          <a:prstGeom prst="rect">
            <a:avLst/>
          </a:prstGeom>
          <a:solidFill>
            <a:srgbClr val="59D399"/>
          </a:solidFill>
          <a:ln w="9525">
            <a:solidFill>
              <a:schemeClr val="tx1"/>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b="0">
                <a:latin typeface="Times New Roman" panose="02020603050405020304" pitchFamily="18" charset="0"/>
                <a:ea typeface="新細明體" panose="02020500000000000000" pitchFamily="18" charset="-120"/>
                <a:cs typeface="Times New Roman" panose="02020603050405020304" pitchFamily="18" charset="0"/>
              </a:rPr>
              <a:t>D1:#23</a:t>
            </a:r>
            <a:r>
              <a:rPr lang="en-US" altLang="zh-TW" b="0">
                <a:latin typeface="Times New Roman" panose="02020603050405020304" pitchFamily="18" charset="0"/>
                <a:ea typeface="新細明體" panose="02020500000000000000" pitchFamily="18" charset="-120"/>
                <a:cs typeface="Times New Roman" panose="02020603050405020304" pitchFamily="18" charset="0"/>
                <a:sym typeface="Wingdings" panose="05000000000000000000" pitchFamily="2" charset="2"/>
              </a:rPr>
              <a:t></a:t>
            </a:r>
            <a:r>
              <a:rPr lang="en-US" altLang="zh-TW" b="0">
                <a:latin typeface="Times New Roman" panose="02020603050405020304" pitchFamily="18" charset="0"/>
                <a:ea typeface="新細明體" panose="02020500000000000000" pitchFamily="18" charset="-120"/>
                <a:cs typeface="Times New Roman" panose="02020603050405020304" pitchFamily="18" charset="0"/>
              </a:rPr>
              <a:t>P3:#1</a:t>
            </a:r>
            <a:endParaRPr lang="zh-TW" altLang="en-US" b="0">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頁尾版面配置區 1">
            <a:extLst>
              <a:ext uri="{FF2B5EF4-FFF2-40B4-BE49-F238E27FC236}">
                <a16:creationId xmlns:a16="http://schemas.microsoft.com/office/drawing/2014/main" id="{BAD6E8B5-EC98-104B-8F08-F9ECA5C5881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5523" name="投影片編號版面配置區 2">
            <a:extLst>
              <a:ext uri="{FF2B5EF4-FFF2-40B4-BE49-F238E27FC236}">
                <a16:creationId xmlns:a16="http://schemas.microsoft.com/office/drawing/2014/main" id="{6FDEB570-9131-8454-A350-C7355601B50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BCB532-2A4D-45E9-9099-C37C5E51978D}" type="slidenum">
              <a:rPr lang="en-US" altLang="zh-TW" b="0"/>
              <a:pPr/>
              <a:t>115</a:t>
            </a:fld>
            <a:endParaRPr lang="en-US" altLang="zh-TW" b="0"/>
          </a:p>
        </p:txBody>
      </p:sp>
      <p:pic>
        <p:nvPicPr>
          <p:cNvPr id="235524" name="圖片 2">
            <a:extLst>
              <a:ext uri="{FF2B5EF4-FFF2-40B4-BE49-F238E27FC236}">
                <a16:creationId xmlns:a16="http://schemas.microsoft.com/office/drawing/2014/main" id="{CA7C4BCD-187D-4E39-64C3-30A6D9ED2D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60583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Rectangle 2">
            <a:extLst>
              <a:ext uri="{FF2B5EF4-FFF2-40B4-BE49-F238E27FC236}">
                <a16:creationId xmlns:a16="http://schemas.microsoft.com/office/drawing/2014/main" id="{DB64E919-EA09-3154-FBEF-D1B92C388C87}"/>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zh-TW" sz="3600" b="0">
                <a:solidFill>
                  <a:schemeClr val="tx2"/>
                </a:solidFill>
                <a:ea typeface="新細明體" panose="02020500000000000000" pitchFamily="18" charset="-120"/>
              </a:rPr>
              <a:t>NAT Table with IP address &amp; Port # (2)</a:t>
            </a:r>
          </a:p>
        </p:txBody>
      </p:sp>
      <p:sp>
        <p:nvSpPr>
          <p:cNvPr id="235526" name="向右箭號 6">
            <a:extLst>
              <a:ext uri="{FF2B5EF4-FFF2-40B4-BE49-F238E27FC236}">
                <a16:creationId xmlns:a16="http://schemas.microsoft.com/office/drawing/2014/main" id="{F2EA887D-5D17-D327-0E4E-5BF3735554DD}"/>
              </a:ext>
            </a:extLst>
          </p:cNvPr>
          <p:cNvSpPr>
            <a:spLocks noChangeArrowheads="1"/>
          </p:cNvSpPr>
          <p:nvPr/>
        </p:nvSpPr>
        <p:spPr bwMode="auto">
          <a:xfrm>
            <a:off x="6858000" y="2514600"/>
            <a:ext cx="304800" cy="152400"/>
          </a:xfrm>
          <a:prstGeom prst="righ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35527" name="文字方塊 7">
            <a:extLst>
              <a:ext uri="{FF2B5EF4-FFF2-40B4-BE49-F238E27FC236}">
                <a16:creationId xmlns:a16="http://schemas.microsoft.com/office/drawing/2014/main" id="{0200D691-8138-07EF-DD6A-C0990C422E00}"/>
              </a:ext>
            </a:extLst>
          </p:cNvPr>
          <p:cNvSpPr txBox="1">
            <a:spLocks noChangeArrowheads="1"/>
          </p:cNvSpPr>
          <p:nvPr/>
        </p:nvSpPr>
        <p:spPr bwMode="auto">
          <a:xfrm>
            <a:off x="7131050" y="2452688"/>
            <a:ext cx="1370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200" i="1">
                <a:solidFill>
                  <a:srgbClr val="FF0000"/>
                </a:solidFill>
                <a:ea typeface="新細明體" panose="02020500000000000000" pitchFamily="18" charset="-120"/>
              </a:rPr>
              <a:t>Must be unique</a:t>
            </a:r>
            <a:endParaRPr lang="zh-TW" altLang="en-US" sz="1200" i="1">
              <a:solidFill>
                <a:srgbClr val="FF0000"/>
              </a:solidFill>
              <a:ea typeface="新細明體" panose="02020500000000000000" pitchFamily="18" charset="-12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頁尾版面配置區 1">
            <a:extLst>
              <a:ext uri="{FF2B5EF4-FFF2-40B4-BE49-F238E27FC236}">
                <a16:creationId xmlns:a16="http://schemas.microsoft.com/office/drawing/2014/main" id="{3158E293-8E08-75B1-15A0-31A9B3CD6E2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7571" name="投影片編號版面配置區 2">
            <a:extLst>
              <a:ext uri="{FF2B5EF4-FFF2-40B4-BE49-F238E27FC236}">
                <a16:creationId xmlns:a16="http://schemas.microsoft.com/office/drawing/2014/main" id="{F81CDC6E-A01D-53E3-F4FF-B2DC35E92C0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13988B-47F6-4D0D-AB1C-F01453AA09DF}" type="slidenum">
              <a:rPr lang="en-US" altLang="zh-TW" b="0"/>
              <a:pPr/>
              <a:t>116</a:t>
            </a:fld>
            <a:endParaRPr lang="en-US" altLang="zh-TW" b="0"/>
          </a:p>
        </p:txBody>
      </p:sp>
      <p:sp>
        <p:nvSpPr>
          <p:cNvPr id="237572" name="Rectangle 2">
            <a:extLst>
              <a:ext uri="{FF2B5EF4-FFF2-40B4-BE49-F238E27FC236}">
                <a16:creationId xmlns:a16="http://schemas.microsoft.com/office/drawing/2014/main" id="{71456DC8-4B21-FFBB-F6EB-48BB903270F2}"/>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zh-TW" sz="3600" b="0">
                <a:solidFill>
                  <a:schemeClr val="tx2"/>
                </a:solidFill>
                <a:ea typeface="新細明體" panose="02020500000000000000" pitchFamily="18" charset="-120"/>
              </a:rPr>
              <a:t>NAT Table with IP address &amp; Port # (3)</a:t>
            </a:r>
          </a:p>
        </p:txBody>
      </p:sp>
      <p:pic>
        <p:nvPicPr>
          <p:cNvPr id="237573" name="圖片 1">
            <a:extLst>
              <a:ext uri="{FF2B5EF4-FFF2-40B4-BE49-F238E27FC236}">
                <a16:creationId xmlns:a16="http://schemas.microsoft.com/office/drawing/2014/main" id="{D37847FA-5D85-1990-10E7-20C36EC6C5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788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頁尾版面配置區 1">
            <a:extLst>
              <a:ext uri="{FF2B5EF4-FFF2-40B4-BE49-F238E27FC236}">
                <a16:creationId xmlns:a16="http://schemas.microsoft.com/office/drawing/2014/main" id="{E1F23BDF-0A17-3C80-6806-973074858411}"/>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9619" name="投影片編號版面配置區 2">
            <a:extLst>
              <a:ext uri="{FF2B5EF4-FFF2-40B4-BE49-F238E27FC236}">
                <a16:creationId xmlns:a16="http://schemas.microsoft.com/office/drawing/2014/main" id="{2B73DB2F-721E-1D31-A793-013065B2312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026871-DD71-49B1-976C-7D4C66638AFB}" type="slidenum">
              <a:rPr lang="en-US" altLang="zh-TW" b="0"/>
              <a:pPr/>
              <a:t>117</a:t>
            </a:fld>
            <a:endParaRPr lang="en-US" altLang="zh-TW" b="0"/>
          </a:p>
        </p:txBody>
      </p:sp>
      <p:sp>
        <p:nvSpPr>
          <p:cNvPr id="239620" name="Rectangle 2">
            <a:extLst>
              <a:ext uri="{FF2B5EF4-FFF2-40B4-BE49-F238E27FC236}">
                <a16:creationId xmlns:a16="http://schemas.microsoft.com/office/drawing/2014/main" id="{1A7B13CB-69CB-26D4-CA75-46C2727AC0F7}"/>
              </a:ext>
            </a:extLst>
          </p:cNvPr>
          <p:cNvSpPr txBox="1">
            <a:spLocks noChangeArrowheads="1"/>
          </p:cNvSpPr>
          <p:nvPr/>
        </p:nvSpPr>
        <p:spPr bwMode="auto">
          <a:xfrm>
            <a:off x="457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zh-TW" sz="3600" b="0">
                <a:solidFill>
                  <a:schemeClr val="tx2"/>
                </a:solidFill>
                <a:ea typeface="新細明體" panose="02020500000000000000" pitchFamily="18" charset="-120"/>
              </a:rPr>
              <a:t>NAT Table with IP address &amp; Port # (4)</a:t>
            </a:r>
          </a:p>
        </p:txBody>
      </p:sp>
      <p:pic>
        <p:nvPicPr>
          <p:cNvPr id="239621" name="圖片 46">
            <a:extLst>
              <a:ext uri="{FF2B5EF4-FFF2-40B4-BE49-F238E27FC236}">
                <a16:creationId xmlns:a16="http://schemas.microsoft.com/office/drawing/2014/main" id="{F777DF1C-5842-21C6-2A3E-5559A9241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6" t="20190" r="3503" b="2992"/>
          <a:stretch>
            <a:fillRect/>
          </a:stretch>
        </p:blipFill>
        <p:spPr bwMode="auto">
          <a:xfrm>
            <a:off x="1219200" y="2452688"/>
            <a:ext cx="6934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2" name="Rectangle 3">
            <a:extLst>
              <a:ext uri="{FF2B5EF4-FFF2-40B4-BE49-F238E27FC236}">
                <a16:creationId xmlns:a16="http://schemas.microsoft.com/office/drawing/2014/main" id="{FE070B56-3E88-930F-7A21-E46439A50E3A}"/>
              </a:ext>
            </a:extLst>
          </p:cNvPr>
          <p:cNvSpPr txBox="1">
            <a:spLocks noChangeArrowheads="1"/>
          </p:cNvSpPr>
          <p:nvPr/>
        </p:nvSpPr>
        <p:spPr bwMode="auto">
          <a:xfrm>
            <a:off x="457200" y="1143000"/>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zh-TW" sz="2800" b="0">
                <a:ea typeface="新細明體" panose="02020500000000000000" pitchFamily="18" charset="-120"/>
              </a:rPr>
              <a:t>NAT Table in the textbook</a:t>
            </a:r>
          </a:p>
          <a:p>
            <a:pPr lvl="1" eaLnBrk="1" hangingPunct="1">
              <a:spcBef>
                <a:spcPct val="20000"/>
              </a:spcBef>
              <a:buClr>
                <a:schemeClr val="hlink"/>
              </a:buClr>
              <a:buSzPct val="55000"/>
              <a:buFont typeface="Wingdings" panose="05000000000000000000" pitchFamily="2" charset="2"/>
              <a:buChar char="n"/>
            </a:pPr>
            <a:r>
              <a:rPr lang="en-US" altLang="zh-TW" sz="2400" b="0">
                <a:ea typeface="新細明體" panose="02020500000000000000" pitchFamily="18" charset="-120"/>
              </a:rPr>
              <a:t>This may not be the best way to understand NAT</a:t>
            </a:r>
          </a:p>
        </p:txBody>
      </p:sp>
      <p:sp>
        <p:nvSpPr>
          <p:cNvPr id="239623" name="文字方塊 94">
            <a:extLst>
              <a:ext uri="{FF2B5EF4-FFF2-40B4-BE49-F238E27FC236}">
                <a16:creationId xmlns:a16="http://schemas.microsoft.com/office/drawing/2014/main" id="{A7E4E2EA-E6B1-7A58-7189-807BC6C13A9A}"/>
              </a:ext>
            </a:extLst>
          </p:cNvPr>
          <p:cNvSpPr txBox="1">
            <a:spLocks noChangeArrowheads="1"/>
          </p:cNvSpPr>
          <p:nvPr/>
        </p:nvSpPr>
        <p:spPr bwMode="auto">
          <a:xfrm>
            <a:off x="3168650" y="4770438"/>
            <a:ext cx="1771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i="1">
                <a:solidFill>
                  <a:srgbClr val="FF0000"/>
                </a:solidFill>
                <a:ea typeface="新細明體" panose="02020500000000000000" pitchFamily="18" charset="-120"/>
              </a:rPr>
              <a:t>Must be unique</a:t>
            </a:r>
            <a:endParaRPr lang="zh-TW" altLang="en-US" sz="1600" i="1">
              <a:solidFill>
                <a:srgbClr val="FF0000"/>
              </a:solidFill>
              <a:ea typeface="新細明體" panose="02020500000000000000" pitchFamily="18" charset="-120"/>
            </a:endParaRPr>
          </a:p>
        </p:txBody>
      </p:sp>
      <p:sp>
        <p:nvSpPr>
          <p:cNvPr id="239624" name="向下箭號 15">
            <a:extLst>
              <a:ext uri="{FF2B5EF4-FFF2-40B4-BE49-F238E27FC236}">
                <a16:creationId xmlns:a16="http://schemas.microsoft.com/office/drawing/2014/main" id="{5847B92F-EB27-CDB1-8E18-F5B8EABFF98F}"/>
              </a:ext>
            </a:extLst>
          </p:cNvPr>
          <p:cNvSpPr>
            <a:spLocks noChangeArrowheads="1"/>
          </p:cNvSpPr>
          <p:nvPr/>
        </p:nvSpPr>
        <p:spPr bwMode="auto">
          <a:xfrm>
            <a:off x="3733800" y="4424363"/>
            <a:ext cx="606425" cy="346075"/>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sz="2400">
              <a:ea typeface="新細明體" panose="02020500000000000000" pitchFamily="18" charset="-120"/>
            </a:endParaRPr>
          </a:p>
        </p:txBody>
      </p:sp>
      <p:sp>
        <p:nvSpPr>
          <p:cNvPr id="239625" name="文字方塊 94">
            <a:extLst>
              <a:ext uri="{FF2B5EF4-FFF2-40B4-BE49-F238E27FC236}">
                <a16:creationId xmlns:a16="http://schemas.microsoft.com/office/drawing/2014/main" id="{D093ED1A-F746-C73E-A024-E3B9F1C157EC}"/>
              </a:ext>
            </a:extLst>
          </p:cNvPr>
          <p:cNvSpPr txBox="1">
            <a:spLocks noChangeArrowheads="1"/>
          </p:cNvSpPr>
          <p:nvPr/>
        </p:nvSpPr>
        <p:spPr bwMode="auto">
          <a:xfrm>
            <a:off x="4191000" y="2252663"/>
            <a:ext cx="855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i="1">
                <a:solidFill>
                  <a:srgbClr val="0000FF"/>
                </a:solidFill>
                <a:ea typeface="新細明體" panose="02020500000000000000" pitchFamily="18" charset="-120"/>
              </a:rPr>
              <a:t>Server</a:t>
            </a:r>
            <a:endParaRPr lang="zh-TW" altLang="en-US" sz="1600" i="1">
              <a:solidFill>
                <a:srgbClr val="0000FF"/>
              </a:solidFill>
              <a:ea typeface="新細明體" panose="02020500000000000000" pitchFamily="18" charset="-120"/>
            </a:endParaRPr>
          </a:p>
        </p:txBody>
      </p:sp>
      <p:sp>
        <p:nvSpPr>
          <p:cNvPr id="239626" name="矩形 1">
            <a:extLst>
              <a:ext uri="{FF2B5EF4-FFF2-40B4-BE49-F238E27FC236}">
                <a16:creationId xmlns:a16="http://schemas.microsoft.com/office/drawing/2014/main" id="{12AE46E8-B922-A5B2-3906-3ED6807F25E8}"/>
              </a:ext>
            </a:extLst>
          </p:cNvPr>
          <p:cNvSpPr>
            <a:spLocks noChangeArrowheads="1"/>
          </p:cNvSpPr>
          <p:nvPr/>
        </p:nvSpPr>
        <p:spPr bwMode="auto">
          <a:xfrm>
            <a:off x="2819400" y="2573338"/>
            <a:ext cx="2468563" cy="1735137"/>
          </a:xfrm>
          <a:prstGeom prst="rect">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239627" name="文字方塊 94">
            <a:extLst>
              <a:ext uri="{FF2B5EF4-FFF2-40B4-BE49-F238E27FC236}">
                <a16:creationId xmlns:a16="http://schemas.microsoft.com/office/drawing/2014/main" id="{9D399CDF-BC7E-E6C4-E7FE-21960D06E227}"/>
              </a:ext>
            </a:extLst>
          </p:cNvPr>
          <p:cNvSpPr txBox="1">
            <a:spLocks noChangeArrowheads="1"/>
          </p:cNvSpPr>
          <p:nvPr/>
        </p:nvSpPr>
        <p:spPr bwMode="auto">
          <a:xfrm>
            <a:off x="3168650" y="5164138"/>
            <a:ext cx="5518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i="1">
                <a:solidFill>
                  <a:srgbClr val="FF0000"/>
                </a:solidFill>
                <a:ea typeface="新細明體" panose="02020500000000000000" pitchFamily="18" charset="-120"/>
              </a:rPr>
              <a:t>Otherwise reassign a new private port and </a:t>
            </a:r>
            <a:br>
              <a:rPr lang="en-US" altLang="zh-TW" sz="1600" i="1">
                <a:solidFill>
                  <a:srgbClr val="FF0000"/>
                </a:solidFill>
                <a:ea typeface="新細明體" panose="02020500000000000000" pitchFamily="18" charset="-120"/>
              </a:rPr>
            </a:br>
            <a:r>
              <a:rPr lang="en-US" altLang="zh-TW" sz="1600" i="1">
                <a:solidFill>
                  <a:srgbClr val="FF0000"/>
                </a:solidFill>
                <a:ea typeface="新細明體" panose="02020500000000000000" pitchFamily="18" charset="-120"/>
              </a:rPr>
              <a:t>cache the mapping (the new port --&gt; the old port)</a:t>
            </a:r>
            <a:endParaRPr lang="zh-TW" altLang="en-US" sz="1600" i="1">
              <a:solidFill>
                <a:srgbClr val="FF0000"/>
              </a:solidFill>
              <a:ea typeface="新細明體"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a:extLst>
              <a:ext uri="{FF2B5EF4-FFF2-40B4-BE49-F238E27FC236}">
                <a16:creationId xmlns:a16="http://schemas.microsoft.com/office/drawing/2014/main" id="{49041809-292E-F677-7DEA-5212F6511A6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675" name="投影片編號版面配置區 2">
            <a:extLst>
              <a:ext uri="{FF2B5EF4-FFF2-40B4-BE49-F238E27FC236}">
                <a16:creationId xmlns:a16="http://schemas.microsoft.com/office/drawing/2014/main" id="{63A77295-2CF2-A608-B873-99407406912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62ADA7-0A45-4B71-B6D8-21A41B5A339E}" type="slidenum">
              <a:rPr lang="en-US" altLang="zh-TW" b="0"/>
              <a:pPr/>
              <a:t>12</a:t>
            </a:fld>
            <a:endParaRPr lang="en-US" altLang="zh-TW" b="0"/>
          </a:p>
        </p:txBody>
      </p:sp>
      <p:sp>
        <p:nvSpPr>
          <p:cNvPr id="28676" name="Text Box 2">
            <a:extLst>
              <a:ext uri="{FF2B5EF4-FFF2-40B4-BE49-F238E27FC236}">
                <a16:creationId xmlns:a16="http://schemas.microsoft.com/office/drawing/2014/main" id="{841A5641-67C0-BC7A-19CD-58FE6C239268}"/>
              </a:ext>
            </a:extLst>
          </p:cNvPr>
          <p:cNvSpPr txBox="1">
            <a:spLocks noChangeArrowheads="1"/>
          </p:cNvSpPr>
          <p:nvPr/>
        </p:nvSpPr>
        <p:spPr bwMode="auto">
          <a:xfrm>
            <a:off x="76200" y="696913"/>
            <a:ext cx="88392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lnSpc>
                <a:spcPct val="130000"/>
              </a:lnSpc>
            </a:pPr>
            <a:r>
              <a:rPr lang="en-US" altLang="zh-TW" sz="2400">
                <a:latin typeface="Arial Unicode MS" panose="020B0604020202020204" pitchFamily="34" charset="-128"/>
                <a:ea typeface="新細明體" panose="02020500000000000000" pitchFamily="18" charset="-120"/>
              </a:rPr>
              <a:t>Find the number of addresses in a range if the first address is 146.102.29.0 and the last address is 146.102.32.255.</a:t>
            </a:r>
          </a:p>
          <a:p>
            <a:pPr algn="just">
              <a:lnSpc>
                <a:spcPct val="130000"/>
              </a:lnSpc>
            </a:pPr>
            <a:endParaRPr lang="en-US" altLang="zh-TW" sz="2400">
              <a:latin typeface="Arial Unicode MS" panose="020B0604020202020204" pitchFamily="34" charset="-128"/>
              <a:ea typeface="新細明體" panose="02020500000000000000" pitchFamily="18" charset="-120"/>
            </a:endParaRPr>
          </a:p>
          <a:p>
            <a:pPr algn="just">
              <a:lnSpc>
                <a:spcPct val="130000"/>
              </a:lnSpc>
            </a:pPr>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lnSpc>
                <a:spcPct val="130000"/>
              </a:lnSpc>
            </a:pPr>
            <a:r>
              <a:rPr lang="en-US" altLang="zh-TW" sz="2400">
                <a:latin typeface="Arial Unicode MS" panose="020B0604020202020204" pitchFamily="34" charset="-128"/>
                <a:ea typeface="新細明體" panose="02020500000000000000" pitchFamily="18" charset="-120"/>
              </a:rPr>
              <a:t>We can subtract the first address from the last address in base 256 (see Appendix B). The result is 0.0.3.255 in this base. To find the number of addresses in the range (in decimal), we convert this number to base 10 and add 1 to the result..</a:t>
            </a:r>
          </a:p>
        </p:txBody>
      </p:sp>
      <p:grpSp>
        <p:nvGrpSpPr>
          <p:cNvPr id="28677" name="Group 3">
            <a:extLst>
              <a:ext uri="{FF2B5EF4-FFF2-40B4-BE49-F238E27FC236}">
                <a16:creationId xmlns:a16="http://schemas.microsoft.com/office/drawing/2014/main" id="{DC979C59-E524-EFE0-0214-0B65AD4502D6}"/>
              </a:ext>
            </a:extLst>
          </p:cNvPr>
          <p:cNvGrpSpPr>
            <a:grpSpLocks/>
          </p:cNvGrpSpPr>
          <p:nvPr/>
        </p:nvGrpSpPr>
        <p:grpSpPr bwMode="auto">
          <a:xfrm>
            <a:off x="0" y="0"/>
            <a:ext cx="9144000" cy="609600"/>
            <a:chOff x="0" y="2448"/>
            <a:chExt cx="5760" cy="384"/>
          </a:xfrm>
        </p:grpSpPr>
        <p:sp>
          <p:nvSpPr>
            <p:cNvPr id="28679" name="Rectangle 4">
              <a:extLst>
                <a:ext uri="{FF2B5EF4-FFF2-40B4-BE49-F238E27FC236}">
                  <a16:creationId xmlns:a16="http://schemas.microsoft.com/office/drawing/2014/main" id="{67B543B2-ABC2-8908-A599-3E50ACB72203}"/>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65957" name="Text Box 5">
              <a:extLst>
                <a:ext uri="{FF2B5EF4-FFF2-40B4-BE49-F238E27FC236}">
                  <a16:creationId xmlns:a16="http://schemas.microsoft.com/office/drawing/2014/main" id="{986092D2-AABB-C0E9-2B4C-AA567F5F24B3}"/>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28678" name="Picture 6">
            <a:extLst>
              <a:ext uri="{FF2B5EF4-FFF2-40B4-BE49-F238E27FC236}">
                <a16:creationId xmlns:a16="http://schemas.microsoft.com/office/drawing/2014/main" id="{B06E8164-3F27-6283-5E9D-89A6228A9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51413"/>
            <a:ext cx="88392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頁尾版面配置區 1">
            <a:extLst>
              <a:ext uri="{FF2B5EF4-FFF2-40B4-BE49-F238E27FC236}">
                <a16:creationId xmlns:a16="http://schemas.microsoft.com/office/drawing/2014/main" id="{6141C241-F4E1-DA7A-46D7-79CC5B6DF10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0723" name="投影片編號版面配置區 2">
            <a:extLst>
              <a:ext uri="{FF2B5EF4-FFF2-40B4-BE49-F238E27FC236}">
                <a16:creationId xmlns:a16="http://schemas.microsoft.com/office/drawing/2014/main" id="{A18E832F-C02E-2D26-1F09-11E35E8B9CC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F87AF5-8175-4E23-B1B2-09265589E018}" type="slidenum">
              <a:rPr lang="en-US" altLang="zh-TW" b="0"/>
              <a:pPr/>
              <a:t>13</a:t>
            </a:fld>
            <a:endParaRPr lang="en-US" altLang="zh-TW" b="0"/>
          </a:p>
        </p:txBody>
      </p:sp>
      <p:sp>
        <p:nvSpPr>
          <p:cNvPr id="30724" name="Text Box 2">
            <a:extLst>
              <a:ext uri="{FF2B5EF4-FFF2-40B4-BE49-F238E27FC236}">
                <a16:creationId xmlns:a16="http://schemas.microsoft.com/office/drawing/2014/main" id="{7F420391-7E8D-55B7-25A8-CC6383F943F5}"/>
              </a:ext>
            </a:extLst>
          </p:cNvPr>
          <p:cNvSpPr txBox="1">
            <a:spLocks noChangeArrowheads="1"/>
          </p:cNvSpPr>
          <p:nvPr/>
        </p:nvSpPr>
        <p:spPr bwMode="auto">
          <a:xfrm>
            <a:off x="76200" y="696913"/>
            <a:ext cx="88392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lnSpc>
                <a:spcPct val="130000"/>
              </a:lnSpc>
            </a:pPr>
            <a:r>
              <a:rPr lang="en-US" altLang="zh-TW" sz="2400">
                <a:latin typeface="Arial Unicode MS" panose="020B0604020202020204" pitchFamily="34" charset="-128"/>
                <a:ea typeface="新細明體" panose="02020500000000000000" pitchFamily="18" charset="-120"/>
              </a:rPr>
              <a:t>The first address in a range of addresses is 14.11.45.96. If the number of addresses in the range is 32, what is the last address?</a:t>
            </a:r>
          </a:p>
          <a:p>
            <a:pPr algn="just">
              <a:lnSpc>
                <a:spcPct val="130000"/>
              </a:lnSpc>
            </a:pPr>
            <a:endParaRPr lang="en-US" altLang="zh-TW" sz="2400">
              <a:latin typeface="Arial Unicode MS" panose="020B0604020202020204" pitchFamily="34" charset="-128"/>
              <a:ea typeface="新細明體" panose="02020500000000000000" pitchFamily="18" charset="-120"/>
            </a:endParaRPr>
          </a:p>
          <a:p>
            <a:pPr algn="just">
              <a:lnSpc>
                <a:spcPct val="130000"/>
              </a:lnSpc>
            </a:pPr>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lnSpc>
                <a:spcPct val="130000"/>
              </a:lnSpc>
            </a:pPr>
            <a:r>
              <a:rPr lang="en-US" altLang="zh-TW" sz="2400">
                <a:latin typeface="Arial Unicode MS" panose="020B0604020202020204" pitchFamily="34" charset="-128"/>
                <a:ea typeface="新細明體" panose="02020500000000000000" pitchFamily="18" charset="-120"/>
              </a:rPr>
              <a:t>We convert the number of addresses minus 1 to base 256, which is 0.0.0.31. We then add it to the first address to get the last address. Addition is in base 256.</a:t>
            </a:r>
          </a:p>
        </p:txBody>
      </p:sp>
      <p:grpSp>
        <p:nvGrpSpPr>
          <p:cNvPr id="30725" name="Group 3">
            <a:extLst>
              <a:ext uri="{FF2B5EF4-FFF2-40B4-BE49-F238E27FC236}">
                <a16:creationId xmlns:a16="http://schemas.microsoft.com/office/drawing/2014/main" id="{2361117A-BD8E-3506-C0A0-B7D1B53B8329}"/>
              </a:ext>
            </a:extLst>
          </p:cNvPr>
          <p:cNvGrpSpPr>
            <a:grpSpLocks/>
          </p:cNvGrpSpPr>
          <p:nvPr/>
        </p:nvGrpSpPr>
        <p:grpSpPr bwMode="auto">
          <a:xfrm>
            <a:off x="0" y="0"/>
            <a:ext cx="9144000" cy="609600"/>
            <a:chOff x="0" y="2448"/>
            <a:chExt cx="5760" cy="384"/>
          </a:xfrm>
        </p:grpSpPr>
        <p:sp>
          <p:nvSpPr>
            <p:cNvPr id="30727" name="Rectangle 4">
              <a:extLst>
                <a:ext uri="{FF2B5EF4-FFF2-40B4-BE49-F238E27FC236}">
                  <a16:creationId xmlns:a16="http://schemas.microsoft.com/office/drawing/2014/main" id="{3AE86219-5937-D165-6E1D-3D3E82393726}"/>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68005" name="Text Box 5">
              <a:extLst>
                <a:ext uri="{FF2B5EF4-FFF2-40B4-BE49-F238E27FC236}">
                  <a16:creationId xmlns:a16="http://schemas.microsoft.com/office/drawing/2014/main" id="{713A4832-0DCA-2EC4-E0A5-1E11FAFCEBBE}"/>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30726" name="Picture 6">
            <a:extLst>
              <a:ext uri="{FF2B5EF4-FFF2-40B4-BE49-F238E27FC236}">
                <a16:creationId xmlns:a16="http://schemas.microsoft.com/office/drawing/2014/main" id="{2BD666C1-B9A9-7359-F86B-9F757B859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4926013"/>
            <a:ext cx="7413625"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頁尾版面配置區 1">
            <a:extLst>
              <a:ext uri="{FF2B5EF4-FFF2-40B4-BE49-F238E27FC236}">
                <a16:creationId xmlns:a16="http://schemas.microsoft.com/office/drawing/2014/main" id="{C8BB14D9-08D9-02B7-597C-473314A0F39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2771" name="投影片編號版面配置區 2">
            <a:extLst>
              <a:ext uri="{FF2B5EF4-FFF2-40B4-BE49-F238E27FC236}">
                <a16:creationId xmlns:a16="http://schemas.microsoft.com/office/drawing/2014/main" id="{ABE76EF6-4FC8-1454-8AC0-40947CB809E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61101E-BA1A-41B5-BDBD-2B05C33E5DE3}" type="slidenum">
              <a:rPr lang="en-US" altLang="zh-TW" b="0"/>
              <a:pPr/>
              <a:t>14</a:t>
            </a:fld>
            <a:endParaRPr lang="en-US" altLang="zh-TW" b="0"/>
          </a:p>
        </p:txBody>
      </p:sp>
      <p:sp>
        <p:nvSpPr>
          <p:cNvPr id="32772" name="Text Box 2">
            <a:extLst>
              <a:ext uri="{FF2B5EF4-FFF2-40B4-BE49-F238E27FC236}">
                <a16:creationId xmlns:a16="http://schemas.microsoft.com/office/drawing/2014/main" id="{70090186-0FFF-3128-6824-F7F4E156D11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Bitwise NOT operation</a:t>
            </a:r>
          </a:p>
        </p:txBody>
      </p:sp>
      <p:sp>
        <p:nvSpPr>
          <p:cNvPr id="32773" name="Rectangle 3">
            <a:extLst>
              <a:ext uri="{FF2B5EF4-FFF2-40B4-BE49-F238E27FC236}">
                <a16:creationId xmlns:a16="http://schemas.microsoft.com/office/drawing/2014/main" id="{B917190B-0B57-502F-519B-84F25C97F40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2774" name="Rectangle 4">
            <a:extLst>
              <a:ext uri="{FF2B5EF4-FFF2-40B4-BE49-F238E27FC236}">
                <a16:creationId xmlns:a16="http://schemas.microsoft.com/office/drawing/2014/main" id="{A734A9D9-637B-44B0-3B56-EF77E6A025B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2775" name="Rectangle 5">
            <a:extLst>
              <a:ext uri="{FF2B5EF4-FFF2-40B4-BE49-F238E27FC236}">
                <a16:creationId xmlns:a16="http://schemas.microsoft.com/office/drawing/2014/main" id="{15945FB2-1200-BE7F-8DBD-4F5F03A3856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2776" name="Rectangle 6">
            <a:extLst>
              <a:ext uri="{FF2B5EF4-FFF2-40B4-BE49-F238E27FC236}">
                <a16:creationId xmlns:a16="http://schemas.microsoft.com/office/drawing/2014/main" id="{4F3F7EDA-E555-7E6E-13FB-AE30337840E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2777" name="Rectangle 7">
            <a:extLst>
              <a:ext uri="{FF2B5EF4-FFF2-40B4-BE49-F238E27FC236}">
                <a16:creationId xmlns:a16="http://schemas.microsoft.com/office/drawing/2014/main" id="{73C871F2-640F-36EC-0336-8D6E228778E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2778" name="Rectangle 8">
            <a:extLst>
              <a:ext uri="{FF2B5EF4-FFF2-40B4-BE49-F238E27FC236}">
                <a16:creationId xmlns:a16="http://schemas.microsoft.com/office/drawing/2014/main" id="{D844A0E3-9D31-F6E8-CEC0-448A36569C5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2779" name="Rectangle 9">
            <a:extLst>
              <a:ext uri="{FF2B5EF4-FFF2-40B4-BE49-F238E27FC236}">
                <a16:creationId xmlns:a16="http://schemas.microsoft.com/office/drawing/2014/main" id="{2CE552B4-2FC9-648A-D968-446A0C9AA66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32780" name="Picture 10">
            <a:extLst>
              <a:ext uri="{FF2B5EF4-FFF2-40B4-BE49-F238E27FC236}">
                <a16:creationId xmlns:a16="http://schemas.microsoft.com/office/drawing/2014/main" id="{50A14D1F-1CE4-5835-3AC8-E1A40FD6D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2198688"/>
            <a:ext cx="6562725" cy="252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頁尾版面配置區 1">
            <a:extLst>
              <a:ext uri="{FF2B5EF4-FFF2-40B4-BE49-F238E27FC236}">
                <a16:creationId xmlns:a16="http://schemas.microsoft.com/office/drawing/2014/main" id="{1B3385A7-4050-104B-4CD9-1D01FAF4420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4819" name="投影片編號版面配置區 2">
            <a:extLst>
              <a:ext uri="{FF2B5EF4-FFF2-40B4-BE49-F238E27FC236}">
                <a16:creationId xmlns:a16="http://schemas.microsoft.com/office/drawing/2014/main" id="{BA080BB0-B8DF-36EB-A374-9A33B64A39C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EBE8FA-AC97-4859-8AA8-69F30145F7A0}" type="slidenum">
              <a:rPr lang="en-US" altLang="zh-TW" b="0"/>
              <a:pPr/>
              <a:t>15</a:t>
            </a:fld>
            <a:endParaRPr lang="en-US" altLang="zh-TW" b="0"/>
          </a:p>
        </p:txBody>
      </p:sp>
      <p:grpSp>
        <p:nvGrpSpPr>
          <p:cNvPr id="34820" name="Group 3">
            <a:extLst>
              <a:ext uri="{FF2B5EF4-FFF2-40B4-BE49-F238E27FC236}">
                <a16:creationId xmlns:a16="http://schemas.microsoft.com/office/drawing/2014/main" id="{7C0D9F7F-5AF2-1A85-A452-516B4014EBE7}"/>
              </a:ext>
            </a:extLst>
          </p:cNvPr>
          <p:cNvGrpSpPr>
            <a:grpSpLocks/>
          </p:cNvGrpSpPr>
          <p:nvPr/>
        </p:nvGrpSpPr>
        <p:grpSpPr bwMode="auto">
          <a:xfrm>
            <a:off x="0" y="0"/>
            <a:ext cx="9144000" cy="609600"/>
            <a:chOff x="0" y="2448"/>
            <a:chExt cx="5760" cy="384"/>
          </a:xfrm>
        </p:grpSpPr>
        <p:sp>
          <p:nvSpPr>
            <p:cNvPr id="34822" name="Rectangle 4">
              <a:extLst>
                <a:ext uri="{FF2B5EF4-FFF2-40B4-BE49-F238E27FC236}">
                  <a16:creationId xmlns:a16="http://schemas.microsoft.com/office/drawing/2014/main" id="{2B41047B-7C50-156A-B01F-17AA627432AB}"/>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0053" name="Text Box 5">
              <a:extLst>
                <a:ext uri="{FF2B5EF4-FFF2-40B4-BE49-F238E27FC236}">
                  <a16:creationId xmlns:a16="http://schemas.microsoft.com/office/drawing/2014/main" id="{062B2720-F874-8962-8A70-1FC1D59117E3}"/>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34821" name="Picture 6">
            <a:extLst>
              <a:ext uri="{FF2B5EF4-FFF2-40B4-BE49-F238E27FC236}">
                <a16:creationId xmlns:a16="http://schemas.microsoft.com/office/drawing/2014/main" id="{E624AEDD-09C9-1094-ECD9-AF5C7DDD0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838200"/>
            <a:ext cx="8921750"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a:extLst>
              <a:ext uri="{FF2B5EF4-FFF2-40B4-BE49-F238E27FC236}">
                <a16:creationId xmlns:a16="http://schemas.microsoft.com/office/drawing/2014/main" id="{9F8AEEFF-2BDA-7EB6-60F3-1F4D912E6CC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6867" name="投影片編號版面配置區 2">
            <a:extLst>
              <a:ext uri="{FF2B5EF4-FFF2-40B4-BE49-F238E27FC236}">
                <a16:creationId xmlns:a16="http://schemas.microsoft.com/office/drawing/2014/main" id="{036E5F4D-C701-18D0-BE09-663692EAB83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7DC1D6-9606-4465-97E3-B318943DB3D2}" type="slidenum">
              <a:rPr lang="en-US" altLang="zh-TW" b="0"/>
              <a:pPr/>
              <a:t>16</a:t>
            </a:fld>
            <a:endParaRPr lang="en-US" altLang="zh-TW" b="0"/>
          </a:p>
        </p:txBody>
      </p:sp>
      <p:sp>
        <p:nvSpPr>
          <p:cNvPr id="36868" name="Text Box 2">
            <a:extLst>
              <a:ext uri="{FF2B5EF4-FFF2-40B4-BE49-F238E27FC236}">
                <a16:creationId xmlns:a16="http://schemas.microsoft.com/office/drawing/2014/main" id="{EAF6ACC3-EE82-386D-55A1-60A54E2836D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Bitwise AND operation</a:t>
            </a:r>
          </a:p>
        </p:txBody>
      </p:sp>
      <p:sp>
        <p:nvSpPr>
          <p:cNvPr id="36869" name="Rectangle 3">
            <a:extLst>
              <a:ext uri="{FF2B5EF4-FFF2-40B4-BE49-F238E27FC236}">
                <a16:creationId xmlns:a16="http://schemas.microsoft.com/office/drawing/2014/main" id="{4CCEEAAC-3546-D3ED-E283-77135099EBA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6870" name="Rectangle 4">
            <a:extLst>
              <a:ext uri="{FF2B5EF4-FFF2-40B4-BE49-F238E27FC236}">
                <a16:creationId xmlns:a16="http://schemas.microsoft.com/office/drawing/2014/main" id="{9B6CF029-257F-789E-AB9B-C5D5E708875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6871" name="Rectangle 5">
            <a:extLst>
              <a:ext uri="{FF2B5EF4-FFF2-40B4-BE49-F238E27FC236}">
                <a16:creationId xmlns:a16="http://schemas.microsoft.com/office/drawing/2014/main" id="{C9380CF7-9C54-4FED-CDB7-98BDC4593A9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6872" name="Rectangle 6">
            <a:extLst>
              <a:ext uri="{FF2B5EF4-FFF2-40B4-BE49-F238E27FC236}">
                <a16:creationId xmlns:a16="http://schemas.microsoft.com/office/drawing/2014/main" id="{EF995F9B-D14D-FA4E-3D68-232CF58519D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6873" name="Rectangle 7">
            <a:extLst>
              <a:ext uri="{FF2B5EF4-FFF2-40B4-BE49-F238E27FC236}">
                <a16:creationId xmlns:a16="http://schemas.microsoft.com/office/drawing/2014/main" id="{99277EC8-C119-C31C-A640-9DF6D4EF2C8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6874" name="Rectangle 8">
            <a:extLst>
              <a:ext uri="{FF2B5EF4-FFF2-40B4-BE49-F238E27FC236}">
                <a16:creationId xmlns:a16="http://schemas.microsoft.com/office/drawing/2014/main" id="{AC38306A-4D3F-21BE-BDA6-61F6DC056C6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6875" name="Rectangle 9">
            <a:extLst>
              <a:ext uri="{FF2B5EF4-FFF2-40B4-BE49-F238E27FC236}">
                <a16:creationId xmlns:a16="http://schemas.microsoft.com/office/drawing/2014/main" id="{DA2FB3F6-7E8B-2E27-79AE-1544FC01A52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36876" name="Picture 10">
            <a:extLst>
              <a:ext uri="{FF2B5EF4-FFF2-40B4-BE49-F238E27FC236}">
                <a16:creationId xmlns:a16="http://schemas.microsoft.com/office/drawing/2014/main" id="{22DA6053-7BDB-4F41-76C1-7C58D2AB8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268538"/>
            <a:ext cx="8218487"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a:extLst>
              <a:ext uri="{FF2B5EF4-FFF2-40B4-BE49-F238E27FC236}">
                <a16:creationId xmlns:a16="http://schemas.microsoft.com/office/drawing/2014/main" id="{C154DE03-8E39-C68F-A53E-82108E0C61A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8915" name="投影片編號版面配置區 2">
            <a:extLst>
              <a:ext uri="{FF2B5EF4-FFF2-40B4-BE49-F238E27FC236}">
                <a16:creationId xmlns:a16="http://schemas.microsoft.com/office/drawing/2014/main" id="{505B76AE-41F6-9E69-F3E1-3637E90C85D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D345FD-0742-4210-81C3-21AAA65E5332}" type="slidenum">
              <a:rPr lang="en-US" altLang="zh-TW" b="0"/>
              <a:pPr/>
              <a:t>17</a:t>
            </a:fld>
            <a:endParaRPr lang="en-US" altLang="zh-TW" b="0"/>
          </a:p>
        </p:txBody>
      </p:sp>
      <p:grpSp>
        <p:nvGrpSpPr>
          <p:cNvPr id="38916" name="Group 3">
            <a:extLst>
              <a:ext uri="{FF2B5EF4-FFF2-40B4-BE49-F238E27FC236}">
                <a16:creationId xmlns:a16="http://schemas.microsoft.com/office/drawing/2014/main" id="{6EECF3EE-5AEC-F297-F734-E4D062FD76D1}"/>
              </a:ext>
            </a:extLst>
          </p:cNvPr>
          <p:cNvGrpSpPr>
            <a:grpSpLocks/>
          </p:cNvGrpSpPr>
          <p:nvPr/>
        </p:nvGrpSpPr>
        <p:grpSpPr bwMode="auto">
          <a:xfrm>
            <a:off x="0" y="0"/>
            <a:ext cx="9144000" cy="609600"/>
            <a:chOff x="0" y="2448"/>
            <a:chExt cx="5760" cy="384"/>
          </a:xfrm>
        </p:grpSpPr>
        <p:sp>
          <p:nvSpPr>
            <p:cNvPr id="38918" name="Rectangle 4">
              <a:extLst>
                <a:ext uri="{FF2B5EF4-FFF2-40B4-BE49-F238E27FC236}">
                  <a16:creationId xmlns:a16="http://schemas.microsoft.com/office/drawing/2014/main" id="{5DAD3857-2FBA-4F1E-6A48-6E637C2725A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2101" name="Text Box 5">
              <a:extLst>
                <a:ext uri="{FF2B5EF4-FFF2-40B4-BE49-F238E27FC236}">
                  <a16:creationId xmlns:a16="http://schemas.microsoft.com/office/drawing/2014/main" id="{DBB66D0F-C149-B503-B688-B5605D8C5D24}"/>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5.8</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38917" name="Picture 6">
            <a:extLst>
              <a:ext uri="{FF2B5EF4-FFF2-40B4-BE49-F238E27FC236}">
                <a16:creationId xmlns:a16="http://schemas.microsoft.com/office/drawing/2014/main" id="{17E82EC3-4E1D-11FF-BEED-E124BABE5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1219200"/>
            <a:ext cx="7513637"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頁尾版面配置區 1">
            <a:extLst>
              <a:ext uri="{FF2B5EF4-FFF2-40B4-BE49-F238E27FC236}">
                <a16:creationId xmlns:a16="http://schemas.microsoft.com/office/drawing/2014/main" id="{3CF62A7C-016F-44F7-5839-15484F0CAA5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0963" name="投影片編號版面配置區 2">
            <a:extLst>
              <a:ext uri="{FF2B5EF4-FFF2-40B4-BE49-F238E27FC236}">
                <a16:creationId xmlns:a16="http://schemas.microsoft.com/office/drawing/2014/main" id="{56616631-278E-74DC-CAC0-AA64C2D9F01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AD0428-4512-46A5-8E1B-FEC43CEC390B}" type="slidenum">
              <a:rPr lang="en-US" altLang="zh-TW" b="0"/>
              <a:pPr/>
              <a:t>18</a:t>
            </a:fld>
            <a:endParaRPr lang="en-US" altLang="zh-TW" b="0"/>
          </a:p>
        </p:txBody>
      </p:sp>
      <p:sp>
        <p:nvSpPr>
          <p:cNvPr id="40964" name="Text Box 2">
            <a:extLst>
              <a:ext uri="{FF2B5EF4-FFF2-40B4-BE49-F238E27FC236}">
                <a16:creationId xmlns:a16="http://schemas.microsoft.com/office/drawing/2014/main" id="{C712F1F7-1572-C586-0A38-D06DE315BE7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Bitwise OR operation</a:t>
            </a:r>
          </a:p>
        </p:txBody>
      </p:sp>
      <p:sp>
        <p:nvSpPr>
          <p:cNvPr id="40965" name="Rectangle 3">
            <a:extLst>
              <a:ext uri="{FF2B5EF4-FFF2-40B4-BE49-F238E27FC236}">
                <a16:creationId xmlns:a16="http://schemas.microsoft.com/office/drawing/2014/main" id="{82EB8082-7C61-3752-E579-7606CCA25DB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0966" name="Rectangle 4">
            <a:extLst>
              <a:ext uri="{FF2B5EF4-FFF2-40B4-BE49-F238E27FC236}">
                <a16:creationId xmlns:a16="http://schemas.microsoft.com/office/drawing/2014/main" id="{AB7CB00D-C5B6-A7FB-B926-0D0DB84D5CD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0967" name="Rectangle 5">
            <a:extLst>
              <a:ext uri="{FF2B5EF4-FFF2-40B4-BE49-F238E27FC236}">
                <a16:creationId xmlns:a16="http://schemas.microsoft.com/office/drawing/2014/main" id="{F58A2F87-66B8-CCC6-7689-A8065442CE9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0968" name="Rectangle 6">
            <a:extLst>
              <a:ext uri="{FF2B5EF4-FFF2-40B4-BE49-F238E27FC236}">
                <a16:creationId xmlns:a16="http://schemas.microsoft.com/office/drawing/2014/main" id="{99923D76-AECF-13DA-3F7C-9446A41E6C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0969" name="Rectangle 7">
            <a:extLst>
              <a:ext uri="{FF2B5EF4-FFF2-40B4-BE49-F238E27FC236}">
                <a16:creationId xmlns:a16="http://schemas.microsoft.com/office/drawing/2014/main" id="{C42F6E08-8FE6-6B1C-4F3B-9B4CABA1BF9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0970" name="Rectangle 8">
            <a:extLst>
              <a:ext uri="{FF2B5EF4-FFF2-40B4-BE49-F238E27FC236}">
                <a16:creationId xmlns:a16="http://schemas.microsoft.com/office/drawing/2014/main" id="{17D53241-9516-C217-3441-63891FFFAC0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0971" name="Rectangle 9">
            <a:extLst>
              <a:ext uri="{FF2B5EF4-FFF2-40B4-BE49-F238E27FC236}">
                <a16:creationId xmlns:a16="http://schemas.microsoft.com/office/drawing/2014/main" id="{859AE5EB-E7DB-C8B2-2D8E-F5468D44203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40972" name="Picture 10">
            <a:extLst>
              <a:ext uri="{FF2B5EF4-FFF2-40B4-BE49-F238E27FC236}">
                <a16:creationId xmlns:a16="http://schemas.microsoft.com/office/drawing/2014/main" id="{6E4883A5-8709-E9D3-E526-884E84808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2517775"/>
            <a:ext cx="75787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頁尾版面配置區 1">
            <a:extLst>
              <a:ext uri="{FF2B5EF4-FFF2-40B4-BE49-F238E27FC236}">
                <a16:creationId xmlns:a16="http://schemas.microsoft.com/office/drawing/2014/main" id="{3F7936AE-2699-53AB-9FC3-EF909BFE90E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3011" name="投影片編號版面配置區 2">
            <a:extLst>
              <a:ext uri="{FF2B5EF4-FFF2-40B4-BE49-F238E27FC236}">
                <a16:creationId xmlns:a16="http://schemas.microsoft.com/office/drawing/2014/main" id="{3776621E-F87D-8CBA-C735-A2398C632F0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1DB4730-3986-4A83-953A-2D57BA6B4904}" type="slidenum">
              <a:rPr lang="en-US" altLang="zh-TW" b="0"/>
              <a:pPr/>
              <a:t>19</a:t>
            </a:fld>
            <a:endParaRPr lang="en-US" altLang="zh-TW" b="0"/>
          </a:p>
        </p:txBody>
      </p:sp>
      <p:grpSp>
        <p:nvGrpSpPr>
          <p:cNvPr id="43012" name="Group 3">
            <a:extLst>
              <a:ext uri="{FF2B5EF4-FFF2-40B4-BE49-F238E27FC236}">
                <a16:creationId xmlns:a16="http://schemas.microsoft.com/office/drawing/2014/main" id="{000B02A1-399C-7473-5BB0-4C09070CE128}"/>
              </a:ext>
            </a:extLst>
          </p:cNvPr>
          <p:cNvGrpSpPr>
            <a:grpSpLocks/>
          </p:cNvGrpSpPr>
          <p:nvPr/>
        </p:nvGrpSpPr>
        <p:grpSpPr bwMode="auto">
          <a:xfrm>
            <a:off x="0" y="0"/>
            <a:ext cx="9144000" cy="609600"/>
            <a:chOff x="0" y="2448"/>
            <a:chExt cx="5760" cy="384"/>
          </a:xfrm>
        </p:grpSpPr>
        <p:sp>
          <p:nvSpPr>
            <p:cNvPr id="43014" name="Rectangle 4">
              <a:extLst>
                <a:ext uri="{FF2B5EF4-FFF2-40B4-BE49-F238E27FC236}">
                  <a16:creationId xmlns:a16="http://schemas.microsoft.com/office/drawing/2014/main" id="{C03FE606-536F-27E8-9789-FE00E432AAA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4149" name="Text Box 5">
              <a:extLst>
                <a:ext uri="{FF2B5EF4-FFF2-40B4-BE49-F238E27FC236}">
                  <a16:creationId xmlns:a16="http://schemas.microsoft.com/office/drawing/2014/main" id="{AD1BFD3A-0450-6AEA-A0BE-79AF5AC9A5C6}"/>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43013" name="Picture 6">
            <a:extLst>
              <a:ext uri="{FF2B5EF4-FFF2-40B4-BE49-F238E27FC236}">
                <a16:creationId xmlns:a16="http://schemas.microsoft.com/office/drawing/2014/main" id="{EA17D6FA-FE99-868B-E2CF-3DBDD3C29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839200"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A4392F2E-C952-B738-0989-5CD7A021D70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72DF4D5-7A5B-7D8D-A73F-DE7DED60F5A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1C1CB4-2070-4A0A-86E6-E6DB9E69DB93}" type="slidenum">
              <a:rPr lang="en-US" altLang="zh-TW" b="0"/>
              <a:pPr/>
              <a:t>2</a:t>
            </a:fld>
            <a:endParaRPr lang="en-US" altLang="zh-TW" b="0"/>
          </a:p>
        </p:txBody>
      </p:sp>
      <p:sp>
        <p:nvSpPr>
          <p:cNvPr id="8196" name="Text Box 2">
            <a:extLst>
              <a:ext uri="{FF2B5EF4-FFF2-40B4-BE49-F238E27FC236}">
                <a16:creationId xmlns:a16="http://schemas.microsoft.com/office/drawing/2014/main" id="{BA6B65B9-799E-A271-EEBA-9453A1A410B2}"/>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735235" name="Text Box 3">
            <a:extLst>
              <a:ext uri="{FF2B5EF4-FFF2-40B4-BE49-F238E27FC236}">
                <a16:creationId xmlns:a16="http://schemas.microsoft.com/office/drawing/2014/main" id="{AAF927EB-38BD-BCE6-4702-3773FB87A630}"/>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93073072-DC81-A9F8-13D2-E86EB9F9ED69}"/>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37" name="Text Box 5">
            <a:extLst>
              <a:ext uri="{FF2B5EF4-FFF2-40B4-BE49-F238E27FC236}">
                <a16:creationId xmlns:a16="http://schemas.microsoft.com/office/drawing/2014/main" id="{BECC975C-EAE6-4E96-84F5-BED1CED8DEEB}"/>
              </a:ext>
            </a:extLst>
          </p:cNvPr>
          <p:cNvSpPr txBox="1">
            <a:spLocks noChangeArrowheads="1"/>
          </p:cNvSpPr>
          <p:nvPr/>
        </p:nvSpPr>
        <p:spPr bwMode="auto">
          <a:xfrm>
            <a:off x="2819400" y="152400"/>
            <a:ext cx="343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5.1  Introduction</a:t>
            </a:r>
          </a:p>
        </p:txBody>
      </p:sp>
      <p:sp>
        <p:nvSpPr>
          <p:cNvPr id="735238" name="Text Box 6">
            <a:extLst>
              <a:ext uri="{FF2B5EF4-FFF2-40B4-BE49-F238E27FC236}">
                <a16:creationId xmlns:a16="http://schemas.microsoft.com/office/drawing/2014/main" id="{11B8CBA4-D544-324F-CF16-2FC0BB6EFDA3}"/>
              </a:ext>
            </a:extLst>
          </p:cNvPr>
          <p:cNvSpPr txBox="1">
            <a:spLocks noChangeArrowheads="1"/>
          </p:cNvSpPr>
          <p:nvPr/>
        </p:nvSpPr>
        <p:spPr bwMode="auto">
          <a:xfrm>
            <a:off x="2819400" y="1219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5.2  Classful Addressing</a:t>
            </a:r>
          </a:p>
        </p:txBody>
      </p:sp>
      <p:sp>
        <p:nvSpPr>
          <p:cNvPr id="735239" name="Text Box 7">
            <a:extLst>
              <a:ext uri="{FF2B5EF4-FFF2-40B4-BE49-F238E27FC236}">
                <a16:creationId xmlns:a16="http://schemas.microsoft.com/office/drawing/2014/main" id="{3D3E2778-EE92-10E8-86CD-9BFD2DA943F1}"/>
              </a:ext>
            </a:extLst>
          </p:cNvPr>
          <p:cNvSpPr txBox="1">
            <a:spLocks noChangeArrowheads="1"/>
          </p:cNvSpPr>
          <p:nvPr/>
        </p:nvSpPr>
        <p:spPr bwMode="auto">
          <a:xfrm>
            <a:off x="2819400" y="2286000"/>
            <a:ext cx="4975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5.3  Classless Addressing</a:t>
            </a:r>
          </a:p>
        </p:txBody>
      </p:sp>
      <p:sp>
        <p:nvSpPr>
          <p:cNvPr id="735240" name="Text Box 8">
            <a:extLst>
              <a:ext uri="{FF2B5EF4-FFF2-40B4-BE49-F238E27FC236}">
                <a16:creationId xmlns:a16="http://schemas.microsoft.com/office/drawing/2014/main" id="{5C283D4B-A948-924D-F731-2083BCDBE5F1}"/>
              </a:ext>
            </a:extLst>
          </p:cNvPr>
          <p:cNvSpPr txBox="1">
            <a:spLocks noChangeArrowheads="1"/>
          </p:cNvSpPr>
          <p:nvPr/>
        </p:nvSpPr>
        <p:spPr bwMode="auto">
          <a:xfrm>
            <a:off x="2819400" y="3352800"/>
            <a:ext cx="445293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5.4  Special Addresses</a:t>
            </a: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5.5   NAT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頁尾版面配置區 1">
            <a:extLst>
              <a:ext uri="{FF2B5EF4-FFF2-40B4-BE49-F238E27FC236}">
                <a16:creationId xmlns:a16="http://schemas.microsoft.com/office/drawing/2014/main" id="{CD45FB21-C82E-B6A9-BFCF-E34B871FC9A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5059" name="投影片編號版面配置區 2">
            <a:extLst>
              <a:ext uri="{FF2B5EF4-FFF2-40B4-BE49-F238E27FC236}">
                <a16:creationId xmlns:a16="http://schemas.microsoft.com/office/drawing/2014/main" id="{3AFE36EC-B597-EDAC-D668-F4C45D09F47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2E28E8-C755-4229-A8EE-B9EF11A9A482}" type="slidenum">
              <a:rPr lang="en-US" altLang="zh-TW" b="0"/>
              <a:pPr/>
              <a:t>20</a:t>
            </a:fld>
            <a:endParaRPr lang="en-US" altLang="zh-TW" b="0"/>
          </a:p>
        </p:txBody>
      </p:sp>
      <p:sp>
        <p:nvSpPr>
          <p:cNvPr id="741378" name="Rectangle 2">
            <a:extLst>
              <a:ext uri="{FF2B5EF4-FFF2-40B4-BE49-F238E27FC236}">
                <a16:creationId xmlns:a16="http://schemas.microsoft.com/office/drawing/2014/main" id="{84F75AF1-2E01-9C8D-1969-D4B5EE9B148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45061" name="Text Box 3">
            <a:extLst>
              <a:ext uri="{FF2B5EF4-FFF2-40B4-BE49-F238E27FC236}">
                <a16:creationId xmlns:a16="http://schemas.microsoft.com/office/drawing/2014/main" id="{3EB0C271-CD87-4D0D-8D84-217A6EA16A2D}"/>
              </a:ext>
            </a:extLst>
          </p:cNvPr>
          <p:cNvSpPr txBox="1">
            <a:spLocks noChangeArrowheads="1"/>
          </p:cNvSpPr>
          <p:nvPr/>
        </p:nvSpPr>
        <p:spPr bwMode="auto">
          <a:xfrm>
            <a:off x="228600" y="355600"/>
            <a:ext cx="65309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5-2  CLASSFUL ADDRESSING</a:t>
            </a:r>
          </a:p>
        </p:txBody>
      </p:sp>
      <p:sp>
        <p:nvSpPr>
          <p:cNvPr id="45062" name="Text Box 4">
            <a:extLst>
              <a:ext uri="{FF2B5EF4-FFF2-40B4-BE49-F238E27FC236}">
                <a16:creationId xmlns:a16="http://schemas.microsoft.com/office/drawing/2014/main" id="{A6F9FEC8-EC6D-EFAC-2891-0E865B7B503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45063" name="Rectangle 5">
            <a:extLst>
              <a:ext uri="{FF2B5EF4-FFF2-40B4-BE49-F238E27FC236}">
                <a16:creationId xmlns:a16="http://schemas.microsoft.com/office/drawing/2014/main" id="{05D545E3-9D57-72BF-CA20-CBBCBFE413EF}"/>
              </a:ext>
            </a:extLst>
          </p:cNvPr>
          <p:cNvSpPr>
            <a:spLocks noChangeArrowheads="1"/>
          </p:cNvSpPr>
          <p:nvPr/>
        </p:nvSpPr>
        <p:spPr bwMode="auto">
          <a:xfrm>
            <a:off x="381000" y="15240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anose="020B0604020202020204" pitchFamily="34" charset="-128"/>
                <a:ea typeface="新細明體" panose="02020500000000000000" pitchFamily="18" charset="-120"/>
              </a:rPr>
              <a:t>IP addresses, when started a few decades ago, used the concept of classes. This architecture is called classful addressing. In the mid-1990s, a new architecture, called classless addressing, was introduced that supersedes the original architecture. In this section, we introduce classful addressing because it paves the way for understanding classless addressing and justifies the rationale for moving to the new architecture. Classless addressing is discussed in the next section.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47106" name="頁尾版面配置區 1">
            <a:extLst>
              <a:ext uri="{FF2B5EF4-FFF2-40B4-BE49-F238E27FC236}">
                <a16:creationId xmlns:a16="http://schemas.microsoft.com/office/drawing/2014/main" id="{06AB2ED5-F2B2-A692-EC6C-9F79AE54182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7107" name="投影片編號版面配置區 2">
            <a:extLst>
              <a:ext uri="{FF2B5EF4-FFF2-40B4-BE49-F238E27FC236}">
                <a16:creationId xmlns:a16="http://schemas.microsoft.com/office/drawing/2014/main" id="{8124CF7E-E5CC-B089-EA31-6D600692F9F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7C836D-3FD1-4C72-A5F8-2CA720E40284}" type="slidenum">
              <a:rPr lang="en-US" altLang="zh-TW" b="0"/>
              <a:pPr/>
              <a:t>21</a:t>
            </a:fld>
            <a:endParaRPr lang="en-US" altLang="zh-TW" b="0"/>
          </a:p>
        </p:txBody>
      </p:sp>
      <p:sp>
        <p:nvSpPr>
          <p:cNvPr id="743426" name="Text Box 2">
            <a:extLst>
              <a:ext uri="{FF2B5EF4-FFF2-40B4-BE49-F238E27FC236}">
                <a16:creationId xmlns:a16="http://schemas.microsoft.com/office/drawing/2014/main" id="{62FEBBE2-BB60-CEC7-F40F-36A53D347858}"/>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47109" name="Text Box 3">
            <a:extLst>
              <a:ext uri="{FF2B5EF4-FFF2-40B4-BE49-F238E27FC236}">
                <a16:creationId xmlns:a16="http://schemas.microsoft.com/office/drawing/2014/main" id="{4AF5A6EA-6535-06F2-CA20-B33CF1DA184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43428" name="Rectangle 4">
            <a:extLst>
              <a:ext uri="{FF2B5EF4-FFF2-40B4-BE49-F238E27FC236}">
                <a16:creationId xmlns:a16="http://schemas.microsoft.com/office/drawing/2014/main" id="{FB20E790-B7D2-773E-F373-A7C8641AAAB7}"/>
              </a:ext>
            </a:extLst>
          </p:cNvPr>
          <p:cNvSpPr>
            <a:spLocks noChangeArrowheads="1"/>
          </p:cNvSpPr>
          <p:nvPr/>
        </p:nvSpPr>
        <p:spPr bwMode="auto">
          <a:xfrm>
            <a:off x="304800" y="989013"/>
            <a:ext cx="67056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Classes</a:t>
            </a:r>
            <a:endParaRPr lang="en-US" dirty="0">
              <a:latin typeface="Times New Roman"/>
              <a:ea typeface="新細明體"/>
              <a:cs typeface="Times New Roman"/>
            </a:endParaRP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Classes and Blocks</a:t>
            </a: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Two-Level Addressing</a:t>
            </a: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 Three-Level Addressing: Subnetting</a:t>
            </a: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 </a:t>
            </a:r>
            <a:r>
              <a:rPr lang="en-US" altLang="zh-TW" sz="2800" dirty="0" err="1">
                <a:solidFill>
                  <a:srgbClr val="0033CC"/>
                </a:solidFill>
                <a:latin typeface="Times New Roman"/>
                <a:ea typeface="新細明體"/>
                <a:cs typeface="Times New Roman"/>
              </a:rPr>
              <a:t>Supernetting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3428"/>
                                        </p:tgtEl>
                                        <p:attrNameLst>
                                          <p:attrName>style.visibility</p:attrName>
                                        </p:attrNameLst>
                                      </p:cBhvr>
                                      <p:to>
                                        <p:strVal val="visible"/>
                                      </p:to>
                                    </p:set>
                                    <p:animEffect transition="in" filter="wipe(up)">
                                      <p:cBhvr>
                                        <p:cTn id="7" dur="5000"/>
                                        <p:tgtEl>
                                          <p:spTgt spid="74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a:extLst>
              <a:ext uri="{FF2B5EF4-FFF2-40B4-BE49-F238E27FC236}">
                <a16:creationId xmlns:a16="http://schemas.microsoft.com/office/drawing/2014/main" id="{0483C6F2-C928-DCFA-8F12-84BA6A16656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9155" name="投影片編號版面配置區 2">
            <a:extLst>
              <a:ext uri="{FF2B5EF4-FFF2-40B4-BE49-F238E27FC236}">
                <a16:creationId xmlns:a16="http://schemas.microsoft.com/office/drawing/2014/main" id="{24AF5ADF-D1C8-53E7-2CE6-3E1DE8E4339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C586E5-5A3B-4672-B58A-5F4A97C3B836}" type="slidenum">
              <a:rPr lang="en-US" altLang="zh-TW" b="0"/>
              <a:pPr/>
              <a:t>22</a:t>
            </a:fld>
            <a:endParaRPr lang="en-US" altLang="zh-TW" b="0"/>
          </a:p>
        </p:txBody>
      </p:sp>
      <p:sp>
        <p:nvSpPr>
          <p:cNvPr id="49156" name="Text Box 2">
            <a:extLst>
              <a:ext uri="{FF2B5EF4-FFF2-40B4-BE49-F238E27FC236}">
                <a16:creationId xmlns:a16="http://schemas.microsoft.com/office/drawing/2014/main" id="{AA50088C-AB23-B7D6-04AF-A18D855E5A2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Occupation of address space</a:t>
            </a:r>
          </a:p>
        </p:txBody>
      </p:sp>
      <p:sp>
        <p:nvSpPr>
          <p:cNvPr id="49157" name="Rectangle 3">
            <a:extLst>
              <a:ext uri="{FF2B5EF4-FFF2-40B4-BE49-F238E27FC236}">
                <a16:creationId xmlns:a16="http://schemas.microsoft.com/office/drawing/2014/main" id="{AB574B78-40D4-2B43-201C-315A8EB2764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8" name="Rectangle 4">
            <a:extLst>
              <a:ext uri="{FF2B5EF4-FFF2-40B4-BE49-F238E27FC236}">
                <a16:creationId xmlns:a16="http://schemas.microsoft.com/office/drawing/2014/main" id="{9DA6AD9B-8316-1F93-64EB-D39A91A48D6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9" name="Rectangle 5">
            <a:extLst>
              <a:ext uri="{FF2B5EF4-FFF2-40B4-BE49-F238E27FC236}">
                <a16:creationId xmlns:a16="http://schemas.microsoft.com/office/drawing/2014/main" id="{C68742EE-C162-DF5B-B0C1-9DC43005430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0" name="Rectangle 6">
            <a:extLst>
              <a:ext uri="{FF2B5EF4-FFF2-40B4-BE49-F238E27FC236}">
                <a16:creationId xmlns:a16="http://schemas.microsoft.com/office/drawing/2014/main" id="{DEB05B14-D79E-63A5-B935-65403737320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1" name="Rectangle 7">
            <a:extLst>
              <a:ext uri="{FF2B5EF4-FFF2-40B4-BE49-F238E27FC236}">
                <a16:creationId xmlns:a16="http://schemas.microsoft.com/office/drawing/2014/main" id="{6084C3AE-7CE2-33D5-354C-704503F9BFB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2" name="Rectangle 8">
            <a:extLst>
              <a:ext uri="{FF2B5EF4-FFF2-40B4-BE49-F238E27FC236}">
                <a16:creationId xmlns:a16="http://schemas.microsoft.com/office/drawing/2014/main" id="{DEC44590-4F88-88E9-BDCB-DA6FDA5FD95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3" name="Rectangle 9">
            <a:extLst>
              <a:ext uri="{FF2B5EF4-FFF2-40B4-BE49-F238E27FC236}">
                <a16:creationId xmlns:a16="http://schemas.microsoft.com/office/drawing/2014/main" id="{5F485ACC-D084-ED08-E1C8-F4B0EED86D5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55370" name="Picture 10">
            <a:extLst>
              <a:ext uri="{FF2B5EF4-FFF2-40B4-BE49-F238E27FC236}">
                <a16:creationId xmlns:a16="http://schemas.microsoft.com/office/drawing/2014/main" id="{FD7EE50E-BEFF-85FA-6F59-8CE6C192F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0450"/>
            <a:ext cx="24765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1" name="Picture 11">
            <a:extLst>
              <a:ext uri="{FF2B5EF4-FFF2-40B4-BE49-F238E27FC236}">
                <a16:creationId xmlns:a16="http://schemas.microsoft.com/office/drawing/2014/main" id="{F7CFEF59-4921-20F7-D149-63F16C1595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763" y="2286000"/>
            <a:ext cx="4287837"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655370"/>
                                        </p:tgtEl>
                                        <p:attrNameLst>
                                          <p:attrName>style.visibility</p:attrName>
                                        </p:attrNameLst>
                                      </p:cBhvr>
                                      <p:to>
                                        <p:strVal val="visible"/>
                                      </p:to>
                                    </p:set>
                                    <p:anim calcmode="lin" valueType="num">
                                      <p:cBhvr>
                                        <p:cTn id="7" dur="1000" fill="hold"/>
                                        <p:tgtEl>
                                          <p:spTgt spid="655370"/>
                                        </p:tgtEl>
                                        <p:attrNameLst>
                                          <p:attrName>ppt_w</p:attrName>
                                        </p:attrNameLst>
                                      </p:cBhvr>
                                      <p:tavLst>
                                        <p:tav tm="0">
                                          <p:val>
                                            <p:fltVal val="0"/>
                                          </p:val>
                                        </p:tav>
                                        <p:tav tm="100000">
                                          <p:val>
                                            <p:strVal val="#ppt_w"/>
                                          </p:val>
                                        </p:tav>
                                      </p:tavLst>
                                    </p:anim>
                                    <p:anim calcmode="lin" valueType="num">
                                      <p:cBhvr>
                                        <p:cTn id="8" dur="1000" fill="hold"/>
                                        <p:tgtEl>
                                          <p:spTgt spid="655370"/>
                                        </p:tgtEl>
                                        <p:attrNameLst>
                                          <p:attrName>ppt_h</p:attrName>
                                        </p:attrNameLst>
                                      </p:cBhvr>
                                      <p:tavLst>
                                        <p:tav tm="0">
                                          <p:val>
                                            <p:fltVal val="0"/>
                                          </p:val>
                                        </p:tav>
                                        <p:tav tm="100000">
                                          <p:val>
                                            <p:strVal val="#ppt_h"/>
                                          </p:val>
                                        </p:tav>
                                      </p:tavLst>
                                    </p:anim>
                                    <p:anim calcmode="lin" valueType="num">
                                      <p:cBhvr>
                                        <p:cTn id="9" dur="1000" fill="hold"/>
                                        <p:tgtEl>
                                          <p:spTgt spid="655370"/>
                                        </p:tgtEl>
                                        <p:attrNameLst>
                                          <p:attrName>style.rotation</p:attrName>
                                        </p:attrNameLst>
                                      </p:cBhvr>
                                      <p:tavLst>
                                        <p:tav tm="0">
                                          <p:val>
                                            <p:fltVal val="90"/>
                                          </p:val>
                                        </p:tav>
                                        <p:tav tm="100000">
                                          <p:val>
                                            <p:fltVal val="0"/>
                                          </p:val>
                                        </p:tav>
                                      </p:tavLst>
                                    </p:anim>
                                    <p:animEffect transition="in" filter="fade">
                                      <p:cBhvr>
                                        <p:cTn id="10" dur="1000"/>
                                        <p:tgtEl>
                                          <p:spTgt spid="65537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55371"/>
                                        </p:tgtEl>
                                        <p:attrNameLst>
                                          <p:attrName>style.visibility</p:attrName>
                                        </p:attrNameLst>
                                      </p:cBhvr>
                                      <p:to>
                                        <p:strVal val="visible"/>
                                      </p:to>
                                    </p:set>
                                    <p:animEffect transition="in" filter="wipe(up)">
                                      <p:cBhvr>
                                        <p:cTn id="15" dur="5000"/>
                                        <p:tgtEl>
                                          <p:spTgt spid="65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a:extLst>
              <a:ext uri="{FF2B5EF4-FFF2-40B4-BE49-F238E27FC236}">
                <a16:creationId xmlns:a16="http://schemas.microsoft.com/office/drawing/2014/main" id="{18376777-2A9A-57BF-0539-4F0DE1A844C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1203" name="投影片編號版面配置區 2">
            <a:extLst>
              <a:ext uri="{FF2B5EF4-FFF2-40B4-BE49-F238E27FC236}">
                <a16:creationId xmlns:a16="http://schemas.microsoft.com/office/drawing/2014/main" id="{7007CA39-7EAF-83C0-1FF2-B4347FA4528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D5C89D-F8EC-403C-A1AE-276CB478FBCE}" type="slidenum">
              <a:rPr lang="en-US" altLang="zh-TW" b="0"/>
              <a:pPr/>
              <a:t>23</a:t>
            </a:fld>
            <a:endParaRPr lang="en-US" altLang="zh-TW" b="0"/>
          </a:p>
        </p:txBody>
      </p:sp>
      <p:sp>
        <p:nvSpPr>
          <p:cNvPr id="51204" name="Text Box 2">
            <a:extLst>
              <a:ext uri="{FF2B5EF4-FFF2-40B4-BE49-F238E27FC236}">
                <a16:creationId xmlns:a16="http://schemas.microsoft.com/office/drawing/2014/main" id="{A38F4043-2530-BF55-6534-AAE56D7F25F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Finding the class of address</a:t>
            </a:r>
          </a:p>
        </p:txBody>
      </p:sp>
      <p:sp>
        <p:nvSpPr>
          <p:cNvPr id="51205" name="Rectangle 3">
            <a:extLst>
              <a:ext uri="{FF2B5EF4-FFF2-40B4-BE49-F238E27FC236}">
                <a16:creationId xmlns:a16="http://schemas.microsoft.com/office/drawing/2014/main" id="{13AE4760-00E1-A04C-21E7-222731B6B2C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6" name="Rectangle 4">
            <a:extLst>
              <a:ext uri="{FF2B5EF4-FFF2-40B4-BE49-F238E27FC236}">
                <a16:creationId xmlns:a16="http://schemas.microsoft.com/office/drawing/2014/main" id="{56E9933C-B480-B421-A073-44C2439C4B3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7" name="Rectangle 5">
            <a:extLst>
              <a:ext uri="{FF2B5EF4-FFF2-40B4-BE49-F238E27FC236}">
                <a16:creationId xmlns:a16="http://schemas.microsoft.com/office/drawing/2014/main" id="{C9609F2F-8AE3-68BA-DA1E-F7BABE89C6B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8" name="Rectangle 6">
            <a:extLst>
              <a:ext uri="{FF2B5EF4-FFF2-40B4-BE49-F238E27FC236}">
                <a16:creationId xmlns:a16="http://schemas.microsoft.com/office/drawing/2014/main" id="{5E1757AE-6287-F13E-BC94-9005343318C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9" name="Rectangle 7">
            <a:extLst>
              <a:ext uri="{FF2B5EF4-FFF2-40B4-BE49-F238E27FC236}">
                <a16:creationId xmlns:a16="http://schemas.microsoft.com/office/drawing/2014/main" id="{E1D0A112-30E3-8360-6C28-72E21D99B4B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10" name="Rectangle 8">
            <a:extLst>
              <a:ext uri="{FF2B5EF4-FFF2-40B4-BE49-F238E27FC236}">
                <a16:creationId xmlns:a16="http://schemas.microsoft.com/office/drawing/2014/main" id="{CFB93FD7-268B-0978-64DD-29F67EC2682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11" name="Rectangle 9">
            <a:extLst>
              <a:ext uri="{FF2B5EF4-FFF2-40B4-BE49-F238E27FC236}">
                <a16:creationId xmlns:a16="http://schemas.microsoft.com/office/drawing/2014/main" id="{4DC7A1BA-3E19-46CA-C367-2A7C9B8882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57418" name="Picture 10">
            <a:extLst>
              <a:ext uri="{FF2B5EF4-FFF2-40B4-BE49-F238E27FC236}">
                <a16:creationId xmlns:a16="http://schemas.microsoft.com/office/drawing/2014/main" id="{5C11DC53-82EE-4C52-E327-9B5BE029D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68538"/>
            <a:ext cx="4332288"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19" name="Picture 11">
            <a:extLst>
              <a:ext uri="{FF2B5EF4-FFF2-40B4-BE49-F238E27FC236}">
                <a16:creationId xmlns:a16="http://schemas.microsoft.com/office/drawing/2014/main" id="{1DECD8A9-9FDE-90DF-9CF8-B8C269775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73300"/>
            <a:ext cx="4259263"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7418"/>
                                        </p:tgtEl>
                                        <p:attrNameLst>
                                          <p:attrName>style.visibility</p:attrName>
                                        </p:attrNameLst>
                                      </p:cBhvr>
                                      <p:to>
                                        <p:strVal val="visible"/>
                                      </p:to>
                                    </p:set>
                                    <p:animEffect transition="in" filter="wipe(up)">
                                      <p:cBhvr>
                                        <p:cTn id="7" dur="5000"/>
                                        <p:tgtEl>
                                          <p:spTgt spid="65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57419"/>
                                        </p:tgtEl>
                                        <p:attrNameLst>
                                          <p:attrName>style.visibility</p:attrName>
                                        </p:attrNameLst>
                                      </p:cBhvr>
                                      <p:to>
                                        <p:strVal val="visible"/>
                                      </p:to>
                                    </p:set>
                                    <p:animEffect transition="in" filter="wipe(up)">
                                      <p:cBhvr>
                                        <p:cTn id="12" dur="5000"/>
                                        <p:tgtEl>
                                          <p:spTgt spid="65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a:extLst>
              <a:ext uri="{FF2B5EF4-FFF2-40B4-BE49-F238E27FC236}">
                <a16:creationId xmlns:a16="http://schemas.microsoft.com/office/drawing/2014/main" id="{06DA8452-0A8C-8103-BAB1-AAFDA6AB662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3251" name="投影片編號版面配置區 2">
            <a:extLst>
              <a:ext uri="{FF2B5EF4-FFF2-40B4-BE49-F238E27FC236}">
                <a16:creationId xmlns:a16="http://schemas.microsoft.com/office/drawing/2014/main" id="{A35A7CD0-C6C2-AFF1-8A84-803AA7ABC82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E4CEB0-FEAF-4595-9673-7B3145412B08}" type="slidenum">
              <a:rPr lang="en-US" altLang="zh-TW" b="0"/>
              <a:pPr/>
              <a:t>24</a:t>
            </a:fld>
            <a:endParaRPr lang="en-US" altLang="zh-TW" b="0"/>
          </a:p>
        </p:txBody>
      </p:sp>
      <p:sp>
        <p:nvSpPr>
          <p:cNvPr id="53252" name="Text Box 2">
            <a:extLst>
              <a:ext uri="{FF2B5EF4-FFF2-40B4-BE49-F238E27FC236}">
                <a16:creationId xmlns:a16="http://schemas.microsoft.com/office/drawing/2014/main" id="{E112045E-FEEB-A0E1-FB9A-DC8CBFE0FC00}"/>
              </a:ext>
            </a:extLst>
          </p:cNvPr>
          <p:cNvSpPr txBox="1">
            <a:spLocks noChangeArrowheads="1"/>
          </p:cNvSpPr>
          <p:nvPr/>
        </p:nvSpPr>
        <p:spPr bwMode="auto">
          <a:xfrm>
            <a:off x="990600" y="90488"/>
            <a:ext cx="7620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Finding the class of an address using continuous checking</a:t>
            </a:r>
          </a:p>
        </p:txBody>
      </p:sp>
      <p:sp>
        <p:nvSpPr>
          <p:cNvPr id="53253" name="Rectangle 3">
            <a:extLst>
              <a:ext uri="{FF2B5EF4-FFF2-40B4-BE49-F238E27FC236}">
                <a16:creationId xmlns:a16="http://schemas.microsoft.com/office/drawing/2014/main" id="{3BFEA729-2A8C-0474-5EC4-33A085D429D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4" name="Rectangle 4">
            <a:extLst>
              <a:ext uri="{FF2B5EF4-FFF2-40B4-BE49-F238E27FC236}">
                <a16:creationId xmlns:a16="http://schemas.microsoft.com/office/drawing/2014/main" id="{A7E835FB-E7C0-15D4-1503-09E6588F4F3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5" name="Rectangle 5">
            <a:extLst>
              <a:ext uri="{FF2B5EF4-FFF2-40B4-BE49-F238E27FC236}">
                <a16:creationId xmlns:a16="http://schemas.microsoft.com/office/drawing/2014/main" id="{99B6496B-B119-85C8-DD6B-FD407667B98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6" name="Rectangle 6">
            <a:extLst>
              <a:ext uri="{FF2B5EF4-FFF2-40B4-BE49-F238E27FC236}">
                <a16:creationId xmlns:a16="http://schemas.microsoft.com/office/drawing/2014/main" id="{EADE6F16-A653-17E1-318D-58276D6E9C6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7" name="Rectangle 7">
            <a:extLst>
              <a:ext uri="{FF2B5EF4-FFF2-40B4-BE49-F238E27FC236}">
                <a16:creationId xmlns:a16="http://schemas.microsoft.com/office/drawing/2014/main" id="{8499C67C-E9D9-5007-99EA-C8621B2FC19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8" name="Rectangle 8">
            <a:extLst>
              <a:ext uri="{FF2B5EF4-FFF2-40B4-BE49-F238E27FC236}">
                <a16:creationId xmlns:a16="http://schemas.microsoft.com/office/drawing/2014/main" id="{D14E1714-7A11-15EB-D185-B615AF659E0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9" name="Rectangle 9">
            <a:extLst>
              <a:ext uri="{FF2B5EF4-FFF2-40B4-BE49-F238E27FC236}">
                <a16:creationId xmlns:a16="http://schemas.microsoft.com/office/drawing/2014/main" id="{8917D18E-C3F8-2A6E-F531-22EA8E1E3C0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53260" name="Picture 11">
            <a:extLst>
              <a:ext uri="{FF2B5EF4-FFF2-40B4-BE49-F238E27FC236}">
                <a16:creationId xmlns:a16="http://schemas.microsoft.com/office/drawing/2014/main" id="{3D73D4AA-DC5C-EFA0-912A-C9B13B07E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0" y="1422400"/>
            <a:ext cx="18923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9473" name="Picture 17">
            <a:extLst>
              <a:ext uri="{FF2B5EF4-FFF2-40B4-BE49-F238E27FC236}">
                <a16:creationId xmlns:a16="http://schemas.microsoft.com/office/drawing/2014/main" id="{395475C1-0242-3EB4-B13E-2E1EA106F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2940050"/>
            <a:ext cx="2744788"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9474" name="Picture 18">
            <a:extLst>
              <a:ext uri="{FF2B5EF4-FFF2-40B4-BE49-F238E27FC236}">
                <a16:creationId xmlns:a16="http://schemas.microsoft.com/office/drawing/2014/main" id="{7EA427CF-37FD-8F30-577F-72172F5B16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8175" y="2903538"/>
            <a:ext cx="1601788"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9475" name="Picture 19">
            <a:extLst>
              <a:ext uri="{FF2B5EF4-FFF2-40B4-BE49-F238E27FC236}">
                <a16:creationId xmlns:a16="http://schemas.microsoft.com/office/drawing/2014/main" id="{A3C00F8C-CDCD-240E-2BC2-8C44BF0A2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4838" y="2895600"/>
            <a:ext cx="158273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9476" name="Picture 20">
            <a:extLst>
              <a:ext uri="{FF2B5EF4-FFF2-40B4-BE49-F238E27FC236}">
                <a16:creationId xmlns:a16="http://schemas.microsoft.com/office/drawing/2014/main" id="{1D10B915-E29A-3F11-210F-817213F675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6575" y="2897188"/>
            <a:ext cx="223202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9473"/>
                                        </p:tgtEl>
                                        <p:attrNameLst>
                                          <p:attrName>style.visibility</p:attrName>
                                        </p:attrNameLst>
                                      </p:cBhvr>
                                      <p:to>
                                        <p:strVal val="visible"/>
                                      </p:to>
                                    </p:set>
                                    <p:animEffect transition="in" filter="wipe(up)">
                                      <p:cBhvr>
                                        <p:cTn id="7" dur="2000"/>
                                        <p:tgtEl>
                                          <p:spTgt spid="659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59474"/>
                                        </p:tgtEl>
                                        <p:attrNameLst>
                                          <p:attrName>style.visibility</p:attrName>
                                        </p:attrNameLst>
                                      </p:cBhvr>
                                      <p:to>
                                        <p:strVal val="visible"/>
                                      </p:to>
                                    </p:set>
                                    <p:animEffect transition="in" filter="wipe(up)">
                                      <p:cBhvr>
                                        <p:cTn id="12" dur="2000"/>
                                        <p:tgtEl>
                                          <p:spTgt spid="659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59475"/>
                                        </p:tgtEl>
                                        <p:attrNameLst>
                                          <p:attrName>style.visibility</p:attrName>
                                        </p:attrNameLst>
                                      </p:cBhvr>
                                      <p:to>
                                        <p:strVal val="visible"/>
                                      </p:to>
                                    </p:set>
                                    <p:animEffect transition="in" filter="wipe(up)">
                                      <p:cBhvr>
                                        <p:cTn id="17" dur="2000"/>
                                        <p:tgtEl>
                                          <p:spTgt spid="6594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59476"/>
                                        </p:tgtEl>
                                        <p:attrNameLst>
                                          <p:attrName>style.visibility</p:attrName>
                                        </p:attrNameLst>
                                      </p:cBhvr>
                                      <p:to>
                                        <p:strVal val="visible"/>
                                      </p:to>
                                    </p:set>
                                    <p:animEffect transition="in" filter="wipe(up)">
                                      <p:cBhvr>
                                        <p:cTn id="22" dur="2000"/>
                                        <p:tgtEl>
                                          <p:spTgt spid="65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a:extLst>
              <a:ext uri="{FF2B5EF4-FFF2-40B4-BE49-F238E27FC236}">
                <a16:creationId xmlns:a16="http://schemas.microsoft.com/office/drawing/2014/main" id="{55B8F606-806E-F2B3-5E9E-C0127A6FC44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5299" name="投影片編號版面配置區 2">
            <a:extLst>
              <a:ext uri="{FF2B5EF4-FFF2-40B4-BE49-F238E27FC236}">
                <a16:creationId xmlns:a16="http://schemas.microsoft.com/office/drawing/2014/main" id="{794CC0AD-AD23-32AB-D1BE-75CE768224E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9EAA6E-4F2C-410F-BC09-490A7FD0E363}" type="slidenum">
              <a:rPr lang="en-US" altLang="zh-TW" b="0"/>
              <a:pPr/>
              <a:t>25</a:t>
            </a:fld>
            <a:endParaRPr lang="en-US" altLang="zh-TW" b="0"/>
          </a:p>
        </p:txBody>
      </p:sp>
      <p:sp>
        <p:nvSpPr>
          <p:cNvPr id="55300" name="Text Box 2">
            <a:extLst>
              <a:ext uri="{FF2B5EF4-FFF2-40B4-BE49-F238E27FC236}">
                <a16:creationId xmlns:a16="http://schemas.microsoft.com/office/drawing/2014/main" id="{6248121D-9A53-56A4-8804-DBBF1972F11D}"/>
              </a:ext>
            </a:extLst>
          </p:cNvPr>
          <p:cNvSpPr txBox="1">
            <a:spLocks noChangeArrowheads="1"/>
          </p:cNvSpPr>
          <p:nvPr/>
        </p:nvSpPr>
        <p:spPr bwMode="auto">
          <a:xfrm>
            <a:off x="76200" y="696913"/>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Tahoma" panose="020B0604030504040204" pitchFamily="34" charset="0"/>
              </a:defRPr>
            </a:lvl1pPr>
            <a:lvl2pPr marL="914400" indent="-457200">
              <a:defRPr b="1">
                <a:solidFill>
                  <a:schemeClr val="tx1"/>
                </a:solidFill>
                <a:latin typeface="Tahoma" panose="020B0604030504040204" pitchFamily="34" charset="0"/>
              </a:defRPr>
            </a:lvl2pPr>
            <a:lvl3pPr marL="1371600" indent="-457200">
              <a:defRPr b="1">
                <a:solidFill>
                  <a:schemeClr val="tx1"/>
                </a:solidFill>
                <a:latin typeface="Tahoma" panose="020B0604030504040204" pitchFamily="34" charset="0"/>
              </a:defRPr>
            </a:lvl3pPr>
            <a:lvl4pPr marL="1828800" indent="-457200">
              <a:defRPr b="1">
                <a:solidFill>
                  <a:schemeClr val="tx1"/>
                </a:solidFill>
                <a:latin typeface="Tahoma" panose="020B0604030504040204" pitchFamily="34" charset="0"/>
              </a:defRPr>
            </a:lvl4pPr>
            <a:lvl5pPr marL="2286000" indent="-457200">
              <a:defRPr b="1">
                <a:solidFill>
                  <a:schemeClr val="tx1"/>
                </a:solidFill>
                <a:latin typeface="Tahoma" panose="020B0604030504040204" pitchFamily="34" charset="0"/>
              </a:defRPr>
            </a:lvl5pPr>
            <a:lvl6pPr marL="2743200" indent="-457200" eaLnBrk="0" fontAlgn="base" hangingPunct="0">
              <a:spcBef>
                <a:spcPct val="0"/>
              </a:spcBef>
              <a:spcAft>
                <a:spcPct val="0"/>
              </a:spcAft>
              <a:defRPr b="1">
                <a:solidFill>
                  <a:schemeClr val="tx1"/>
                </a:solidFill>
                <a:latin typeface="Tahoma" panose="020B0604030504040204" pitchFamily="34" charset="0"/>
              </a:defRPr>
            </a:lvl6pPr>
            <a:lvl7pPr marL="3200400" indent="-457200" eaLnBrk="0" fontAlgn="base" hangingPunct="0">
              <a:spcBef>
                <a:spcPct val="0"/>
              </a:spcBef>
              <a:spcAft>
                <a:spcPct val="0"/>
              </a:spcAft>
              <a:defRPr b="1">
                <a:solidFill>
                  <a:schemeClr val="tx1"/>
                </a:solidFill>
                <a:latin typeface="Tahoma" panose="020B0604030504040204" pitchFamily="34" charset="0"/>
              </a:defRPr>
            </a:lvl7pPr>
            <a:lvl8pPr marL="3657600" indent="-457200" eaLnBrk="0" fontAlgn="base" hangingPunct="0">
              <a:spcBef>
                <a:spcPct val="0"/>
              </a:spcBef>
              <a:spcAft>
                <a:spcPct val="0"/>
              </a:spcAft>
              <a:defRPr b="1">
                <a:solidFill>
                  <a:schemeClr val="tx1"/>
                </a:solidFill>
                <a:latin typeface="Tahoma" panose="020B0604030504040204" pitchFamily="34" charset="0"/>
              </a:defRPr>
            </a:lvl8pPr>
            <a:lvl9pPr marL="4114800" indent="-4572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400">
                <a:latin typeface="Arial Unicode MS" panose="020B0604020202020204" pitchFamily="34" charset="-128"/>
                <a:ea typeface="新細明體" panose="02020500000000000000" pitchFamily="18" charset="-120"/>
              </a:rPr>
              <a:t>Find the class of each address:</a:t>
            </a:r>
          </a:p>
          <a:p>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00000001 00001011 00001011 11101111</a:t>
            </a:r>
          </a:p>
          <a:p>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11000001 10000011 00011011 11111111</a:t>
            </a:r>
          </a:p>
          <a:p>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10100111 11011011 10001011 01101111</a:t>
            </a:r>
          </a:p>
          <a:p>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11110011 10011011 11111011 00001111</a:t>
            </a:r>
          </a:p>
          <a:p>
            <a:endParaRPr lang="en-US" altLang="zh-TW" sz="2400">
              <a:latin typeface="Arial Unicode MS" panose="020B0604020202020204" pitchFamily="34" charset="-128"/>
              <a:ea typeface="新細明體" panose="02020500000000000000" pitchFamily="18" charset="-120"/>
            </a:endParaRPr>
          </a:p>
          <a:p>
            <a:r>
              <a:rPr lang="en-US" altLang="zh-TW" sz="2400" i="1">
                <a:solidFill>
                  <a:schemeClr val="hlink"/>
                </a:solidFill>
                <a:latin typeface="Arial Unicode MS" panose="020B0604020202020204" pitchFamily="34" charset="-128"/>
                <a:ea typeface="新細明體" panose="02020500000000000000" pitchFamily="18" charset="-120"/>
              </a:rPr>
              <a:t>Solution</a:t>
            </a:r>
          </a:p>
          <a:p>
            <a:r>
              <a:rPr lang="en-US" altLang="zh-TW" sz="2400">
                <a:latin typeface="Arial Unicode MS" panose="020B0604020202020204" pitchFamily="34" charset="-128"/>
                <a:ea typeface="新細明體" panose="02020500000000000000" pitchFamily="18" charset="-120"/>
              </a:rPr>
              <a:t>See the procedure in Figure 5.7.</a:t>
            </a:r>
          </a:p>
          <a:p>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The first bit is 0. This is a class A address.</a:t>
            </a:r>
          </a:p>
          <a:p>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The first 2 bits are 1; the third bit is 0. This is a class C address.</a:t>
            </a:r>
          </a:p>
          <a:p>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The first bit is 1; the second bit is 0. This is a class B address.</a:t>
            </a:r>
          </a:p>
          <a:p>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The first 4 bits are 1s. This is a class E address.</a:t>
            </a:r>
          </a:p>
        </p:txBody>
      </p:sp>
      <p:grpSp>
        <p:nvGrpSpPr>
          <p:cNvPr id="55301" name="Group 3">
            <a:extLst>
              <a:ext uri="{FF2B5EF4-FFF2-40B4-BE49-F238E27FC236}">
                <a16:creationId xmlns:a16="http://schemas.microsoft.com/office/drawing/2014/main" id="{069CE617-BDA5-84C6-091B-29CBC33D4511}"/>
              </a:ext>
            </a:extLst>
          </p:cNvPr>
          <p:cNvGrpSpPr>
            <a:grpSpLocks/>
          </p:cNvGrpSpPr>
          <p:nvPr/>
        </p:nvGrpSpPr>
        <p:grpSpPr bwMode="auto">
          <a:xfrm>
            <a:off x="0" y="0"/>
            <a:ext cx="9144000" cy="609600"/>
            <a:chOff x="0" y="2448"/>
            <a:chExt cx="5760" cy="384"/>
          </a:xfrm>
        </p:grpSpPr>
        <p:sp>
          <p:nvSpPr>
            <p:cNvPr id="55302" name="Rectangle 4">
              <a:extLst>
                <a:ext uri="{FF2B5EF4-FFF2-40B4-BE49-F238E27FC236}">
                  <a16:creationId xmlns:a16="http://schemas.microsoft.com/office/drawing/2014/main" id="{F8854DEE-F2EC-18FA-F7E7-42989985E29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80293" name="Text Box 5">
              <a:extLst>
                <a:ext uri="{FF2B5EF4-FFF2-40B4-BE49-F238E27FC236}">
                  <a16:creationId xmlns:a16="http://schemas.microsoft.com/office/drawing/2014/main" id="{6B76EEAC-F2FF-4BFB-9592-317CEA87AB9F}"/>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5.10</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頁尾版面配置區 1">
            <a:extLst>
              <a:ext uri="{FF2B5EF4-FFF2-40B4-BE49-F238E27FC236}">
                <a16:creationId xmlns:a16="http://schemas.microsoft.com/office/drawing/2014/main" id="{C630E2C0-4828-4A54-93A1-7B035908AAE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7347" name="投影片編號版面配置區 2">
            <a:extLst>
              <a:ext uri="{FF2B5EF4-FFF2-40B4-BE49-F238E27FC236}">
                <a16:creationId xmlns:a16="http://schemas.microsoft.com/office/drawing/2014/main" id="{54A4F7BA-97D2-3C6A-E19F-BBA97C5F9C1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EAEE13-FDFA-4D8F-9D8E-B55372770358}" type="slidenum">
              <a:rPr lang="en-US" altLang="zh-TW" b="0"/>
              <a:pPr/>
              <a:t>26</a:t>
            </a:fld>
            <a:endParaRPr lang="en-US" altLang="zh-TW" b="0"/>
          </a:p>
        </p:txBody>
      </p:sp>
      <p:sp>
        <p:nvSpPr>
          <p:cNvPr id="57348" name="Text Box 2">
            <a:extLst>
              <a:ext uri="{FF2B5EF4-FFF2-40B4-BE49-F238E27FC236}">
                <a16:creationId xmlns:a16="http://schemas.microsoft.com/office/drawing/2014/main" id="{587C5C52-4F77-8BC3-6F59-F36CB63B8F72}"/>
              </a:ext>
            </a:extLst>
          </p:cNvPr>
          <p:cNvSpPr txBox="1">
            <a:spLocks noChangeArrowheads="1"/>
          </p:cNvSpPr>
          <p:nvPr/>
        </p:nvSpPr>
        <p:spPr bwMode="auto">
          <a:xfrm>
            <a:off x="76200" y="696913"/>
            <a:ext cx="9067800"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lnSpc>
                <a:spcPct val="130000"/>
              </a:lnSpc>
            </a:pPr>
            <a:r>
              <a:rPr lang="en-US" altLang="zh-TW" sz="2400">
                <a:latin typeface="Arial Unicode MS" panose="020B0604020202020204" pitchFamily="34" charset="-128"/>
                <a:ea typeface="新細明體" panose="02020500000000000000" pitchFamily="18" charset="-120"/>
              </a:rPr>
              <a:t>Find the class of each address:</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227.12.14.87</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193.14.56.22</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14.23.120.8</a:t>
            </a:r>
          </a:p>
          <a:p>
            <a:pPr algn="just">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252.5.15.111</a:t>
            </a:r>
          </a:p>
          <a:p>
            <a:pPr algn="just">
              <a:lnSpc>
                <a:spcPct val="130000"/>
              </a:lnSpc>
            </a:pPr>
            <a:r>
              <a:rPr lang="en-US" altLang="zh-TW" sz="2400" i="1">
                <a:solidFill>
                  <a:schemeClr val="hlink"/>
                </a:solidFill>
                <a:latin typeface="Arial Unicode MS" panose="020B0604020202020204" pitchFamily="34" charset="-128"/>
                <a:ea typeface="新細明體" panose="02020500000000000000" pitchFamily="18" charset="-120"/>
              </a:rPr>
              <a:t>Solution</a:t>
            </a:r>
          </a:p>
          <a:p>
            <a:pPr>
              <a:lnSpc>
                <a:spcPct val="130000"/>
              </a:lnSpc>
            </a:pPr>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a:t>
            </a:r>
            <a:r>
              <a:rPr lang="en-US" altLang="zh-TW" sz="2000">
                <a:latin typeface="Arial Unicode MS" panose="020B0604020202020204" pitchFamily="34" charset="-128"/>
                <a:ea typeface="新細明體" panose="02020500000000000000" pitchFamily="18" charset="-120"/>
              </a:rPr>
              <a:t>The first byte is 227 (between 224 and 239); the class is D.	</a:t>
            </a:r>
          </a:p>
          <a:p>
            <a:pPr>
              <a:lnSpc>
                <a:spcPct val="130000"/>
              </a:lnSpc>
            </a:pPr>
            <a:r>
              <a:rPr lang="en-US" altLang="zh-TW" sz="2000">
                <a:solidFill>
                  <a:schemeClr val="hlink"/>
                </a:solidFill>
                <a:latin typeface="Arial Unicode MS" panose="020B0604020202020204" pitchFamily="34" charset="-128"/>
                <a:ea typeface="新細明體" panose="02020500000000000000" pitchFamily="18" charset="-120"/>
              </a:rPr>
              <a:t>b.</a:t>
            </a:r>
            <a:r>
              <a:rPr lang="en-US" altLang="zh-TW" sz="2000">
                <a:latin typeface="Arial Unicode MS" panose="020B0604020202020204" pitchFamily="34" charset="-128"/>
                <a:ea typeface="新細明體" panose="02020500000000000000" pitchFamily="18" charset="-120"/>
              </a:rPr>
              <a:t>	The first byte is 193 (between 192 and 223); the class is C.</a:t>
            </a:r>
          </a:p>
          <a:p>
            <a:pPr algn="just">
              <a:lnSpc>
                <a:spcPct val="130000"/>
              </a:lnSpc>
            </a:pPr>
            <a:r>
              <a:rPr lang="en-US" altLang="zh-TW" sz="2000">
                <a:solidFill>
                  <a:schemeClr val="hlink"/>
                </a:solidFill>
                <a:latin typeface="Arial Unicode MS" panose="020B0604020202020204" pitchFamily="34" charset="-128"/>
                <a:ea typeface="新細明體" panose="02020500000000000000" pitchFamily="18" charset="-120"/>
              </a:rPr>
              <a:t>c.</a:t>
            </a:r>
            <a:r>
              <a:rPr lang="en-US" altLang="zh-TW" sz="2000">
                <a:latin typeface="Arial Unicode MS" panose="020B0604020202020204" pitchFamily="34" charset="-128"/>
                <a:ea typeface="新細明體" panose="02020500000000000000" pitchFamily="18" charset="-120"/>
              </a:rPr>
              <a:t>	The first byte is 14 (between 0 and 127); the class is A.</a:t>
            </a:r>
          </a:p>
          <a:p>
            <a:pPr algn="just">
              <a:lnSpc>
                <a:spcPct val="130000"/>
              </a:lnSpc>
            </a:pPr>
            <a:r>
              <a:rPr lang="en-US" altLang="zh-TW" sz="2000">
                <a:solidFill>
                  <a:schemeClr val="hlink"/>
                </a:solidFill>
                <a:latin typeface="Arial Unicode MS" panose="020B0604020202020204" pitchFamily="34" charset="-128"/>
                <a:ea typeface="新細明體" panose="02020500000000000000" pitchFamily="18" charset="-120"/>
              </a:rPr>
              <a:t>d.	</a:t>
            </a:r>
            <a:r>
              <a:rPr lang="en-US" altLang="zh-TW" sz="2000">
                <a:latin typeface="Arial Unicode MS" panose="020B0604020202020204" pitchFamily="34" charset="-128"/>
                <a:ea typeface="新細明體" panose="02020500000000000000" pitchFamily="18" charset="-120"/>
              </a:rPr>
              <a:t>The first byte is 252 (between 240 and 255); the class is E.</a:t>
            </a:r>
          </a:p>
        </p:txBody>
      </p:sp>
      <p:grpSp>
        <p:nvGrpSpPr>
          <p:cNvPr id="57349" name="Group 3">
            <a:extLst>
              <a:ext uri="{FF2B5EF4-FFF2-40B4-BE49-F238E27FC236}">
                <a16:creationId xmlns:a16="http://schemas.microsoft.com/office/drawing/2014/main" id="{543B1B8C-8A5E-6F93-06BC-800C49D4DC95}"/>
              </a:ext>
            </a:extLst>
          </p:cNvPr>
          <p:cNvGrpSpPr>
            <a:grpSpLocks/>
          </p:cNvGrpSpPr>
          <p:nvPr/>
        </p:nvGrpSpPr>
        <p:grpSpPr bwMode="auto">
          <a:xfrm>
            <a:off x="0" y="0"/>
            <a:ext cx="9144000" cy="609600"/>
            <a:chOff x="0" y="2448"/>
            <a:chExt cx="5760" cy="384"/>
          </a:xfrm>
        </p:grpSpPr>
        <p:sp>
          <p:nvSpPr>
            <p:cNvPr id="57350" name="Rectangle 4">
              <a:extLst>
                <a:ext uri="{FF2B5EF4-FFF2-40B4-BE49-F238E27FC236}">
                  <a16:creationId xmlns:a16="http://schemas.microsoft.com/office/drawing/2014/main" id="{71709485-947B-DEBF-0254-B96456DD8CD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82341" name="Text Box 5">
              <a:extLst>
                <a:ext uri="{FF2B5EF4-FFF2-40B4-BE49-F238E27FC236}">
                  <a16:creationId xmlns:a16="http://schemas.microsoft.com/office/drawing/2014/main" id="{32B65764-0608-AA9E-0615-BAAAB63B39AF}"/>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5.11</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a:extLst>
              <a:ext uri="{FF2B5EF4-FFF2-40B4-BE49-F238E27FC236}">
                <a16:creationId xmlns:a16="http://schemas.microsoft.com/office/drawing/2014/main" id="{FD7777C3-C5B1-6F0C-27B4-0FA6BA185BB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9395" name="投影片編號版面配置區 2">
            <a:extLst>
              <a:ext uri="{FF2B5EF4-FFF2-40B4-BE49-F238E27FC236}">
                <a16:creationId xmlns:a16="http://schemas.microsoft.com/office/drawing/2014/main" id="{9D4CF3F0-99AD-36F5-BB04-01B33B07C36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588012D-1181-4B4A-9A11-8F05F6B864CB}" type="slidenum">
              <a:rPr lang="en-US" altLang="zh-TW" b="0"/>
              <a:pPr/>
              <a:t>27</a:t>
            </a:fld>
            <a:endParaRPr lang="en-US" altLang="zh-TW" b="0"/>
          </a:p>
        </p:txBody>
      </p:sp>
      <p:sp>
        <p:nvSpPr>
          <p:cNvPr id="59396" name="Text Box 2">
            <a:extLst>
              <a:ext uri="{FF2B5EF4-FFF2-40B4-BE49-F238E27FC236}">
                <a16:creationId xmlns:a16="http://schemas.microsoft.com/office/drawing/2014/main" id="{E2E14F87-6204-978D-51FE-1AFE99E987C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Netid and hostid</a:t>
            </a:r>
          </a:p>
        </p:txBody>
      </p:sp>
      <p:sp>
        <p:nvSpPr>
          <p:cNvPr id="59397" name="Rectangle 3">
            <a:extLst>
              <a:ext uri="{FF2B5EF4-FFF2-40B4-BE49-F238E27FC236}">
                <a16:creationId xmlns:a16="http://schemas.microsoft.com/office/drawing/2014/main" id="{652167AC-B76B-9E3C-D543-21C1D9288BA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9398" name="Rectangle 4">
            <a:extLst>
              <a:ext uri="{FF2B5EF4-FFF2-40B4-BE49-F238E27FC236}">
                <a16:creationId xmlns:a16="http://schemas.microsoft.com/office/drawing/2014/main" id="{010D4A1B-604F-E125-4F43-5720B9FF5EA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9399" name="Rectangle 5">
            <a:extLst>
              <a:ext uri="{FF2B5EF4-FFF2-40B4-BE49-F238E27FC236}">
                <a16:creationId xmlns:a16="http://schemas.microsoft.com/office/drawing/2014/main" id="{C62883FC-844A-571F-15C6-7561FBAC620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9400" name="Rectangle 6">
            <a:extLst>
              <a:ext uri="{FF2B5EF4-FFF2-40B4-BE49-F238E27FC236}">
                <a16:creationId xmlns:a16="http://schemas.microsoft.com/office/drawing/2014/main" id="{CE2615EE-AF40-E868-5B02-5D721B56D3A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9401" name="Rectangle 7">
            <a:extLst>
              <a:ext uri="{FF2B5EF4-FFF2-40B4-BE49-F238E27FC236}">
                <a16:creationId xmlns:a16="http://schemas.microsoft.com/office/drawing/2014/main" id="{3A157B70-12FB-498A-CF5D-F4C23AFE5E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9402" name="Rectangle 8">
            <a:extLst>
              <a:ext uri="{FF2B5EF4-FFF2-40B4-BE49-F238E27FC236}">
                <a16:creationId xmlns:a16="http://schemas.microsoft.com/office/drawing/2014/main" id="{DD2DFFCB-D511-B321-4F74-11FAE65BD67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9403" name="Rectangle 9">
            <a:extLst>
              <a:ext uri="{FF2B5EF4-FFF2-40B4-BE49-F238E27FC236}">
                <a16:creationId xmlns:a16="http://schemas.microsoft.com/office/drawing/2014/main" id="{64EAD7A7-EDBE-406D-5D72-35FEFE465C5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61516" name="Picture 12">
            <a:extLst>
              <a:ext uri="{FF2B5EF4-FFF2-40B4-BE49-F238E27FC236}">
                <a16:creationId xmlns:a16="http://schemas.microsoft.com/office/drawing/2014/main" id="{CB3F4E5A-8E70-EE9C-1A70-7886E5DFA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7422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1517" name="Picture 13">
            <a:extLst>
              <a:ext uri="{FF2B5EF4-FFF2-40B4-BE49-F238E27FC236}">
                <a16:creationId xmlns:a16="http://schemas.microsoft.com/office/drawing/2014/main" id="{C993FFF4-2FBD-DE21-EE5E-A9EAFC26B6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22625"/>
            <a:ext cx="77422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1518" name="Picture 14">
            <a:extLst>
              <a:ext uri="{FF2B5EF4-FFF2-40B4-BE49-F238E27FC236}">
                <a16:creationId xmlns:a16="http://schemas.microsoft.com/office/drawing/2014/main" id="{9B5A35B8-EABE-F694-01C8-E5023CB78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54450"/>
            <a:ext cx="77422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1520" name="Picture 16">
            <a:extLst>
              <a:ext uri="{FF2B5EF4-FFF2-40B4-BE49-F238E27FC236}">
                <a16:creationId xmlns:a16="http://schemas.microsoft.com/office/drawing/2014/main" id="{BAB9D3E7-B7E6-DE7C-9017-BD9349CA0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486275"/>
            <a:ext cx="775176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1521" name="Picture 17">
            <a:extLst>
              <a:ext uri="{FF2B5EF4-FFF2-40B4-BE49-F238E27FC236}">
                <a16:creationId xmlns:a16="http://schemas.microsoft.com/office/drawing/2014/main" id="{09D5544B-69A1-EC96-B790-557B257840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119688"/>
            <a:ext cx="7732713"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1522" name="Picture 18">
            <a:extLst>
              <a:ext uri="{FF2B5EF4-FFF2-40B4-BE49-F238E27FC236}">
                <a16:creationId xmlns:a16="http://schemas.microsoft.com/office/drawing/2014/main" id="{D7DAB721-357B-F2C0-C8CE-FD5919ECA1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1752600"/>
            <a:ext cx="68643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1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61516"/>
                                        </p:tgtEl>
                                        <p:attrNameLst>
                                          <p:attrName>style.visibility</p:attrName>
                                        </p:attrNameLst>
                                      </p:cBhvr>
                                      <p:to>
                                        <p:strVal val="visible"/>
                                      </p:to>
                                    </p:set>
                                    <p:animEffect transition="in" filter="wipe(left)">
                                      <p:cBhvr>
                                        <p:cTn id="11" dur="5000"/>
                                        <p:tgtEl>
                                          <p:spTgt spid="6615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61517"/>
                                        </p:tgtEl>
                                        <p:attrNameLst>
                                          <p:attrName>style.visibility</p:attrName>
                                        </p:attrNameLst>
                                      </p:cBhvr>
                                      <p:to>
                                        <p:strVal val="visible"/>
                                      </p:to>
                                    </p:set>
                                    <p:animEffect transition="in" filter="wipe(left)">
                                      <p:cBhvr>
                                        <p:cTn id="16" dur="5000"/>
                                        <p:tgtEl>
                                          <p:spTgt spid="6615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61518"/>
                                        </p:tgtEl>
                                        <p:attrNameLst>
                                          <p:attrName>style.visibility</p:attrName>
                                        </p:attrNameLst>
                                      </p:cBhvr>
                                      <p:to>
                                        <p:strVal val="visible"/>
                                      </p:to>
                                    </p:set>
                                    <p:animEffect transition="in" filter="wipe(left)">
                                      <p:cBhvr>
                                        <p:cTn id="21" dur="5000"/>
                                        <p:tgtEl>
                                          <p:spTgt spid="6615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61520"/>
                                        </p:tgtEl>
                                        <p:attrNameLst>
                                          <p:attrName>style.visibility</p:attrName>
                                        </p:attrNameLst>
                                      </p:cBhvr>
                                      <p:to>
                                        <p:strVal val="visible"/>
                                      </p:to>
                                    </p:set>
                                    <p:animEffect transition="in" filter="wipe(left)">
                                      <p:cBhvr>
                                        <p:cTn id="26" dur="5000"/>
                                        <p:tgtEl>
                                          <p:spTgt spid="6615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61521"/>
                                        </p:tgtEl>
                                        <p:attrNameLst>
                                          <p:attrName>style.visibility</p:attrName>
                                        </p:attrNameLst>
                                      </p:cBhvr>
                                      <p:to>
                                        <p:strVal val="visible"/>
                                      </p:to>
                                    </p:set>
                                    <p:animEffect transition="in" filter="wipe(left)">
                                      <p:cBhvr>
                                        <p:cTn id="31" dur="5000"/>
                                        <p:tgtEl>
                                          <p:spTgt spid="66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頁尾版面配置區 1">
            <a:extLst>
              <a:ext uri="{FF2B5EF4-FFF2-40B4-BE49-F238E27FC236}">
                <a16:creationId xmlns:a16="http://schemas.microsoft.com/office/drawing/2014/main" id="{1FF80760-8E33-1039-6E45-4B15B86FADC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1443" name="投影片編號版面配置區 2">
            <a:extLst>
              <a:ext uri="{FF2B5EF4-FFF2-40B4-BE49-F238E27FC236}">
                <a16:creationId xmlns:a16="http://schemas.microsoft.com/office/drawing/2014/main" id="{9A4214E4-EE59-F70C-8A32-EF98CC9425C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B497A0-6AAA-482B-AF8A-155580A1889D}" type="slidenum">
              <a:rPr lang="en-US" altLang="zh-TW" b="0"/>
              <a:pPr/>
              <a:t>28</a:t>
            </a:fld>
            <a:endParaRPr lang="en-US" altLang="zh-TW" b="0"/>
          </a:p>
        </p:txBody>
      </p:sp>
      <p:sp>
        <p:nvSpPr>
          <p:cNvPr id="61444" name="Text Box 2">
            <a:extLst>
              <a:ext uri="{FF2B5EF4-FFF2-40B4-BE49-F238E27FC236}">
                <a16:creationId xmlns:a16="http://schemas.microsoft.com/office/drawing/2014/main" id="{CE53A838-31D0-F84F-FE4B-0567BCA2638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Blocks in Class A</a:t>
            </a:r>
          </a:p>
        </p:txBody>
      </p:sp>
      <p:sp>
        <p:nvSpPr>
          <p:cNvPr id="61445" name="Rectangle 3">
            <a:extLst>
              <a:ext uri="{FF2B5EF4-FFF2-40B4-BE49-F238E27FC236}">
                <a16:creationId xmlns:a16="http://schemas.microsoft.com/office/drawing/2014/main" id="{5C684ECD-2D6B-9848-1A93-CE84C8105A3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1446" name="Rectangle 4">
            <a:extLst>
              <a:ext uri="{FF2B5EF4-FFF2-40B4-BE49-F238E27FC236}">
                <a16:creationId xmlns:a16="http://schemas.microsoft.com/office/drawing/2014/main" id="{8434847A-D645-A8B1-D606-CC854BDF809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1447" name="Rectangle 5">
            <a:extLst>
              <a:ext uri="{FF2B5EF4-FFF2-40B4-BE49-F238E27FC236}">
                <a16:creationId xmlns:a16="http://schemas.microsoft.com/office/drawing/2014/main" id="{A3BFC2CB-C1A9-5607-63CE-6ADE7F33592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1448" name="Rectangle 6">
            <a:extLst>
              <a:ext uri="{FF2B5EF4-FFF2-40B4-BE49-F238E27FC236}">
                <a16:creationId xmlns:a16="http://schemas.microsoft.com/office/drawing/2014/main" id="{36429241-5280-5B37-34B1-DE47131B7B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1449" name="Rectangle 7">
            <a:extLst>
              <a:ext uri="{FF2B5EF4-FFF2-40B4-BE49-F238E27FC236}">
                <a16:creationId xmlns:a16="http://schemas.microsoft.com/office/drawing/2014/main" id="{DDFB5CA3-42B3-A9AC-EC32-EE3C8B84AFC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1450" name="Rectangle 8">
            <a:extLst>
              <a:ext uri="{FF2B5EF4-FFF2-40B4-BE49-F238E27FC236}">
                <a16:creationId xmlns:a16="http://schemas.microsoft.com/office/drawing/2014/main" id="{F9FD7112-36EE-CD52-38DD-7C4823BBA96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1451" name="Rectangle 9">
            <a:extLst>
              <a:ext uri="{FF2B5EF4-FFF2-40B4-BE49-F238E27FC236}">
                <a16:creationId xmlns:a16="http://schemas.microsoft.com/office/drawing/2014/main" id="{DEB1A679-6124-D454-A5A2-AB05AF7D7A8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1452" name="Picture 10">
            <a:extLst>
              <a:ext uri="{FF2B5EF4-FFF2-40B4-BE49-F238E27FC236}">
                <a16:creationId xmlns:a16="http://schemas.microsoft.com/office/drawing/2014/main" id="{1E2B9F04-4783-14A7-3A2A-B7F008B15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2947988"/>
            <a:ext cx="8647112"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頁尾版面配置區 1">
            <a:extLst>
              <a:ext uri="{FF2B5EF4-FFF2-40B4-BE49-F238E27FC236}">
                <a16:creationId xmlns:a16="http://schemas.microsoft.com/office/drawing/2014/main" id="{1618E8FA-0A45-4E82-F81F-BBC72A16CB7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3491" name="投影片編號版面配置區 2">
            <a:extLst>
              <a:ext uri="{FF2B5EF4-FFF2-40B4-BE49-F238E27FC236}">
                <a16:creationId xmlns:a16="http://schemas.microsoft.com/office/drawing/2014/main" id="{E439C61B-93B7-1024-165B-0091F37C6BA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CF4BD7-58B2-40DF-A168-27D30DDF3D11}" type="slidenum">
              <a:rPr lang="en-US" altLang="zh-TW" b="0"/>
              <a:pPr/>
              <a:t>29</a:t>
            </a:fld>
            <a:endParaRPr lang="en-US" altLang="zh-TW" b="0"/>
          </a:p>
        </p:txBody>
      </p:sp>
      <p:sp>
        <p:nvSpPr>
          <p:cNvPr id="63492" name="Rectangle 2">
            <a:extLst>
              <a:ext uri="{FF2B5EF4-FFF2-40B4-BE49-F238E27FC236}">
                <a16:creationId xmlns:a16="http://schemas.microsoft.com/office/drawing/2014/main" id="{EEE21FF0-3748-51E3-3057-CB55109A2D3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3493" name="Rectangle 3">
            <a:extLst>
              <a:ext uri="{FF2B5EF4-FFF2-40B4-BE49-F238E27FC236}">
                <a16:creationId xmlns:a16="http://schemas.microsoft.com/office/drawing/2014/main" id="{015E3DAA-E2A9-EFB8-CEB3-BECB4261AFB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3494" name="Rectangle 4">
            <a:extLst>
              <a:ext uri="{FF2B5EF4-FFF2-40B4-BE49-F238E27FC236}">
                <a16:creationId xmlns:a16="http://schemas.microsoft.com/office/drawing/2014/main" id="{AAEBFBAC-D14C-7DA6-2E3F-847657F0BD3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3495" name="Rectangle 5">
            <a:extLst>
              <a:ext uri="{FF2B5EF4-FFF2-40B4-BE49-F238E27FC236}">
                <a16:creationId xmlns:a16="http://schemas.microsoft.com/office/drawing/2014/main" id="{0749BDA2-4D24-9E29-6D6A-3F2F12E0BAC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3496" name="Rectangle 6">
            <a:extLst>
              <a:ext uri="{FF2B5EF4-FFF2-40B4-BE49-F238E27FC236}">
                <a16:creationId xmlns:a16="http://schemas.microsoft.com/office/drawing/2014/main" id="{D0075B14-8CF3-0E70-446B-B70CAAEB4E2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3497" name="Rectangle 7">
            <a:extLst>
              <a:ext uri="{FF2B5EF4-FFF2-40B4-BE49-F238E27FC236}">
                <a16:creationId xmlns:a16="http://schemas.microsoft.com/office/drawing/2014/main" id="{5A16EE8F-DE10-57B3-0502-38955891A1A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3498" name="Rectangle 8">
            <a:extLst>
              <a:ext uri="{FF2B5EF4-FFF2-40B4-BE49-F238E27FC236}">
                <a16:creationId xmlns:a16="http://schemas.microsoft.com/office/drawing/2014/main" id="{6E2D77AD-0FDC-FF5E-807F-492814F2DE1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089" name="Line 9">
            <a:extLst>
              <a:ext uri="{FF2B5EF4-FFF2-40B4-BE49-F238E27FC236}">
                <a16:creationId xmlns:a16="http://schemas.microsoft.com/office/drawing/2014/main" id="{09634B80-0C2A-1087-9818-A41924C5AAA3}"/>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090" name="Line 10">
            <a:extLst>
              <a:ext uri="{FF2B5EF4-FFF2-40B4-BE49-F238E27FC236}">
                <a16:creationId xmlns:a16="http://schemas.microsoft.com/office/drawing/2014/main" id="{63857077-E7C6-E194-F9E8-6DFE406EAC4C}"/>
              </a:ext>
            </a:extLst>
          </p:cNvPr>
          <p:cNvSpPr>
            <a:spLocks noChangeShapeType="1"/>
          </p:cNvSpPr>
          <p:nvPr/>
        </p:nvSpPr>
        <p:spPr bwMode="auto">
          <a:xfrm>
            <a:off x="609600" y="43005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091" name="Rectangle 11">
            <a:extLst>
              <a:ext uri="{FF2B5EF4-FFF2-40B4-BE49-F238E27FC236}">
                <a16:creationId xmlns:a16="http://schemas.microsoft.com/office/drawing/2014/main" id="{2E1EA8D6-7E48-229E-2AFE-A26582C2A7D5}"/>
              </a:ext>
            </a:extLst>
          </p:cNvPr>
          <p:cNvSpPr>
            <a:spLocks noChangeArrowheads="1"/>
          </p:cNvSpPr>
          <p:nvPr/>
        </p:nvSpPr>
        <p:spPr bwMode="auto">
          <a:xfrm>
            <a:off x="647700" y="31734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Millions of class A addresses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are wasted.</a:t>
            </a:r>
          </a:p>
        </p:txBody>
      </p:sp>
      <p:grpSp>
        <p:nvGrpSpPr>
          <p:cNvPr id="942092" name="Group 12">
            <a:extLst>
              <a:ext uri="{FF2B5EF4-FFF2-40B4-BE49-F238E27FC236}">
                <a16:creationId xmlns:a16="http://schemas.microsoft.com/office/drawing/2014/main" id="{6A5AE9BB-F873-D6C1-CA08-2194D5ED2870}"/>
              </a:ext>
            </a:extLst>
          </p:cNvPr>
          <p:cNvGrpSpPr>
            <a:grpSpLocks/>
          </p:cNvGrpSpPr>
          <p:nvPr/>
        </p:nvGrpSpPr>
        <p:grpSpPr bwMode="auto">
          <a:xfrm>
            <a:off x="609600" y="2438400"/>
            <a:ext cx="1143000" cy="566738"/>
            <a:chOff x="1200" y="1248"/>
            <a:chExt cx="720" cy="357"/>
          </a:xfrm>
        </p:grpSpPr>
        <p:pic>
          <p:nvPicPr>
            <p:cNvPr id="63503" name="Picture 13">
              <a:extLst>
                <a:ext uri="{FF2B5EF4-FFF2-40B4-BE49-F238E27FC236}">
                  <a16:creationId xmlns:a16="http://schemas.microsoft.com/office/drawing/2014/main" id="{0B672105-5FBE-9111-FC05-D34AE6B6A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04" name="Text Box 14">
              <a:extLst>
                <a:ext uri="{FF2B5EF4-FFF2-40B4-BE49-F238E27FC236}">
                  <a16:creationId xmlns:a16="http://schemas.microsoft.com/office/drawing/2014/main" id="{E5D55200-0411-52B8-3827-C16FE677AC4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09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209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42089"/>
                                        </p:tgtEl>
                                        <p:attrNameLst>
                                          <p:attrName>style.visibility</p:attrName>
                                        </p:attrNameLst>
                                      </p:cBhvr>
                                      <p:to>
                                        <p:strVal val="visible"/>
                                      </p:to>
                                    </p:set>
                                    <p:animEffect transition="in" filter="checkerboard(across)">
                                      <p:cBhvr>
                                        <p:cTn id="13" dur="500"/>
                                        <p:tgtEl>
                                          <p:spTgt spid="942089"/>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42090"/>
                                        </p:tgtEl>
                                        <p:attrNameLst>
                                          <p:attrName>style.visibility</p:attrName>
                                        </p:attrNameLst>
                                      </p:cBhvr>
                                      <p:to>
                                        <p:strVal val="visible"/>
                                      </p:to>
                                    </p:set>
                                    <p:animEffect transition="in" filter="checkerboard(across)">
                                      <p:cBhvr>
                                        <p:cTn id="17" dur="500"/>
                                        <p:tgtEl>
                                          <p:spTgt spid="94209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2091"/>
                                        </p:tgtEl>
                                        <p:attrNameLst>
                                          <p:attrName>style.visibility</p:attrName>
                                        </p:attrNameLst>
                                      </p:cBhvr>
                                      <p:to>
                                        <p:strVal val="visible"/>
                                      </p:to>
                                    </p:set>
                                    <p:animEffect transition="in" filter="checkerboard(across)">
                                      <p:cBhvr>
                                        <p:cTn id="21" dur="500"/>
                                        <p:tgtEl>
                                          <p:spTgt spid="94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9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頁尾版面配置區 1">
            <a:extLst>
              <a:ext uri="{FF2B5EF4-FFF2-40B4-BE49-F238E27FC236}">
                <a16:creationId xmlns:a16="http://schemas.microsoft.com/office/drawing/2014/main" id="{CCDCDDC8-7DB9-987D-D7EE-03F6E94E679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3" name="投影片編號版面配置區 2">
            <a:extLst>
              <a:ext uri="{FF2B5EF4-FFF2-40B4-BE49-F238E27FC236}">
                <a16:creationId xmlns:a16="http://schemas.microsoft.com/office/drawing/2014/main" id="{5CA7685F-059D-EA68-93AC-8A42EBD8FC9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726D13-4854-4888-ACA1-96E5141118BC}" type="slidenum">
              <a:rPr lang="en-US" altLang="zh-TW" b="0"/>
              <a:pPr/>
              <a:t>3</a:t>
            </a:fld>
            <a:endParaRPr lang="en-US" altLang="zh-TW" b="0"/>
          </a:p>
        </p:txBody>
      </p:sp>
      <p:sp>
        <p:nvSpPr>
          <p:cNvPr id="737282" name="Rectangle 2">
            <a:extLst>
              <a:ext uri="{FF2B5EF4-FFF2-40B4-BE49-F238E27FC236}">
                <a16:creationId xmlns:a16="http://schemas.microsoft.com/office/drawing/2014/main" id="{815145D4-50C1-A58A-4119-427D0FD537D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0245" name="Text Box 3">
            <a:extLst>
              <a:ext uri="{FF2B5EF4-FFF2-40B4-BE49-F238E27FC236}">
                <a16:creationId xmlns:a16="http://schemas.microsoft.com/office/drawing/2014/main" id="{595FB023-4415-6587-2BB5-1C656C8DE8BD}"/>
              </a:ext>
            </a:extLst>
          </p:cNvPr>
          <p:cNvSpPr txBox="1">
            <a:spLocks noChangeArrowheads="1"/>
          </p:cNvSpPr>
          <p:nvPr/>
        </p:nvSpPr>
        <p:spPr bwMode="auto">
          <a:xfrm>
            <a:off x="228600" y="355600"/>
            <a:ext cx="4689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5-1  INTRODUCTION</a:t>
            </a:r>
          </a:p>
        </p:txBody>
      </p:sp>
      <p:sp>
        <p:nvSpPr>
          <p:cNvPr id="10246" name="Text Box 4">
            <a:extLst>
              <a:ext uri="{FF2B5EF4-FFF2-40B4-BE49-F238E27FC236}">
                <a16:creationId xmlns:a16="http://schemas.microsoft.com/office/drawing/2014/main" id="{7A124DCF-0E7E-B46D-3E17-6A6FB7F0D86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0247" name="Rectangle 5">
            <a:extLst>
              <a:ext uri="{FF2B5EF4-FFF2-40B4-BE49-F238E27FC236}">
                <a16:creationId xmlns:a16="http://schemas.microsoft.com/office/drawing/2014/main" id="{56AFB9E2-2CC3-56CC-584E-4C48B428D066}"/>
              </a:ext>
            </a:extLst>
          </p:cNvPr>
          <p:cNvSpPr>
            <a:spLocks noChangeArrowheads="1"/>
          </p:cNvSpPr>
          <p:nvPr/>
        </p:nvSpPr>
        <p:spPr bwMode="auto">
          <a:xfrm>
            <a:off x="381000" y="1524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anose="020B0604020202020204" pitchFamily="34" charset="-128"/>
                <a:ea typeface="新細明體" panose="02020500000000000000" pitchFamily="18" charset="-120"/>
              </a:rPr>
              <a:t>The identifier used in the IP layer of the TCP/IP protocol suite to identify each device connected to the Internet is called the Internet address or IP address. An IPv4 address is a 32-bit address that uniquely and universally defines the connection of a host or a router to the Internet; an IP address is the address of the interface.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a:extLst>
              <a:ext uri="{FF2B5EF4-FFF2-40B4-BE49-F238E27FC236}">
                <a16:creationId xmlns:a16="http://schemas.microsoft.com/office/drawing/2014/main" id="{55E07DBB-9C59-87B0-A632-D2A15760E261}"/>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5539" name="投影片編號版面配置區 2">
            <a:extLst>
              <a:ext uri="{FF2B5EF4-FFF2-40B4-BE49-F238E27FC236}">
                <a16:creationId xmlns:a16="http://schemas.microsoft.com/office/drawing/2014/main" id="{4A200505-44C0-81C8-5DFC-AC3BF1B6C1D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9BD181-7A8B-4FD1-8641-804B2A63F72F}" type="slidenum">
              <a:rPr lang="en-US" altLang="zh-TW" b="0"/>
              <a:pPr/>
              <a:t>30</a:t>
            </a:fld>
            <a:endParaRPr lang="en-US" altLang="zh-TW" b="0"/>
          </a:p>
        </p:txBody>
      </p:sp>
      <p:sp>
        <p:nvSpPr>
          <p:cNvPr id="65540" name="Text Box 2">
            <a:extLst>
              <a:ext uri="{FF2B5EF4-FFF2-40B4-BE49-F238E27FC236}">
                <a16:creationId xmlns:a16="http://schemas.microsoft.com/office/drawing/2014/main" id="{004AA71C-0801-AC4E-3230-A8B00800277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Blocks in Class B</a:t>
            </a:r>
          </a:p>
        </p:txBody>
      </p:sp>
      <p:sp>
        <p:nvSpPr>
          <p:cNvPr id="65541" name="Rectangle 3">
            <a:extLst>
              <a:ext uri="{FF2B5EF4-FFF2-40B4-BE49-F238E27FC236}">
                <a16:creationId xmlns:a16="http://schemas.microsoft.com/office/drawing/2014/main" id="{A79C5431-50AC-5502-9A96-9457E0EBA2B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5542" name="Rectangle 4">
            <a:extLst>
              <a:ext uri="{FF2B5EF4-FFF2-40B4-BE49-F238E27FC236}">
                <a16:creationId xmlns:a16="http://schemas.microsoft.com/office/drawing/2014/main" id="{676722D6-CCB7-6CFC-2442-92FB1C0A53D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5543" name="Rectangle 5">
            <a:extLst>
              <a:ext uri="{FF2B5EF4-FFF2-40B4-BE49-F238E27FC236}">
                <a16:creationId xmlns:a16="http://schemas.microsoft.com/office/drawing/2014/main" id="{603FB25F-8A4D-2760-90D9-5E031B03727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5544" name="Rectangle 6">
            <a:extLst>
              <a:ext uri="{FF2B5EF4-FFF2-40B4-BE49-F238E27FC236}">
                <a16:creationId xmlns:a16="http://schemas.microsoft.com/office/drawing/2014/main" id="{1C9DB343-DD83-711F-F681-A0FB5FFFB5B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5545" name="Rectangle 7">
            <a:extLst>
              <a:ext uri="{FF2B5EF4-FFF2-40B4-BE49-F238E27FC236}">
                <a16:creationId xmlns:a16="http://schemas.microsoft.com/office/drawing/2014/main" id="{980DF19C-D64A-F27D-F09B-C388000765D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5546" name="Rectangle 8">
            <a:extLst>
              <a:ext uri="{FF2B5EF4-FFF2-40B4-BE49-F238E27FC236}">
                <a16:creationId xmlns:a16="http://schemas.microsoft.com/office/drawing/2014/main" id="{1561A8EC-0488-5595-0D45-1A5ADFD7614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5547" name="Rectangle 9">
            <a:extLst>
              <a:ext uri="{FF2B5EF4-FFF2-40B4-BE49-F238E27FC236}">
                <a16:creationId xmlns:a16="http://schemas.microsoft.com/office/drawing/2014/main" id="{0C94DF61-DFC7-2D47-6483-8969F250958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5548" name="Picture 10">
            <a:extLst>
              <a:ext uri="{FF2B5EF4-FFF2-40B4-BE49-F238E27FC236}">
                <a16:creationId xmlns:a16="http://schemas.microsoft.com/office/drawing/2014/main" id="{5A3205CB-44C9-07E9-EA54-74B281600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27313"/>
            <a:ext cx="8510588"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頁尾版面配置區 1">
            <a:extLst>
              <a:ext uri="{FF2B5EF4-FFF2-40B4-BE49-F238E27FC236}">
                <a16:creationId xmlns:a16="http://schemas.microsoft.com/office/drawing/2014/main" id="{BE383BAE-2879-45AF-2FDD-445E0AD09F8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7587" name="投影片編號版面配置區 2">
            <a:extLst>
              <a:ext uri="{FF2B5EF4-FFF2-40B4-BE49-F238E27FC236}">
                <a16:creationId xmlns:a16="http://schemas.microsoft.com/office/drawing/2014/main" id="{BAEDDB64-8132-6A13-7703-98BC2770D77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FC245E-6FE9-47D8-9801-C5837380DB78}" type="slidenum">
              <a:rPr lang="en-US" altLang="zh-TW" b="0"/>
              <a:pPr/>
              <a:t>31</a:t>
            </a:fld>
            <a:endParaRPr lang="en-US" altLang="zh-TW" b="0"/>
          </a:p>
        </p:txBody>
      </p:sp>
      <p:sp>
        <p:nvSpPr>
          <p:cNvPr id="67588" name="Rectangle 2">
            <a:extLst>
              <a:ext uri="{FF2B5EF4-FFF2-40B4-BE49-F238E27FC236}">
                <a16:creationId xmlns:a16="http://schemas.microsoft.com/office/drawing/2014/main" id="{D11EA7A5-FD35-2F88-15C9-28A4AD667A4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7589" name="Rectangle 3">
            <a:extLst>
              <a:ext uri="{FF2B5EF4-FFF2-40B4-BE49-F238E27FC236}">
                <a16:creationId xmlns:a16="http://schemas.microsoft.com/office/drawing/2014/main" id="{CBABC36B-F750-FE77-3DE5-4522525E6E1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7590" name="Rectangle 4">
            <a:extLst>
              <a:ext uri="{FF2B5EF4-FFF2-40B4-BE49-F238E27FC236}">
                <a16:creationId xmlns:a16="http://schemas.microsoft.com/office/drawing/2014/main" id="{5450D0F1-AB76-1361-493D-C19BBE313CA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7591" name="Rectangle 5">
            <a:extLst>
              <a:ext uri="{FF2B5EF4-FFF2-40B4-BE49-F238E27FC236}">
                <a16:creationId xmlns:a16="http://schemas.microsoft.com/office/drawing/2014/main" id="{B1CFAB9A-7B3A-2214-9748-59D56967A41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7592" name="Rectangle 6">
            <a:extLst>
              <a:ext uri="{FF2B5EF4-FFF2-40B4-BE49-F238E27FC236}">
                <a16:creationId xmlns:a16="http://schemas.microsoft.com/office/drawing/2014/main" id="{691C86C9-50B1-74FE-96A8-3497E462292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7593" name="Rectangle 7">
            <a:extLst>
              <a:ext uri="{FF2B5EF4-FFF2-40B4-BE49-F238E27FC236}">
                <a16:creationId xmlns:a16="http://schemas.microsoft.com/office/drawing/2014/main" id="{442D0C7C-DCAB-01D1-024E-D284EDD1BAC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7594" name="Rectangle 8">
            <a:extLst>
              <a:ext uri="{FF2B5EF4-FFF2-40B4-BE49-F238E27FC236}">
                <a16:creationId xmlns:a16="http://schemas.microsoft.com/office/drawing/2014/main" id="{D1553D69-6F9B-50A4-C403-84B30267DFA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4137" name="Line 9">
            <a:extLst>
              <a:ext uri="{FF2B5EF4-FFF2-40B4-BE49-F238E27FC236}">
                <a16:creationId xmlns:a16="http://schemas.microsoft.com/office/drawing/2014/main" id="{1A1C5B46-BFBA-76F0-BC5C-347F1D3C49C5}"/>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138" name="Line 10">
            <a:extLst>
              <a:ext uri="{FF2B5EF4-FFF2-40B4-BE49-F238E27FC236}">
                <a16:creationId xmlns:a16="http://schemas.microsoft.com/office/drawing/2014/main" id="{B1B29DFA-FA68-E92A-DE91-A55D18AED111}"/>
              </a:ext>
            </a:extLst>
          </p:cNvPr>
          <p:cNvSpPr>
            <a:spLocks noChangeShapeType="1"/>
          </p:cNvSpPr>
          <p:nvPr/>
        </p:nvSpPr>
        <p:spPr bwMode="auto">
          <a:xfrm>
            <a:off x="609600" y="3810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139" name="Rectangle 11">
            <a:extLst>
              <a:ext uri="{FF2B5EF4-FFF2-40B4-BE49-F238E27FC236}">
                <a16:creationId xmlns:a16="http://schemas.microsoft.com/office/drawing/2014/main" id="{BEC22CB0-9B84-69A3-0505-1030BB7DCEA6}"/>
              </a:ext>
            </a:extLst>
          </p:cNvPr>
          <p:cNvSpPr>
            <a:spLocks noChangeArrowheads="1"/>
          </p:cNvSpPr>
          <p:nvPr/>
        </p:nvSpPr>
        <p:spPr bwMode="auto">
          <a:xfrm>
            <a:off x="647700" y="3173413"/>
            <a:ext cx="8077200" cy="57943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Many class B addresses are wasted.</a:t>
            </a:r>
          </a:p>
        </p:txBody>
      </p:sp>
      <p:grpSp>
        <p:nvGrpSpPr>
          <p:cNvPr id="944140" name="Group 12">
            <a:extLst>
              <a:ext uri="{FF2B5EF4-FFF2-40B4-BE49-F238E27FC236}">
                <a16:creationId xmlns:a16="http://schemas.microsoft.com/office/drawing/2014/main" id="{45B3ED6C-D5A0-5E3E-CC3F-6A605A8C9B17}"/>
              </a:ext>
            </a:extLst>
          </p:cNvPr>
          <p:cNvGrpSpPr>
            <a:grpSpLocks/>
          </p:cNvGrpSpPr>
          <p:nvPr/>
        </p:nvGrpSpPr>
        <p:grpSpPr bwMode="auto">
          <a:xfrm>
            <a:off x="609600" y="2438400"/>
            <a:ext cx="1143000" cy="566738"/>
            <a:chOff x="1200" y="1248"/>
            <a:chExt cx="720" cy="357"/>
          </a:xfrm>
        </p:grpSpPr>
        <p:pic>
          <p:nvPicPr>
            <p:cNvPr id="67599" name="Picture 13">
              <a:extLst>
                <a:ext uri="{FF2B5EF4-FFF2-40B4-BE49-F238E27FC236}">
                  <a16:creationId xmlns:a16="http://schemas.microsoft.com/office/drawing/2014/main" id="{FDFC782C-0A18-E70F-659D-A51369182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00" name="Text Box 14">
              <a:extLst>
                <a:ext uri="{FF2B5EF4-FFF2-40B4-BE49-F238E27FC236}">
                  <a16:creationId xmlns:a16="http://schemas.microsoft.com/office/drawing/2014/main" id="{D07D0345-0017-E840-6AAF-B5B5EAD2F1A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414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414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44137"/>
                                        </p:tgtEl>
                                        <p:attrNameLst>
                                          <p:attrName>style.visibility</p:attrName>
                                        </p:attrNameLst>
                                      </p:cBhvr>
                                      <p:to>
                                        <p:strVal val="visible"/>
                                      </p:to>
                                    </p:set>
                                    <p:animEffect transition="in" filter="checkerboard(across)">
                                      <p:cBhvr>
                                        <p:cTn id="13" dur="500"/>
                                        <p:tgtEl>
                                          <p:spTgt spid="944137"/>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44138"/>
                                        </p:tgtEl>
                                        <p:attrNameLst>
                                          <p:attrName>style.visibility</p:attrName>
                                        </p:attrNameLst>
                                      </p:cBhvr>
                                      <p:to>
                                        <p:strVal val="visible"/>
                                      </p:to>
                                    </p:set>
                                    <p:animEffect transition="in" filter="checkerboard(across)">
                                      <p:cBhvr>
                                        <p:cTn id="17" dur="500"/>
                                        <p:tgtEl>
                                          <p:spTgt spid="94413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4139"/>
                                        </p:tgtEl>
                                        <p:attrNameLst>
                                          <p:attrName>style.visibility</p:attrName>
                                        </p:attrNameLst>
                                      </p:cBhvr>
                                      <p:to>
                                        <p:strVal val="visible"/>
                                      </p:to>
                                    </p:set>
                                    <p:animEffect transition="in" filter="checkerboard(across)">
                                      <p:cBhvr>
                                        <p:cTn id="21" dur="500"/>
                                        <p:tgtEl>
                                          <p:spTgt spid="94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頁尾版面配置區 1">
            <a:extLst>
              <a:ext uri="{FF2B5EF4-FFF2-40B4-BE49-F238E27FC236}">
                <a16:creationId xmlns:a16="http://schemas.microsoft.com/office/drawing/2014/main" id="{365C49AC-0C8E-9A59-8275-1E791FB5D07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9635" name="投影片編號版面配置區 2">
            <a:extLst>
              <a:ext uri="{FF2B5EF4-FFF2-40B4-BE49-F238E27FC236}">
                <a16:creationId xmlns:a16="http://schemas.microsoft.com/office/drawing/2014/main" id="{7F5769DB-F354-E9B5-814D-16DD8C89B85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D48A22-3877-4807-888C-44A8C6BA6C65}" type="slidenum">
              <a:rPr lang="en-US" altLang="zh-TW" b="0"/>
              <a:pPr/>
              <a:t>32</a:t>
            </a:fld>
            <a:endParaRPr lang="en-US" altLang="zh-TW" b="0"/>
          </a:p>
        </p:txBody>
      </p:sp>
      <p:sp>
        <p:nvSpPr>
          <p:cNvPr id="69636" name="Text Box 2">
            <a:extLst>
              <a:ext uri="{FF2B5EF4-FFF2-40B4-BE49-F238E27FC236}">
                <a16:creationId xmlns:a16="http://schemas.microsoft.com/office/drawing/2014/main" id="{6314A14C-3173-2DCC-D767-2E511402067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Blocks in Class C</a:t>
            </a:r>
          </a:p>
        </p:txBody>
      </p:sp>
      <p:sp>
        <p:nvSpPr>
          <p:cNvPr id="69637" name="Rectangle 3">
            <a:extLst>
              <a:ext uri="{FF2B5EF4-FFF2-40B4-BE49-F238E27FC236}">
                <a16:creationId xmlns:a16="http://schemas.microsoft.com/office/drawing/2014/main" id="{AF64D5A7-4CD7-63CF-1EBF-B953EEBAA79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9638" name="Rectangle 4">
            <a:extLst>
              <a:ext uri="{FF2B5EF4-FFF2-40B4-BE49-F238E27FC236}">
                <a16:creationId xmlns:a16="http://schemas.microsoft.com/office/drawing/2014/main" id="{D0F6EB0E-C34E-3A3A-B30E-AB98E05D15C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9639" name="Rectangle 5">
            <a:extLst>
              <a:ext uri="{FF2B5EF4-FFF2-40B4-BE49-F238E27FC236}">
                <a16:creationId xmlns:a16="http://schemas.microsoft.com/office/drawing/2014/main" id="{79E77939-A566-A852-04D1-FE63C848421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9640" name="Rectangle 6">
            <a:extLst>
              <a:ext uri="{FF2B5EF4-FFF2-40B4-BE49-F238E27FC236}">
                <a16:creationId xmlns:a16="http://schemas.microsoft.com/office/drawing/2014/main" id="{F5FCCC2F-7D52-707E-27D6-4AECC2C667F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9641" name="Rectangle 7">
            <a:extLst>
              <a:ext uri="{FF2B5EF4-FFF2-40B4-BE49-F238E27FC236}">
                <a16:creationId xmlns:a16="http://schemas.microsoft.com/office/drawing/2014/main" id="{0FC3582C-A410-BCA0-9EF9-18BBBF91367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9642" name="Rectangle 8">
            <a:extLst>
              <a:ext uri="{FF2B5EF4-FFF2-40B4-BE49-F238E27FC236}">
                <a16:creationId xmlns:a16="http://schemas.microsoft.com/office/drawing/2014/main" id="{A1C2F811-9D33-9A5D-2721-CCDCE386FFF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69643" name="Rectangle 9">
            <a:extLst>
              <a:ext uri="{FF2B5EF4-FFF2-40B4-BE49-F238E27FC236}">
                <a16:creationId xmlns:a16="http://schemas.microsoft.com/office/drawing/2014/main" id="{B43CF76B-857E-8E68-D239-F3DD78EEE3E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9644" name="Picture 10">
            <a:extLst>
              <a:ext uri="{FF2B5EF4-FFF2-40B4-BE49-F238E27FC236}">
                <a16:creationId xmlns:a16="http://schemas.microsoft.com/office/drawing/2014/main" id="{EF2D8EC4-C044-A8DB-FF8D-91FD3D145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35263"/>
            <a:ext cx="8418513" cy="145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頁尾版面配置區 1">
            <a:extLst>
              <a:ext uri="{FF2B5EF4-FFF2-40B4-BE49-F238E27FC236}">
                <a16:creationId xmlns:a16="http://schemas.microsoft.com/office/drawing/2014/main" id="{A161335D-B2A4-CE12-9751-309741010D5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1683" name="投影片編號版面配置區 2">
            <a:extLst>
              <a:ext uri="{FF2B5EF4-FFF2-40B4-BE49-F238E27FC236}">
                <a16:creationId xmlns:a16="http://schemas.microsoft.com/office/drawing/2014/main" id="{509CF3C7-64D1-74E0-A0F2-81A7D2BF1CF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0969A7-BA85-4D82-BC7C-0FFE0FFCF1EE}" type="slidenum">
              <a:rPr lang="en-US" altLang="zh-TW" b="0"/>
              <a:pPr/>
              <a:t>33</a:t>
            </a:fld>
            <a:endParaRPr lang="en-US" altLang="zh-TW" b="0"/>
          </a:p>
        </p:txBody>
      </p:sp>
      <p:sp>
        <p:nvSpPr>
          <p:cNvPr id="71684" name="Rectangle 2">
            <a:extLst>
              <a:ext uri="{FF2B5EF4-FFF2-40B4-BE49-F238E27FC236}">
                <a16:creationId xmlns:a16="http://schemas.microsoft.com/office/drawing/2014/main" id="{E34C3A86-CAC6-54E1-CEE0-38B159E6318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1685" name="Rectangle 3">
            <a:extLst>
              <a:ext uri="{FF2B5EF4-FFF2-40B4-BE49-F238E27FC236}">
                <a16:creationId xmlns:a16="http://schemas.microsoft.com/office/drawing/2014/main" id="{0E00D347-1CAC-7742-39F5-2C6C1A5A0A4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1686" name="Rectangle 4">
            <a:extLst>
              <a:ext uri="{FF2B5EF4-FFF2-40B4-BE49-F238E27FC236}">
                <a16:creationId xmlns:a16="http://schemas.microsoft.com/office/drawing/2014/main" id="{8C8DB756-95F7-D145-23C7-564E7E28CFD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1687" name="Rectangle 5">
            <a:extLst>
              <a:ext uri="{FF2B5EF4-FFF2-40B4-BE49-F238E27FC236}">
                <a16:creationId xmlns:a16="http://schemas.microsoft.com/office/drawing/2014/main" id="{12E6F24D-9439-945C-8556-55420BFA0C3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1688" name="Rectangle 6">
            <a:extLst>
              <a:ext uri="{FF2B5EF4-FFF2-40B4-BE49-F238E27FC236}">
                <a16:creationId xmlns:a16="http://schemas.microsoft.com/office/drawing/2014/main" id="{430C4403-EE41-C32B-AB02-46210283F89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1689" name="Rectangle 7">
            <a:extLst>
              <a:ext uri="{FF2B5EF4-FFF2-40B4-BE49-F238E27FC236}">
                <a16:creationId xmlns:a16="http://schemas.microsoft.com/office/drawing/2014/main" id="{BEFB6FC2-98C6-7F01-A375-6BF6C6052E7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1690" name="Rectangle 8">
            <a:extLst>
              <a:ext uri="{FF2B5EF4-FFF2-40B4-BE49-F238E27FC236}">
                <a16:creationId xmlns:a16="http://schemas.microsoft.com/office/drawing/2014/main" id="{DEB3CDE4-A099-60F5-3B3B-4E29AD6AD28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6185" name="Line 9">
            <a:extLst>
              <a:ext uri="{FF2B5EF4-FFF2-40B4-BE49-F238E27FC236}">
                <a16:creationId xmlns:a16="http://schemas.microsoft.com/office/drawing/2014/main" id="{24C3F8F9-1394-B63D-4C75-ED14FA1185E8}"/>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186" name="Line 10">
            <a:extLst>
              <a:ext uri="{FF2B5EF4-FFF2-40B4-BE49-F238E27FC236}">
                <a16:creationId xmlns:a16="http://schemas.microsoft.com/office/drawing/2014/main" id="{179FEA11-B3EE-5411-6CB7-22AED00F472A}"/>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187" name="Rectangle 11">
            <a:extLst>
              <a:ext uri="{FF2B5EF4-FFF2-40B4-BE49-F238E27FC236}">
                <a16:creationId xmlns:a16="http://schemas.microsoft.com/office/drawing/2014/main" id="{5AE440E7-7A21-8584-2B96-5530735A06B0}"/>
              </a:ext>
            </a:extLst>
          </p:cNvPr>
          <p:cNvSpPr>
            <a:spLocks noChangeArrowheads="1"/>
          </p:cNvSpPr>
          <p:nvPr/>
        </p:nvSpPr>
        <p:spPr bwMode="auto">
          <a:xfrm>
            <a:off x="647700" y="31734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Not so many organizations are so small to have a class C block.</a:t>
            </a:r>
          </a:p>
        </p:txBody>
      </p:sp>
      <p:grpSp>
        <p:nvGrpSpPr>
          <p:cNvPr id="946188" name="Group 12">
            <a:extLst>
              <a:ext uri="{FF2B5EF4-FFF2-40B4-BE49-F238E27FC236}">
                <a16:creationId xmlns:a16="http://schemas.microsoft.com/office/drawing/2014/main" id="{6D82B1D5-91E4-7096-A45B-3634D7D6C1E5}"/>
              </a:ext>
            </a:extLst>
          </p:cNvPr>
          <p:cNvGrpSpPr>
            <a:grpSpLocks/>
          </p:cNvGrpSpPr>
          <p:nvPr/>
        </p:nvGrpSpPr>
        <p:grpSpPr bwMode="auto">
          <a:xfrm>
            <a:off x="609600" y="2438400"/>
            <a:ext cx="1143000" cy="566738"/>
            <a:chOff x="1200" y="1248"/>
            <a:chExt cx="720" cy="357"/>
          </a:xfrm>
        </p:grpSpPr>
        <p:pic>
          <p:nvPicPr>
            <p:cNvPr id="71695" name="Picture 13">
              <a:extLst>
                <a:ext uri="{FF2B5EF4-FFF2-40B4-BE49-F238E27FC236}">
                  <a16:creationId xmlns:a16="http://schemas.microsoft.com/office/drawing/2014/main" id="{F0156F23-B4CC-DA44-DF47-E9B32C9E2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96" name="Text Box 14">
              <a:extLst>
                <a:ext uri="{FF2B5EF4-FFF2-40B4-BE49-F238E27FC236}">
                  <a16:creationId xmlns:a16="http://schemas.microsoft.com/office/drawing/2014/main" id="{BA8269FA-2783-C159-1522-068F64DE737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618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618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46185"/>
                                        </p:tgtEl>
                                        <p:attrNameLst>
                                          <p:attrName>style.visibility</p:attrName>
                                        </p:attrNameLst>
                                      </p:cBhvr>
                                      <p:to>
                                        <p:strVal val="visible"/>
                                      </p:to>
                                    </p:set>
                                    <p:animEffect transition="in" filter="checkerboard(across)">
                                      <p:cBhvr>
                                        <p:cTn id="13" dur="500"/>
                                        <p:tgtEl>
                                          <p:spTgt spid="946185"/>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46186"/>
                                        </p:tgtEl>
                                        <p:attrNameLst>
                                          <p:attrName>style.visibility</p:attrName>
                                        </p:attrNameLst>
                                      </p:cBhvr>
                                      <p:to>
                                        <p:strVal val="visible"/>
                                      </p:to>
                                    </p:set>
                                    <p:animEffect transition="in" filter="checkerboard(across)">
                                      <p:cBhvr>
                                        <p:cTn id="17" dur="500"/>
                                        <p:tgtEl>
                                          <p:spTgt spid="94618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6187"/>
                                        </p:tgtEl>
                                        <p:attrNameLst>
                                          <p:attrName>style.visibility</p:attrName>
                                        </p:attrNameLst>
                                      </p:cBhvr>
                                      <p:to>
                                        <p:strVal val="visible"/>
                                      </p:to>
                                    </p:set>
                                    <p:animEffect transition="in" filter="checkerboard(across)">
                                      <p:cBhvr>
                                        <p:cTn id="21" dur="500"/>
                                        <p:tgtEl>
                                          <p:spTgt spid="946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頁尾版面配置區 1">
            <a:extLst>
              <a:ext uri="{FF2B5EF4-FFF2-40B4-BE49-F238E27FC236}">
                <a16:creationId xmlns:a16="http://schemas.microsoft.com/office/drawing/2014/main" id="{D50DED6B-A016-748D-78E8-69376968A0E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3731" name="投影片編號版面配置區 2">
            <a:extLst>
              <a:ext uri="{FF2B5EF4-FFF2-40B4-BE49-F238E27FC236}">
                <a16:creationId xmlns:a16="http://schemas.microsoft.com/office/drawing/2014/main" id="{6F44C5A4-8FAE-00DD-4625-04D0C52AFBE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20A785-1F8C-48C5-A9B8-B38D85E038C3}" type="slidenum">
              <a:rPr lang="en-US" altLang="zh-TW" b="0"/>
              <a:pPr/>
              <a:t>34</a:t>
            </a:fld>
            <a:endParaRPr lang="en-US" altLang="zh-TW" b="0"/>
          </a:p>
        </p:txBody>
      </p:sp>
      <p:sp>
        <p:nvSpPr>
          <p:cNvPr id="73732" name="Text Box 2">
            <a:extLst>
              <a:ext uri="{FF2B5EF4-FFF2-40B4-BE49-F238E27FC236}">
                <a16:creationId xmlns:a16="http://schemas.microsoft.com/office/drawing/2014/main" id="{493D8384-D7DC-19CB-6D0B-9A2205E4710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The single block in Class D</a:t>
            </a:r>
          </a:p>
        </p:txBody>
      </p:sp>
      <p:sp>
        <p:nvSpPr>
          <p:cNvPr id="73733" name="Rectangle 3">
            <a:extLst>
              <a:ext uri="{FF2B5EF4-FFF2-40B4-BE49-F238E27FC236}">
                <a16:creationId xmlns:a16="http://schemas.microsoft.com/office/drawing/2014/main" id="{69308EDC-AD34-E034-431A-8CD237236EE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3734" name="Rectangle 4">
            <a:extLst>
              <a:ext uri="{FF2B5EF4-FFF2-40B4-BE49-F238E27FC236}">
                <a16:creationId xmlns:a16="http://schemas.microsoft.com/office/drawing/2014/main" id="{B2FC4990-7181-9DE6-CBA0-6F52B33522C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3735" name="Rectangle 5">
            <a:extLst>
              <a:ext uri="{FF2B5EF4-FFF2-40B4-BE49-F238E27FC236}">
                <a16:creationId xmlns:a16="http://schemas.microsoft.com/office/drawing/2014/main" id="{947B4357-B8D4-7845-0B84-F01A901C28A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3736" name="Rectangle 6">
            <a:extLst>
              <a:ext uri="{FF2B5EF4-FFF2-40B4-BE49-F238E27FC236}">
                <a16:creationId xmlns:a16="http://schemas.microsoft.com/office/drawing/2014/main" id="{B94C372D-6BBF-508C-AC75-43F49D3B300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3737" name="Rectangle 7">
            <a:extLst>
              <a:ext uri="{FF2B5EF4-FFF2-40B4-BE49-F238E27FC236}">
                <a16:creationId xmlns:a16="http://schemas.microsoft.com/office/drawing/2014/main" id="{2D1090BE-9BC9-C0B1-EC91-A638A4181D4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3738" name="Rectangle 8">
            <a:extLst>
              <a:ext uri="{FF2B5EF4-FFF2-40B4-BE49-F238E27FC236}">
                <a16:creationId xmlns:a16="http://schemas.microsoft.com/office/drawing/2014/main" id="{3B49A14C-68FA-3D66-9214-D1EB7F09EE3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3739" name="Rectangle 9">
            <a:extLst>
              <a:ext uri="{FF2B5EF4-FFF2-40B4-BE49-F238E27FC236}">
                <a16:creationId xmlns:a16="http://schemas.microsoft.com/office/drawing/2014/main" id="{8FBCEA15-6BB0-4800-4ADC-13E151A5A34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3740" name="Picture 10">
            <a:extLst>
              <a:ext uri="{FF2B5EF4-FFF2-40B4-BE49-F238E27FC236}">
                <a16:creationId xmlns:a16="http://schemas.microsoft.com/office/drawing/2014/main" id="{80EEC9F4-900E-09EA-2BEC-47303B379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605088"/>
            <a:ext cx="5649913"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頁尾版面配置區 1">
            <a:extLst>
              <a:ext uri="{FF2B5EF4-FFF2-40B4-BE49-F238E27FC236}">
                <a16:creationId xmlns:a16="http://schemas.microsoft.com/office/drawing/2014/main" id="{2DCCAC71-3FC7-A370-9B4B-6780EE64183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5779" name="投影片編號版面配置區 2">
            <a:extLst>
              <a:ext uri="{FF2B5EF4-FFF2-40B4-BE49-F238E27FC236}">
                <a16:creationId xmlns:a16="http://schemas.microsoft.com/office/drawing/2014/main" id="{B065686F-C42A-EB79-A1D9-FCACFD6C70A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FD917AF-B6FD-4D90-913A-BBAB9F6EA9BD}" type="slidenum">
              <a:rPr lang="en-US" altLang="zh-TW" b="0"/>
              <a:pPr/>
              <a:t>35</a:t>
            </a:fld>
            <a:endParaRPr lang="en-US" altLang="zh-TW" b="0"/>
          </a:p>
        </p:txBody>
      </p:sp>
      <p:sp>
        <p:nvSpPr>
          <p:cNvPr id="75780" name="Rectangle 2">
            <a:extLst>
              <a:ext uri="{FF2B5EF4-FFF2-40B4-BE49-F238E27FC236}">
                <a16:creationId xmlns:a16="http://schemas.microsoft.com/office/drawing/2014/main" id="{9877FC4F-26A0-56DD-2087-5C3D0F253C5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1" name="Rectangle 3">
            <a:extLst>
              <a:ext uri="{FF2B5EF4-FFF2-40B4-BE49-F238E27FC236}">
                <a16:creationId xmlns:a16="http://schemas.microsoft.com/office/drawing/2014/main" id="{4ECE28B9-2675-1658-4B2F-F453D0DCB19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2" name="Rectangle 4">
            <a:extLst>
              <a:ext uri="{FF2B5EF4-FFF2-40B4-BE49-F238E27FC236}">
                <a16:creationId xmlns:a16="http://schemas.microsoft.com/office/drawing/2014/main" id="{1773A0A3-6A2D-C41A-72EB-00B357B2546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3" name="Rectangle 5">
            <a:extLst>
              <a:ext uri="{FF2B5EF4-FFF2-40B4-BE49-F238E27FC236}">
                <a16:creationId xmlns:a16="http://schemas.microsoft.com/office/drawing/2014/main" id="{11551AD1-6807-BDAC-4823-F934B866364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4" name="Rectangle 6">
            <a:extLst>
              <a:ext uri="{FF2B5EF4-FFF2-40B4-BE49-F238E27FC236}">
                <a16:creationId xmlns:a16="http://schemas.microsoft.com/office/drawing/2014/main" id="{0DB5D14A-D7C7-8E54-DAE0-CF0A39366B5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5" name="Rectangle 7">
            <a:extLst>
              <a:ext uri="{FF2B5EF4-FFF2-40B4-BE49-F238E27FC236}">
                <a16:creationId xmlns:a16="http://schemas.microsoft.com/office/drawing/2014/main" id="{CF1B214A-0277-D4D8-ECA2-415A59F2312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6" name="Rectangle 8">
            <a:extLst>
              <a:ext uri="{FF2B5EF4-FFF2-40B4-BE49-F238E27FC236}">
                <a16:creationId xmlns:a16="http://schemas.microsoft.com/office/drawing/2014/main" id="{A25531E7-8C5E-1FCD-B345-FA3DFE86C1D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8233" name="Line 9">
            <a:extLst>
              <a:ext uri="{FF2B5EF4-FFF2-40B4-BE49-F238E27FC236}">
                <a16:creationId xmlns:a16="http://schemas.microsoft.com/office/drawing/2014/main" id="{37D5B956-D3B9-F755-F351-A9B7283EB04B}"/>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234" name="Line 10">
            <a:extLst>
              <a:ext uri="{FF2B5EF4-FFF2-40B4-BE49-F238E27FC236}">
                <a16:creationId xmlns:a16="http://schemas.microsoft.com/office/drawing/2014/main" id="{51E4AF4B-D6B2-2567-1157-96F7F3A9D94E}"/>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235" name="Rectangle 11">
            <a:extLst>
              <a:ext uri="{FF2B5EF4-FFF2-40B4-BE49-F238E27FC236}">
                <a16:creationId xmlns:a16="http://schemas.microsoft.com/office/drawing/2014/main" id="{9567595F-FF4A-BCBA-0D16-62936C2CC45C}"/>
              </a:ext>
            </a:extLst>
          </p:cNvPr>
          <p:cNvSpPr>
            <a:spLocks noChangeArrowheads="1"/>
          </p:cNvSpPr>
          <p:nvPr/>
        </p:nvSpPr>
        <p:spPr bwMode="auto">
          <a:xfrm>
            <a:off x="647700" y="31734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Class D addresses are made of one block, used for multicasting.</a:t>
            </a:r>
          </a:p>
        </p:txBody>
      </p:sp>
      <p:grpSp>
        <p:nvGrpSpPr>
          <p:cNvPr id="948236" name="Group 12">
            <a:extLst>
              <a:ext uri="{FF2B5EF4-FFF2-40B4-BE49-F238E27FC236}">
                <a16:creationId xmlns:a16="http://schemas.microsoft.com/office/drawing/2014/main" id="{92E8ED8F-B08F-9EA5-0CBF-20D370B4A6CF}"/>
              </a:ext>
            </a:extLst>
          </p:cNvPr>
          <p:cNvGrpSpPr>
            <a:grpSpLocks/>
          </p:cNvGrpSpPr>
          <p:nvPr/>
        </p:nvGrpSpPr>
        <p:grpSpPr bwMode="auto">
          <a:xfrm>
            <a:off x="609600" y="2438400"/>
            <a:ext cx="1143000" cy="566738"/>
            <a:chOff x="1200" y="1248"/>
            <a:chExt cx="720" cy="357"/>
          </a:xfrm>
        </p:grpSpPr>
        <p:pic>
          <p:nvPicPr>
            <p:cNvPr id="75791" name="Picture 13">
              <a:extLst>
                <a:ext uri="{FF2B5EF4-FFF2-40B4-BE49-F238E27FC236}">
                  <a16:creationId xmlns:a16="http://schemas.microsoft.com/office/drawing/2014/main" id="{9460A07D-421A-AF9E-26F3-FAB679E75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92" name="Text Box 14">
              <a:extLst>
                <a:ext uri="{FF2B5EF4-FFF2-40B4-BE49-F238E27FC236}">
                  <a16:creationId xmlns:a16="http://schemas.microsoft.com/office/drawing/2014/main" id="{4A380664-7401-C3B1-7127-9293E4A7DF3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823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823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48233"/>
                                        </p:tgtEl>
                                        <p:attrNameLst>
                                          <p:attrName>style.visibility</p:attrName>
                                        </p:attrNameLst>
                                      </p:cBhvr>
                                      <p:to>
                                        <p:strVal val="visible"/>
                                      </p:to>
                                    </p:set>
                                    <p:animEffect transition="in" filter="checkerboard(across)">
                                      <p:cBhvr>
                                        <p:cTn id="13" dur="500"/>
                                        <p:tgtEl>
                                          <p:spTgt spid="948233"/>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48234"/>
                                        </p:tgtEl>
                                        <p:attrNameLst>
                                          <p:attrName>style.visibility</p:attrName>
                                        </p:attrNameLst>
                                      </p:cBhvr>
                                      <p:to>
                                        <p:strVal val="visible"/>
                                      </p:to>
                                    </p:set>
                                    <p:animEffect transition="in" filter="checkerboard(across)">
                                      <p:cBhvr>
                                        <p:cTn id="17" dur="500"/>
                                        <p:tgtEl>
                                          <p:spTgt spid="948234"/>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8235"/>
                                        </p:tgtEl>
                                        <p:attrNameLst>
                                          <p:attrName>style.visibility</p:attrName>
                                        </p:attrNameLst>
                                      </p:cBhvr>
                                      <p:to>
                                        <p:strVal val="visible"/>
                                      </p:to>
                                    </p:set>
                                    <p:animEffect transition="in" filter="checkerboard(across)">
                                      <p:cBhvr>
                                        <p:cTn id="21" dur="500"/>
                                        <p:tgtEl>
                                          <p:spTgt spid="948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頁尾版面配置區 1">
            <a:extLst>
              <a:ext uri="{FF2B5EF4-FFF2-40B4-BE49-F238E27FC236}">
                <a16:creationId xmlns:a16="http://schemas.microsoft.com/office/drawing/2014/main" id="{7B911CD7-2A70-075A-31A3-E9A82CC6D50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7827" name="投影片編號版面配置區 2">
            <a:extLst>
              <a:ext uri="{FF2B5EF4-FFF2-40B4-BE49-F238E27FC236}">
                <a16:creationId xmlns:a16="http://schemas.microsoft.com/office/drawing/2014/main" id="{4F8ED5C5-3CFD-8FE5-C5C9-CC14F8185B7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830ACC0-C591-4A4C-B300-C8F7BAC3B190}" type="slidenum">
              <a:rPr lang="en-US" altLang="zh-TW" b="0"/>
              <a:pPr/>
              <a:t>36</a:t>
            </a:fld>
            <a:endParaRPr lang="en-US" altLang="zh-TW" b="0"/>
          </a:p>
        </p:txBody>
      </p:sp>
      <p:sp>
        <p:nvSpPr>
          <p:cNvPr id="77828" name="Text Box 2">
            <a:extLst>
              <a:ext uri="{FF2B5EF4-FFF2-40B4-BE49-F238E27FC236}">
                <a16:creationId xmlns:a16="http://schemas.microsoft.com/office/drawing/2014/main" id="{8840B5CB-31C9-08DC-C0D2-9D64FB23DB8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The single block in Class E</a:t>
            </a:r>
          </a:p>
        </p:txBody>
      </p:sp>
      <p:sp>
        <p:nvSpPr>
          <p:cNvPr id="77829" name="Rectangle 3">
            <a:extLst>
              <a:ext uri="{FF2B5EF4-FFF2-40B4-BE49-F238E27FC236}">
                <a16:creationId xmlns:a16="http://schemas.microsoft.com/office/drawing/2014/main" id="{72E1C8FF-2ADF-C2CB-F160-A50ED1F9D76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0" name="Rectangle 4">
            <a:extLst>
              <a:ext uri="{FF2B5EF4-FFF2-40B4-BE49-F238E27FC236}">
                <a16:creationId xmlns:a16="http://schemas.microsoft.com/office/drawing/2014/main" id="{08B87EF6-D9E1-7D4B-8DA5-2BC4D47CEAE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1" name="Rectangle 5">
            <a:extLst>
              <a:ext uri="{FF2B5EF4-FFF2-40B4-BE49-F238E27FC236}">
                <a16:creationId xmlns:a16="http://schemas.microsoft.com/office/drawing/2014/main" id="{367EB176-2AD7-F1E7-6E69-E3B37581608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2" name="Rectangle 6">
            <a:extLst>
              <a:ext uri="{FF2B5EF4-FFF2-40B4-BE49-F238E27FC236}">
                <a16:creationId xmlns:a16="http://schemas.microsoft.com/office/drawing/2014/main" id="{07CF17FC-4EBD-6766-2787-ADBF84289C8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3" name="Rectangle 7">
            <a:extLst>
              <a:ext uri="{FF2B5EF4-FFF2-40B4-BE49-F238E27FC236}">
                <a16:creationId xmlns:a16="http://schemas.microsoft.com/office/drawing/2014/main" id="{1DFAA843-CD47-50DA-BEB2-890E61C06CE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4" name="Rectangle 8">
            <a:extLst>
              <a:ext uri="{FF2B5EF4-FFF2-40B4-BE49-F238E27FC236}">
                <a16:creationId xmlns:a16="http://schemas.microsoft.com/office/drawing/2014/main" id="{6DA90BBA-A426-0B5B-8CEE-AB07E51267A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5" name="Rectangle 9">
            <a:extLst>
              <a:ext uri="{FF2B5EF4-FFF2-40B4-BE49-F238E27FC236}">
                <a16:creationId xmlns:a16="http://schemas.microsoft.com/office/drawing/2014/main" id="{2DC55512-8414-47A7-3F98-24B4AEA84D1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7836" name="Picture 10">
            <a:extLst>
              <a:ext uri="{FF2B5EF4-FFF2-40B4-BE49-F238E27FC236}">
                <a16:creationId xmlns:a16="http://schemas.microsoft.com/office/drawing/2014/main" id="{2F013CAF-3671-3DD2-DFE8-4294E99B5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2840038"/>
            <a:ext cx="5942012"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頁尾版面配置區 1">
            <a:extLst>
              <a:ext uri="{FF2B5EF4-FFF2-40B4-BE49-F238E27FC236}">
                <a16:creationId xmlns:a16="http://schemas.microsoft.com/office/drawing/2014/main" id="{482751DF-BE33-7536-1618-FA984F3C46E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9875" name="投影片編號版面配置區 2">
            <a:extLst>
              <a:ext uri="{FF2B5EF4-FFF2-40B4-BE49-F238E27FC236}">
                <a16:creationId xmlns:a16="http://schemas.microsoft.com/office/drawing/2014/main" id="{FCCF8DF8-0D32-3CC4-22FE-8FE1F728815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2BFBE1-33B5-41AE-8D20-74AAA2B3A4E6}" type="slidenum">
              <a:rPr lang="en-US" altLang="zh-TW" b="0"/>
              <a:pPr/>
              <a:t>37</a:t>
            </a:fld>
            <a:endParaRPr lang="en-US" altLang="zh-TW" b="0"/>
          </a:p>
        </p:txBody>
      </p:sp>
      <p:sp>
        <p:nvSpPr>
          <p:cNvPr id="79876" name="Rectangle 2">
            <a:extLst>
              <a:ext uri="{FF2B5EF4-FFF2-40B4-BE49-F238E27FC236}">
                <a16:creationId xmlns:a16="http://schemas.microsoft.com/office/drawing/2014/main" id="{EF38A6B6-E855-9EFB-2EF3-F63721148F3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77" name="Rectangle 3">
            <a:extLst>
              <a:ext uri="{FF2B5EF4-FFF2-40B4-BE49-F238E27FC236}">
                <a16:creationId xmlns:a16="http://schemas.microsoft.com/office/drawing/2014/main" id="{E5397F57-7ED0-3672-164F-91D423A1880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78" name="Rectangle 4">
            <a:extLst>
              <a:ext uri="{FF2B5EF4-FFF2-40B4-BE49-F238E27FC236}">
                <a16:creationId xmlns:a16="http://schemas.microsoft.com/office/drawing/2014/main" id="{CD6524AE-5876-7A63-4835-1EC92355710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79" name="Rectangle 5">
            <a:extLst>
              <a:ext uri="{FF2B5EF4-FFF2-40B4-BE49-F238E27FC236}">
                <a16:creationId xmlns:a16="http://schemas.microsoft.com/office/drawing/2014/main" id="{40A37F7A-DA25-953E-6E64-FB9E9F31585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0" name="Rectangle 6">
            <a:extLst>
              <a:ext uri="{FF2B5EF4-FFF2-40B4-BE49-F238E27FC236}">
                <a16:creationId xmlns:a16="http://schemas.microsoft.com/office/drawing/2014/main" id="{4213B2D7-1045-5AD7-6560-C2FCAE72BF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1" name="Rectangle 7">
            <a:extLst>
              <a:ext uri="{FF2B5EF4-FFF2-40B4-BE49-F238E27FC236}">
                <a16:creationId xmlns:a16="http://schemas.microsoft.com/office/drawing/2014/main" id="{6657C168-70A7-B701-A478-7F9B01AAD27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2" name="Rectangle 8">
            <a:extLst>
              <a:ext uri="{FF2B5EF4-FFF2-40B4-BE49-F238E27FC236}">
                <a16:creationId xmlns:a16="http://schemas.microsoft.com/office/drawing/2014/main" id="{F2A8ADF2-A0B1-7368-01E4-3BE173D48F9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50281" name="Line 9">
            <a:extLst>
              <a:ext uri="{FF2B5EF4-FFF2-40B4-BE49-F238E27FC236}">
                <a16:creationId xmlns:a16="http://schemas.microsoft.com/office/drawing/2014/main" id="{AF5E3083-A3F8-6D0C-92B9-3E691389CDA7}"/>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282" name="Line 10">
            <a:extLst>
              <a:ext uri="{FF2B5EF4-FFF2-40B4-BE49-F238E27FC236}">
                <a16:creationId xmlns:a16="http://schemas.microsoft.com/office/drawing/2014/main" id="{CB6542D3-B541-6790-12F8-584E1D1880ED}"/>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283" name="Rectangle 11">
            <a:extLst>
              <a:ext uri="{FF2B5EF4-FFF2-40B4-BE49-F238E27FC236}">
                <a16:creationId xmlns:a16="http://schemas.microsoft.com/office/drawing/2014/main" id="{11F602A8-D5CB-A2FA-8437-3F905FF668B5}"/>
              </a:ext>
            </a:extLst>
          </p:cNvPr>
          <p:cNvSpPr>
            <a:spLocks noChangeArrowheads="1"/>
          </p:cNvSpPr>
          <p:nvPr/>
        </p:nvSpPr>
        <p:spPr bwMode="auto">
          <a:xfrm>
            <a:off x="647700" y="31734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only block of class E addresses was reserved for future purposes.</a:t>
            </a:r>
          </a:p>
        </p:txBody>
      </p:sp>
      <p:grpSp>
        <p:nvGrpSpPr>
          <p:cNvPr id="950284" name="Group 12">
            <a:extLst>
              <a:ext uri="{FF2B5EF4-FFF2-40B4-BE49-F238E27FC236}">
                <a16:creationId xmlns:a16="http://schemas.microsoft.com/office/drawing/2014/main" id="{D9061B9D-16EE-CA63-C009-371A93914EE0}"/>
              </a:ext>
            </a:extLst>
          </p:cNvPr>
          <p:cNvGrpSpPr>
            <a:grpSpLocks/>
          </p:cNvGrpSpPr>
          <p:nvPr/>
        </p:nvGrpSpPr>
        <p:grpSpPr bwMode="auto">
          <a:xfrm>
            <a:off x="609600" y="2438400"/>
            <a:ext cx="1143000" cy="566738"/>
            <a:chOff x="1200" y="1248"/>
            <a:chExt cx="720" cy="357"/>
          </a:xfrm>
        </p:grpSpPr>
        <p:pic>
          <p:nvPicPr>
            <p:cNvPr id="79887" name="Picture 13">
              <a:extLst>
                <a:ext uri="{FF2B5EF4-FFF2-40B4-BE49-F238E27FC236}">
                  <a16:creationId xmlns:a16="http://schemas.microsoft.com/office/drawing/2014/main" id="{E9C6551B-11A4-D6F8-1B08-930827A14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88" name="Text Box 14">
              <a:extLst>
                <a:ext uri="{FF2B5EF4-FFF2-40B4-BE49-F238E27FC236}">
                  <a16:creationId xmlns:a16="http://schemas.microsoft.com/office/drawing/2014/main" id="{A173FB65-D3D9-DCDB-BFED-44322ED7024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028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5028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50281"/>
                                        </p:tgtEl>
                                        <p:attrNameLst>
                                          <p:attrName>style.visibility</p:attrName>
                                        </p:attrNameLst>
                                      </p:cBhvr>
                                      <p:to>
                                        <p:strVal val="visible"/>
                                      </p:to>
                                    </p:set>
                                    <p:animEffect transition="in" filter="checkerboard(across)">
                                      <p:cBhvr>
                                        <p:cTn id="13" dur="500"/>
                                        <p:tgtEl>
                                          <p:spTgt spid="950281"/>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50282"/>
                                        </p:tgtEl>
                                        <p:attrNameLst>
                                          <p:attrName>style.visibility</p:attrName>
                                        </p:attrNameLst>
                                      </p:cBhvr>
                                      <p:to>
                                        <p:strVal val="visible"/>
                                      </p:to>
                                    </p:set>
                                    <p:animEffect transition="in" filter="checkerboard(across)">
                                      <p:cBhvr>
                                        <p:cTn id="17" dur="500"/>
                                        <p:tgtEl>
                                          <p:spTgt spid="95028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50283"/>
                                        </p:tgtEl>
                                        <p:attrNameLst>
                                          <p:attrName>style.visibility</p:attrName>
                                        </p:attrNameLst>
                                      </p:cBhvr>
                                      <p:to>
                                        <p:strVal val="visible"/>
                                      </p:to>
                                    </p:set>
                                    <p:animEffect transition="in" filter="checkerboard(across)">
                                      <p:cBhvr>
                                        <p:cTn id="21" dur="500"/>
                                        <p:tgtEl>
                                          <p:spTgt spid="95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頁尾版面配置區 1">
            <a:extLst>
              <a:ext uri="{FF2B5EF4-FFF2-40B4-BE49-F238E27FC236}">
                <a16:creationId xmlns:a16="http://schemas.microsoft.com/office/drawing/2014/main" id="{2DF8F183-8EB0-8FA4-EE1D-CAC8D9B76E8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23" name="投影片編號版面配置區 2">
            <a:extLst>
              <a:ext uri="{FF2B5EF4-FFF2-40B4-BE49-F238E27FC236}">
                <a16:creationId xmlns:a16="http://schemas.microsoft.com/office/drawing/2014/main" id="{43CFD645-16B7-7368-941A-D3BBC09A6A1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2FF3FC-63D3-4A1D-A12D-52ECEF02E700}" type="slidenum">
              <a:rPr lang="en-US" altLang="zh-TW" b="0"/>
              <a:pPr/>
              <a:t>38</a:t>
            </a:fld>
            <a:endParaRPr lang="en-US" altLang="zh-TW" b="0"/>
          </a:p>
        </p:txBody>
      </p:sp>
      <p:sp>
        <p:nvSpPr>
          <p:cNvPr id="81924" name="Rectangle 2">
            <a:extLst>
              <a:ext uri="{FF2B5EF4-FFF2-40B4-BE49-F238E27FC236}">
                <a16:creationId xmlns:a16="http://schemas.microsoft.com/office/drawing/2014/main" id="{2B0180A8-124A-8625-7AFD-1C51C47B8F5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5" name="Rectangle 3">
            <a:extLst>
              <a:ext uri="{FF2B5EF4-FFF2-40B4-BE49-F238E27FC236}">
                <a16:creationId xmlns:a16="http://schemas.microsoft.com/office/drawing/2014/main" id="{8462B3D2-D01E-A48C-8F04-A3CB4CBEACD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6" name="Rectangle 4">
            <a:extLst>
              <a:ext uri="{FF2B5EF4-FFF2-40B4-BE49-F238E27FC236}">
                <a16:creationId xmlns:a16="http://schemas.microsoft.com/office/drawing/2014/main" id="{BF1B6810-C2B1-C393-E8F9-744E7E757B0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7" name="Rectangle 5">
            <a:extLst>
              <a:ext uri="{FF2B5EF4-FFF2-40B4-BE49-F238E27FC236}">
                <a16:creationId xmlns:a16="http://schemas.microsoft.com/office/drawing/2014/main" id="{881BE8F6-F2A6-8479-D64C-35BBC2E884E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8" name="Rectangle 6">
            <a:extLst>
              <a:ext uri="{FF2B5EF4-FFF2-40B4-BE49-F238E27FC236}">
                <a16:creationId xmlns:a16="http://schemas.microsoft.com/office/drawing/2014/main" id="{3580E0B5-14B3-BFE0-87B5-8CE66F6441E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9" name="Rectangle 7">
            <a:extLst>
              <a:ext uri="{FF2B5EF4-FFF2-40B4-BE49-F238E27FC236}">
                <a16:creationId xmlns:a16="http://schemas.microsoft.com/office/drawing/2014/main" id="{7A2DF2CF-7B54-6C3A-3A13-A98471F6D94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30" name="Rectangle 8">
            <a:extLst>
              <a:ext uri="{FF2B5EF4-FFF2-40B4-BE49-F238E27FC236}">
                <a16:creationId xmlns:a16="http://schemas.microsoft.com/office/drawing/2014/main" id="{50473D78-27B5-B3CF-60BF-B4F23C6D92C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52329" name="Line 9">
            <a:extLst>
              <a:ext uri="{FF2B5EF4-FFF2-40B4-BE49-F238E27FC236}">
                <a16:creationId xmlns:a16="http://schemas.microsoft.com/office/drawing/2014/main" id="{B39A9969-8556-2F2D-F814-940CD0BD9332}"/>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30" name="Line 10">
            <a:extLst>
              <a:ext uri="{FF2B5EF4-FFF2-40B4-BE49-F238E27FC236}">
                <a16:creationId xmlns:a16="http://schemas.microsoft.com/office/drawing/2014/main" id="{BC7656E9-9BD7-D7FE-9A8C-6C6BE13F9FD2}"/>
              </a:ext>
            </a:extLst>
          </p:cNvPr>
          <p:cNvSpPr>
            <a:spLocks noChangeShapeType="1"/>
          </p:cNvSpPr>
          <p:nvPr/>
        </p:nvSpPr>
        <p:spPr bwMode="auto">
          <a:xfrm>
            <a:off x="609600" y="5334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31" name="Rectangle 11">
            <a:extLst>
              <a:ext uri="{FF2B5EF4-FFF2-40B4-BE49-F238E27FC236}">
                <a16:creationId xmlns:a16="http://schemas.microsoft.com/office/drawing/2014/main" id="{AA392279-CFE0-55D8-C5A0-7E8202EB556F}"/>
              </a:ext>
            </a:extLst>
          </p:cNvPr>
          <p:cNvSpPr>
            <a:spLocks noChangeArrowheads="1"/>
          </p:cNvSpPr>
          <p:nvPr/>
        </p:nvSpPr>
        <p:spPr bwMode="auto">
          <a:xfrm>
            <a:off x="647700" y="31734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range of addresses allocated to an organization in classful addressing </a:t>
            </a:r>
          </a:p>
          <a:p>
            <a:pPr algn="ctr"/>
            <a:r>
              <a:rPr lang="en-US" altLang="zh-TW" sz="3200" i="1">
                <a:solidFill>
                  <a:schemeClr val="bg1"/>
                </a:solidFill>
                <a:latin typeface="Arial" panose="020B0604020202020204" pitchFamily="34" charset="0"/>
                <a:ea typeface="新細明體" panose="02020500000000000000" pitchFamily="18" charset="-120"/>
              </a:rPr>
              <a:t>was a block of addresses in </a:t>
            </a:r>
          </a:p>
          <a:p>
            <a:pPr algn="ctr"/>
            <a:r>
              <a:rPr lang="en-US" altLang="zh-TW" sz="3200" i="1">
                <a:solidFill>
                  <a:schemeClr val="bg1"/>
                </a:solidFill>
                <a:latin typeface="Arial" panose="020B0604020202020204" pitchFamily="34" charset="0"/>
                <a:ea typeface="新細明體" panose="02020500000000000000" pitchFamily="18" charset="-120"/>
              </a:rPr>
              <a:t>Class A, B, or C.</a:t>
            </a:r>
          </a:p>
        </p:txBody>
      </p:sp>
      <p:grpSp>
        <p:nvGrpSpPr>
          <p:cNvPr id="952332" name="Group 12">
            <a:extLst>
              <a:ext uri="{FF2B5EF4-FFF2-40B4-BE49-F238E27FC236}">
                <a16:creationId xmlns:a16="http://schemas.microsoft.com/office/drawing/2014/main" id="{A30AEA27-DC5B-42D4-E17D-DB406B478780}"/>
              </a:ext>
            </a:extLst>
          </p:cNvPr>
          <p:cNvGrpSpPr>
            <a:grpSpLocks/>
          </p:cNvGrpSpPr>
          <p:nvPr/>
        </p:nvGrpSpPr>
        <p:grpSpPr bwMode="auto">
          <a:xfrm>
            <a:off x="609600" y="2438400"/>
            <a:ext cx="1143000" cy="566738"/>
            <a:chOff x="1200" y="1248"/>
            <a:chExt cx="720" cy="357"/>
          </a:xfrm>
        </p:grpSpPr>
        <p:pic>
          <p:nvPicPr>
            <p:cNvPr id="81935" name="Picture 13">
              <a:extLst>
                <a:ext uri="{FF2B5EF4-FFF2-40B4-BE49-F238E27FC236}">
                  <a16:creationId xmlns:a16="http://schemas.microsoft.com/office/drawing/2014/main" id="{52715C17-AA96-7ADC-586B-8B841AD78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36" name="Text Box 14">
              <a:extLst>
                <a:ext uri="{FF2B5EF4-FFF2-40B4-BE49-F238E27FC236}">
                  <a16:creationId xmlns:a16="http://schemas.microsoft.com/office/drawing/2014/main" id="{3F39B6EC-325E-CE18-5F2C-E56F594F940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3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5233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52329"/>
                                        </p:tgtEl>
                                        <p:attrNameLst>
                                          <p:attrName>style.visibility</p:attrName>
                                        </p:attrNameLst>
                                      </p:cBhvr>
                                      <p:to>
                                        <p:strVal val="visible"/>
                                      </p:to>
                                    </p:set>
                                    <p:animEffect transition="in" filter="checkerboard(across)">
                                      <p:cBhvr>
                                        <p:cTn id="13" dur="500"/>
                                        <p:tgtEl>
                                          <p:spTgt spid="952329"/>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52330"/>
                                        </p:tgtEl>
                                        <p:attrNameLst>
                                          <p:attrName>style.visibility</p:attrName>
                                        </p:attrNameLst>
                                      </p:cBhvr>
                                      <p:to>
                                        <p:strVal val="visible"/>
                                      </p:to>
                                    </p:set>
                                    <p:animEffect transition="in" filter="checkerboard(across)">
                                      <p:cBhvr>
                                        <p:cTn id="17" dur="500"/>
                                        <p:tgtEl>
                                          <p:spTgt spid="95233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52331"/>
                                        </p:tgtEl>
                                        <p:attrNameLst>
                                          <p:attrName>style.visibility</p:attrName>
                                        </p:attrNameLst>
                                      </p:cBhvr>
                                      <p:to>
                                        <p:strVal val="visible"/>
                                      </p:to>
                                    </p:set>
                                    <p:animEffect transition="in" filter="checkerboard(across)">
                                      <p:cBhvr>
                                        <p:cTn id="21" dur="500"/>
                                        <p:tgtEl>
                                          <p:spTgt spid="95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頁尾版面配置區 1">
            <a:extLst>
              <a:ext uri="{FF2B5EF4-FFF2-40B4-BE49-F238E27FC236}">
                <a16:creationId xmlns:a16="http://schemas.microsoft.com/office/drawing/2014/main" id="{63AFBFFB-F3E7-5C74-CEF7-E4E4C05A52E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3971" name="投影片編號版面配置區 2">
            <a:extLst>
              <a:ext uri="{FF2B5EF4-FFF2-40B4-BE49-F238E27FC236}">
                <a16:creationId xmlns:a16="http://schemas.microsoft.com/office/drawing/2014/main" id="{7FFBDF36-8072-560F-6D84-2EBEB082386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15CA65-5B1C-488F-ABAB-A4014561A88A}" type="slidenum">
              <a:rPr lang="en-US" altLang="zh-TW" b="0"/>
              <a:pPr/>
              <a:t>39</a:t>
            </a:fld>
            <a:endParaRPr lang="en-US" altLang="zh-TW" b="0"/>
          </a:p>
        </p:txBody>
      </p:sp>
      <p:sp>
        <p:nvSpPr>
          <p:cNvPr id="83972" name="Text Box 2">
            <a:extLst>
              <a:ext uri="{FF2B5EF4-FFF2-40B4-BE49-F238E27FC236}">
                <a16:creationId xmlns:a16="http://schemas.microsoft.com/office/drawing/2014/main" id="{83BC22E5-4A2B-ED1B-1F59-AF6F9E21F85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Two-level addressing in classful addressing</a:t>
            </a:r>
          </a:p>
        </p:txBody>
      </p:sp>
      <p:sp>
        <p:nvSpPr>
          <p:cNvPr id="83973" name="Rectangle 3">
            <a:extLst>
              <a:ext uri="{FF2B5EF4-FFF2-40B4-BE49-F238E27FC236}">
                <a16:creationId xmlns:a16="http://schemas.microsoft.com/office/drawing/2014/main" id="{139096FA-9DA9-2351-9B01-87D3DA1822F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4" name="Rectangle 4">
            <a:extLst>
              <a:ext uri="{FF2B5EF4-FFF2-40B4-BE49-F238E27FC236}">
                <a16:creationId xmlns:a16="http://schemas.microsoft.com/office/drawing/2014/main" id="{B13EFB19-3E8F-382F-0BFF-EE9B49B6979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5" name="Rectangle 5">
            <a:extLst>
              <a:ext uri="{FF2B5EF4-FFF2-40B4-BE49-F238E27FC236}">
                <a16:creationId xmlns:a16="http://schemas.microsoft.com/office/drawing/2014/main" id="{8D7D4F01-6AE8-B936-40A1-C1675BD89A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6" name="Rectangle 6">
            <a:extLst>
              <a:ext uri="{FF2B5EF4-FFF2-40B4-BE49-F238E27FC236}">
                <a16:creationId xmlns:a16="http://schemas.microsoft.com/office/drawing/2014/main" id="{29AA3DC2-76C8-6EDF-CAAA-C734BC0B088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7" name="Rectangle 7">
            <a:extLst>
              <a:ext uri="{FF2B5EF4-FFF2-40B4-BE49-F238E27FC236}">
                <a16:creationId xmlns:a16="http://schemas.microsoft.com/office/drawing/2014/main" id="{D3D37B37-4A44-A064-BE7B-19688BD22AE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8" name="Rectangle 8">
            <a:extLst>
              <a:ext uri="{FF2B5EF4-FFF2-40B4-BE49-F238E27FC236}">
                <a16:creationId xmlns:a16="http://schemas.microsoft.com/office/drawing/2014/main" id="{83BAFBC9-ACB7-503A-3780-6F07172CD6C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9" name="Rectangle 9">
            <a:extLst>
              <a:ext uri="{FF2B5EF4-FFF2-40B4-BE49-F238E27FC236}">
                <a16:creationId xmlns:a16="http://schemas.microsoft.com/office/drawing/2014/main" id="{4365D63D-B9EA-E096-FCD2-6B8C3AB070F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83980" name="Picture 10">
            <a:extLst>
              <a:ext uri="{FF2B5EF4-FFF2-40B4-BE49-F238E27FC236}">
                <a16:creationId xmlns:a16="http://schemas.microsoft.com/office/drawing/2014/main" id="{60216EB7-CA67-E48F-50C3-1E140FD87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69469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3803" name="Picture 11">
            <a:extLst>
              <a:ext uri="{FF2B5EF4-FFF2-40B4-BE49-F238E27FC236}">
                <a16:creationId xmlns:a16="http://schemas.microsoft.com/office/drawing/2014/main" id="{DB939CD7-7BD2-16D5-FEB3-791674520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657600"/>
            <a:ext cx="2916238"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73803"/>
                                        </p:tgtEl>
                                        <p:attrNameLst>
                                          <p:attrName>style.visibility</p:attrName>
                                        </p:attrNameLst>
                                      </p:cBhvr>
                                      <p:to>
                                        <p:strVal val="visible"/>
                                      </p:to>
                                    </p:set>
                                    <p:animEffect transition="in" filter="wipe(up)">
                                      <p:cBhvr>
                                        <p:cTn id="7" dur="5000"/>
                                        <p:tgtEl>
                                          <p:spTgt spid="67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2290" name="頁尾版面配置區 1">
            <a:extLst>
              <a:ext uri="{FF2B5EF4-FFF2-40B4-BE49-F238E27FC236}">
                <a16:creationId xmlns:a16="http://schemas.microsoft.com/office/drawing/2014/main" id="{91945A67-BB0A-5E26-B24D-699C04D2965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291" name="投影片編號版面配置區 2">
            <a:extLst>
              <a:ext uri="{FF2B5EF4-FFF2-40B4-BE49-F238E27FC236}">
                <a16:creationId xmlns:a16="http://schemas.microsoft.com/office/drawing/2014/main" id="{08834A40-8FA0-B675-CB9C-6E9CF8978C6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165121-B3C2-451B-B9BB-70BDC9E909CA}" type="slidenum">
              <a:rPr lang="en-US" altLang="zh-TW" b="0"/>
              <a:pPr/>
              <a:t>4</a:t>
            </a:fld>
            <a:endParaRPr lang="en-US" altLang="zh-TW" b="0"/>
          </a:p>
        </p:txBody>
      </p:sp>
      <p:sp>
        <p:nvSpPr>
          <p:cNvPr id="739330" name="Text Box 2">
            <a:extLst>
              <a:ext uri="{FF2B5EF4-FFF2-40B4-BE49-F238E27FC236}">
                <a16:creationId xmlns:a16="http://schemas.microsoft.com/office/drawing/2014/main" id="{62A0FBDB-7F67-E4A4-8D11-CA7B28A1A1E3}"/>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2293" name="Text Box 3">
            <a:extLst>
              <a:ext uri="{FF2B5EF4-FFF2-40B4-BE49-F238E27FC236}">
                <a16:creationId xmlns:a16="http://schemas.microsoft.com/office/drawing/2014/main" id="{E0BCE631-EEBC-09ED-A183-8279E32773A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39332" name="Rectangle 4">
            <a:extLst>
              <a:ext uri="{FF2B5EF4-FFF2-40B4-BE49-F238E27FC236}">
                <a16:creationId xmlns:a16="http://schemas.microsoft.com/office/drawing/2014/main" id="{C121B632-1444-A7C2-D181-078F8B30E1FA}"/>
              </a:ext>
            </a:extLst>
          </p:cNvPr>
          <p:cNvSpPr>
            <a:spLocks noChangeArrowheads="1"/>
          </p:cNvSpPr>
          <p:nvPr/>
        </p:nvSpPr>
        <p:spPr bwMode="auto">
          <a:xfrm>
            <a:off x="304800" y="989013"/>
            <a:ext cx="67056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Notation</a:t>
            </a:r>
            <a:endParaRPr lang="en-US" dirty="0">
              <a:latin typeface="Times New Roman"/>
              <a:ea typeface="新細明體"/>
              <a:cs typeface="Times New Roman"/>
            </a:endParaRP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Range of Addresses</a:t>
            </a: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9332"/>
                                        </p:tgtEl>
                                        <p:attrNameLst>
                                          <p:attrName>style.visibility</p:attrName>
                                        </p:attrNameLst>
                                      </p:cBhvr>
                                      <p:to>
                                        <p:strVal val="visible"/>
                                      </p:to>
                                    </p:set>
                                    <p:animEffect transition="in" filter="wipe(up)">
                                      <p:cBhvr>
                                        <p:cTn id="7" dur="5000"/>
                                        <p:tgtEl>
                                          <p:spTgt spid="73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頁尾版面配置區 1">
            <a:extLst>
              <a:ext uri="{FF2B5EF4-FFF2-40B4-BE49-F238E27FC236}">
                <a16:creationId xmlns:a16="http://schemas.microsoft.com/office/drawing/2014/main" id="{926F77D4-0AF5-5FE9-D88D-A1D7C3C230B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6019" name="投影片編號版面配置區 2">
            <a:extLst>
              <a:ext uri="{FF2B5EF4-FFF2-40B4-BE49-F238E27FC236}">
                <a16:creationId xmlns:a16="http://schemas.microsoft.com/office/drawing/2014/main" id="{2F9DE7C0-A583-7DFA-C7D4-E6499781D2E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F62BC1-B605-4F2B-B067-F74683FC2B5E}" type="slidenum">
              <a:rPr lang="en-US" altLang="zh-TW" b="0"/>
              <a:pPr/>
              <a:t>40</a:t>
            </a:fld>
            <a:endParaRPr lang="en-US" altLang="zh-TW" b="0"/>
          </a:p>
        </p:txBody>
      </p:sp>
      <p:grpSp>
        <p:nvGrpSpPr>
          <p:cNvPr id="86020" name="Group 3">
            <a:extLst>
              <a:ext uri="{FF2B5EF4-FFF2-40B4-BE49-F238E27FC236}">
                <a16:creationId xmlns:a16="http://schemas.microsoft.com/office/drawing/2014/main" id="{96751139-9FF8-85BD-0DB9-51A42319F522}"/>
              </a:ext>
            </a:extLst>
          </p:cNvPr>
          <p:cNvGrpSpPr>
            <a:grpSpLocks/>
          </p:cNvGrpSpPr>
          <p:nvPr/>
        </p:nvGrpSpPr>
        <p:grpSpPr bwMode="auto">
          <a:xfrm>
            <a:off x="0" y="0"/>
            <a:ext cx="9144000" cy="609600"/>
            <a:chOff x="0" y="2448"/>
            <a:chExt cx="5760" cy="384"/>
          </a:xfrm>
        </p:grpSpPr>
        <p:sp>
          <p:nvSpPr>
            <p:cNvPr id="86022" name="Rectangle 4">
              <a:extLst>
                <a:ext uri="{FF2B5EF4-FFF2-40B4-BE49-F238E27FC236}">
                  <a16:creationId xmlns:a16="http://schemas.microsoft.com/office/drawing/2014/main" id="{488BC840-24B6-495A-04F9-C17EE071D58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84389" name="Text Box 5">
              <a:extLst>
                <a:ext uri="{FF2B5EF4-FFF2-40B4-BE49-F238E27FC236}">
                  <a16:creationId xmlns:a16="http://schemas.microsoft.com/office/drawing/2014/main" id="{AA7FE89F-963F-8A37-E25B-D7140031BCE3}"/>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86021" name="Picture 6">
            <a:extLst>
              <a:ext uri="{FF2B5EF4-FFF2-40B4-BE49-F238E27FC236}">
                <a16:creationId xmlns:a16="http://schemas.microsoft.com/office/drawing/2014/main" id="{D1B648D9-E8AD-79E1-D2C6-2AED6130E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894763" cy="225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頁尾版面配置區 1">
            <a:extLst>
              <a:ext uri="{FF2B5EF4-FFF2-40B4-BE49-F238E27FC236}">
                <a16:creationId xmlns:a16="http://schemas.microsoft.com/office/drawing/2014/main" id="{70AF1B41-B62E-8494-271B-6EF544EE2AD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8067" name="投影片編號版面配置區 2">
            <a:extLst>
              <a:ext uri="{FF2B5EF4-FFF2-40B4-BE49-F238E27FC236}">
                <a16:creationId xmlns:a16="http://schemas.microsoft.com/office/drawing/2014/main" id="{BC797EB2-734F-5B89-032F-F70B3305DC4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7EA71B-7306-4E2D-A930-9831822738DC}" type="slidenum">
              <a:rPr lang="en-US" altLang="zh-TW" b="0"/>
              <a:pPr/>
              <a:t>41</a:t>
            </a:fld>
            <a:endParaRPr lang="en-US" altLang="zh-TW" b="0"/>
          </a:p>
        </p:txBody>
      </p:sp>
      <p:sp>
        <p:nvSpPr>
          <p:cNvPr id="88068" name="Text Box 2">
            <a:extLst>
              <a:ext uri="{FF2B5EF4-FFF2-40B4-BE49-F238E27FC236}">
                <a16:creationId xmlns:a16="http://schemas.microsoft.com/office/drawing/2014/main" id="{996B6447-6CA6-88AE-6D6B-A089850E1241}"/>
              </a:ext>
            </a:extLst>
          </p:cNvPr>
          <p:cNvSpPr txBox="1">
            <a:spLocks noChangeArrowheads="1"/>
          </p:cNvSpPr>
          <p:nvPr/>
        </p:nvSpPr>
        <p:spPr bwMode="auto">
          <a:xfrm>
            <a:off x="990600" y="90488"/>
            <a:ext cx="7620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Information extraction in classful addressing</a:t>
            </a:r>
          </a:p>
        </p:txBody>
      </p:sp>
      <p:sp>
        <p:nvSpPr>
          <p:cNvPr id="88069" name="Rectangle 3">
            <a:extLst>
              <a:ext uri="{FF2B5EF4-FFF2-40B4-BE49-F238E27FC236}">
                <a16:creationId xmlns:a16="http://schemas.microsoft.com/office/drawing/2014/main" id="{CA80C878-E3D3-3648-417F-E5B0114EF57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0" name="Rectangle 4">
            <a:extLst>
              <a:ext uri="{FF2B5EF4-FFF2-40B4-BE49-F238E27FC236}">
                <a16:creationId xmlns:a16="http://schemas.microsoft.com/office/drawing/2014/main" id="{DAE0E9DA-4146-4AEF-DC0B-CD782CFEB63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1" name="Rectangle 5">
            <a:extLst>
              <a:ext uri="{FF2B5EF4-FFF2-40B4-BE49-F238E27FC236}">
                <a16:creationId xmlns:a16="http://schemas.microsoft.com/office/drawing/2014/main" id="{78F2839B-3BFF-B4F9-92AF-FB270B4CF63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2" name="Rectangle 6">
            <a:extLst>
              <a:ext uri="{FF2B5EF4-FFF2-40B4-BE49-F238E27FC236}">
                <a16:creationId xmlns:a16="http://schemas.microsoft.com/office/drawing/2014/main" id="{7C04C6E8-870E-3B94-C259-60193B12FF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3" name="Rectangle 7">
            <a:extLst>
              <a:ext uri="{FF2B5EF4-FFF2-40B4-BE49-F238E27FC236}">
                <a16:creationId xmlns:a16="http://schemas.microsoft.com/office/drawing/2014/main" id="{CACADD9A-CAF6-C75D-EFF8-6B833EFAD0D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4" name="Rectangle 8">
            <a:extLst>
              <a:ext uri="{FF2B5EF4-FFF2-40B4-BE49-F238E27FC236}">
                <a16:creationId xmlns:a16="http://schemas.microsoft.com/office/drawing/2014/main" id="{BCB2D2C1-67E4-11A6-A743-D4B8BC7B74E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5" name="Rectangle 9">
            <a:extLst>
              <a:ext uri="{FF2B5EF4-FFF2-40B4-BE49-F238E27FC236}">
                <a16:creationId xmlns:a16="http://schemas.microsoft.com/office/drawing/2014/main" id="{27C62346-2703-FFD0-2CED-ABE7AF68ADA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75850" name="Picture 10">
            <a:extLst>
              <a:ext uri="{FF2B5EF4-FFF2-40B4-BE49-F238E27FC236}">
                <a16:creationId xmlns:a16="http://schemas.microsoft.com/office/drawing/2014/main" id="{5C163B46-4334-423B-7906-E4309C243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1985963"/>
            <a:ext cx="8510587"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51" name="Picture 11">
            <a:extLst>
              <a:ext uri="{FF2B5EF4-FFF2-40B4-BE49-F238E27FC236}">
                <a16:creationId xmlns:a16="http://schemas.microsoft.com/office/drawing/2014/main" id="{95A1BF31-50F2-A230-65B2-4D0336181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3429000"/>
            <a:ext cx="36099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52" name="Picture 12">
            <a:extLst>
              <a:ext uri="{FF2B5EF4-FFF2-40B4-BE49-F238E27FC236}">
                <a16:creationId xmlns:a16="http://schemas.microsoft.com/office/drawing/2014/main" id="{62A0BA79-ADD4-CF1C-0A4F-EB26B11855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225" y="3429000"/>
            <a:ext cx="371157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53" name="Picture 13">
            <a:extLst>
              <a:ext uri="{FF2B5EF4-FFF2-40B4-BE49-F238E27FC236}">
                <a16:creationId xmlns:a16="http://schemas.microsoft.com/office/drawing/2014/main" id="{F448E228-BBDB-A76A-E3EA-BB843A7FA6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3050" y="4164013"/>
            <a:ext cx="260350" cy="5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54" name="Picture 14">
            <a:extLst>
              <a:ext uri="{FF2B5EF4-FFF2-40B4-BE49-F238E27FC236}">
                <a16:creationId xmlns:a16="http://schemas.microsoft.com/office/drawing/2014/main" id="{3B02CC44-E287-DF38-9EA1-825CCE4880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835525"/>
            <a:ext cx="7467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75851"/>
                                        </p:tgtEl>
                                        <p:attrNameLst>
                                          <p:attrName>style.visibility</p:attrName>
                                        </p:attrNameLst>
                                      </p:cBhvr>
                                      <p:to>
                                        <p:strVal val="visible"/>
                                      </p:to>
                                    </p:set>
                                    <p:animEffect transition="in" filter="wipe(up)">
                                      <p:cBhvr>
                                        <p:cTn id="11" dur="3000"/>
                                        <p:tgtEl>
                                          <p:spTgt spid="6758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758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75852"/>
                                        </p:tgtEl>
                                        <p:attrNameLst>
                                          <p:attrName>style.visibility</p:attrName>
                                        </p:attrNameLst>
                                      </p:cBhvr>
                                      <p:to>
                                        <p:strVal val="visible"/>
                                      </p:to>
                                    </p:set>
                                    <p:animEffect transition="in" filter="wipe(up)">
                                      <p:cBhvr>
                                        <p:cTn id="20" dur="2000"/>
                                        <p:tgtEl>
                                          <p:spTgt spid="6758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7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頁尾版面配置區 1">
            <a:extLst>
              <a:ext uri="{FF2B5EF4-FFF2-40B4-BE49-F238E27FC236}">
                <a16:creationId xmlns:a16="http://schemas.microsoft.com/office/drawing/2014/main" id="{EF5838F7-8D19-830E-87E3-367C492B946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0115" name="投影片編號版面配置區 2">
            <a:extLst>
              <a:ext uri="{FF2B5EF4-FFF2-40B4-BE49-F238E27FC236}">
                <a16:creationId xmlns:a16="http://schemas.microsoft.com/office/drawing/2014/main" id="{E452F08E-CC75-2ED4-6794-06E1261DA78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4CA760-E5F4-42AB-972E-6B342117A928}" type="slidenum">
              <a:rPr lang="en-US" altLang="zh-TW" b="0"/>
              <a:pPr/>
              <a:t>42</a:t>
            </a:fld>
            <a:endParaRPr lang="en-US" altLang="zh-TW" b="0"/>
          </a:p>
        </p:txBody>
      </p:sp>
      <p:sp>
        <p:nvSpPr>
          <p:cNvPr id="90116" name="Text Box 2">
            <a:extLst>
              <a:ext uri="{FF2B5EF4-FFF2-40B4-BE49-F238E27FC236}">
                <a16:creationId xmlns:a16="http://schemas.microsoft.com/office/drawing/2014/main" id="{82CA3939-DAE3-8030-BB82-696308913C85}"/>
              </a:ext>
            </a:extLst>
          </p:cNvPr>
          <p:cNvSpPr txBox="1">
            <a:spLocks noChangeArrowheads="1"/>
          </p:cNvSpPr>
          <p:nvPr/>
        </p:nvSpPr>
        <p:spPr bwMode="auto">
          <a:xfrm>
            <a:off x="76200" y="696913"/>
            <a:ext cx="8839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b="1">
                <a:solidFill>
                  <a:schemeClr val="tx1"/>
                </a:solidFill>
                <a:latin typeface="Tahoma" panose="020B0604030504040204" pitchFamily="34" charset="0"/>
              </a:defRPr>
            </a:lvl1pPr>
            <a:lvl2pPr marL="742950" indent="-285750">
              <a:tabLst>
                <a:tab pos="457200" algn="l"/>
              </a:tabLst>
              <a:defRPr b="1">
                <a:solidFill>
                  <a:schemeClr val="tx1"/>
                </a:solidFill>
                <a:latin typeface="Tahoma" panose="020B0604030504040204" pitchFamily="34" charset="0"/>
              </a:defRPr>
            </a:lvl2pPr>
            <a:lvl3pPr marL="1143000" indent="-228600">
              <a:tabLst>
                <a:tab pos="457200" algn="l"/>
              </a:tabLst>
              <a:defRPr b="1">
                <a:solidFill>
                  <a:schemeClr val="tx1"/>
                </a:solidFill>
                <a:latin typeface="Tahoma" panose="020B0604030504040204" pitchFamily="34" charset="0"/>
              </a:defRPr>
            </a:lvl3pPr>
            <a:lvl4pPr marL="1600200" indent="-228600">
              <a:tabLst>
                <a:tab pos="457200" algn="l"/>
              </a:tabLst>
              <a:defRPr b="1">
                <a:solidFill>
                  <a:schemeClr val="tx1"/>
                </a:solidFill>
                <a:latin typeface="Tahoma" panose="020B0604030504040204" pitchFamily="34" charset="0"/>
              </a:defRPr>
            </a:lvl4pPr>
            <a:lvl5pPr marL="2057400" indent="-228600">
              <a:tabLst>
                <a:tab pos="45720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An address in a block is given as 73.22.17.25. Find the number of addresses in the block, the first address, and the last address.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Figure 5.16 shows a possible configuration of the network that uses this block. </a:t>
            </a:r>
          </a:p>
          <a:p>
            <a:pPr algn="just"/>
            <a:r>
              <a:rPr lang="en-US" altLang="zh-TW" sz="2400">
                <a:solidFill>
                  <a:schemeClr val="hlink"/>
                </a:solidFill>
                <a:latin typeface="Arial Unicode MS" panose="020B0604020202020204" pitchFamily="34" charset="-128"/>
                <a:ea typeface="新細明體" panose="02020500000000000000" pitchFamily="18" charset="-120"/>
              </a:rPr>
              <a:t>1.</a:t>
            </a:r>
            <a:r>
              <a:rPr lang="en-US" altLang="zh-TW" sz="2400">
                <a:latin typeface="Arial Unicode MS" panose="020B0604020202020204" pitchFamily="34" charset="-128"/>
                <a:ea typeface="新細明體" panose="02020500000000000000" pitchFamily="18" charset="-120"/>
              </a:rPr>
              <a:t> The number of addresses in this block is N = 2</a:t>
            </a:r>
            <a:r>
              <a:rPr lang="en-US" altLang="zh-TW" sz="2400" baseline="30000">
                <a:latin typeface="Arial Unicode MS" panose="020B0604020202020204" pitchFamily="34" charset="-128"/>
                <a:ea typeface="新細明體" panose="02020500000000000000" pitchFamily="18" charset="-120"/>
              </a:rPr>
              <a:t>32−n</a:t>
            </a:r>
            <a:r>
              <a:rPr lang="en-US" altLang="zh-TW" sz="2400">
                <a:latin typeface="Arial Unicode MS" panose="020B0604020202020204" pitchFamily="34" charset="-128"/>
                <a:ea typeface="新細明體" panose="02020500000000000000" pitchFamily="18" charset="-120"/>
              </a:rPr>
              <a:t> =      	16,777,216.</a:t>
            </a:r>
          </a:p>
          <a:p>
            <a:pPr algn="just"/>
            <a:r>
              <a:rPr lang="en-US" altLang="zh-TW" sz="2400">
                <a:solidFill>
                  <a:schemeClr val="hlink"/>
                </a:solidFill>
                <a:latin typeface="Arial Unicode MS" panose="020B0604020202020204" pitchFamily="34" charset="-128"/>
                <a:ea typeface="新細明體" panose="02020500000000000000" pitchFamily="18" charset="-120"/>
              </a:rPr>
              <a:t>2.</a:t>
            </a:r>
            <a:r>
              <a:rPr lang="en-US" altLang="zh-TW" sz="2400">
                <a:latin typeface="Arial Unicode MS" panose="020B0604020202020204" pitchFamily="34" charset="-128"/>
                <a:ea typeface="新細明體" panose="02020500000000000000" pitchFamily="18" charset="-120"/>
              </a:rPr>
              <a:t>  To find the first address, we keep the leftmost 8 bits and 	set the rightmost 24 bits all to 0s. The first address is 	73.0.0.0/8, in which 8 is the value of </a:t>
            </a:r>
            <a:r>
              <a:rPr lang="en-US" altLang="zh-TW" sz="2400" i="1">
                <a:latin typeface="Arial Unicode MS" panose="020B0604020202020204" pitchFamily="34" charset="-128"/>
                <a:ea typeface="新細明體" panose="02020500000000000000" pitchFamily="18" charset="-120"/>
              </a:rPr>
              <a:t>n</a:t>
            </a:r>
            <a:r>
              <a:rPr lang="en-US" altLang="zh-TW" sz="2400">
                <a:latin typeface="Arial Unicode MS" panose="020B0604020202020204" pitchFamily="34" charset="-128"/>
                <a:ea typeface="新細明體" panose="02020500000000000000" pitchFamily="18" charset="-120"/>
              </a:rPr>
              <a:t>.</a:t>
            </a:r>
          </a:p>
          <a:p>
            <a:pPr algn="just"/>
            <a:r>
              <a:rPr lang="en-US" altLang="zh-TW" sz="2400">
                <a:solidFill>
                  <a:schemeClr val="hlink"/>
                </a:solidFill>
                <a:latin typeface="Arial Unicode MS" panose="020B0604020202020204" pitchFamily="34" charset="-128"/>
                <a:ea typeface="新細明體" panose="02020500000000000000" pitchFamily="18" charset="-120"/>
              </a:rPr>
              <a:t>3.</a:t>
            </a:r>
            <a:r>
              <a:rPr lang="en-US" altLang="zh-TW" sz="2400">
                <a:latin typeface="Arial Unicode MS" panose="020B0604020202020204" pitchFamily="34" charset="-128"/>
                <a:ea typeface="新細明體" panose="02020500000000000000" pitchFamily="18" charset="-120"/>
              </a:rPr>
              <a:t> To find the last address, we keep the leftmost 8 bits and 	set the rightmost 24 bits all to 1s. The last address is 	73.255.255.255.</a:t>
            </a:r>
          </a:p>
        </p:txBody>
      </p:sp>
      <p:grpSp>
        <p:nvGrpSpPr>
          <p:cNvPr id="90117" name="Group 3">
            <a:extLst>
              <a:ext uri="{FF2B5EF4-FFF2-40B4-BE49-F238E27FC236}">
                <a16:creationId xmlns:a16="http://schemas.microsoft.com/office/drawing/2014/main" id="{A0A25CC2-88E0-4A12-3EFD-9C8A56D5C3D2}"/>
              </a:ext>
            </a:extLst>
          </p:cNvPr>
          <p:cNvGrpSpPr>
            <a:grpSpLocks/>
          </p:cNvGrpSpPr>
          <p:nvPr/>
        </p:nvGrpSpPr>
        <p:grpSpPr bwMode="auto">
          <a:xfrm>
            <a:off x="0" y="0"/>
            <a:ext cx="9144000" cy="609600"/>
            <a:chOff x="0" y="2448"/>
            <a:chExt cx="5760" cy="384"/>
          </a:xfrm>
        </p:grpSpPr>
        <p:sp>
          <p:nvSpPr>
            <p:cNvPr id="90118" name="Rectangle 4">
              <a:extLst>
                <a:ext uri="{FF2B5EF4-FFF2-40B4-BE49-F238E27FC236}">
                  <a16:creationId xmlns:a16="http://schemas.microsoft.com/office/drawing/2014/main" id="{D0542AF4-C821-B75C-B78D-D81F40819E3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86437" name="Text Box 5">
              <a:extLst>
                <a:ext uri="{FF2B5EF4-FFF2-40B4-BE49-F238E27FC236}">
                  <a16:creationId xmlns:a16="http://schemas.microsoft.com/office/drawing/2014/main" id="{6424253B-DE82-7D8F-EE44-4BB39E868232}"/>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5.13</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頁尾版面配置區 1">
            <a:extLst>
              <a:ext uri="{FF2B5EF4-FFF2-40B4-BE49-F238E27FC236}">
                <a16:creationId xmlns:a16="http://schemas.microsoft.com/office/drawing/2014/main" id="{C974CCA3-F639-F2BB-D871-4289BDA92BC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2163" name="投影片編號版面配置區 2">
            <a:extLst>
              <a:ext uri="{FF2B5EF4-FFF2-40B4-BE49-F238E27FC236}">
                <a16:creationId xmlns:a16="http://schemas.microsoft.com/office/drawing/2014/main" id="{9365D1C1-5918-94D8-5124-FAF409430C5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A55356-39A1-4A47-A7C0-B35FC701DC75}" type="slidenum">
              <a:rPr lang="en-US" altLang="zh-TW" b="0"/>
              <a:pPr/>
              <a:t>43</a:t>
            </a:fld>
            <a:endParaRPr lang="en-US" altLang="zh-TW" b="0"/>
          </a:p>
        </p:txBody>
      </p:sp>
      <p:sp>
        <p:nvSpPr>
          <p:cNvPr id="92164" name="Text Box 2">
            <a:extLst>
              <a:ext uri="{FF2B5EF4-FFF2-40B4-BE49-F238E27FC236}">
                <a16:creationId xmlns:a16="http://schemas.microsoft.com/office/drawing/2014/main" id="{D7307FE6-8850-FC2E-B0BF-3C71241207B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5.13</a:t>
            </a:r>
          </a:p>
        </p:txBody>
      </p:sp>
      <p:sp>
        <p:nvSpPr>
          <p:cNvPr id="92165" name="Rectangle 3">
            <a:extLst>
              <a:ext uri="{FF2B5EF4-FFF2-40B4-BE49-F238E27FC236}">
                <a16:creationId xmlns:a16="http://schemas.microsoft.com/office/drawing/2014/main" id="{1F39758B-6619-43BB-0727-10706365DE4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6" name="Rectangle 4">
            <a:extLst>
              <a:ext uri="{FF2B5EF4-FFF2-40B4-BE49-F238E27FC236}">
                <a16:creationId xmlns:a16="http://schemas.microsoft.com/office/drawing/2014/main" id="{63EAAA9E-B4CF-1F31-107F-C53607D88E0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7" name="Rectangle 5">
            <a:extLst>
              <a:ext uri="{FF2B5EF4-FFF2-40B4-BE49-F238E27FC236}">
                <a16:creationId xmlns:a16="http://schemas.microsoft.com/office/drawing/2014/main" id="{060EBE82-7CC9-8696-1EA3-5EB1EA34483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8" name="Rectangle 6">
            <a:extLst>
              <a:ext uri="{FF2B5EF4-FFF2-40B4-BE49-F238E27FC236}">
                <a16:creationId xmlns:a16="http://schemas.microsoft.com/office/drawing/2014/main" id="{AF3DCE5A-65E4-6BD5-7AAD-828EA2DEE4D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9" name="Rectangle 7">
            <a:extLst>
              <a:ext uri="{FF2B5EF4-FFF2-40B4-BE49-F238E27FC236}">
                <a16:creationId xmlns:a16="http://schemas.microsoft.com/office/drawing/2014/main" id="{0C8352F7-A8A5-D1B5-6CF4-28D98B7D5C7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70" name="Rectangle 8">
            <a:extLst>
              <a:ext uri="{FF2B5EF4-FFF2-40B4-BE49-F238E27FC236}">
                <a16:creationId xmlns:a16="http://schemas.microsoft.com/office/drawing/2014/main" id="{6F303C8D-9A0D-4063-486A-6FC6F39CC44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71" name="Rectangle 9">
            <a:extLst>
              <a:ext uri="{FF2B5EF4-FFF2-40B4-BE49-F238E27FC236}">
                <a16:creationId xmlns:a16="http://schemas.microsoft.com/office/drawing/2014/main" id="{C68DBD5F-872A-BD90-8243-1807D8D32E3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92172" name="Picture 10">
            <a:extLst>
              <a:ext uri="{FF2B5EF4-FFF2-40B4-BE49-F238E27FC236}">
                <a16:creationId xmlns:a16="http://schemas.microsoft.com/office/drawing/2014/main" id="{06B3CDCB-87A3-7FF4-0BFF-59749A085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2041525"/>
            <a:ext cx="8437562"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頁尾版面配置區 1">
            <a:extLst>
              <a:ext uri="{FF2B5EF4-FFF2-40B4-BE49-F238E27FC236}">
                <a16:creationId xmlns:a16="http://schemas.microsoft.com/office/drawing/2014/main" id="{41405827-7E3F-D566-51E3-13006FFDCD9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4211" name="投影片編號版面配置區 2">
            <a:extLst>
              <a:ext uri="{FF2B5EF4-FFF2-40B4-BE49-F238E27FC236}">
                <a16:creationId xmlns:a16="http://schemas.microsoft.com/office/drawing/2014/main" id="{BF3D18E8-5756-3D0B-F350-525F834F132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EFE712-CA4D-4B6C-9A7E-69FCCA1E9179}" type="slidenum">
              <a:rPr lang="en-US" altLang="zh-TW" b="0"/>
              <a:pPr/>
              <a:t>44</a:t>
            </a:fld>
            <a:endParaRPr lang="en-US" altLang="zh-TW" b="0"/>
          </a:p>
        </p:txBody>
      </p:sp>
      <p:sp>
        <p:nvSpPr>
          <p:cNvPr id="94212" name="Text Box 2">
            <a:extLst>
              <a:ext uri="{FF2B5EF4-FFF2-40B4-BE49-F238E27FC236}">
                <a16:creationId xmlns:a16="http://schemas.microsoft.com/office/drawing/2014/main" id="{5B1339AA-545C-7323-6F6D-24724349E2DE}"/>
              </a:ext>
            </a:extLst>
          </p:cNvPr>
          <p:cNvSpPr txBox="1">
            <a:spLocks noChangeArrowheads="1"/>
          </p:cNvSpPr>
          <p:nvPr/>
        </p:nvSpPr>
        <p:spPr bwMode="auto">
          <a:xfrm>
            <a:off x="76200" y="696913"/>
            <a:ext cx="8839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b="1">
                <a:solidFill>
                  <a:schemeClr val="tx1"/>
                </a:solidFill>
                <a:latin typeface="Tahoma" panose="020B0604030504040204" pitchFamily="34" charset="0"/>
              </a:defRPr>
            </a:lvl1pPr>
            <a:lvl2pPr marL="742950" indent="-285750">
              <a:tabLst>
                <a:tab pos="457200" algn="l"/>
              </a:tabLst>
              <a:defRPr b="1">
                <a:solidFill>
                  <a:schemeClr val="tx1"/>
                </a:solidFill>
                <a:latin typeface="Tahoma" panose="020B0604030504040204" pitchFamily="34" charset="0"/>
              </a:defRPr>
            </a:lvl2pPr>
            <a:lvl3pPr marL="1143000" indent="-228600">
              <a:tabLst>
                <a:tab pos="457200" algn="l"/>
              </a:tabLst>
              <a:defRPr b="1">
                <a:solidFill>
                  <a:schemeClr val="tx1"/>
                </a:solidFill>
                <a:latin typeface="Tahoma" panose="020B0604030504040204" pitchFamily="34" charset="0"/>
              </a:defRPr>
            </a:lvl3pPr>
            <a:lvl4pPr marL="1600200" indent="-228600">
              <a:tabLst>
                <a:tab pos="457200" algn="l"/>
              </a:tabLst>
              <a:defRPr b="1">
                <a:solidFill>
                  <a:schemeClr val="tx1"/>
                </a:solidFill>
                <a:latin typeface="Tahoma" panose="020B0604030504040204" pitchFamily="34" charset="0"/>
              </a:defRPr>
            </a:lvl4pPr>
            <a:lvl5pPr marL="2057400" indent="-228600">
              <a:tabLst>
                <a:tab pos="45720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5720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An address in a block is given as 180.8.17.9. Find the number of addresses in the block, the first address, and the last address.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Figure 5.17 shows a possible configuration of the network that uses this block. </a:t>
            </a:r>
          </a:p>
          <a:p>
            <a:pPr algn="just"/>
            <a:r>
              <a:rPr lang="en-US" altLang="zh-TW" sz="2400">
                <a:solidFill>
                  <a:schemeClr val="hlink"/>
                </a:solidFill>
                <a:latin typeface="Arial Unicode MS" panose="020B0604020202020204" pitchFamily="34" charset="-128"/>
                <a:ea typeface="新細明體" panose="02020500000000000000" pitchFamily="18" charset="-120"/>
              </a:rPr>
              <a:t>1.</a:t>
            </a:r>
            <a:r>
              <a:rPr lang="en-US" altLang="zh-TW" sz="2400">
                <a:latin typeface="Arial Unicode MS" panose="020B0604020202020204" pitchFamily="34" charset="-128"/>
                <a:ea typeface="新細明體" panose="02020500000000000000" pitchFamily="18" charset="-120"/>
              </a:rPr>
              <a:t> The number of addresses in this block is N = 2</a:t>
            </a:r>
            <a:r>
              <a:rPr lang="en-US" altLang="zh-TW" sz="2400" baseline="30000">
                <a:latin typeface="Arial Unicode MS" panose="020B0604020202020204" pitchFamily="34" charset="-128"/>
                <a:ea typeface="新細明體" panose="02020500000000000000" pitchFamily="18" charset="-120"/>
              </a:rPr>
              <a:t>32−n</a:t>
            </a:r>
            <a:r>
              <a:rPr lang="en-US" altLang="zh-TW" sz="2400">
                <a:latin typeface="Arial Unicode MS" panose="020B0604020202020204" pitchFamily="34" charset="-128"/>
                <a:ea typeface="新細明體" panose="02020500000000000000" pitchFamily="18" charset="-120"/>
              </a:rPr>
              <a:t> = 	65,536.</a:t>
            </a:r>
          </a:p>
          <a:p>
            <a:pPr algn="just"/>
            <a:r>
              <a:rPr lang="en-US" altLang="zh-TW" sz="2400">
                <a:solidFill>
                  <a:schemeClr val="hlink"/>
                </a:solidFill>
                <a:latin typeface="Arial Unicode MS" panose="020B0604020202020204" pitchFamily="34" charset="-128"/>
                <a:ea typeface="新細明體" panose="02020500000000000000" pitchFamily="18" charset="-120"/>
              </a:rPr>
              <a:t>2.</a:t>
            </a:r>
            <a:r>
              <a:rPr lang="en-US" altLang="zh-TW" sz="2400">
                <a:latin typeface="Arial Unicode MS" panose="020B0604020202020204" pitchFamily="34" charset="-128"/>
                <a:ea typeface="新細明體" panose="02020500000000000000" pitchFamily="18" charset="-120"/>
              </a:rPr>
              <a:t> To find the first address, we keep the leftmost 16 bits and 	set the rightmost 16 bits all to 0s. The first address is 	18.8.0.0/16, in which 16 is the value of </a:t>
            </a:r>
            <a:r>
              <a:rPr lang="en-US" altLang="zh-TW" sz="2400" i="1">
                <a:latin typeface="Arial Unicode MS" panose="020B0604020202020204" pitchFamily="34" charset="-128"/>
                <a:ea typeface="新細明體" panose="02020500000000000000" pitchFamily="18" charset="-120"/>
              </a:rPr>
              <a:t>n</a:t>
            </a:r>
            <a:r>
              <a:rPr lang="en-US" altLang="zh-TW" sz="2400">
                <a:latin typeface="Arial Unicode MS" panose="020B0604020202020204" pitchFamily="34" charset="-128"/>
                <a:ea typeface="新細明體" panose="02020500000000000000" pitchFamily="18" charset="-120"/>
              </a:rPr>
              <a:t>.</a:t>
            </a:r>
          </a:p>
          <a:p>
            <a:pPr algn="just"/>
            <a:r>
              <a:rPr lang="en-US" altLang="zh-TW" sz="2400">
                <a:solidFill>
                  <a:schemeClr val="hlink"/>
                </a:solidFill>
                <a:latin typeface="Arial Unicode MS" panose="020B0604020202020204" pitchFamily="34" charset="-128"/>
                <a:ea typeface="新細明體" panose="02020500000000000000" pitchFamily="18" charset="-120"/>
              </a:rPr>
              <a:t>3.</a:t>
            </a:r>
            <a:r>
              <a:rPr lang="en-US" altLang="zh-TW" sz="2400">
                <a:latin typeface="Arial Unicode MS" panose="020B0604020202020204" pitchFamily="34" charset="-128"/>
                <a:ea typeface="新細明體" panose="02020500000000000000" pitchFamily="18" charset="-120"/>
              </a:rPr>
              <a:t> To find the last address, we keep the leftmost 16 bits and 	set the rightmost 16 bits all to 1s. The last address is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18.8.255.255.</a:t>
            </a:r>
          </a:p>
        </p:txBody>
      </p:sp>
      <p:grpSp>
        <p:nvGrpSpPr>
          <p:cNvPr id="94213" name="Group 3">
            <a:extLst>
              <a:ext uri="{FF2B5EF4-FFF2-40B4-BE49-F238E27FC236}">
                <a16:creationId xmlns:a16="http://schemas.microsoft.com/office/drawing/2014/main" id="{9BE32277-08FC-7286-07B1-B2A4530EBA97}"/>
              </a:ext>
            </a:extLst>
          </p:cNvPr>
          <p:cNvGrpSpPr>
            <a:grpSpLocks/>
          </p:cNvGrpSpPr>
          <p:nvPr/>
        </p:nvGrpSpPr>
        <p:grpSpPr bwMode="auto">
          <a:xfrm>
            <a:off x="0" y="0"/>
            <a:ext cx="9144000" cy="609600"/>
            <a:chOff x="0" y="2448"/>
            <a:chExt cx="5760" cy="384"/>
          </a:xfrm>
        </p:grpSpPr>
        <p:sp>
          <p:nvSpPr>
            <p:cNvPr id="94214" name="Rectangle 4">
              <a:extLst>
                <a:ext uri="{FF2B5EF4-FFF2-40B4-BE49-F238E27FC236}">
                  <a16:creationId xmlns:a16="http://schemas.microsoft.com/office/drawing/2014/main" id="{11DFE94E-9269-1EC5-C49D-3D8767F6576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19205" name="Text Box 5">
              <a:extLst>
                <a:ext uri="{FF2B5EF4-FFF2-40B4-BE49-F238E27FC236}">
                  <a16:creationId xmlns:a16="http://schemas.microsoft.com/office/drawing/2014/main" id="{F084F6AD-7C81-3E4E-D3F8-0718E5E86222}"/>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5.14</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頁尾版面配置區 1">
            <a:extLst>
              <a:ext uri="{FF2B5EF4-FFF2-40B4-BE49-F238E27FC236}">
                <a16:creationId xmlns:a16="http://schemas.microsoft.com/office/drawing/2014/main" id="{9B0E7552-2F45-196C-ACA2-FC8A0BDDD13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6259" name="投影片編號版面配置區 2">
            <a:extLst>
              <a:ext uri="{FF2B5EF4-FFF2-40B4-BE49-F238E27FC236}">
                <a16:creationId xmlns:a16="http://schemas.microsoft.com/office/drawing/2014/main" id="{17CA908F-54DA-B05F-5BC5-82DAB0CF0DA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9DF8E5C-CC08-454B-B09E-610ED0010F3E}" type="slidenum">
              <a:rPr lang="en-US" altLang="zh-TW" b="0"/>
              <a:pPr/>
              <a:t>45</a:t>
            </a:fld>
            <a:endParaRPr lang="en-US" altLang="zh-TW" b="0"/>
          </a:p>
        </p:txBody>
      </p:sp>
      <p:sp>
        <p:nvSpPr>
          <p:cNvPr id="96260" name="Text Box 2">
            <a:extLst>
              <a:ext uri="{FF2B5EF4-FFF2-40B4-BE49-F238E27FC236}">
                <a16:creationId xmlns:a16="http://schemas.microsoft.com/office/drawing/2014/main" id="{DE315DBF-5F99-025B-2952-32207E4AE6E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5.14</a:t>
            </a:r>
          </a:p>
        </p:txBody>
      </p:sp>
      <p:sp>
        <p:nvSpPr>
          <p:cNvPr id="96261" name="Rectangle 3">
            <a:extLst>
              <a:ext uri="{FF2B5EF4-FFF2-40B4-BE49-F238E27FC236}">
                <a16:creationId xmlns:a16="http://schemas.microsoft.com/office/drawing/2014/main" id="{D890E73B-0C07-D162-BE97-36AA38F9706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62" name="Rectangle 4">
            <a:extLst>
              <a:ext uri="{FF2B5EF4-FFF2-40B4-BE49-F238E27FC236}">
                <a16:creationId xmlns:a16="http://schemas.microsoft.com/office/drawing/2014/main" id="{D24520C4-DFAA-3D58-80CE-DEBBECCA168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63" name="Rectangle 5">
            <a:extLst>
              <a:ext uri="{FF2B5EF4-FFF2-40B4-BE49-F238E27FC236}">
                <a16:creationId xmlns:a16="http://schemas.microsoft.com/office/drawing/2014/main" id="{82834DDA-F377-A00A-04F0-1114FD498FF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64" name="Rectangle 6">
            <a:extLst>
              <a:ext uri="{FF2B5EF4-FFF2-40B4-BE49-F238E27FC236}">
                <a16:creationId xmlns:a16="http://schemas.microsoft.com/office/drawing/2014/main" id="{EBFF5B1C-2CE1-8DA2-0380-FCB8774A375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65" name="Rectangle 7">
            <a:extLst>
              <a:ext uri="{FF2B5EF4-FFF2-40B4-BE49-F238E27FC236}">
                <a16:creationId xmlns:a16="http://schemas.microsoft.com/office/drawing/2014/main" id="{34CFE8EF-481C-F43E-11A9-4ADB1A7454B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66" name="Rectangle 8">
            <a:extLst>
              <a:ext uri="{FF2B5EF4-FFF2-40B4-BE49-F238E27FC236}">
                <a16:creationId xmlns:a16="http://schemas.microsoft.com/office/drawing/2014/main" id="{0FADCA8B-ED32-6C6A-CB58-5C07D4B5926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67" name="Rectangle 9">
            <a:extLst>
              <a:ext uri="{FF2B5EF4-FFF2-40B4-BE49-F238E27FC236}">
                <a16:creationId xmlns:a16="http://schemas.microsoft.com/office/drawing/2014/main" id="{68A9FFB7-9BE8-9C74-A41A-0E6214A7301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96268" name="Picture 10">
            <a:extLst>
              <a:ext uri="{FF2B5EF4-FFF2-40B4-BE49-F238E27FC236}">
                <a16:creationId xmlns:a16="http://schemas.microsoft.com/office/drawing/2014/main" id="{6292D07E-0C5F-82A2-ABEA-11C43FEB3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927225"/>
            <a:ext cx="8437562"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頁尾版面配置區 1">
            <a:extLst>
              <a:ext uri="{FF2B5EF4-FFF2-40B4-BE49-F238E27FC236}">
                <a16:creationId xmlns:a16="http://schemas.microsoft.com/office/drawing/2014/main" id="{A56267CF-9D48-DB4B-95AD-7CD1F5C14D3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8307" name="投影片編號版面配置區 2">
            <a:extLst>
              <a:ext uri="{FF2B5EF4-FFF2-40B4-BE49-F238E27FC236}">
                <a16:creationId xmlns:a16="http://schemas.microsoft.com/office/drawing/2014/main" id="{5E588BAE-B496-1755-C00F-376E7088FDA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077883-AF4F-43E8-BDF5-18FAABBD2386}" type="slidenum">
              <a:rPr lang="en-US" altLang="zh-TW" b="0"/>
              <a:pPr/>
              <a:t>46</a:t>
            </a:fld>
            <a:endParaRPr lang="en-US" altLang="zh-TW" b="0"/>
          </a:p>
        </p:txBody>
      </p:sp>
      <p:sp>
        <p:nvSpPr>
          <p:cNvPr id="98308" name="Text Box 2">
            <a:extLst>
              <a:ext uri="{FF2B5EF4-FFF2-40B4-BE49-F238E27FC236}">
                <a16:creationId xmlns:a16="http://schemas.microsoft.com/office/drawing/2014/main" id="{DD6E2C40-7335-207C-481D-B7E12DC92E94}"/>
              </a:ext>
            </a:extLst>
          </p:cNvPr>
          <p:cNvSpPr txBox="1">
            <a:spLocks noChangeArrowheads="1"/>
          </p:cNvSpPr>
          <p:nvPr/>
        </p:nvSpPr>
        <p:spPr bwMode="auto">
          <a:xfrm>
            <a:off x="76200" y="696913"/>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An address in a block is given as 200.11.8.45. Find the number of addresses in the block, the first address, and the last address.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Figure 5.17 shows a possible configuration of the network that uses this block. </a:t>
            </a:r>
          </a:p>
          <a:p>
            <a:pPr algn="just"/>
            <a:r>
              <a:rPr lang="en-US" altLang="zh-TW" sz="2400">
                <a:solidFill>
                  <a:schemeClr val="hlink"/>
                </a:solidFill>
                <a:latin typeface="Arial Unicode MS" panose="020B0604020202020204" pitchFamily="34" charset="-128"/>
                <a:ea typeface="新細明體" panose="02020500000000000000" pitchFamily="18" charset="-120"/>
              </a:rPr>
              <a:t>1.</a:t>
            </a:r>
            <a:r>
              <a:rPr lang="en-US" altLang="zh-TW" sz="2400">
                <a:latin typeface="Arial Unicode MS" panose="020B0604020202020204" pitchFamily="34" charset="-128"/>
                <a:ea typeface="新細明體" panose="02020500000000000000" pitchFamily="18" charset="-120"/>
              </a:rPr>
              <a:t> The number of addresses in this block is N = 2</a:t>
            </a:r>
            <a:r>
              <a:rPr lang="en-US" altLang="zh-TW" sz="2400" baseline="30000">
                <a:latin typeface="Arial Unicode MS" panose="020B0604020202020204" pitchFamily="34" charset="-128"/>
                <a:ea typeface="新細明體" panose="02020500000000000000" pitchFamily="18" charset="-120"/>
              </a:rPr>
              <a:t>32−n</a:t>
            </a:r>
            <a:r>
              <a:rPr lang="en-US" altLang="zh-TW" sz="2400">
                <a:latin typeface="Arial Unicode MS" panose="020B0604020202020204" pitchFamily="34" charset="-128"/>
                <a:ea typeface="新細明體" panose="02020500000000000000" pitchFamily="18" charset="-120"/>
              </a:rPr>
              <a:t> = 256.</a:t>
            </a:r>
          </a:p>
          <a:p>
            <a:pPr algn="just"/>
            <a:r>
              <a:rPr lang="en-US" altLang="zh-TW" sz="2400">
                <a:solidFill>
                  <a:schemeClr val="hlink"/>
                </a:solidFill>
                <a:latin typeface="Arial Unicode MS" panose="020B0604020202020204" pitchFamily="34" charset="-128"/>
                <a:ea typeface="新細明體" panose="02020500000000000000" pitchFamily="18" charset="-120"/>
              </a:rPr>
              <a:t>2.</a:t>
            </a:r>
            <a:r>
              <a:rPr lang="en-US" altLang="zh-TW" sz="2400">
                <a:latin typeface="Arial Unicode MS" panose="020B0604020202020204" pitchFamily="34" charset="-128"/>
                <a:ea typeface="新細明體" panose="02020500000000000000" pitchFamily="18" charset="-120"/>
              </a:rPr>
              <a:t> To find the first address, we keep the leftmost 24 bits and 	set the rightmost 8 bits all to 0s. The first address is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200.11.8.0/16, in which 24 is the value of </a:t>
            </a:r>
            <a:r>
              <a:rPr lang="en-US" altLang="zh-TW" sz="2400" i="1">
                <a:latin typeface="Arial Unicode MS" panose="020B0604020202020204" pitchFamily="34" charset="-128"/>
                <a:ea typeface="新細明體" panose="02020500000000000000" pitchFamily="18" charset="-120"/>
              </a:rPr>
              <a:t>n</a:t>
            </a:r>
            <a:r>
              <a:rPr lang="en-US" altLang="zh-TW" sz="2400">
                <a:latin typeface="Arial Unicode MS" panose="020B0604020202020204" pitchFamily="34" charset="-128"/>
                <a:ea typeface="新細明體" panose="02020500000000000000" pitchFamily="18" charset="-120"/>
              </a:rPr>
              <a:t>.</a:t>
            </a:r>
          </a:p>
          <a:p>
            <a:pPr algn="just"/>
            <a:r>
              <a:rPr lang="en-US" altLang="zh-TW" sz="2400">
                <a:solidFill>
                  <a:schemeClr val="hlink"/>
                </a:solidFill>
                <a:latin typeface="Arial Unicode MS" panose="020B0604020202020204" pitchFamily="34" charset="-128"/>
                <a:ea typeface="新細明體" panose="02020500000000000000" pitchFamily="18" charset="-120"/>
              </a:rPr>
              <a:t>3.</a:t>
            </a:r>
            <a:r>
              <a:rPr lang="en-US" altLang="zh-TW" sz="2400">
                <a:latin typeface="Arial Unicode MS" panose="020B0604020202020204" pitchFamily="34" charset="-128"/>
                <a:ea typeface="新細明體" panose="02020500000000000000" pitchFamily="18" charset="-120"/>
              </a:rPr>
              <a:t> To find the last address, we keep the leftmost 24 bits and 	set the rightmost 8 bits all to 1s. The last address is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200.11.8.255/16.</a:t>
            </a:r>
          </a:p>
        </p:txBody>
      </p:sp>
      <p:grpSp>
        <p:nvGrpSpPr>
          <p:cNvPr id="98309" name="Group 3">
            <a:extLst>
              <a:ext uri="{FF2B5EF4-FFF2-40B4-BE49-F238E27FC236}">
                <a16:creationId xmlns:a16="http://schemas.microsoft.com/office/drawing/2014/main" id="{F516D501-B1B1-96B7-F07C-27D56AB12903}"/>
              </a:ext>
            </a:extLst>
          </p:cNvPr>
          <p:cNvGrpSpPr>
            <a:grpSpLocks/>
          </p:cNvGrpSpPr>
          <p:nvPr/>
        </p:nvGrpSpPr>
        <p:grpSpPr bwMode="auto">
          <a:xfrm>
            <a:off x="0" y="0"/>
            <a:ext cx="9144000" cy="609600"/>
            <a:chOff x="0" y="2448"/>
            <a:chExt cx="5760" cy="384"/>
          </a:xfrm>
        </p:grpSpPr>
        <p:sp>
          <p:nvSpPr>
            <p:cNvPr id="98310" name="Rectangle 4">
              <a:extLst>
                <a:ext uri="{FF2B5EF4-FFF2-40B4-BE49-F238E27FC236}">
                  <a16:creationId xmlns:a16="http://schemas.microsoft.com/office/drawing/2014/main" id="{4D7041E4-989E-F61C-E28B-D65D92952E0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21253" name="Text Box 5">
              <a:extLst>
                <a:ext uri="{FF2B5EF4-FFF2-40B4-BE49-F238E27FC236}">
                  <a16:creationId xmlns:a16="http://schemas.microsoft.com/office/drawing/2014/main" id="{8C9FDC40-DFD8-D513-1AD3-FCC1239C4EB7}"/>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頁尾版面配置區 1">
            <a:extLst>
              <a:ext uri="{FF2B5EF4-FFF2-40B4-BE49-F238E27FC236}">
                <a16:creationId xmlns:a16="http://schemas.microsoft.com/office/drawing/2014/main" id="{9E4FDD2A-75AD-55AB-3187-44A2A2B350F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0355" name="投影片編號版面配置區 2">
            <a:extLst>
              <a:ext uri="{FF2B5EF4-FFF2-40B4-BE49-F238E27FC236}">
                <a16:creationId xmlns:a16="http://schemas.microsoft.com/office/drawing/2014/main" id="{035302AF-29BB-0ACF-3D00-EA9CFF3B79A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79790F-B2C9-4D56-A6A7-56141EA09D38}" type="slidenum">
              <a:rPr lang="en-US" altLang="zh-TW" b="0"/>
              <a:pPr/>
              <a:t>47</a:t>
            </a:fld>
            <a:endParaRPr lang="en-US" altLang="zh-TW" b="0"/>
          </a:p>
        </p:txBody>
      </p:sp>
      <p:sp>
        <p:nvSpPr>
          <p:cNvPr id="100356" name="Text Box 2">
            <a:extLst>
              <a:ext uri="{FF2B5EF4-FFF2-40B4-BE49-F238E27FC236}">
                <a16:creationId xmlns:a16="http://schemas.microsoft.com/office/drawing/2014/main" id="{03DF9023-20D5-8E7E-7F77-35F19749116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5.15</a:t>
            </a:r>
          </a:p>
        </p:txBody>
      </p:sp>
      <p:sp>
        <p:nvSpPr>
          <p:cNvPr id="100357" name="Rectangle 3">
            <a:extLst>
              <a:ext uri="{FF2B5EF4-FFF2-40B4-BE49-F238E27FC236}">
                <a16:creationId xmlns:a16="http://schemas.microsoft.com/office/drawing/2014/main" id="{25B95F0A-4E73-12CE-5562-1E7DB58B839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0358" name="Rectangle 4">
            <a:extLst>
              <a:ext uri="{FF2B5EF4-FFF2-40B4-BE49-F238E27FC236}">
                <a16:creationId xmlns:a16="http://schemas.microsoft.com/office/drawing/2014/main" id="{06779442-80EA-7B88-0B5C-B61069B1E95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0359" name="Rectangle 5">
            <a:extLst>
              <a:ext uri="{FF2B5EF4-FFF2-40B4-BE49-F238E27FC236}">
                <a16:creationId xmlns:a16="http://schemas.microsoft.com/office/drawing/2014/main" id="{854E3F4D-0BD9-3040-CB11-4E352738951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0360" name="Rectangle 6">
            <a:extLst>
              <a:ext uri="{FF2B5EF4-FFF2-40B4-BE49-F238E27FC236}">
                <a16:creationId xmlns:a16="http://schemas.microsoft.com/office/drawing/2014/main" id="{F6A8B223-6ED4-8864-4941-E22357AC4A5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0361" name="Rectangle 7">
            <a:extLst>
              <a:ext uri="{FF2B5EF4-FFF2-40B4-BE49-F238E27FC236}">
                <a16:creationId xmlns:a16="http://schemas.microsoft.com/office/drawing/2014/main" id="{19DE12F9-17FC-C208-868C-8187C400843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0362" name="Rectangle 8">
            <a:extLst>
              <a:ext uri="{FF2B5EF4-FFF2-40B4-BE49-F238E27FC236}">
                <a16:creationId xmlns:a16="http://schemas.microsoft.com/office/drawing/2014/main" id="{1ABE9D07-59BA-0CD4-C3ED-D0D18B8E587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0363" name="Rectangle 9">
            <a:extLst>
              <a:ext uri="{FF2B5EF4-FFF2-40B4-BE49-F238E27FC236}">
                <a16:creationId xmlns:a16="http://schemas.microsoft.com/office/drawing/2014/main" id="{BBAD29B7-21C3-717A-09A9-207B8169468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00364" name="Picture 10">
            <a:extLst>
              <a:ext uri="{FF2B5EF4-FFF2-40B4-BE49-F238E27FC236}">
                <a16:creationId xmlns:a16="http://schemas.microsoft.com/office/drawing/2014/main" id="{D0DCC100-B3DA-B90F-6541-B8D964EBE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851025"/>
            <a:ext cx="8437562"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頁尾版面配置區 1">
            <a:extLst>
              <a:ext uri="{FF2B5EF4-FFF2-40B4-BE49-F238E27FC236}">
                <a16:creationId xmlns:a16="http://schemas.microsoft.com/office/drawing/2014/main" id="{3D54AE59-8456-CA53-CE52-48E15E1669A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03" name="投影片編號版面配置區 2">
            <a:extLst>
              <a:ext uri="{FF2B5EF4-FFF2-40B4-BE49-F238E27FC236}">
                <a16:creationId xmlns:a16="http://schemas.microsoft.com/office/drawing/2014/main" id="{1621D6D2-1180-CA3E-4ADB-F27BFE353DC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E9510E-AB03-4F16-9631-639C899230B8}" type="slidenum">
              <a:rPr lang="en-US" altLang="zh-TW" b="0"/>
              <a:pPr/>
              <a:t>48</a:t>
            </a:fld>
            <a:endParaRPr lang="en-US" altLang="zh-TW" b="0"/>
          </a:p>
        </p:txBody>
      </p:sp>
      <p:sp>
        <p:nvSpPr>
          <p:cNvPr id="102404" name="Text Box 2">
            <a:extLst>
              <a:ext uri="{FF2B5EF4-FFF2-40B4-BE49-F238E27FC236}">
                <a16:creationId xmlns:a16="http://schemas.microsoft.com/office/drawing/2014/main" id="{9C28DDA3-8C77-CF47-9C05-636B0ACE875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Sample Internet</a:t>
            </a:r>
          </a:p>
        </p:txBody>
      </p:sp>
      <p:sp>
        <p:nvSpPr>
          <p:cNvPr id="102405" name="Rectangle 3">
            <a:extLst>
              <a:ext uri="{FF2B5EF4-FFF2-40B4-BE49-F238E27FC236}">
                <a16:creationId xmlns:a16="http://schemas.microsoft.com/office/drawing/2014/main" id="{BE16C579-FABD-B36F-14D9-BDB96334D28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2406" name="Rectangle 4">
            <a:extLst>
              <a:ext uri="{FF2B5EF4-FFF2-40B4-BE49-F238E27FC236}">
                <a16:creationId xmlns:a16="http://schemas.microsoft.com/office/drawing/2014/main" id="{BCEBCD13-0886-3D46-D2C0-238DDF5891F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2407" name="Rectangle 5">
            <a:extLst>
              <a:ext uri="{FF2B5EF4-FFF2-40B4-BE49-F238E27FC236}">
                <a16:creationId xmlns:a16="http://schemas.microsoft.com/office/drawing/2014/main" id="{D8B9520C-D37C-4E30-091D-CBACDBEEF01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2408" name="Rectangle 6">
            <a:extLst>
              <a:ext uri="{FF2B5EF4-FFF2-40B4-BE49-F238E27FC236}">
                <a16:creationId xmlns:a16="http://schemas.microsoft.com/office/drawing/2014/main" id="{EC64034E-E3F2-4D6D-3FDC-40DBE3FEBD3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2409" name="Rectangle 7">
            <a:extLst>
              <a:ext uri="{FF2B5EF4-FFF2-40B4-BE49-F238E27FC236}">
                <a16:creationId xmlns:a16="http://schemas.microsoft.com/office/drawing/2014/main" id="{F73D0CF8-BE01-060C-2F91-F730B620E9A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2410" name="Rectangle 8">
            <a:extLst>
              <a:ext uri="{FF2B5EF4-FFF2-40B4-BE49-F238E27FC236}">
                <a16:creationId xmlns:a16="http://schemas.microsoft.com/office/drawing/2014/main" id="{B67241D9-E5DB-2349-E1DF-34B4E9065DA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2411" name="Rectangle 9">
            <a:extLst>
              <a:ext uri="{FF2B5EF4-FFF2-40B4-BE49-F238E27FC236}">
                <a16:creationId xmlns:a16="http://schemas.microsoft.com/office/drawing/2014/main" id="{D050EDE6-F912-BDF7-35FC-26B158F9AD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02412" name="Picture 10">
            <a:extLst>
              <a:ext uri="{FF2B5EF4-FFF2-40B4-BE49-F238E27FC236}">
                <a16:creationId xmlns:a16="http://schemas.microsoft.com/office/drawing/2014/main" id="{47377D1F-0ED3-0345-0949-E9161860A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04988"/>
            <a:ext cx="8729663"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頁尾版面配置區 1">
            <a:extLst>
              <a:ext uri="{FF2B5EF4-FFF2-40B4-BE49-F238E27FC236}">
                <a16:creationId xmlns:a16="http://schemas.microsoft.com/office/drawing/2014/main" id="{DD146601-87E8-4777-FEA3-CA3155D05BE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4451" name="投影片編號版面配置區 2">
            <a:extLst>
              <a:ext uri="{FF2B5EF4-FFF2-40B4-BE49-F238E27FC236}">
                <a16:creationId xmlns:a16="http://schemas.microsoft.com/office/drawing/2014/main" id="{A73E15ED-5079-F648-FC76-A1BE90E2E13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5E77A7-D928-42AD-B4F8-78100AEC9191}" type="slidenum">
              <a:rPr lang="en-US" altLang="zh-TW" b="0"/>
              <a:pPr/>
              <a:t>49</a:t>
            </a:fld>
            <a:endParaRPr lang="en-US" altLang="zh-TW" b="0"/>
          </a:p>
        </p:txBody>
      </p:sp>
      <p:sp>
        <p:nvSpPr>
          <p:cNvPr id="104452" name="Rectangle 2">
            <a:extLst>
              <a:ext uri="{FF2B5EF4-FFF2-40B4-BE49-F238E27FC236}">
                <a16:creationId xmlns:a16="http://schemas.microsoft.com/office/drawing/2014/main" id="{E819233B-F726-78F7-0FC7-378350608F9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4453" name="Rectangle 3">
            <a:extLst>
              <a:ext uri="{FF2B5EF4-FFF2-40B4-BE49-F238E27FC236}">
                <a16:creationId xmlns:a16="http://schemas.microsoft.com/office/drawing/2014/main" id="{8C851CDC-23A6-CFF7-AC51-6842D978E1E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4454" name="Rectangle 4">
            <a:extLst>
              <a:ext uri="{FF2B5EF4-FFF2-40B4-BE49-F238E27FC236}">
                <a16:creationId xmlns:a16="http://schemas.microsoft.com/office/drawing/2014/main" id="{F5D29906-3E82-10DA-9738-850D31AF990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4455" name="Rectangle 5">
            <a:extLst>
              <a:ext uri="{FF2B5EF4-FFF2-40B4-BE49-F238E27FC236}">
                <a16:creationId xmlns:a16="http://schemas.microsoft.com/office/drawing/2014/main" id="{F1670802-C96B-AD81-32E7-968BA750218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4456" name="Rectangle 6">
            <a:extLst>
              <a:ext uri="{FF2B5EF4-FFF2-40B4-BE49-F238E27FC236}">
                <a16:creationId xmlns:a16="http://schemas.microsoft.com/office/drawing/2014/main" id="{10EC1168-A254-72B2-6682-4148BE6D3B5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4457" name="Rectangle 7">
            <a:extLst>
              <a:ext uri="{FF2B5EF4-FFF2-40B4-BE49-F238E27FC236}">
                <a16:creationId xmlns:a16="http://schemas.microsoft.com/office/drawing/2014/main" id="{78AA0EFE-9680-F5FF-1099-B9D047BF8AF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4458" name="Rectangle 8">
            <a:extLst>
              <a:ext uri="{FF2B5EF4-FFF2-40B4-BE49-F238E27FC236}">
                <a16:creationId xmlns:a16="http://schemas.microsoft.com/office/drawing/2014/main" id="{288A6C80-DB16-2A93-DA56-4EEF79C051A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56425" name="Line 9">
            <a:extLst>
              <a:ext uri="{FF2B5EF4-FFF2-40B4-BE49-F238E27FC236}">
                <a16:creationId xmlns:a16="http://schemas.microsoft.com/office/drawing/2014/main" id="{4C7A880C-40A8-DC75-13FA-F5C04306317A}"/>
              </a:ext>
            </a:extLst>
          </p:cNvPr>
          <p:cNvSpPr>
            <a:spLocks noChangeShapeType="1"/>
          </p:cNvSpPr>
          <p:nvPr/>
        </p:nvSpPr>
        <p:spPr bwMode="auto">
          <a:xfrm>
            <a:off x="609600" y="3081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6426" name="Line 10">
            <a:extLst>
              <a:ext uri="{FF2B5EF4-FFF2-40B4-BE49-F238E27FC236}">
                <a16:creationId xmlns:a16="http://schemas.microsoft.com/office/drawing/2014/main" id="{557C5839-CCE7-AD60-BE68-39A9074E96A6}"/>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6427" name="Rectangle 11">
            <a:extLst>
              <a:ext uri="{FF2B5EF4-FFF2-40B4-BE49-F238E27FC236}">
                <a16:creationId xmlns:a16="http://schemas.microsoft.com/office/drawing/2014/main" id="{15BD3260-72C3-A272-E1E6-D5B05E4E99EB}"/>
              </a:ext>
            </a:extLst>
          </p:cNvPr>
          <p:cNvSpPr>
            <a:spLocks noChangeArrowheads="1"/>
          </p:cNvSpPr>
          <p:nvPr/>
        </p:nvSpPr>
        <p:spPr bwMode="auto">
          <a:xfrm>
            <a:off x="647700" y="31734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network address is the identifier of a network.</a:t>
            </a:r>
          </a:p>
        </p:txBody>
      </p:sp>
      <p:grpSp>
        <p:nvGrpSpPr>
          <p:cNvPr id="956428" name="Group 12">
            <a:extLst>
              <a:ext uri="{FF2B5EF4-FFF2-40B4-BE49-F238E27FC236}">
                <a16:creationId xmlns:a16="http://schemas.microsoft.com/office/drawing/2014/main" id="{6C6532F4-18E0-BFCC-EC85-A50F616C29FC}"/>
              </a:ext>
            </a:extLst>
          </p:cNvPr>
          <p:cNvGrpSpPr>
            <a:grpSpLocks/>
          </p:cNvGrpSpPr>
          <p:nvPr/>
        </p:nvGrpSpPr>
        <p:grpSpPr bwMode="auto">
          <a:xfrm>
            <a:off x="609600" y="2438400"/>
            <a:ext cx="1143000" cy="566738"/>
            <a:chOff x="1200" y="1248"/>
            <a:chExt cx="720" cy="357"/>
          </a:xfrm>
        </p:grpSpPr>
        <p:pic>
          <p:nvPicPr>
            <p:cNvPr id="104463" name="Picture 13">
              <a:extLst>
                <a:ext uri="{FF2B5EF4-FFF2-40B4-BE49-F238E27FC236}">
                  <a16:creationId xmlns:a16="http://schemas.microsoft.com/office/drawing/2014/main" id="{765B4C1A-BF47-712C-AD6A-3763F75DD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64" name="Text Box 14">
              <a:extLst>
                <a:ext uri="{FF2B5EF4-FFF2-40B4-BE49-F238E27FC236}">
                  <a16:creationId xmlns:a16="http://schemas.microsoft.com/office/drawing/2014/main" id="{E44FCCBF-A191-C778-ED28-160484D92C2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642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5642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56425"/>
                                        </p:tgtEl>
                                        <p:attrNameLst>
                                          <p:attrName>style.visibility</p:attrName>
                                        </p:attrNameLst>
                                      </p:cBhvr>
                                      <p:to>
                                        <p:strVal val="visible"/>
                                      </p:to>
                                    </p:set>
                                    <p:animEffect transition="in" filter="checkerboard(across)">
                                      <p:cBhvr>
                                        <p:cTn id="13" dur="500"/>
                                        <p:tgtEl>
                                          <p:spTgt spid="956425"/>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56426"/>
                                        </p:tgtEl>
                                        <p:attrNameLst>
                                          <p:attrName>style.visibility</p:attrName>
                                        </p:attrNameLst>
                                      </p:cBhvr>
                                      <p:to>
                                        <p:strVal val="visible"/>
                                      </p:to>
                                    </p:set>
                                    <p:animEffect transition="in" filter="checkerboard(across)">
                                      <p:cBhvr>
                                        <p:cTn id="17" dur="500"/>
                                        <p:tgtEl>
                                          <p:spTgt spid="9564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56427"/>
                                        </p:tgtEl>
                                        <p:attrNameLst>
                                          <p:attrName>style.visibility</p:attrName>
                                        </p:attrNameLst>
                                      </p:cBhvr>
                                      <p:to>
                                        <p:strVal val="visible"/>
                                      </p:to>
                                    </p:set>
                                    <p:animEffect transition="in" filter="checkerboard(across)">
                                      <p:cBhvr>
                                        <p:cTn id="21" dur="500"/>
                                        <p:tgtEl>
                                          <p:spTgt spid="95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頁尾版面配置區 1">
            <a:extLst>
              <a:ext uri="{FF2B5EF4-FFF2-40B4-BE49-F238E27FC236}">
                <a16:creationId xmlns:a16="http://schemas.microsoft.com/office/drawing/2014/main" id="{60C6CBF6-693D-F95D-823A-245AE991FF0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339" name="投影片編號版面配置區 2">
            <a:extLst>
              <a:ext uri="{FF2B5EF4-FFF2-40B4-BE49-F238E27FC236}">
                <a16:creationId xmlns:a16="http://schemas.microsoft.com/office/drawing/2014/main" id="{C9ACE9C0-DE31-4A03-DA0F-B774516617B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EB49161-D299-4E28-821B-94282A639714}" type="slidenum">
              <a:rPr lang="en-US" altLang="zh-TW" b="0"/>
              <a:pPr/>
              <a:t>5</a:t>
            </a:fld>
            <a:endParaRPr lang="en-US" altLang="zh-TW" b="0"/>
          </a:p>
        </p:txBody>
      </p:sp>
      <p:sp>
        <p:nvSpPr>
          <p:cNvPr id="14340" name="Rectangle 2">
            <a:extLst>
              <a:ext uri="{FF2B5EF4-FFF2-40B4-BE49-F238E27FC236}">
                <a16:creationId xmlns:a16="http://schemas.microsoft.com/office/drawing/2014/main" id="{134F1C05-47BA-C7E2-1406-E166B23BDAD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1" name="Rectangle 3">
            <a:extLst>
              <a:ext uri="{FF2B5EF4-FFF2-40B4-BE49-F238E27FC236}">
                <a16:creationId xmlns:a16="http://schemas.microsoft.com/office/drawing/2014/main" id="{BB2406B3-1448-670F-78B5-FC67AD6ED04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2" name="Rectangle 4">
            <a:extLst>
              <a:ext uri="{FF2B5EF4-FFF2-40B4-BE49-F238E27FC236}">
                <a16:creationId xmlns:a16="http://schemas.microsoft.com/office/drawing/2014/main" id="{4E488F48-CAEE-BA98-B456-8B5ECB2EAA3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3" name="Rectangle 5">
            <a:extLst>
              <a:ext uri="{FF2B5EF4-FFF2-40B4-BE49-F238E27FC236}">
                <a16:creationId xmlns:a16="http://schemas.microsoft.com/office/drawing/2014/main" id="{0687874D-9A63-FDFB-F7F2-2B9C67128A6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4" name="Rectangle 6">
            <a:extLst>
              <a:ext uri="{FF2B5EF4-FFF2-40B4-BE49-F238E27FC236}">
                <a16:creationId xmlns:a16="http://schemas.microsoft.com/office/drawing/2014/main" id="{06016029-65EE-D472-2D6E-B5D9ED41CD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5" name="Rectangle 7">
            <a:extLst>
              <a:ext uri="{FF2B5EF4-FFF2-40B4-BE49-F238E27FC236}">
                <a16:creationId xmlns:a16="http://schemas.microsoft.com/office/drawing/2014/main" id="{117B0061-4627-1EC2-517B-85431B1BCCF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6" name="Rectangle 8">
            <a:extLst>
              <a:ext uri="{FF2B5EF4-FFF2-40B4-BE49-F238E27FC236}">
                <a16:creationId xmlns:a16="http://schemas.microsoft.com/office/drawing/2014/main" id="{2D761A37-6746-5D6E-B268-991EAEB0ED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37993" name="Line 9">
            <a:extLst>
              <a:ext uri="{FF2B5EF4-FFF2-40B4-BE49-F238E27FC236}">
                <a16:creationId xmlns:a16="http://schemas.microsoft.com/office/drawing/2014/main" id="{617AF545-5A01-897B-DDA1-3A2419926DDC}"/>
              </a:ext>
            </a:extLst>
          </p:cNvPr>
          <p:cNvSpPr>
            <a:spLocks noChangeShapeType="1"/>
          </p:cNvSpPr>
          <p:nvPr/>
        </p:nvSpPr>
        <p:spPr bwMode="auto">
          <a:xfrm>
            <a:off x="609600" y="2057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994" name="Line 10">
            <a:extLst>
              <a:ext uri="{FF2B5EF4-FFF2-40B4-BE49-F238E27FC236}">
                <a16:creationId xmlns:a16="http://schemas.microsoft.com/office/drawing/2014/main" id="{F2C8796B-845D-708B-8F2F-86B6D27BB3CB}"/>
              </a:ext>
            </a:extLst>
          </p:cNvPr>
          <p:cNvSpPr>
            <a:spLocks noChangeShapeType="1"/>
          </p:cNvSpPr>
          <p:nvPr/>
        </p:nvSpPr>
        <p:spPr bwMode="auto">
          <a:xfrm>
            <a:off x="609600" y="2819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995" name="Rectangle 11">
            <a:extLst>
              <a:ext uri="{FF2B5EF4-FFF2-40B4-BE49-F238E27FC236}">
                <a16:creationId xmlns:a16="http://schemas.microsoft.com/office/drawing/2014/main" id="{BB24D5B4-D965-000C-44ED-F5512490BD9F}"/>
              </a:ext>
            </a:extLst>
          </p:cNvPr>
          <p:cNvSpPr>
            <a:spLocks noChangeArrowheads="1"/>
          </p:cNvSpPr>
          <p:nvPr/>
        </p:nvSpPr>
        <p:spPr bwMode="auto">
          <a:xfrm>
            <a:off x="647700" y="2149475"/>
            <a:ext cx="8077200" cy="579438"/>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An IPv4 address is 32 bits long.</a:t>
            </a:r>
          </a:p>
        </p:txBody>
      </p:sp>
      <p:grpSp>
        <p:nvGrpSpPr>
          <p:cNvPr id="937996" name="Group 12">
            <a:extLst>
              <a:ext uri="{FF2B5EF4-FFF2-40B4-BE49-F238E27FC236}">
                <a16:creationId xmlns:a16="http://schemas.microsoft.com/office/drawing/2014/main" id="{7A649687-5E87-86A4-46EF-DEB8D6EA8B0D}"/>
              </a:ext>
            </a:extLst>
          </p:cNvPr>
          <p:cNvGrpSpPr>
            <a:grpSpLocks/>
          </p:cNvGrpSpPr>
          <p:nvPr/>
        </p:nvGrpSpPr>
        <p:grpSpPr bwMode="auto">
          <a:xfrm>
            <a:off x="609600" y="1371600"/>
            <a:ext cx="1143000" cy="566738"/>
            <a:chOff x="1200" y="1248"/>
            <a:chExt cx="720" cy="357"/>
          </a:xfrm>
        </p:grpSpPr>
        <p:pic>
          <p:nvPicPr>
            <p:cNvPr id="14357" name="Picture 13">
              <a:extLst>
                <a:ext uri="{FF2B5EF4-FFF2-40B4-BE49-F238E27FC236}">
                  <a16:creationId xmlns:a16="http://schemas.microsoft.com/office/drawing/2014/main" id="{71A8F955-7AAB-A977-9715-BFDB00581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8" name="Text Box 14">
              <a:extLst>
                <a:ext uri="{FF2B5EF4-FFF2-40B4-BE49-F238E27FC236}">
                  <a16:creationId xmlns:a16="http://schemas.microsoft.com/office/drawing/2014/main" id="{0FA4211E-7349-5D1A-A7D1-A5EDEA9ABFD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
        <p:nvSpPr>
          <p:cNvPr id="937999" name="Line 15">
            <a:extLst>
              <a:ext uri="{FF2B5EF4-FFF2-40B4-BE49-F238E27FC236}">
                <a16:creationId xmlns:a16="http://schemas.microsoft.com/office/drawing/2014/main" id="{F41EB619-E4C8-2B56-F267-80645AC97020}"/>
              </a:ext>
            </a:extLst>
          </p:cNvPr>
          <p:cNvSpPr>
            <a:spLocks noChangeShapeType="1"/>
          </p:cNvSpPr>
          <p:nvPr/>
        </p:nvSpPr>
        <p:spPr bwMode="auto">
          <a:xfrm>
            <a:off x="685800" y="4419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8000" name="Line 16">
            <a:extLst>
              <a:ext uri="{FF2B5EF4-FFF2-40B4-BE49-F238E27FC236}">
                <a16:creationId xmlns:a16="http://schemas.microsoft.com/office/drawing/2014/main" id="{6504A4C9-B9B5-3AF7-2EC4-1319CB6D6748}"/>
              </a:ext>
            </a:extLst>
          </p:cNvPr>
          <p:cNvSpPr>
            <a:spLocks noChangeShapeType="1"/>
          </p:cNvSpPr>
          <p:nvPr/>
        </p:nvSpPr>
        <p:spPr bwMode="auto">
          <a:xfrm>
            <a:off x="685800" y="5638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8001" name="Rectangle 17">
            <a:extLst>
              <a:ext uri="{FF2B5EF4-FFF2-40B4-BE49-F238E27FC236}">
                <a16:creationId xmlns:a16="http://schemas.microsoft.com/office/drawing/2014/main" id="{D988D4D8-32D0-CAB0-B400-D24C17203F1F}"/>
              </a:ext>
            </a:extLst>
          </p:cNvPr>
          <p:cNvSpPr>
            <a:spLocks noChangeArrowheads="1"/>
          </p:cNvSpPr>
          <p:nvPr/>
        </p:nvSpPr>
        <p:spPr bwMode="auto">
          <a:xfrm>
            <a:off x="723900" y="4511675"/>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IPv4 addresses are unique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and universal.</a:t>
            </a:r>
          </a:p>
        </p:txBody>
      </p:sp>
      <p:grpSp>
        <p:nvGrpSpPr>
          <p:cNvPr id="938002" name="Group 18">
            <a:extLst>
              <a:ext uri="{FF2B5EF4-FFF2-40B4-BE49-F238E27FC236}">
                <a16:creationId xmlns:a16="http://schemas.microsoft.com/office/drawing/2014/main" id="{21F9CCAE-A58B-CC35-B718-F896843969FE}"/>
              </a:ext>
            </a:extLst>
          </p:cNvPr>
          <p:cNvGrpSpPr>
            <a:grpSpLocks/>
          </p:cNvGrpSpPr>
          <p:nvPr/>
        </p:nvGrpSpPr>
        <p:grpSpPr bwMode="auto">
          <a:xfrm>
            <a:off x="685800" y="3733800"/>
            <a:ext cx="1143000" cy="566738"/>
            <a:chOff x="1200" y="1248"/>
            <a:chExt cx="720" cy="357"/>
          </a:xfrm>
        </p:grpSpPr>
        <p:pic>
          <p:nvPicPr>
            <p:cNvPr id="14355" name="Picture 19">
              <a:extLst>
                <a:ext uri="{FF2B5EF4-FFF2-40B4-BE49-F238E27FC236}">
                  <a16:creationId xmlns:a16="http://schemas.microsoft.com/office/drawing/2014/main" id="{CE694FB2-12AF-20D1-5950-52F00DE1C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6" name="Text Box 20">
              <a:extLst>
                <a:ext uri="{FF2B5EF4-FFF2-40B4-BE49-F238E27FC236}">
                  <a16:creationId xmlns:a16="http://schemas.microsoft.com/office/drawing/2014/main" id="{1E95337B-F45F-6F85-E1EC-DBD0F4F0F1F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79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937996"/>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937993"/>
                                        </p:tgtEl>
                                        <p:attrNameLst>
                                          <p:attrName>style.visibility</p:attrName>
                                        </p:attrNameLst>
                                      </p:cBhvr>
                                      <p:to>
                                        <p:strVal val="visible"/>
                                      </p:to>
                                    </p:set>
                                    <p:animEffect transition="in" filter="barn(inHorizontal)">
                                      <p:cBhvr>
                                        <p:cTn id="15" dur="500"/>
                                        <p:tgtEl>
                                          <p:spTgt spid="937993"/>
                                        </p:tgtEl>
                                      </p:cBhvr>
                                    </p:animEffect>
                                  </p:childTnLst>
                                </p:cTn>
                              </p:par>
                              <p:par>
                                <p:cTn id="16" presetID="16" presetClass="entr" presetSubtype="26" fill="hold" nodeType="withEffect">
                                  <p:stCondLst>
                                    <p:cond delay="0"/>
                                  </p:stCondLst>
                                  <p:childTnLst>
                                    <p:set>
                                      <p:cBhvr>
                                        <p:cTn id="17" dur="1" fill="hold">
                                          <p:stCondLst>
                                            <p:cond delay="0"/>
                                          </p:stCondLst>
                                        </p:cTn>
                                        <p:tgtEl>
                                          <p:spTgt spid="937994"/>
                                        </p:tgtEl>
                                        <p:attrNameLst>
                                          <p:attrName>style.visibility</p:attrName>
                                        </p:attrNameLst>
                                      </p:cBhvr>
                                      <p:to>
                                        <p:strVal val="visible"/>
                                      </p:to>
                                    </p:set>
                                    <p:animEffect transition="in" filter="barn(inHorizontal)">
                                      <p:cBhvr>
                                        <p:cTn id="18" dur="500"/>
                                        <p:tgtEl>
                                          <p:spTgt spid="937994"/>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937995"/>
                                        </p:tgtEl>
                                        <p:attrNameLst>
                                          <p:attrName>style.visibility</p:attrName>
                                        </p:attrNameLst>
                                      </p:cBhvr>
                                      <p:to>
                                        <p:strVal val="visible"/>
                                      </p:to>
                                    </p:set>
                                    <p:animEffect transition="in" filter="barn(inHorizontal)">
                                      <p:cBhvr>
                                        <p:cTn id="21" dur="500"/>
                                        <p:tgtEl>
                                          <p:spTgt spid="9379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3800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5" presetClass="emph" presetSubtype="0" repeatCount="2000" fill="hold" nodeType="clickEffect">
                                  <p:stCondLst>
                                    <p:cond delay="0"/>
                                  </p:stCondLst>
                                  <p:childTnLst>
                                    <p:anim calcmode="discrete" valueType="str">
                                      <p:cBhvr>
                                        <p:cTn id="29" dur="1000" fill="hold"/>
                                        <p:tgtEl>
                                          <p:spTgt spid="938002"/>
                                        </p:tgtEl>
                                        <p:attrNameLst>
                                          <p:attrName>style.visibility</p:attrName>
                                        </p:attrNameLst>
                                      </p:cBhvr>
                                      <p:tavLst>
                                        <p:tav tm="0">
                                          <p:val>
                                            <p:strVal val="hidden"/>
                                          </p:val>
                                        </p:tav>
                                        <p:tav tm="50000">
                                          <p:val>
                                            <p:strVal val="visible"/>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nodeType="clickEffect">
                                  <p:stCondLst>
                                    <p:cond delay="0"/>
                                  </p:stCondLst>
                                  <p:childTnLst>
                                    <p:set>
                                      <p:cBhvr>
                                        <p:cTn id="33" dur="1" fill="hold">
                                          <p:stCondLst>
                                            <p:cond delay="0"/>
                                          </p:stCondLst>
                                        </p:cTn>
                                        <p:tgtEl>
                                          <p:spTgt spid="937999"/>
                                        </p:tgtEl>
                                        <p:attrNameLst>
                                          <p:attrName>style.visibility</p:attrName>
                                        </p:attrNameLst>
                                      </p:cBhvr>
                                      <p:to>
                                        <p:strVal val="visible"/>
                                      </p:to>
                                    </p:set>
                                    <p:animEffect transition="in" filter="wedge">
                                      <p:cBhvr>
                                        <p:cTn id="34" dur="2000"/>
                                        <p:tgtEl>
                                          <p:spTgt spid="937999"/>
                                        </p:tgtEl>
                                      </p:cBhvr>
                                    </p:animEffect>
                                  </p:childTnLst>
                                </p:cTn>
                              </p:par>
                              <p:par>
                                <p:cTn id="35" presetID="20" presetClass="entr" presetSubtype="0" fill="hold" nodeType="withEffect">
                                  <p:stCondLst>
                                    <p:cond delay="0"/>
                                  </p:stCondLst>
                                  <p:childTnLst>
                                    <p:set>
                                      <p:cBhvr>
                                        <p:cTn id="36" dur="1" fill="hold">
                                          <p:stCondLst>
                                            <p:cond delay="0"/>
                                          </p:stCondLst>
                                        </p:cTn>
                                        <p:tgtEl>
                                          <p:spTgt spid="938000"/>
                                        </p:tgtEl>
                                        <p:attrNameLst>
                                          <p:attrName>style.visibility</p:attrName>
                                        </p:attrNameLst>
                                      </p:cBhvr>
                                      <p:to>
                                        <p:strVal val="visible"/>
                                      </p:to>
                                    </p:set>
                                    <p:animEffect transition="in" filter="wedge">
                                      <p:cBhvr>
                                        <p:cTn id="37" dur="2000"/>
                                        <p:tgtEl>
                                          <p:spTgt spid="938000"/>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938001"/>
                                        </p:tgtEl>
                                        <p:attrNameLst>
                                          <p:attrName>style.visibility</p:attrName>
                                        </p:attrNameLst>
                                      </p:cBhvr>
                                      <p:to>
                                        <p:strVal val="visible"/>
                                      </p:to>
                                    </p:set>
                                    <p:animEffect transition="in" filter="wedge">
                                      <p:cBhvr>
                                        <p:cTn id="40" dur="2000"/>
                                        <p:tgtEl>
                                          <p:spTgt spid="938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95" grpId="0" animBg="1"/>
      <p:bldP spid="9380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頁尾版面配置區 1">
            <a:extLst>
              <a:ext uri="{FF2B5EF4-FFF2-40B4-BE49-F238E27FC236}">
                <a16:creationId xmlns:a16="http://schemas.microsoft.com/office/drawing/2014/main" id="{7152BEE9-71E5-F2FD-319A-B36DF2413EF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6499" name="投影片編號版面配置區 2">
            <a:extLst>
              <a:ext uri="{FF2B5EF4-FFF2-40B4-BE49-F238E27FC236}">
                <a16:creationId xmlns:a16="http://schemas.microsoft.com/office/drawing/2014/main" id="{63AFF0E5-11DB-3B80-3D12-D0673B4B335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13D8AF-642E-45A6-A6B5-308C9D57C213}" type="slidenum">
              <a:rPr lang="en-US" altLang="zh-TW" b="0"/>
              <a:pPr/>
              <a:t>50</a:t>
            </a:fld>
            <a:endParaRPr lang="en-US" altLang="zh-TW" b="0"/>
          </a:p>
        </p:txBody>
      </p:sp>
      <p:sp>
        <p:nvSpPr>
          <p:cNvPr id="106500" name="Text Box 2">
            <a:extLst>
              <a:ext uri="{FF2B5EF4-FFF2-40B4-BE49-F238E27FC236}">
                <a16:creationId xmlns:a16="http://schemas.microsoft.com/office/drawing/2014/main" id="{21A31733-F530-23E1-F8FD-AFDB0318C1C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Network addresses</a:t>
            </a:r>
          </a:p>
        </p:txBody>
      </p:sp>
      <p:sp>
        <p:nvSpPr>
          <p:cNvPr id="106501" name="Rectangle 3">
            <a:extLst>
              <a:ext uri="{FF2B5EF4-FFF2-40B4-BE49-F238E27FC236}">
                <a16:creationId xmlns:a16="http://schemas.microsoft.com/office/drawing/2014/main" id="{004DD094-8343-8543-11BC-E385E24568A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6502" name="Rectangle 4">
            <a:extLst>
              <a:ext uri="{FF2B5EF4-FFF2-40B4-BE49-F238E27FC236}">
                <a16:creationId xmlns:a16="http://schemas.microsoft.com/office/drawing/2014/main" id="{76C166CF-CF90-0B91-E828-D81C898631F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6503" name="Rectangle 5">
            <a:extLst>
              <a:ext uri="{FF2B5EF4-FFF2-40B4-BE49-F238E27FC236}">
                <a16:creationId xmlns:a16="http://schemas.microsoft.com/office/drawing/2014/main" id="{C2A42981-D3D2-7407-3EEF-3779B3EBE05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6504" name="Rectangle 6">
            <a:extLst>
              <a:ext uri="{FF2B5EF4-FFF2-40B4-BE49-F238E27FC236}">
                <a16:creationId xmlns:a16="http://schemas.microsoft.com/office/drawing/2014/main" id="{A2DF18DD-5153-0BFB-B6DC-E6EEB397170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6505" name="Rectangle 7">
            <a:extLst>
              <a:ext uri="{FF2B5EF4-FFF2-40B4-BE49-F238E27FC236}">
                <a16:creationId xmlns:a16="http://schemas.microsoft.com/office/drawing/2014/main" id="{ADB9A7A5-3A1B-7918-6334-34E3EC5D880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6506" name="Rectangle 8">
            <a:extLst>
              <a:ext uri="{FF2B5EF4-FFF2-40B4-BE49-F238E27FC236}">
                <a16:creationId xmlns:a16="http://schemas.microsoft.com/office/drawing/2014/main" id="{3CBF471F-985D-C794-CE38-788447E3DC5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6507" name="Rectangle 9">
            <a:extLst>
              <a:ext uri="{FF2B5EF4-FFF2-40B4-BE49-F238E27FC236}">
                <a16:creationId xmlns:a16="http://schemas.microsoft.com/office/drawing/2014/main" id="{3524D91D-AA57-6B78-D5FF-60DD8E3106F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86090" name="Picture 10">
            <a:extLst>
              <a:ext uri="{FF2B5EF4-FFF2-40B4-BE49-F238E27FC236}">
                <a16:creationId xmlns:a16="http://schemas.microsoft.com/office/drawing/2014/main" id="{752EF5F9-2658-2CF7-3007-7FD6FB3D7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1066800"/>
            <a:ext cx="6599237"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091" name="Picture 11">
            <a:extLst>
              <a:ext uri="{FF2B5EF4-FFF2-40B4-BE49-F238E27FC236}">
                <a16:creationId xmlns:a16="http://schemas.microsoft.com/office/drawing/2014/main" id="{A142411B-948A-F871-35AC-4B4C5BC953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3886200"/>
            <a:ext cx="790733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0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86091"/>
                                        </p:tgtEl>
                                        <p:attrNameLst>
                                          <p:attrName>style.visibility</p:attrName>
                                        </p:attrNameLst>
                                      </p:cBhvr>
                                      <p:to>
                                        <p:strVal val="visible"/>
                                      </p:to>
                                    </p:set>
                                    <p:animEffect transition="in" filter="wipe(left)">
                                      <p:cBhvr>
                                        <p:cTn id="11" dur="5000"/>
                                        <p:tgtEl>
                                          <p:spTgt spid="686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頁尾版面配置區 1">
            <a:extLst>
              <a:ext uri="{FF2B5EF4-FFF2-40B4-BE49-F238E27FC236}">
                <a16:creationId xmlns:a16="http://schemas.microsoft.com/office/drawing/2014/main" id="{3F8CF13E-3C07-6CF3-6A9D-CF8E7680EF1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8547" name="投影片編號版面配置區 2">
            <a:extLst>
              <a:ext uri="{FF2B5EF4-FFF2-40B4-BE49-F238E27FC236}">
                <a16:creationId xmlns:a16="http://schemas.microsoft.com/office/drawing/2014/main" id="{9E308F23-B6D4-B861-DF95-B696260A0E4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15AD2B-BC68-44ED-9701-B1E8F3A85DF6}" type="slidenum">
              <a:rPr lang="en-US" altLang="zh-TW" b="0"/>
              <a:pPr/>
              <a:t>51</a:t>
            </a:fld>
            <a:endParaRPr lang="en-US" altLang="zh-TW" b="0"/>
          </a:p>
        </p:txBody>
      </p:sp>
      <p:sp>
        <p:nvSpPr>
          <p:cNvPr id="108548" name="Text Box 2">
            <a:extLst>
              <a:ext uri="{FF2B5EF4-FFF2-40B4-BE49-F238E27FC236}">
                <a16:creationId xmlns:a16="http://schemas.microsoft.com/office/drawing/2014/main" id="{6C067541-E978-FD3D-49BC-BE92B7B3B04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Network mask</a:t>
            </a:r>
          </a:p>
        </p:txBody>
      </p:sp>
      <p:sp>
        <p:nvSpPr>
          <p:cNvPr id="108549" name="Rectangle 3">
            <a:extLst>
              <a:ext uri="{FF2B5EF4-FFF2-40B4-BE49-F238E27FC236}">
                <a16:creationId xmlns:a16="http://schemas.microsoft.com/office/drawing/2014/main" id="{CCD58086-3347-1764-D1A2-19CA5EB19CC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8550" name="Rectangle 4">
            <a:extLst>
              <a:ext uri="{FF2B5EF4-FFF2-40B4-BE49-F238E27FC236}">
                <a16:creationId xmlns:a16="http://schemas.microsoft.com/office/drawing/2014/main" id="{C31EA459-5EDD-7E03-4327-92346397C05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8551" name="Rectangle 5">
            <a:extLst>
              <a:ext uri="{FF2B5EF4-FFF2-40B4-BE49-F238E27FC236}">
                <a16:creationId xmlns:a16="http://schemas.microsoft.com/office/drawing/2014/main" id="{6214B808-31F9-8C11-A078-5A10F28E5F7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8552" name="Rectangle 6">
            <a:extLst>
              <a:ext uri="{FF2B5EF4-FFF2-40B4-BE49-F238E27FC236}">
                <a16:creationId xmlns:a16="http://schemas.microsoft.com/office/drawing/2014/main" id="{B170E04C-3B5F-E72C-9FDF-5A41CD415A8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8553" name="Rectangle 7">
            <a:extLst>
              <a:ext uri="{FF2B5EF4-FFF2-40B4-BE49-F238E27FC236}">
                <a16:creationId xmlns:a16="http://schemas.microsoft.com/office/drawing/2014/main" id="{BD8E974C-B007-E6AF-E823-B9C598C474F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8554" name="Rectangle 8">
            <a:extLst>
              <a:ext uri="{FF2B5EF4-FFF2-40B4-BE49-F238E27FC236}">
                <a16:creationId xmlns:a16="http://schemas.microsoft.com/office/drawing/2014/main" id="{20D99A9C-2A75-7B09-1BBE-555C2991B70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08555" name="Rectangle 9">
            <a:extLst>
              <a:ext uri="{FF2B5EF4-FFF2-40B4-BE49-F238E27FC236}">
                <a16:creationId xmlns:a16="http://schemas.microsoft.com/office/drawing/2014/main" id="{A19CB189-3BAB-C62B-41BD-9C48CD3203B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88138" name="Picture 10">
            <a:extLst>
              <a:ext uri="{FF2B5EF4-FFF2-40B4-BE49-F238E27FC236}">
                <a16:creationId xmlns:a16="http://schemas.microsoft.com/office/drawing/2014/main" id="{590E41AD-A3BE-21E3-A128-82355C707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1676400"/>
            <a:ext cx="7924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8139" name="Picture 11">
            <a:extLst>
              <a:ext uri="{FF2B5EF4-FFF2-40B4-BE49-F238E27FC236}">
                <a16:creationId xmlns:a16="http://schemas.microsoft.com/office/drawing/2014/main" id="{779B8472-FBB3-550C-A8FD-FAADFC70A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3090863"/>
            <a:ext cx="8126412"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8140" name="Picture 12">
            <a:extLst>
              <a:ext uri="{FF2B5EF4-FFF2-40B4-BE49-F238E27FC236}">
                <a16:creationId xmlns:a16="http://schemas.microsoft.com/office/drawing/2014/main" id="{7ECA68C3-3735-9E4D-D558-B643CC7479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545013"/>
            <a:ext cx="8382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8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81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8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頁尾版面配置區 1">
            <a:extLst>
              <a:ext uri="{FF2B5EF4-FFF2-40B4-BE49-F238E27FC236}">
                <a16:creationId xmlns:a16="http://schemas.microsoft.com/office/drawing/2014/main" id="{98078B6F-D52C-9342-BFF6-BADA56EBEB61}"/>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0595" name="投影片編號版面配置區 2">
            <a:extLst>
              <a:ext uri="{FF2B5EF4-FFF2-40B4-BE49-F238E27FC236}">
                <a16:creationId xmlns:a16="http://schemas.microsoft.com/office/drawing/2014/main" id="{0DAADAE4-85F0-0C59-8E40-3294C8A9201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76C632-6CAC-4724-B174-D3BC05FD1005}" type="slidenum">
              <a:rPr lang="en-US" altLang="zh-TW" b="0"/>
              <a:pPr/>
              <a:t>52</a:t>
            </a:fld>
            <a:endParaRPr lang="en-US" altLang="zh-TW" b="0"/>
          </a:p>
        </p:txBody>
      </p:sp>
      <p:sp>
        <p:nvSpPr>
          <p:cNvPr id="110596" name="Text Box 2">
            <a:extLst>
              <a:ext uri="{FF2B5EF4-FFF2-40B4-BE49-F238E27FC236}">
                <a16:creationId xmlns:a16="http://schemas.microsoft.com/office/drawing/2014/main" id="{87122322-A727-A0F0-4AA3-1E7FD64DA0D3}"/>
              </a:ext>
            </a:extLst>
          </p:cNvPr>
          <p:cNvSpPr txBox="1">
            <a:spLocks noChangeArrowheads="1"/>
          </p:cNvSpPr>
          <p:nvPr/>
        </p:nvSpPr>
        <p:spPr bwMode="auto">
          <a:xfrm>
            <a:off x="990600" y="90488"/>
            <a:ext cx="7315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Finding a network address using the default mask</a:t>
            </a:r>
          </a:p>
        </p:txBody>
      </p:sp>
      <p:sp>
        <p:nvSpPr>
          <p:cNvPr id="110597" name="Rectangle 3">
            <a:extLst>
              <a:ext uri="{FF2B5EF4-FFF2-40B4-BE49-F238E27FC236}">
                <a16:creationId xmlns:a16="http://schemas.microsoft.com/office/drawing/2014/main" id="{07CC9D19-204E-9E55-4C0A-439875AECA2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0598" name="Rectangle 4">
            <a:extLst>
              <a:ext uri="{FF2B5EF4-FFF2-40B4-BE49-F238E27FC236}">
                <a16:creationId xmlns:a16="http://schemas.microsoft.com/office/drawing/2014/main" id="{B91A7C9F-8113-4337-C18C-0C3EDBE92D3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0599" name="Rectangle 5">
            <a:extLst>
              <a:ext uri="{FF2B5EF4-FFF2-40B4-BE49-F238E27FC236}">
                <a16:creationId xmlns:a16="http://schemas.microsoft.com/office/drawing/2014/main" id="{9E6FD187-2BBD-8567-4C42-BECDB61C38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0600" name="Rectangle 6">
            <a:extLst>
              <a:ext uri="{FF2B5EF4-FFF2-40B4-BE49-F238E27FC236}">
                <a16:creationId xmlns:a16="http://schemas.microsoft.com/office/drawing/2014/main" id="{DF6B3EC9-D3ED-32FF-D858-927B8BD4D7A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0601" name="Rectangle 7">
            <a:extLst>
              <a:ext uri="{FF2B5EF4-FFF2-40B4-BE49-F238E27FC236}">
                <a16:creationId xmlns:a16="http://schemas.microsoft.com/office/drawing/2014/main" id="{D5FC698E-313B-34E1-3A61-E39C14FE7A6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0602" name="Rectangle 8">
            <a:extLst>
              <a:ext uri="{FF2B5EF4-FFF2-40B4-BE49-F238E27FC236}">
                <a16:creationId xmlns:a16="http://schemas.microsoft.com/office/drawing/2014/main" id="{DAAE73EE-0054-71E9-664D-29F1AED9270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0603" name="Rectangle 9">
            <a:extLst>
              <a:ext uri="{FF2B5EF4-FFF2-40B4-BE49-F238E27FC236}">
                <a16:creationId xmlns:a16="http://schemas.microsoft.com/office/drawing/2014/main" id="{342DF9AB-6C37-4C31-F98A-B6ED93698E1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90186" name="Picture 10">
            <a:extLst>
              <a:ext uri="{FF2B5EF4-FFF2-40B4-BE49-F238E27FC236}">
                <a16:creationId xmlns:a16="http://schemas.microsoft.com/office/drawing/2014/main" id="{14B63F4B-2684-85ED-A7EC-22AF24637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70138"/>
            <a:ext cx="382111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0187" name="Picture 11">
            <a:extLst>
              <a:ext uri="{FF2B5EF4-FFF2-40B4-BE49-F238E27FC236}">
                <a16:creationId xmlns:a16="http://schemas.microsoft.com/office/drawing/2014/main" id="{3E57D837-AD06-E5BA-F652-BE48DE3D6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5" y="2422525"/>
            <a:ext cx="36099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0188" name="Picture 12">
            <a:extLst>
              <a:ext uri="{FF2B5EF4-FFF2-40B4-BE49-F238E27FC236}">
                <a16:creationId xmlns:a16="http://schemas.microsoft.com/office/drawing/2014/main" id="{B2D8403E-3995-A89B-B8A6-E7B793535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138" y="3260725"/>
            <a:ext cx="25320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90186"/>
                                        </p:tgtEl>
                                        <p:attrNameLst>
                                          <p:attrName>style.visibility</p:attrName>
                                        </p:attrNameLst>
                                      </p:cBhvr>
                                      <p:to>
                                        <p:strVal val="visible"/>
                                      </p:to>
                                    </p:set>
                                    <p:animEffect transition="in" filter="wipe(up)">
                                      <p:cBhvr>
                                        <p:cTn id="7" dur="2000"/>
                                        <p:tgtEl>
                                          <p:spTgt spid="690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90187"/>
                                        </p:tgtEl>
                                        <p:attrNameLst>
                                          <p:attrName>style.visibility</p:attrName>
                                        </p:attrNameLst>
                                      </p:cBhvr>
                                      <p:to>
                                        <p:strVal val="visible"/>
                                      </p:to>
                                    </p:set>
                                    <p:animEffect transition="in" filter="wipe(up)">
                                      <p:cBhvr>
                                        <p:cTn id="12" dur="2000"/>
                                        <p:tgtEl>
                                          <p:spTgt spid="69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90188"/>
                                        </p:tgtEl>
                                        <p:attrNameLst>
                                          <p:attrName>style.visibility</p:attrName>
                                        </p:attrNameLst>
                                      </p:cBhvr>
                                      <p:to>
                                        <p:strVal val="visible"/>
                                      </p:to>
                                    </p:set>
                                    <p:animEffect transition="in" filter="wipe(up)">
                                      <p:cBhvr>
                                        <p:cTn id="17" dur="2000"/>
                                        <p:tgtEl>
                                          <p:spTgt spid="690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頁尾版面配置區 1">
            <a:extLst>
              <a:ext uri="{FF2B5EF4-FFF2-40B4-BE49-F238E27FC236}">
                <a16:creationId xmlns:a16="http://schemas.microsoft.com/office/drawing/2014/main" id="{059E579D-D761-57F3-E235-03BCE9ED34F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2643" name="投影片編號版面配置區 2">
            <a:extLst>
              <a:ext uri="{FF2B5EF4-FFF2-40B4-BE49-F238E27FC236}">
                <a16:creationId xmlns:a16="http://schemas.microsoft.com/office/drawing/2014/main" id="{D91DD6A6-57C7-82BF-8F96-F0DD2025FD2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F5721F-51EA-494F-8B0F-15ADF5194FF5}" type="slidenum">
              <a:rPr lang="en-US" altLang="zh-TW" b="0"/>
              <a:pPr/>
              <a:t>53</a:t>
            </a:fld>
            <a:endParaRPr lang="en-US" altLang="zh-TW" b="0"/>
          </a:p>
        </p:txBody>
      </p:sp>
      <p:sp>
        <p:nvSpPr>
          <p:cNvPr id="112644" name="Text Box 2">
            <a:extLst>
              <a:ext uri="{FF2B5EF4-FFF2-40B4-BE49-F238E27FC236}">
                <a16:creationId xmlns:a16="http://schemas.microsoft.com/office/drawing/2014/main" id="{7F1FA8BB-7D8F-D30B-F576-B72130C9E817}"/>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 router receives a packet with the destination address 201.24.67.32. Show how the router finds the network address of the packet.</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Since the class of the address is B, we assume that the router applies the default mask for class B, 255.255.0.0 to find the network address.</a:t>
            </a:r>
          </a:p>
        </p:txBody>
      </p:sp>
      <p:grpSp>
        <p:nvGrpSpPr>
          <p:cNvPr id="112645" name="Group 3">
            <a:extLst>
              <a:ext uri="{FF2B5EF4-FFF2-40B4-BE49-F238E27FC236}">
                <a16:creationId xmlns:a16="http://schemas.microsoft.com/office/drawing/2014/main" id="{AE931912-1E68-E9BF-B155-0683F2540E78}"/>
              </a:ext>
            </a:extLst>
          </p:cNvPr>
          <p:cNvGrpSpPr>
            <a:grpSpLocks/>
          </p:cNvGrpSpPr>
          <p:nvPr/>
        </p:nvGrpSpPr>
        <p:grpSpPr bwMode="auto">
          <a:xfrm>
            <a:off x="0" y="0"/>
            <a:ext cx="9144000" cy="609600"/>
            <a:chOff x="0" y="2448"/>
            <a:chExt cx="5760" cy="384"/>
          </a:xfrm>
        </p:grpSpPr>
        <p:sp>
          <p:nvSpPr>
            <p:cNvPr id="112647" name="Rectangle 4">
              <a:extLst>
                <a:ext uri="{FF2B5EF4-FFF2-40B4-BE49-F238E27FC236}">
                  <a16:creationId xmlns:a16="http://schemas.microsoft.com/office/drawing/2014/main" id="{382BDC37-7E1C-92EB-D1D4-B964CE984A05}"/>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23301" name="Text Box 5">
              <a:extLst>
                <a:ext uri="{FF2B5EF4-FFF2-40B4-BE49-F238E27FC236}">
                  <a16:creationId xmlns:a16="http://schemas.microsoft.com/office/drawing/2014/main" id="{F8AEFE29-482C-B680-D9FB-409BFF0C847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12646" name="Picture 6">
            <a:extLst>
              <a:ext uri="{FF2B5EF4-FFF2-40B4-BE49-F238E27FC236}">
                <a16:creationId xmlns:a16="http://schemas.microsoft.com/office/drawing/2014/main" id="{1F01C555-15B3-B526-C6FD-E2AB84FBB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733800"/>
            <a:ext cx="89122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頁尾版面配置區 1">
            <a:extLst>
              <a:ext uri="{FF2B5EF4-FFF2-40B4-BE49-F238E27FC236}">
                <a16:creationId xmlns:a16="http://schemas.microsoft.com/office/drawing/2014/main" id="{EF6B0B8D-AB0B-8FCE-D356-BFBCBA53039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4691" name="投影片編號版面配置區 2">
            <a:extLst>
              <a:ext uri="{FF2B5EF4-FFF2-40B4-BE49-F238E27FC236}">
                <a16:creationId xmlns:a16="http://schemas.microsoft.com/office/drawing/2014/main" id="{38D70BE2-C24A-D667-ACD6-DF25787DC43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CD5584-4183-46FA-907F-59DE7A6751B4}" type="slidenum">
              <a:rPr lang="en-US" altLang="zh-TW" b="0"/>
              <a:pPr/>
              <a:t>54</a:t>
            </a:fld>
            <a:endParaRPr lang="en-US" altLang="zh-TW" b="0"/>
          </a:p>
        </p:txBody>
      </p:sp>
      <p:sp>
        <p:nvSpPr>
          <p:cNvPr id="114692" name="Text Box 2">
            <a:extLst>
              <a:ext uri="{FF2B5EF4-FFF2-40B4-BE49-F238E27FC236}">
                <a16:creationId xmlns:a16="http://schemas.microsoft.com/office/drawing/2014/main" id="{BEE9C66E-7008-96B5-E5DC-96B385840273}"/>
              </a:ext>
            </a:extLst>
          </p:cNvPr>
          <p:cNvSpPr txBox="1">
            <a:spLocks noChangeArrowheads="1"/>
          </p:cNvSpPr>
          <p:nvPr/>
        </p:nvSpPr>
        <p:spPr bwMode="auto">
          <a:xfrm>
            <a:off x="76200" y="69691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Three-level addressing can be found in the telephone system if we think about the local part of a telephone number as an exchange and a subscriber connection:</a:t>
            </a:r>
          </a:p>
        </p:txBody>
      </p:sp>
      <p:grpSp>
        <p:nvGrpSpPr>
          <p:cNvPr id="114693" name="Group 3">
            <a:extLst>
              <a:ext uri="{FF2B5EF4-FFF2-40B4-BE49-F238E27FC236}">
                <a16:creationId xmlns:a16="http://schemas.microsoft.com/office/drawing/2014/main" id="{0090EB48-A5BF-28C1-572A-04AF1D85AC54}"/>
              </a:ext>
            </a:extLst>
          </p:cNvPr>
          <p:cNvGrpSpPr>
            <a:grpSpLocks/>
          </p:cNvGrpSpPr>
          <p:nvPr/>
        </p:nvGrpSpPr>
        <p:grpSpPr bwMode="auto">
          <a:xfrm>
            <a:off x="0" y="0"/>
            <a:ext cx="9144000" cy="609600"/>
            <a:chOff x="0" y="2448"/>
            <a:chExt cx="5760" cy="384"/>
          </a:xfrm>
        </p:grpSpPr>
        <p:sp>
          <p:nvSpPr>
            <p:cNvPr id="114696" name="Rectangle 4">
              <a:extLst>
                <a:ext uri="{FF2B5EF4-FFF2-40B4-BE49-F238E27FC236}">
                  <a16:creationId xmlns:a16="http://schemas.microsoft.com/office/drawing/2014/main" id="{DF1BD598-EA99-AC87-99BB-2CE3792D7F4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25349" name="Text Box 5">
              <a:extLst>
                <a:ext uri="{FF2B5EF4-FFF2-40B4-BE49-F238E27FC236}">
                  <a16:creationId xmlns:a16="http://schemas.microsoft.com/office/drawing/2014/main" id="{8D24884E-2A17-2640-6B3B-3865B625987F}"/>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14694" name="Picture 7">
            <a:extLst>
              <a:ext uri="{FF2B5EF4-FFF2-40B4-BE49-F238E27FC236}">
                <a16:creationId xmlns:a16="http://schemas.microsoft.com/office/drawing/2014/main" id="{2866AF8F-1B93-D309-820F-724993A3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133600"/>
            <a:ext cx="73342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5" name="Text Box 8">
            <a:extLst>
              <a:ext uri="{FF2B5EF4-FFF2-40B4-BE49-F238E27FC236}">
                <a16:creationId xmlns:a16="http://schemas.microsoft.com/office/drawing/2014/main" id="{A216A826-5917-F681-1BA8-F2768483E178}"/>
              </a:ext>
            </a:extLst>
          </p:cNvPr>
          <p:cNvSpPr txBox="1">
            <a:spLocks noChangeArrowheads="1"/>
          </p:cNvSpPr>
          <p:nvPr/>
        </p:nvSpPr>
        <p:spPr bwMode="auto">
          <a:xfrm>
            <a:off x="76200" y="327660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in which 626 is the area code, 358 is the exchange, and 1301 is the subscriber connection.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頁尾版面配置區 1">
            <a:extLst>
              <a:ext uri="{FF2B5EF4-FFF2-40B4-BE49-F238E27FC236}">
                <a16:creationId xmlns:a16="http://schemas.microsoft.com/office/drawing/2014/main" id="{72CBAA18-FB34-40A0-1890-117416C536E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6739" name="投影片編號版面配置區 2">
            <a:extLst>
              <a:ext uri="{FF2B5EF4-FFF2-40B4-BE49-F238E27FC236}">
                <a16:creationId xmlns:a16="http://schemas.microsoft.com/office/drawing/2014/main" id="{F7715258-18D6-9AE5-39AF-60C76352C61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601FA3-F215-4067-B06B-0B7DE58E9E47}" type="slidenum">
              <a:rPr lang="en-US" altLang="zh-TW" b="0"/>
              <a:pPr/>
              <a:t>55</a:t>
            </a:fld>
            <a:endParaRPr lang="en-US" altLang="zh-TW" b="0"/>
          </a:p>
        </p:txBody>
      </p:sp>
      <p:sp>
        <p:nvSpPr>
          <p:cNvPr id="116740" name="Text Box 2">
            <a:extLst>
              <a:ext uri="{FF2B5EF4-FFF2-40B4-BE49-F238E27FC236}">
                <a16:creationId xmlns:a16="http://schemas.microsoft.com/office/drawing/2014/main" id="{1A9B0096-633A-ED21-1355-3F70380BF083}"/>
              </a:ext>
            </a:extLst>
          </p:cNvPr>
          <p:cNvSpPr txBox="1">
            <a:spLocks noChangeArrowheads="1"/>
          </p:cNvSpPr>
          <p:nvPr/>
        </p:nvSpPr>
        <p:spPr bwMode="auto">
          <a:xfrm>
            <a:off x="76200" y="696913"/>
            <a:ext cx="88392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Figure 5.23 shows a network using class B addresses before subnetting. We have just one network with almost 2</a:t>
            </a:r>
            <a:r>
              <a:rPr lang="en-US" altLang="zh-TW" sz="2400" baseline="30000">
                <a:latin typeface="Arial Unicode MS" panose="020B0604020202020204" pitchFamily="34" charset="-128"/>
                <a:ea typeface="新細明體" panose="02020500000000000000" pitchFamily="18" charset="-120"/>
              </a:rPr>
              <a:t>16</a:t>
            </a:r>
            <a:r>
              <a:rPr lang="en-US" altLang="zh-TW" sz="2400">
                <a:latin typeface="Arial Unicode MS" panose="020B0604020202020204" pitchFamily="34" charset="-128"/>
                <a:ea typeface="新細明體" panose="02020500000000000000" pitchFamily="18" charset="-120"/>
              </a:rPr>
              <a:t> hosts. The whole network is connected, through one single connection, to one of the routers in the Internet. Note that we have shown /16 to show the length of the netid (class B).</a:t>
            </a:r>
          </a:p>
        </p:txBody>
      </p:sp>
      <p:grpSp>
        <p:nvGrpSpPr>
          <p:cNvPr id="116741" name="Group 3">
            <a:extLst>
              <a:ext uri="{FF2B5EF4-FFF2-40B4-BE49-F238E27FC236}">
                <a16:creationId xmlns:a16="http://schemas.microsoft.com/office/drawing/2014/main" id="{C1DC075F-0CEF-95CF-45F7-40B7A28F610B}"/>
              </a:ext>
            </a:extLst>
          </p:cNvPr>
          <p:cNvGrpSpPr>
            <a:grpSpLocks/>
          </p:cNvGrpSpPr>
          <p:nvPr/>
        </p:nvGrpSpPr>
        <p:grpSpPr bwMode="auto">
          <a:xfrm>
            <a:off x="0" y="0"/>
            <a:ext cx="9144000" cy="609600"/>
            <a:chOff x="0" y="2448"/>
            <a:chExt cx="5760" cy="384"/>
          </a:xfrm>
        </p:grpSpPr>
        <p:sp>
          <p:nvSpPr>
            <p:cNvPr id="116742" name="Rectangle 4">
              <a:extLst>
                <a:ext uri="{FF2B5EF4-FFF2-40B4-BE49-F238E27FC236}">
                  <a16:creationId xmlns:a16="http://schemas.microsoft.com/office/drawing/2014/main" id="{A6A80A39-F3C6-CCCA-2D3F-B0121824F11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27397" name="Text Box 5">
              <a:extLst>
                <a:ext uri="{FF2B5EF4-FFF2-40B4-BE49-F238E27FC236}">
                  <a16:creationId xmlns:a16="http://schemas.microsoft.com/office/drawing/2014/main" id="{F363BAF6-9798-B0B7-5D78-684FA5FD8F36}"/>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5.18</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頁尾版面配置區 1">
            <a:extLst>
              <a:ext uri="{FF2B5EF4-FFF2-40B4-BE49-F238E27FC236}">
                <a16:creationId xmlns:a16="http://schemas.microsoft.com/office/drawing/2014/main" id="{FAB37E00-1D28-2DEB-814A-6E3E39AD063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8787" name="投影片編號版面配置區 2">
            <a:extLst>
              <a:ext uri="{FF2B5EF4-FFF2-40B4-BE49-F238E27FC236}">
                <a16:creationId xmlns:a16="http://schemas.microsoft.com/office/drawing/2014/main" id="{6B61835B-99A3-C04C-3D84-4F8463DD1B8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148A95-3A47-4EB0-83FA-E18FB65DB6BF}" type="slidenum">
              <a:rPr lang="en-US" altLang="zh-TW" b="0"/>
              <a:pPr/>
              <a:t>56</a:t>
            </a:fld>
            <a:endParaRPr lang="en-US" altLang="zh-TW" b="0"/>
          </a:p>
        </p:txBody>
      </p:sp>
      <p:sp>
        <p:nvSpPr>
          <p:cNvPr id="118788" name="Text Box 2">
            <a:extLst>
              <a:ext uri="{FF2B5EF4-FFF2-40B4-BE49-F238E27FC236}">
                <a16:creationId xmlns:a16="http://schemas.microsoft.com/office/drawing/2014/main" id="{20F5D6B1-6C8C-442E-D323-6D68F09D67F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5.18</a:t>
            </a:r>
          </a:p>
        </p:txBody>
      </p:sp>
      <p:sp>
        <p:nvSpPr>
          <p:cNvPr id="118789" name="Rectangle 3">
            <a:extLst>
              <a:ext uri="{FF2B5EF4-FFF2-40B4-BE49-F238E27FC236}">
                <a16:creationId xmlns:a16="http://schemas.microsoft.com/office/drawing/2014/main" id="{7585AE38-DA1E-6694-0E64-14C56B166EF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0" name="Rectangle 4">
            <a:extLst>
              <a:ext uri="{FF2B5EF4-FFF2-40B4-BE49-F238E27FC236}">
                <a16:creationId xmlns:a16="http://schemas.microsoft.com/office/drawing/2014/main" id="{9DCE4197-9F06-E084-1788-34CDAE9EBCF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1" name="Rectangle 5">
            <a:extLst>
              <a:ext uri="{FF2B5EF4-FFF2-40B4-BE49-F238E27FC236}">
                <a16:creationId xmlns:a16="http://schemas.microsoft.com/office/drawing/2014/main" id="{71A3F6CF-CFB4-B71F-AE9F-6EE52FCC765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2" name="Rectangle 6">
            <a:extLst>
              <a:ext uri="{FF2B5EF4-FFF2-40B4-BE49-F238E27FC236}">
                <a16:creationId xmlns:a16="http://schemas.microsoft.com/office/drawing/2014/main" id="{19128792-0178-3A7A-8B61-6411227D419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3" name="Rectangle 7">
            <a:extLst>
              <a:ext uri="{FF2B5EF4-FFF2-40B4-BE49-F238E27FC236}">
                <a16:creationId xmlns:a16="http://schemas.microsoft.com/office/drawing/2014/main" id="{E9C9627D-14B1-0501-1300-D69A7228490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4" name="Rectangle 8">
            <a:extLst>
              <a:ext uri="{FF2B5EF4-FFF2-40B4-BE49-F238E27FC236}">
                <a16:creationId xmlns:a16="http://schemas.microsoft.com/office/drawing/2014/main" id="{73FCA13A-C4EC-5079-7BDD-A798F8E4ED7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5" name="Rectangle 9">
            <a:extLst>
              <a:ext uri="{FF2B5EF4-FFF2-40B4-BE49-F238E27FC236}">
                <a16:creationId xmlns:a16="http://schemas.microsoft.com/office/drawing/2014/main" id="{1D1A788A-8E54-DFFE-327C-DAF5FA7B13D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18796" name="Picture 10">
            <a:extLst>
              <a:ext uri="{FF2B5EF4-FFF2-40B4-BE49-F238E27FC236}">
                <a16:creationId xmlns:a16="http://schemas.microsoft.com/office/drawing/2014/main" id="{526F21EA-C0D2-09FB-98EF-B53DCBF8A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71650"/>
            <a:ext cx="84836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頁尾版面配置區 1">
            <a:extLst>
              <a:ext uri="{FF2B5EF4-FFF2-40B4-BE49-F238E27FC236}">
                <a16:creationId xmlns:a16="http://schemas.microsoft.com/office/drawing/2014/main" id="{516E524D-AB0B-761E-6240-8EB01047389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0835" name="投影片編號版面配置區 2">
            <a:extLst>
              <a:ext uri="{FF2B5EF4-FFF2-40B4-BE49-F238E27FC236}">
                <a16:creationId xmlns:a16="http://schemas.microsoft.com/office/drawing/2014/main" id="{4C1CFF67-D480-A3D9-78C8-02C2247813B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59891F-924A-41D0-98FA-BE7221F903A0}" type="slidenum">
              <a:rPr lang="en-US" altLang="zh-TW" b="0"/>
              <a:pPr/>
              <a:t>57</a:t>
            </a:fld>
            <a:endParaRPr lang="en-US" altLang="zh-TW" b="0"/>
          </a:p>
        </p:txBody>
      </p:sp>
      <p:sp>
        <p:nvSpPr>
          <p:cNvPr id="120836" name="Text Box 2">
            <a:extLst>
              <a:ext uri="{FF2B5EF4-FFF2-40B4-BE49-F238E27FC236}">
                <a16:creationId xmlns:a16="http://schemas.microsoft.com/office/drawing/2014/main" id="{4FB93D21-37A1-4FF4-1A03-27CA10F7FA4E}"/>
              </a:ext>
            </a:extLst>
          </p:cNvPr>
          <p:cNvSpPr txBox="1">
            <a:spLocks noChangeArrowheads="1"/>
          </p:cNvSpPr>
          <p:nvPr/>
        </p:nvSpPr>
        <p:spPr bwMode="auto">
          <a:xfrm>
            <a:off x="76200" y="696913"/>
            <a:ext cx="883920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solidFill>
                  <a:srgbClr val="0000FF"/>
                </a:solidFill>
                <a:latin typeface="Arial Unicode MS" panose="020B0604020202020204" pitchFamily="34" charset="-128"/>
                <a:ea typeface="新細明體" panose="02020500000000000000" pitchFamily="18" charset="-120"/>
              </a:rPr>
              <a:t>Figure 5.24 shows the same network in Figure 5.23 after subnetting. </a:t>
            </a:r>
            <a:r>
              <a:rPr lang="en-US" altLang="zh-TW" sz="2400">
                <a:latin typeface="Arial Unicode MS" panose="020B0604020202020204" pitchFamily="34" charset="-128"/>
                <a:ea typeface="新細明體" panose="02020500000000000000" pitchFamily="18" charset="-120"/>
              </a:rPr>
              <a:t>The whole network is still connected to the Internet through the same router. However, the network has used a private router to divide the network into four subnetworks. The rest of the Internet still sees only one network; internally the network is made of four subnetworks. Each subnetwork can now have almost 2</a:t>
            </a:r>
            <a:r>
              <a:rPr lang="en-US" altLang="zh-TW" sz="2400" baseline="30000">
                <a:latin typeface="Arial Unicode MS" panose="020B0604020202020204" pitchFamily="34" charset="-128"/>
                <a:ea typeface="新細明體" panose="02020500000000000000" pitchFamily="18" charset="-120"/>
              </a:rPr>
              <a:t>14</a:t>
            </a:r>
            <a:r>
              <a:rPr lang="en-US" altLang="zh-TW" sz="2400">
                <a:latin typeface="Arial Unicode MS" panose="020B0604020202020204" pitchFamily="34" charset="-128"/>
                <a:ea typeface="新細明體" panose="02020500000000000000" pitchFamily="18" charset="-120"/>
              </a:rPr>
              <a:t> hosts. The network can belong to a university campus with four different schools (buildings). After subnetting, each school has its own subnetworks, but still the whole campus is one network for the rest of the Internet. Note that /16 and /18 show the length of the netid and subnetids.</a:t>
            </a:r>
          </a:p>
        </p:txBody>
      </p:sp>
      <p:grpSp>
        <p:nvGrpSpPr>
          <p:cNvPr id="120837" name="Group 3">
            <a:extLst>
              <a:ext uri="{FF2B5EF4-FFF2-40B4-BE49-F238E27FC236}">
                <a16:creationId xmlns:a16="http://schemas.microsoft.com/office/drawing/2014/main" id="{8CBD1D5E-2208-273D-15FE-8B9D4DEC83AE}"/>
              </a:ext>
            </a:extLst>
          </p:cNvPr>
          <p:cNvGrpSpPr>
            <a:grpSpLocks/>
          </p:cNvGrpSpPr>
          <p:nvPr/>
        </p:nvGrpSpPr>
        <p:grpSpPr bwMode="auto">
          <a:xfrm>
            <a:off x="0" y="0"/>
            <a:ext cx="9144000" cy="609600"/>
            <a:chOff x="0" y="2448"/>
            <a:chExt cx="5760" cy="384"/>
          </a:xfrm>
        </p:grpSpPr>
        <p:sp>
          <p:nvSpPr>
            <p:cNvPr id="120838" name="Rectangle 4">
              <a:extLst>
                <a:ext uri="{FF2B5EF4-FFF2-40B4-BE49-F238E27FC236}">
                  <a16:creationId xmlns:a16="http://schemas.microsoft.com/office/drawing/2014/main" id="{9DD2BDCF-2356-B969-90BE-5EDEE76CFD5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31493" name="Text Box 5">
              <a:extLst>
                <a:ext uri="{FF2B5EF4-FFF2-40B4-BE49-F238E27FC236}">
                  <a16:creationId xmlns:a16="http://schemas.microsoft.com/office/drawing/2014/main" id="{CFAA1592-38C5-3EA1-FFFF-9ED65B9AE5CF}"/>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頁尾版面配置區 1">
            <a:extLst>
              <a:ext uri="{FF2B5EF4-FFF2-40B4-BE49-F238E27FC236}">
                <a16:creationId xmlns:a16="http://schemas.microsoft.com/office/drawing/2014/main" id="{B3356AE9-99F3-E8AC-F2F9-CA71D1A42FF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2883" name="投影片編號版面配置區 2">
            <a:extLst>
              <a:ext uri="{FF2B5EF4-FFF2-40B4-BE49-F238E27FC236}">
                <a16:creationId xmlns:a16="http://schemas.microsoft.com/office/drawing/2014/main" id="{239EB205-BD52-CBD5-D8A8-2A86B26A4AD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C659D42-A564-421A-82E9-D1D9A4CF69ED}" type="slidenum">
              <a:rPr lang="en-US" altLang="zh-TW" b="0"/>
              <a:pPr/>
              <a:t>58</a:t>
            </a:fld>
            <a:endParaRPr lang="en-US" altLang="zh-TW" b="0"/>
          </a:p>
        </p:txBody>
      </p:sp>
      <p:sp>
        <p:nvSpPr>
          <p:cNvPr id="122884" name="Text Box 2">
            <a:extLst>
              <a:ext uri="{FF2B5EF4-FFF2-40B4-BE49-F238E27FC236}">
                <a16:creationId xmlns:a16="http://schemas.microsoft.com/office/drawing/2014/main" id="{91217227-0022-F356-D81A-6D6B6F6CA69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5.19</a:t>
            </a:r>
          </a:p>
        </p:txBody>
      </p:sp>
      <p:sp>
        <p:nvSpPr>
          <p:cNvPr id="122885" name="Rectangle 3">
            <a:extLst>
              <a:ext uri="{FF2B5EF4-FFF2-40B4-BE49-F238E27FC236}">
                <a16:creationId xmlns:a16="http://schemas.microsoft.com/office/drawing/2014/main" id="{B9A0D794-F3D8-4D13-28B4-0608C9B2209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2886" name="Rectangle 4">
            <a:extLst>
              <a:ext uri="{FF2B5EF4-FFF2-40B4-BE49-F238E27FC236}">
                <a16:creationId xmlns:a16="http://schemas.microsoft.com/office/drawing/2014/main" id="{CE0DE44A-4D47-B422-C7E0-3C6BA18CC37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2887" name="Rectangle 5">
            <a:extLst>
              <a:ext uri="{FF2B5EF4-FFF2-40B4-BE49-F238E27FC236}">
                <a16:creationId xmlns:a16="http://schemas.microsoft.com/office/drawing/2014/main" id="{CA91D806-F515-EF0A-D3A2-239685A6A11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2888" name="Rectangle 6">
            <a:extLst>
              <a:ext uri="{FF2B5EF4-FFF2-40B4-BE49-F238E27FC236}">
                <a16:creationId xmlns:a16="http://schemas.microsoft.com/office/drawing/2014/main" id="{854777E0-9BA8-AC52-33BE-2DF922FC608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2889" name="Rectangle 7">
            <a:extLst>
              <a:ext uri="{FF2B5EF4-FFF2-40B4-BE49-F238E27FC236}">
                <a16:creationId xmlns:a16="http://schemas.microsoft.com/office/drawing/2014/main" id="{0F9B9145-8CF9-2F7C-2590-ED20F534612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2890" name="Rectangle 8">
            <a:extLst>
              <a:ext uri="{FF2B5EF4-FFF2-40B4-BE49-F238E27FC236}">
                <a16:creationId xmlns:a16="http://schemas.microsoft.com/office/drawing/2014/main" id="{23EFA5B3-079D-EBD7-5313-6E0AB0A16A3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2891" name="Rectangle 9">
            <a:extLst>
              <a:ext uri="{FF2B5EF4-FFF2-40B4-BE49-F238E27FC236}">
                <a16:creationId xmlns:a16="http://schemas.microsoft.com/office/drawing/2014/main" id="{2ED7F0CD-D876-F374-D70A-5C1783FD982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22892" name="Picture 10">
            <a:extLst>
              <a:ext uri="{FF2B5EF4-FFF2-40B4-BE49-F238E27FC236}">
                <a16:creationId xmlns:a16="http://schemas.microsoft.com/office/drawing/2014/main" id="{81DD653F-CCC4-0390-4F3C-F77512C12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1063625"/>
            <a:ext cx="781526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頁尾版面配置區 1">
            <a:extLst>
              <a:ext uri="{FF2B5EF4-FFF2-40B4-BE49-F238E27FC236}">
                <a16:creationId xmlns:a16="http://schemas.microsoft.com/office/drawing/2014/main" id="{348859D9-62C7-0192-65FA-7D3C0583CCD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4931" name="投影片編號版面配置區 2">
            <a:extLst>
              <a:ext uri="{FF2B5EF4-FFF2-40B4-BE49-F238E27FC236}">
                <a16:creationId xmlns:a16="http://schemas.microsoft.com/office/drawing/2014/main" id="{5F724092-384E-FA46-22D4-17CD0564B06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69B5F2-800E-4904-A7F8-587DB2C7417E}" type="slidenum">
              <a:rPr lang="en-US" altLang="zh-TW" b="0"/>
              <a:pPr/>
              <a:t>59</a:t>
            </a:fld>
            <a:endParaRPr lang="en-US" altLang="zh-TW" b="0"/>
          </a:p>
        </p:txBody>
      </p:sp>
      <p:sp>
        <p:nvSpPr>
          <p:cNvPr id="124932" name="Text Box 2">
            <a:extLst>
              <a:ext uri="{FF2B5EF4-FFF2-40B4-BE49-F238E27FC236}">
                <a16:creationId xmlns:a16="http://schemas.microsoft.com/office/drawing/2014/main" id="{6CB84E5B-8017-BDD1-1E00-24E247EB1B3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Network mask and subnetwork mask</a:t>
            </a:r>
          </a:p>
        </p:txBody>
      </p:sp>
      <p:sp>
        <p:nvSpPr>
          <p:cNvPr id="124933" name="Rectangle 3">
            <a:extLst>
              <a:ext uri="{FF2B5EF4-FFF2-40B4-BE49-F238E27FC236}">
                <a16:creationId xmlns:a16="http://schemas.microsoft.com/office/drawing/2014/main" id="{B0DFB8E5-A50D-50AC-B1C2-B9262691E28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4934" name="Rectangle 4">
            <a:extLst>
              <a:ext uri="{FF2B5EF4-FFF2-40B4-BE49-F238E27FC236}">
                <a16:creationId xmlns:a16="http://schemas.microsoft.com/office/drawing/2014/main" id="{88FA9F85-0320-7D79-A99D-9E916F099D1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4935" name="Rectangle 5">
            <a:extLst>
              <a:ext uri="{FF2B5EF4-FFF2-40B4-BE49-F238E27FC236}">
                <a16:creationId xmlns:a16="http://schemas.microsoft.com/office/drawing/2014/main" id="{14DF148B-272D-6659-1FF6-59C68509515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4936" name="Rectangle 6">
            <a:extLst>
              <a:ext uri="{FF2B5EF4-FFF2-40B4-BE49-F238E27FC236}">
                <a16:creationId xmlns:a16="http://schemas.microsoft.com/office/drawing/2014/main" id="{24D3B881-AB45-B2AC-5287-0EB4878F2C3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4937" name="Rectangle 7">
            <a:extLst>
              <a:ext uri="{FF2B5EF4-FFF2-40B4-BE49-F238E27FC236}">
                <a16:creationId xmlns:a16="http://schemas.microsoft.com/office/drawing/2014/main" id="{49F03797-53C6-1456-481B-07CD2BF007D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4938" name="Rectangle 8">
            <a:extLst>
              <a:ext uri="{FF2B5EF4-FFF2-40B4-BE49-F238E27FC236}">
                <a16:creationId xmlns:a16="http://schemas.microsoft.com/office/drawing/2014/main" id="{3C037671-CC48-1A28-F7E3-8A4A17D835D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4939" name="Rectangle 9">
            <a:extLst>
              <a:ext uri="{FF2B5EF4-FFF2-40B4-BE49-F238E27FC236}">
                <a16:creationId xmlns:a16="http://schemas.microsoft.com/office/drawing/2014/main" id="{6D125C1D-B851-7DD5-7116-9C5B5E3B91E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24940" name="Picture 10">
            <a:extLst>
              <a:ext uri="{FF2B5EF4-FFF2-40B4-BE49-F238E27FC236}">
                <a16:creationId xmlns:a16="http://schemas.microsoft.com/office/drawing/2014/main" id="{7765E185-CA68-F0EF-EAA1-6D84E60DF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63775"/>
            <a:ext cx="7350125"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頁尾版面配置區 1">
            <a:extLst>
              <a:ext uri="{FF2B5EF4-FFF2-40B4-BE49-F238E27FC236}">
                <a16:creationId xmlns:a16="http://schemas.microsoft.com/office/drawing/2014/main" id="{7AB1C4AD-CF10-450B-D60C-2330F6CECE3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7" name="投影片編號版面配置區 2">
            <a:extLst>
              <a:ext uri="{FF2B5EF4-FFF2-40B4-BE49-F238E27FC236}">
                <a16:creationId xmlns:a16="http://schemas.microsoft.com/office/drawing/2014/main" id="{7217AE1A-9CB1-A02A-B39E-97D6F6517DF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1E374B-4C8B-4A1E-A118-3C68CACC34E0}" type="slidenum">
              <a:rPr lang="en-US" altLang="zh-TW" b="0"/>
              <a:pPr/>
              <a:t>6</a:t>
            </a:fld>
            <a:endParaRPr lang="en-US" altLang="zh-TW" b="0"/>
          </a:p>
        </p:txBody>
      </p:sp>
      <p:sp>
        <p:nvSpPr>
          <p:cNvPr id="16388" name="Rectangle 2">
            <a:extLst>
              <a:ext uri="{FF2B5EF4-FFF2-40B4-BE49-F238E27FC236}">
                <a16:creationId xmlns:a16="http://schemas.microsoft.com/office/drawing/2014/main" id="{9D530651-07ED-1F9A-835B-0A1AFB7BEE6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89" name="Rectangle 3">
            <a:extLst>
              <a:ext uri="{FF2B5EF4-FFF2-40B4-BE49-F238E27FC236}">
                <a16:creationId xmlns:a16="http://schemas.microsoft.com/office/drawing/2014/main" id="{16716486-1F9A-A143-83B2-1B17B51033B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0" name="Rectangle 4">
            <a:extLst>
              <a:ext uri="{FF2B5EF4-FFF2-40B4-BE49-F238E27FC236}">
                <a16:creationId xmlns:a16="http://schemas.microsoft.com/office/drawing/2014/main" id="{773346A2-7808-3A98-F3E3-B2052E83C3B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1" name="Rectangle 5">
            <a:extLst>
              <a:ext uri="{FF2B5EF4-FFF2-40B4-BE49-F238E27FC236}">
                <a16:creationId xmlns:a16="http://schemas.microsoft.com/office/drawing/2014/main" id="{F65CAC1D-BCD7-4351-E35F-6ABF533F5A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2" name="Rectangle 6">
            <a:extLst>
              <a:ext uri="{FF2B5EF4-FFF2-40B4-BE49-F238E27FC236}">
                <a16:creationId xmlns:a16="http://schemas.microsoft.com/office/drawing/2014/main" id="{7798D6C3-A350-E91D-5CCB-6C7A664E68A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3" name="Rectangle 7">
            <a:extLst>
              <a:ext uri="{FF2B5EF4-FFF2-40B4-BE49-F238E27FC236}">
                <a16:creationId xmlns:a16="http://schemas.microsoft.com/office/drawing/2014/main" id="{F10E4908-1048-041E-CBC8-B5434D1F4DB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4" name="Rectangle 8">
            <a:extLst>
              <a:ext uri="{FF2B5EF4-FFF2-40B4-BE49-F238E27FC236}">
                <a16:creationId xmlns:a16="http://schemas.microsoft.com/office/drawing/2014/main" id="{27EC4BFF-BA67-5333-44E6-3F4C182DC5E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0041" name="Line 9">
            <a:extLst>
              <a:ext uri="{FF2B5EF4-FFF2-40B4-BE49-F238E27FC236}">
                <a16:creationId xmlns:a16="http://schemas.microsoft.com/office/drawing/2014/main" id="{F882D4A9-EFC9-A2BC-EDFD-54ED204F8FF8}"/>
              </a:ext>
            </a:extLst>
          </p:cNvPr>
          <p:cNvSpPr>
            <a:spLocks noChangeShapeType="1"/>
          </p:cNvSpPr>
          <p:nvPr/>
        </p:nvSpPr>
        <p:spPr bwMode="auto">
          <a:xfrm>
            <a:off x="609600" y="2057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0042" name="Line 10">
            <a:extLst>
              <a:ext uri="{FF2B5EF4-FFF2-40B4-BE49-F238E27FC236}">
                <a16:creationId xmlns:a16="http://schemas.microsoft.com/office/drawing/2014/main" id="{4B9893B4-4A0F-BDB8-6CCA-63720F09B5AC}"/>
              </a:ext>
            </a:extLst>
          </p:cNvPr>
          <p:cNvSpPr>
            <a:spLocks noChangeShapeType="1"/>
          </p:cNvSpPr>
          <p:nvPr/>
        </p:nvSpPr>
        <p:spPr bwMode="auto">
          <a:xfrm>
            <a:off x="609600" y="3276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0043" name="Rectangle 11">
            <a:extLst>
              <a:ext uri="{FF2B5EF4-FFF2-40B4-BE49-F238E27FC236}">
                <a16:creationId xmlns:a16="http://schemas.microsoft.com/office/drawing/2014/main" id="{909D823F-92B0-890A-41AF-A0B4CB448E21}"/>
              </a:ext>
            </a:extLst>
          </p:cNvPr>
          <p:cNvSpPr>
            <a:spLocks noChangeArrowheads="1"/>
          </p:cNvSpPr>
          <p:nvPr/>
        </p:nvSpPr>
        <p:spPr bwMode="auto">
          <a:xfrm>
            <a:off x="647700" y="2149475"/>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address space of IPv4 is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2</a:t>
            </a:r>
            <a:r>
              <a:rPr lang="en-US" altLang="zh-TW" sz="3200" i="1" baseline="30000">
                <a:solidFill>
                  <a:schemeClr val="bg1"/>
                </a:solidFill>
                <a:latin typeface="Arial" panose="020B0604020202020204" pitchFamily="34" charset="0"/>
                <a:ea typeface="新細明體" panose="02020500000000000000" pitchFamily="18" charset="-120"/>
              </a:rPr>
              <a:t>32</a:t>
            </a:r>
            <a:r>
              <a:rPr lang="en-US" altLang="zh-TW" sz="3200" i="1">
                <a:solidFill>
                  <a:schemeClr val="bg1"/>
                </a:solidFill>
                <a:latin typeface="Arial" panose="020B0604020202020204" pitchFamily="34" charset="0"/>
                <a:ea typeface="新細明體" panose="02020500000000000000" pitchFamily="18" charset="-120"/>
              </a:rPr>
              <a:t> or 4,294,967,296.</a:t>
            </a:r>
          </a:p>
        </p:txBody>
      </p:sp>
      <p:grpSp>
        <p:nvGrpSpPr>
          <p:cNvPr id="940044" name="Group 12">
            <a:extLst>
              <a:ext uri="{FF2B5EF4-FFF2-40B4-BE49-F238E27FC236}">
                <a16:creationId xmlns:a16="http://schemas.microsoft.com/office/drawing/2014/main" id="{6C9EC18A-6BCF-5406-953A-A87FB305C092}"/>
              </a:ext>
            </a:extLst>
          </p:cNvPr>
          <p:cNvGrpSpPr>
            <a:grpSpLocks/>
          </p:cNvGrpSpPr>
          <p:nvPr/>
        </p:nvGrpSpPr>
        <p:grpSpPr bwMode="auto">
          <a:xfrm>
            <a:off x="609600" y="1371600"/>
            <a:ext cx="1143000" cy="566738"/>
            <a:chOff x="1200" y="1248"/>
            <a:chExt cx="720" cy="357"/>
          </a:xfrm>
        </p:grpSpPr>
        <p:pic>
          <p:nvPicPr>
            <p:cNvPr id="16405" name="Picture 13">
              <a:extLst>
                <a:ext uri="{FF2B5EF4-FFF2-40B4-BE49-F238E27FC236}">
                  <a16:creationId xmlns:a16="http://schemas.microsoft.com/office/drawing/2014/main" id="{63782A54-56B5-6651-2998-258E39D3F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6" name="Text Box 14">
              <a:extLst>
                <a:ext uri="{FF2B5EF4-FFF2-40B4-BE49-F238E27FC236}">
                  <a16:creationId xmlns:a16="http://schemas.microsoft.com/office/drawing/2014/main" id="{403A488D-CD53-BA77-A38D-E1D8BB09506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
        <p:nvSpPr>
          <p:cNvPr id="940047" name="Line 15">
            <a:extLst>
              <a:ext uri="{FF2B5EF4-FFF2-40B4-BE49-F238E27FC236}">
                <a16:creationId xmlns:a16="http://schemas.microsoft.com/office/drawing/2014/main" id="{A0014CDF-A79D-71D7-F55E-CCB66E9D4375}"/>
              </a:ext>
            </a:extLst>
          </p:cNvPr>
          <p:cNvSpPr>
            <a:spLocks noChangeShapeType="1"/>
          </p:cNvSpPr>
          <p:nvPr/>
        </p:nvSpPr>
        <p:spPr bwMode="auto">
          <a:xfrm>
            <a:off x="685800" y="4419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0048" name="Line 16">
            <a:extLst>
              <a:ext uri="{FF2B5EF4-FFF2-40B4-BE49-F238E27FC236}">
                <a16:creationId xmlns:a16="http://schemas.microsoft.com/office/drawing/2014/main" id="{ACED7CFD-3D14-07EE-DE3D-2F48C51C65EC}"/>
              </a:ext>
            </a:extLst>
          </p:cNvPr>
          <p:cNvSpPr>
            <a:spLocks noChangeShapeType="1"/>
          </p:cNvSpPr>
          <p:nvPr/>
        </p:nvSpPr>
        <p:spPr bwMode="auto">
          <a:xfrm>
            <a:off x="685800" y="5638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0049" name="Rectangle 17">
            <a:extLst>
              <a:ext uri="{FF2B5EF4-FFF2-40B4-BE49-F238E27FC236}">
                <a16:creationId xmlns:a16="http://schemas.microsoft.com/office/drawing/2014/main" id="{7ABE038B-72FC-656A-E8BF-152EEF176E94}"/>
              </a:ext>
            </a:extLst>
          </p:cNvPr>
          <p:cNvSpPr>
            <a:spLocks noChangeArrowheads="1"/>
          </p:cNvSpPr>
          <p:nvPr/>
        </p:nvSpPr>
        <p:spPr bwMode="auto">
          <a:xfrm>
            <a:off x="723900" y="4511675"/>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Numbers in base 2, 16, and 256 are discussed in Appendix B.</a:t>
            </a:r>
          </a:p>
        </p:txBody>
      </p:sp>
      <p:grpSp>
        <p:nvGrpSpPr>
          <p:cNvPr id="940050" name="Group 18">
            <a:extLst>
              <a:ext uri="{FF2B5EF4-FFF2-40B4-BE49-F238E27FC236}">
                <a16:creationId xmlns:a16="http://schemas.microsoft.com/office/drawing/2014/main" id="{12C25012-C1AB-E6AF-E93D-85163017D354}"/>
              </a:ext>
            </a:extLst>
          </p:cNvPr>
          <p:cNvGrpSpPr>
            <a:grpSpLocks/>
          </p:cNvGrpSpPr>
          <p:nvPr/>
        </p:nvGrpSpPr>
        <p:grpSpPr bwMode="auto">
          <a:xfrm>
            <a:off x="685800" y="3657600"/>
            <a:ext cx="1143000" cy="566738"/>
            <a:chOff x="1200" y="1248"/>
            <a:chExt cx="720" cy="357"/>
          </a:xfrm>
        </p:grpSpPr>
        <p:pic>
          <p:nvPicPr>
            <p:cNvPr id="16403" name="Picture 19">
              <a:extLst>
                <a:ext uri="{FF2B5EF4-FFF2-40B4-BE49-F238E27FC236}">
                  <a16:creationId xmlns:a16="http://schemas.microsoft.com/office/drawing/2014/main" id="{43E3014E-8031-A6CF-787D-A076D111D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4" name="Text Box 20">
              <a:extLst>
                <a:ext uri="{FF2B5EF4-FFF2-40B4-BE49-F238E27FC236}">
                  <a16:creationId xmlns:a16="http://schemas.microsoft.com/office/drawing/2014/main" id="{5D918315-E585-6263-FA36-6608A067F8D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0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940044"/>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nodeType="clickEffect">
                                  <p:stCondLst>
                                    <p:cond delay="0"/>
                                  </p:stCondLst>
                                  <p:childTnLst>
                                    <p:set>
                                      <p:cBhvr>
                                        <p:cTn id="14" dur="1" fill="hold">
                                          <p:stCondLst>
                                            <p:cond delay="0"/>
                                          </p:stCondLst>
                                        </p:cTn>
                                        <p:tgtEl>
                                          <p:spTgt spid="940041"/>
                                        </p:tgtEl>
                                        <p:attrNameLst>
                                          <p:attrName>style.visibility</p:attrName>
                                        </p:attrNameLst>
                                      </p:cBhvr>
                                      <p:to>
                                        <p:strVal val="visible"/>
                                      </p:to>
                                    </p:set>
                                    <p:anim calcmode="lin" valueType="num">
                                      <p:cBhvr>
                                        <p:cTn id="15" dur="500" fill="hold"/>
                                        <p:tgtEl>
                                          <p:spTgt spid="940041"/>
                                        </p:tgtEl>
                                        <p:attrNameLst>
                                          <p:attrName>ppt_w</p:attrName>
                                        </p:attrNameLst>
                                      </p:cBhvr>
                                      <p:tavLst>
                                        <p:tav tm="0">
                                          <p:val>
                                            <p:fltVal val="0"/>
                                          </p:val>
                                        </p:tav>
                                        <p:tav tm="100000">
                                          <p:val>
                                            <p:strVal val="#ppt_w"/>
                                          </p:val>
                                        </p:tav>
                                      </p:tavLst>
                                    </p:anim>
                                    <p:anim calcmode="lin" valueType="num">
                                      <p:cBhvr>
                                        <p:cTn id="16" dur="500" fill="hold"/>
                                        <p:tgtEl>
                                          <p:spTgt spid="940041"/>
                                        </p:tgtEl>
                                        <p:attrNameLst>
                                          <p:attrName>ppt_h</p:attrName>
                                        </p:attrNameLst>
                                      </p:cBhvr>
                                      <p:tavLst>
                                        <p:tav tm="0">
                                          <p:val>
                                            <p:fltVal val="0"/>
                                          </p:val>
                                        </p:tav>
                                        <p:tav tm="100000">
                                          <p:val>
                                            <p:strVal val="#ppt_h"/>
                                          </p:val>
                                        </p:tav>
                                      </p:tavLst>
                                    </p:anim>
                                    <p:animEffect transition="in" filter="fade">
                                      <p:cBhvr>
                                        <p:cTn id="17" dur="500"/>
                                        <p:tgtEl>
                                          <p:spTgt spid="940041"/>
                                        </p:tgtEl>
                                      </p:cBhvr>
                                    </p:animEffect>
                                  </p:childTnLst>
                                </p:cTn>
                              </p:par>
                              <p:par>
                                <p:cTn id="18" presetID="53" presetClass="entr" presetSubtype="0" fill="hold" nodeType="withEffect">
                                  <p:stCondLst>
                                    <p:cond delay="0"/>
                                  </p:stCondLst>
                                  <p:childTnLst>
                                    <p:set>
                                      <p:cBhvr>
                                        <p:cTn id="19" dur="1" fill="hold">
                                          <p:stCondLst>
                                            <p:cond delay="0"/>
                                          </p:stCondLst>
                                        </p:cTn>
                                        <p:tgtEl>
                                          <p:spTgt spid="940042"/>
                                        </p:tgtEl>
                                        <p:attrNameLst>
                                          <p:attrName>style.visibility</p:attrName>
                                        </p:attrNameLst>
                                      </p:cBhvr>
                                      <p:to>
                                        <p:strVal val="visible"/>
                                      </p:to>
                                    </p:set>
                                    <p:anim calcmode="lin" valueType="num">
                                      <p:cBhvr>
                                        <p:cTn id="20" dur="500" fill="hold"/>
                                        <p:tgtEl>
                                          <p:spTgt spid="940042"/>
                                        </p:tgtEl>
                                        <p:attrNameLst>
                                          <p:attrName>ppt_w</p:attrName>
                                        </p:attrNameLst>
                                      </p:cBhvr>
                                      <p:tavLst>
                                        <p:tav tm="0">
                                          <p:val>
                                            <p:fltVal val="0"/>
                                          </p:val>
                                        </p:tav>
                                        <p:tav tm="100000">
                                          <p:val>
                                            <p:strVal val="#ppt_w"/>
                                          </p:val>
                                        </p:tav>
                                      </p:tavLst>
                                    </p:anim>
                                    <p:anim calcmode="lin" valueType="num">
                                      <p:cBhvr>
                                        <p:cTn id="21" dur="500" fill="hold"/>
                                        <p:tgtEl>
                                          <p:spTgt spid="940042"/>
                                        </p:tgtEl>
                                        <p:attrNameLst>
                                          <p:attrName>ppt_h</p:attrName>
                                        </p:attrNameLst>
                                      </p:cBhvr>
                                      <p:tavLst>
                                        <p:tav tm="0">
                                          <p:val>
                                            <p:fltVal val="0"/>
                                          </p:val>
                                        </p:tav>
                                        <p:tav tm="100000">
                                          <p:val>
                                            <p:strVal val="#ppt_h"/>
                                          </p:val>
                                        </p:tav>
                                      </p:tavLst>
                                    </p:anim>
                                    <p:animEffect transition="in" filter="fade">
                                      <p:cBhvr>
                                        <p:cTn id="22" dur="500"/>
                                        <p:tgtEl>
                                          <p:spTgt spid="940042"/>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940043"/>
                                        </p:tgtEl>
                                        <p:attrNameLst>
                                          <p:attrName>style.visibility</p:attrName>
                                        </p:attrNameLst>
                                      </p:cBhvr>
                                      <p:to>
                                        <p:strVal val="visible"/>
                                      </p:to>
                                    </p:set>
                                    <p:anim calcmode="lin" valueType="num">
                                      <p:cBhvr>
                                        <p:cTn id="25" dur="500" fill="hold"/>
                                        <p:tgtEl>
                                          <p:spTgt spid="940043"/>
                                        </p:tgtEl>
                                        <p:attrNameLst>
                                          <p:attrName>ppt_w</p:attrName>
                                        </p:attrNameLst>
                                      </p:cBhvr>
                                      <p:tavLst>
                                        <p:tav tm="0">
                                          <p:val>
                                            <p:fltVal val="0"/>
                                          </p:val>
                                        </p:tav>
                                        <p:tav tm="100000">
                                          <p:val>
                                            <p:strVal val="#ppt_w"/>
                                          </p:val>
                                        </p:tav>
                                      </p:tavLst>
                                    </p:anim>
                                    <p:anim calcmode="lin" valueType="num">
                                      <p:cBhvr>
                                        <p:cTn id="26" dur="500" fill="hold"/>
                                        <p:tgtEl>
                                          <p:spTgt spid="940043"/>
                                        </p:tgtEl>
                                        <p:attrNameLst>
                                          <p:attrName>ppt_h</p:attrName>
                                        </p:attrNameLst>
                                      </p:cBhvr>
                                      <p:tavLst>
                                        <p:tav tm="0">
                                          <p:val>
                                            <p:fltVal val="0"/>
                                          </p:val>
                                        </p:tav>
                                        <p:tav tm="100000">
                                          <p:val>
                                            <p:strVal val="#ppt_h"/>
                                          </p:val>
                                        </p:tav>
                                      </p:tavLst>
                                    </p:anim>
                                    <p:animEffect transition="in" filter="fade">
                                      <p:cBhvr>
                                        <p:cTn id="27" dur="500"/>
                                        <p:tgtEl>
                                          <p:spTgt spid="940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94005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5" presetClass="emph" presetSubtype="0" repeatCount="2000" fill="hold" nodeType="clickEffect">
                                  <p:stCondLst>
                                    <p:cond delay="0"/>
                                  </p:stCondLst>
                                  <p:childTnLst>
                                    <p:anim calcmode="discrete" valueType="str">
                                      <p:cBhvr>
                                        <p:cTn id="35" dur="1000" fill="hold"/>
                                        <p:tgtEl>
                                          <p:spTgt spid="940050"/>
                                        </p:tgtEl>
                                        <p:attrNameLst>
                                          <p:attrName>style.visibility</p:attrName>
                                        </p:attrNameLst>
                                      </p:cBhvr>
                                      <p:tavLst>
                                        <p:tav tm="0">
                                          <p:val>
                                            <p:strVal val="hidden"/>
                                          </p:val>
                                        </p:tav>
                                        <p:tav tm="50000">
                                          <p:val>
                                            <p:strVal val="visible"/>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940047"/>
                                        </p:tgtEl>
                                        <p:attrNameLst>
                                          <p:attrName>style.visibility</p:attrName>
                                        </p:attrNameLst>
                                      </p:cBhvr>
                                      <p:to>
                                        <p:strVal val="visible"/>
                                      </p:to>
                                    </p:set>
                                    <p:anim calcmode="lin" valueType="num">
                                      <p:cBhvr>
                                        <p:cTn id="40" dur="500" fill="hold"/>
                                        <p:tgtEl>
                                          <p:spTgt spid="940047"/>
                                        </p:tgtEl>
                                        <p:attrNameLst>
                                          <p:attrName>ppt_w</p:attrName>
                                        </p:attrNameLst>
                                      </p:cBhvr>
                                      <p:tavLst>
                                        <p:tav tm="0">
                                          <p:val>
                                            <p:fltVal val="0"/>
                                          </p:val>
                                        </p:tav>
                                        <p:tav tm="100000">
                                          <p:val>
                                            <p:strVal val="#ppt_w"/>
                                          </p:val>
                                        </p:tav>
                                      </p:tavLst>
                                    </p:anim>
                                    <p:anim calcmode="lin" valueType="num">
                                      <p:cBhvr>
                                        <p:cTn id="41" dur="500" fill="hold"/>
                                        <p:tgtEl>
                                          <p:spTgt spid="940047"/>
                                        </p:tgtEl>
                                        <p:attrNameLst>
                                          <p:attrName>ppt_h</p:attrName>
                                        </p:attrNameLst>
                                      </p:cBhvr>
                                      <p:tavLst>
                                        <p:tav tm="0">
                                          <p:val>
                                            <p:fltVal val="0"/>
                                          </p:val>
                                        </p:tav>
                                        <p:tav tm="100000">
                                          <p:val>
                                            <p:strVal val="#ppt_h"/>
                                          </p:val>
                                        </p:tav>
                                      </p:tavLst>
                                    </p:anim>
                                    <p:animEffect transition="in" filter="fade">
                                      <p:cBhvr>
                                        <p:cTn id="42" dur="500"/>
                                        <p:tgtEl>
                                          <p:spTgt spid="940047"/>
                                        </p:tgtEl>
                                      </p:cBhvr>
                                    </p:animEffect>
                                  </p:childTnLst>
                                </p:cTn>
                              </p:par>
                              <p:par>
                                <p:cTn id="43" presetID="53" presetClass="entr" presetSubtype="0" fill="hold" nodeType="withEffect">
                                  <p:stCondLst>
                                    <p:cond delay="0"/>
                                  </p:stCondLst>
                                  <p:childTnLst>
                                    <p:set>
                                      <p:cBhvr>
                                        <p:cTn id="44" dur="1" fill="hold">
                                          <p:stCondLst>
                                            <p:cond delay="0"/>
                                          </p:stCondLst>
                                        </p:cTn>
                                        <p:tgtEl>
                                          <p:spTgt spid="940048"/>
                                        </p:tgtEl>
                                        <p:attrNameLst>
                                          <p:attrName>style.visibility</p:attrName>
                                        </p:attrNameLst>
                                      </p:cBhvr>
                                      <p:to>
                                        <p:strVal val="visible"/>
                                      </p:to>
                                    </p:set>
                                    <p:anim calcmode="lin" valueType="num">
                                      <p:cBhvr>
                                        <p:cTn id="45" dur="500" fill="hold"/>
                                        <p:tgtEl>
                                          <p:spTgt spid="940048"/>
                                        </p:tgtEl>
                                        <p:attrNameLst>
                                          <p:attrName>ppt_w</p:attrName>
                                        </p:attrNameLst>
                                      </p:cBhvr>
                                      <p:tavLst>
                                        <p:tav tm="0">
                                          <p:val>
                                            <p:fltVal val="0"/>
                                          </p:val>
                                        </p:tav>
                                        <p:tav tm="100000">
                                          <p:val>
                                            <p:strVal val="#ppt_w"/>
                                          </p:val>
                                        </p:tav>
                                      </p:tavLst>
                                    </p:anim>
                                    <p:anim calcmode="lin" valueType="num">
                                      <p:cBhvr>
                                        <p:cTn id="46" dur="500" fill="hold"/>
                                        <p:tgtEl>
                                          <p:spTgt spid="940048"/>
                                        </p:tgtEl>
                                        <p:attrNameLst>
                                          <p:attrName>ppt_h</p:attrName>
                                        </p:attrNameLst>
                                      </p:cBhvr>
                                      <p:tavLst>
                                        <p:tav tm="0">
                                          <p:val>
                                            <p:fltVal val="0"/>
                                          </p:val>
                                        </p:tav>
                                        <p:tav tm="100000">
                                          <p:val>
                                            <p:strVal val="#ppt_h"/>
                                          </p:val>
                                        </p:tav>
                                      </p:tavLst>
                                    </p:anim>
                                    <p:animEffect transition="in" filter="fade">
                                      <p:cBhvr>
                                        <p:cTn id="47" dur="500"/>
                                        <p:tgtEl>
                                          <p:spTgt spid="940048"/>
                                        </p:tgtEl>
                                      </p:cBhvr>
                                    </p:animEffect>
                                  </p:childTnLst>
                                </p:cTn>
                              </p:par>
                              <p:par>
                                <p:cTn id="48" presetID="53" presetClass="entr" presetSubtype="0" fill="hold" grpId="0" nodeType="withEffect">
                                  <p:stCondLst>
                                    <p:cond delay="0"/>
                                  </p:stCondLst>
                                  <p:childTnLst>
                                    <p:set>
                                      <p:cBhvr>
                                        <p:cTn id="49" dur="1" fill="hold">
                                          <p:stCondLst>
                                            <p:cond delay="0"/>
                                          </p:stCondLst>
                                        </p:cTn>
                                        <p:tgtEl>
                                          <p:spTgt spid="940049"/>
                                        </p:tgtEl>
                                        <p:attrNameLst>
                                          <p:attrName>style.visibility</p:attrName>
                                        </p:attrNameLst>
                                      </p:cBhvr>
                                      <p:to>
                                        <p:strVal val="visible"/>
                                      </p:to>
                                    </p:set>
                                    <p:anim calcmode="lin" valueType="num">
                                      <p:cBhvr>
                                        <p:cTn id="50" dur="500" fill="hold"/>
                                        <p:tgtEl>
                                          <p:spTgt spid="940049"/>
                                        </p:tgtEl>
                                        <p:attrNameLst>
                                          <p:attrName>ppt_w</p:attrName>
                                        </p:attrNameLst>
                                      </p:cBhvr>
                                      <p:tavLst>
                                        <p:tav tm="0">
                                          <p:val>
                                            <p:fltVal val="0"/>
                                          </p:val>
                                        </p:tav>
                                        <p:tav tm="100000">
                                          <p:val>
                                            <p:strVal val="#ppt_w"/>
                                          </p:val>
                                        </p:tav>
                                      </p:tavLst>
                                    </p:anim>
                                    <p:anim calcmode="lin" valueType="num">
                                      <p:cBhvr>
                                        <p:cTn id="51" dur="500" fill="hold"/>
                                        <p:tgtEl>
                                          <p:spTgt spid="940049"/>
                                        </p:tgtEl>
                                        <p:attrNameLst>
                                          <p:attrName>ppt_h</p:attrName>
                                        </p:attrNameLst>
                                      </p:cBhvr>
                                      <p:tavLst>
                                        <p:tav tm="0">
                                          <p:val>
                                            <p:fltVal val="0"/>
                                          </p:val>
                                        </p:tav>
                                        <p:tav tm="100000">
                                          <p:val>
                                            <p:strVal val="#ppt_h"/>
                                          </p:val>
                                        </p:tav>
                                      </p:tavLst>
                                    </p:anim>
                                    <p:animEffect transition="in" filter="fade">
                                      <p:cBhvr>
                                        <p:cTn id="52" dur="500"/>
                                        <p:tgtEl>
                                          <p:spTgt spid="940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43" grpId="0" animBg="1"/>
      <p:bldP spid="94004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頁尾版面配置區 1">
            <a:extLst>
              <a:ext uri="{FF2B5EF4-FFF2-40B4-BE49-F238E27FC236}">
                <a16:creationId xmlns:a16="http://schemas.microsoft.com/office/drawing/2014/main" id="{9321A578-122E-9018-8746-B34D32E8AE8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6979" name="投影片編號版面配置區 2">
            <a:extLst>
              <a:ext uri="{FF2B5EF4-FFF2-40B4-BE49-F238E27FC236}">
                <a16:creationId xmlns:a16="http://schemas.microsoft.com/office/drawing/2014/main" id="{691436AD-2B76-477A-48A5-8B9BB199E8A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86CA4FB-4C36-440E-A9E6-B8FFA5B93167}" type="slidenum">
              <a:rPr lang="en-US" altLang="zh-TW" b="0"/>
              <a:pPr/>
              <a:t>60</a:t>
            </a:fld>
            <a:endParaRPr lang="en-US" altLang="zh-TW" b="0"/>
          </a:p>
        </p:txBody>
      </p:sp>
      <p:sp>
        <p:nvSpPr>
          <p:cNvPr id="126980" name="Text Box 2">
            <a:extLst>
              <a:ext uri="{FF2B5EF4-FFF2-40B4-BE49-F238E27FC236}">
                <a16:creationId xmlns:a16="http://schemas.microsoft.com/office/drawing/2014/main" id="{7A0786C7-10D6-E654-4527-E278A34A58AD}"/>
              </a:ext>
            </a:extLst>
          </p:cNvPr>
          <p:cNvSpPr txBox="1">
            <a:spLocks noChangeArrowheads="1"/>
          </p:cNvSpPr>
          <p:nvPr/>
        </p:nvSpPr>
        <p:spPr bwMode="auto">
          <a:xfrm>
            <a:off x="76200" y="696913"/>
            <a:ext cx="8839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In Example 5.19, we divided a class B network into four subnetworks. The value of n = 16 and the value of </a:t>
            </a:r>
          </a:p>
          <a:p>
            <a:pPr algn="ctr"/>
            <a:r>
              <a:rPr lang="en-US" altLang="zh-TW" sz="2400">
                <a:latin typeface="Arial Unicode MS" panose="020B0604020202020204" pitchFamily="34" charset="-128"/>
                <a:ea typeface="新細明體" panose="02020500000000000000" pitchFamily="18" charset="-120"/>
              </a:rPr>
              <a:t>n</a:t>
            </a:r>
            <a:r>
              <a:rPr lang="en-US" altLang="zh-TW" sz="2400" baseline="-25000">
                <a:latin typeface="Arial Unicode MS" panose="020B0604020202020204" pitchFamily="34" charset="-128"/>
                <a:ea typeface="新細明體" panose="02020500000000000000" pitchFamily="18" charset="-120"/>
              </a:rPr>
              <a:t>1</a:t>
            </a:r>
            <a:r>
              <a:rPr lang="en-US" altLang="zh-TW" sz="2400">
                <a:latin typeface="Arial Unicode MS" panose="020B0604020202020204" pitchFamily="34" charset="-128"/>
                <a:ea typeface="新細明體" panose="02020500000000000000" pitchFamily="18" charset="-120"/>
              </a:rPr>
              <a:t> = n</a:t>
            </a:r>
            <a:r>
              <a:rPr lang="en-US" altLang="zh-TW" sz="2400" baseline="-25000">
                <a:latin typeface="Arial Unicode MS" panose="020B0604020202020204" pitchFamily="34" charset="-128"/>
                <a:ea typeface="新細明體" panose="02020500000000000000" pitchFamily="18" charset="-120"/>
              </a:rPr>
              <a:t>2</a:t>
            </a:r>
            <a:r>
              <a:rPr lang="en-US" altLang="zh-TW" sz="2400">
                <a:latin typeface="Arial Unicode MS" panose="020B0604020202020204" pitchFamily="34" charset="-128"/>
                <a:ea typeface="新細明體" panose="02020500000000000000" pitchFamily="18" charset="-120"/>
              </a:rPr>
              <a:t> = n</a:t>
            </a:r>
            <a:r>
              <a:rPr lang="en-US" altLang="zh-TW" sz="2400" baseline="-25000">
                <a:latin typeface="Arial Unicode MS" panose="020B0604020202020204" pitchFamily="34" charset="-128"/>
                <a:ea typeface="新細明體" panose="02020500000000000000" pitchFamily="18" charset="-120"/>
              </a:rPr>
              <a:t>3</a:t>
            </a:r>
            <a:r>
              <a:rPr lang="en-US" altLang="zh-TW" sz="2400">
                <a:latin typeface="Arial Unicode MS" panose="020B0604020202020204" pitchFamily="34" charset="-128"/>
                <a:ea typeface="新細明體" panose="02020500000000000000" pitchFamily="18" charset="-120"/>
              </a:rPr>
              <a:t> = n</a:t>
            </a:r>
            <a:r>
              <a:rPr lang="en-US" altLang="zh-TW" sz="2400" baseline="-25000">
                <a:latin typeface="Arial Unicode MS" panose="020B0604020202020204" pitchFamily="34" charset="-128"/>
                <a:ea typeface="新細明體" panose="02020500000000000000" pitchFamily="18" charset="-120"/>
              </a:rPr>
              <a:t>4</a:t>
            </a:r>
            <a:r>
              <a:rPr lang="en-US" altLang="zh-TW" sz="2400">
                <a:latin typeface="Arial Unicode MS" panose="020B0604020202020204" pitchFamily="34" charset="-128"/>
                <a:ea typeface="新細明體" panose="02020500000000000000" pitchFamily="18" charset="-120"/>
              </a:rPr>
              <a:t> = 16 + log</a:t>
            </a:r>
            <a:r>
              <a:rPr lang="en-US" altLang="zh-TW" sz="2400" baseline="-25000">
                <a:latin typeface="Arial Unicode MS" panose="020B0604020202020204" pitchFamily="34" charset="-128"/>
                <a:ea typeface="新細明體" panose="02020500000000000000" pitchFamily="18" charset="-120"/>
              </a:rPr>
              <a:t>2</a:t>
            </a:r>
            <a:r>
              <a:rPr lang="en-US" altLang="zh-TW" sz="2400">
                <a:latin typeface="Arial Unicode MS" panose="020B0604020202020204" pitchFamily="34" charset="-128"/>
                <a:ea typeface="新細明體" panose="02020500000000000000" pitchFamily="18" charset="-120"/>
              </a:rPr>
              <a:t>4 = 18. </a:t>
            </a:r>
          </a:p>
          <a:p>
            <a:pPr algn="just"/>
            <a:r>
              <a:rPr lang="en-US" altLang="zh-TW" sz="2400">
                <a:latin typeface="Arial Unicode MS" panose="020B0604020202020204" pitchFamily="34" charset="-128"/>
                <a:ea typeface="新細明體" panose="02020500000000000000" pitchFamily="18" charset="-120"/>
              </a:rPr>
              <a:t>This means that the subnet mask has eighteen 1s</a:t>
            </a:r>
          </a:p>
          <a:p>
            <a:pPr algn="just"/>
            <a:r>
              <a:rPr lang="en-US" altLang="zh-TW" sz="2400">
                <a:latin typeface="Arial Unicode MS" panose="020B0604020202020204" pitchFamily="34" charset="-128"/>
                <a:ea typeface="新細明體" panose="02020500000000000000" pitchFamily="18" charset="-120"/>
              </a:rPr>
              <a:t>and fourteen 0s. In other words, the subnet mask is 255.255.192.0 which is different from the network mask for class B (255.255.0.0).</a:t>
            </a:r>
          </a:p>
        </p:txBody>
      </p:sp>
      <p:grpSp>
        <p:nvGrpSpPr>
          <p:cNvPr id="126981" name="Group 3">
            <a:extLst>
              <a:ext uri="{FF2B5EF4-FFF2-40B4-BE49-F238E27FC236}">
                <a16:creationId xmlns:a16="http://schemas.microsoft.com/office/drawing/2014/main" id="{B75711F1-89B8-1CEA-9038-CCE5549EB933}"/>
              </a:ext>
            </a:extLst>
          </p:cNvPr>
          <p:cNvGrpSpPr>
            <a:grpSpLocks/>
          </p:cNvGrpSpPr>
          <p:nvPr/>
        </p:nvGrpSpPr>
        <p:grpSpPr bwMode="auto">
          <a:xfrm>
            <a:off x="0" y="0"/>
            <a:ext cx="9144000" cy="609600"/>
            <a:chOff x="0" y="2448"/>
            <a:chExt cx="5760" cy="384"/>
          </a:xfrm>
        </p:grpSpPr>
        <p:sp>
          <p:nvSpPr>
            <p:cNvPr id="126982" name="Rectangle 4">
              <a:extLst>
                <a:ext uri="{FF2B5EF4-FFF2-40B4-BE49-F238E27FC236}">
                  <a16:creationId xmlns:a16="http://schemas.microsoft.com/office/drawing/2014/main" id="{BDF53899-8885-D755-1CDE-13D8DBAC39B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33541" name="Text Box 5">
              <a:extLst>
                <a:ext uri="{FF2B5EF4-FFF2-40B4-BE49-F238E27FC236}">
                  <a16:creationId xmlns:a16="http://schemas.microsoft.com/office/drawing/2014/main" id="{86005D7A-B69A-ECEF-07C0-02BABB373F0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5.20</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頁尾版面配置區 1">
            <a:extLst>
              <a:ext uri="{FF2B5EF4-FFF2-40B4-BE49-F238E27FC236}">
                <a16:creationId xmlns:a16="http://schemas.microsoft.com/office/drawing/2014/main" id="{5136F8E7-D938-3934-BA85-74315E105F3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9027" name="投影片編號版面配置區 2">
            <a:extLst>
              <a:ext uri="{FF2B5EF4-FFF2-40B4-BE49-F238E27FC236}">
                <a16:creationId xmlns:a16="http://schemas.microsoft.com/office/drawing/2014/main" id="{18DF0AB3-0D1F-DDBF-6B97-A38F91F6287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1D492A9-9EEC-4C3F-A84F-7A5FF69AB2B4}" type="slidenum">
              <a:rPr lang="en-US" altLang="zh-TW" b="0"/>
              <a:pPr/>
              <a:t>61</a:t>
            </a:fld>
            <a:endParaRPr lang="en-US" altLang="zh-TW" b="0"/>
          </a:p>
        </p:txBody>
      </p:sp>
      <p:sp>
        <p:nvSpPr>
          <p:cNvPr id="129028" name="Text Box 2">
            <a:extLst>
              <a:ext uri="{FF2B5EF4-FFF2-40B4-BE49-F238E27FC236}">
                <a16:creationId xmlns:a16="http://schemas.microsoft.com/office/drawing/2014/main" id="{9BEBB70A-1791-D991-AA88-002E22F9227D}"/>
              </a:ext>
            </a:extLst>
          </p:cNvPr>
          <p:cNvSpPr txBox="1">
            <a:spLocks noChangeArrowheads="1"/>
          </p:cNvSpPr>
          <p:nvPr/>
        </p:nvSpPr>
        <p:spPr bwMode="auto">
          <a:xfrm>
            <a:off x="76200" y="69691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In Example 5.19, we show that a network is divided into four subnets. Since one of the addresses in subnet 2 is 141.14.120.77, we can find the subnet address as:</a:t>
            </a:r>
          </a:p>
        </p:txBody>
      </p:sp>
      <p:grpSp>
        <p:nvGrpSpPr>
          <p:cNvPr id="129029" name="Group 3">
            <a:extLst>
              <a:ext uri="{FF2B5EF4-FFF2-40B4-BE49-F238E27FC236}">
                <a16:creationId xmlns:a16="http://schemas.microsoft.com/office/drawing/2014/main" id="{4E76811E-4BB5-35F7-CE20-92422544D3F2}"/>
              </a:ext>
            </a:extLst>
          </p:cNvPr>
          <p:cNvGrpSpPr>
            <a:grpSpLocks/>
          </p:cNvGrpSpPr>
          <p:nvPr/>
        </p:nvGrpSpPr>
        <p:grpSpPr bwMode="auto">
          <a:xfrm>
            <a:off x="0" y="0"/>
            <a:ext cx="9144000" cy="609600"/>
            <a:chOff x="0" y="2448"/>
            <a:chExt cx="5760" cy="384"/>
          </a:xfrm>
        </p:grpSpPr>
        <p:sp>
          <p:nvSpPr>
            <p:cNvPr id="129033" name="Rectangle 4">
              <a:extLst>
                <a:ext uri="{FF2B5EF4-FFF2-40B4-BE49-F238E27FC236}">
                  <a16:creationId xmlns:a16="http://schemas.microsoft.com/office/drawing/2014/main" id="{ADA53788-14CD-9F78-C91A-DD1A8FF3830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35589" name="Text Box 5">
              <a:extLst>
                <a:ext uri="{FF2B5EF4-FFF2-40B4-BE49-F238E27FC236}">
                  <a16:creationId xmlns:a16="http://schemas.microsoft.com/office/drawing/2014/main" id="{4C3D2B91-B7A1-8268-B429-CEA424A6FD8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5.21</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29030" name="Picture 6">
            <a:extLst>
              <a:ext uri="{FF2B5EF4-FFF2-40B4-BE49-F238E27FC236}">
                <a16:creationId xmlns:a16="http://schemas.microsoft.com/office/drawing/2014/main" id="{F4A2EDB8-D2EE-FC3C-1DA3-5311DED1B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8866188"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31" name="Text Box 7">
            <a:extLst>
              <a:ext uri="{FF2B5EF4-FFF2-40B4-BE49-F238E27FC236}">
                <a16:creationId xmlns:a16="http://schemas.microsoft.com/office/drawing/2014/main" id="{F9716600-6C32-873A-5DD5-A420923FB368}"/>
              </a:ext>
            </a:extLst>
          </p:cNvPr>
          <p:cNvSpPr txBox="1">
            <a:spLocks noChangeArrowheads="1"/>
          </p:cNvSpPr>
          <p:nvPr/>
        </p:nvSpPr>
        <p:spPr bwMode="auto">
          <a:xfrm>
            <a:off x="152400" y="3429000"/>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The values of the first, second, and fourth bytes are calculated using the first short cut for AND operation. The value of the third byte is calculated using the second short cut for the AND operation.</a:t>
            </a:r>
          </a:p>
        </p:txBody>
      </p:sp>
      <p:pic>
        <p:nvPicPr>
          <p:cNvPr id="129032" name="Picture 8">
            <a:extLst>
              <a:ext uri="{FF2B5EF4-FFF2-40B4-BE49-F238E27FC236}">
                <a16:creationId xmlns:a16="http://schemas.microsoft.com/office/drawing/2014/main" id="{ABB56D16-BDB8-D7F6-3640-9632C67EA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5026025"/>
            <a:ext cx="87122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頁尾版面配置區 1">
            <a:extLst>
              <a:ext uri="{FF2B5EF4-FFF2-40B4-BE49-F238E27FC236}">
                <a16:creationId xmlns:a16="http://schemas.microsoft.com/office/drawing/2014/main" id="{AD799EFB-802F-70FB-35D3-769A6DBF9D4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1075" name="投影片編號版面配置區 2">
            <a:extLst>
              <a:ext uri="{FF2B5EF4-FFF2-40B4-BE49-F238E27FC236}">
                <a16:creationId xmlns:a16="http://schemas.microsoft.com/office/drawing/2014/main" id="{10493365-A544-B214-56C2-72D9A683D72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0B2E93-70E1-4D27-9836-C9AA16C3570D}" type="slidenum">
              <a:rPr lang="en-US" altLang="zh-TW" b="0"/>
              <a:pPr/>
              <a:t>62</a:t>
            </a:fld>
            <a:endParaRPr lang="en-US" altLang="zh-TW" b="0"/>
          </a:p>
        </p:txBody>
      </p:sp>
      <p:sp>
        <p:nvSpPr>
          <p:cNvPr id="131076" name="Text Box 2">
            <a:extLst>
              <a:ext uri="{FF2B5EF4-FFF2-40B4-BE49-F238E27FC236}">
                <a16:creationId xmlns:a16="http://schemas.microsoft.com/office/drawing/2014/main" id="{13135A78-1A70-2209-9781-29D5F69D2ED1}"/>
              </a:ext>
            </a:extLst>
          </p:cNvPr>
          <p:cNvSpPr txBox="1">
            <a:spLocks noChangeArrowheads="1"/>
          </p:cNvSpPr>
          <p:nvPr/>
        </p:nvSpPr>
        <p:spPr bwMode="auto">
          <a:xfrm>
            <a:off x="990600" y="90488"/>
            <a:ext cx="7620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Comparison of subnet, default, and supernet mask</a:t>
            </a:r>
          </a:p>
        </p:txBody>
      </p:sp>
      <p:sp>
        <p:nvSpPr>
          <p:cNvPr id="131077" name="Rectangle 3">
            <a:extLst>
              <a:ext uri="{FF2B5EF4-FFF2-40B4-BE49-F238E27FC236}">
                <a16:creationId xmlns:a16="http://schemas.microsoft.com/office/drawing/2014/main" id="{1C7A5020-8440-A8E9-5D66-EB5E3DA3039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1078" name="Rectangle 4">
            <a:extLst>
              <a:ext uri="{FF2B5EF4-FFF2-40B4-BE49-F238E27FC236}">
                <a16:creationId xmlns:a16="http://schemas.microsoft.com/office/drawing/2014/main" id="{3F9E4C83-9B02-0CE5-A6C4-9F30D0FCB59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1079" name="Rectangle 5">
            <a:extLst>
              <a:ext uri="{FF2B5EF4-FFF2-40B4-BE49-F238E27FC236}">
                <a16:creationId xmlns:a16="http://schemas.microsoft.com/office/drawing/2014/main" id="{9B349F81-6334-3085-2289-C30ED0C36BE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1080" name="Rectangle 6">
            <a:extLst>
              <a:ext uri="{FF2B5EF4-FFF2-40B4-BE49-F238E27FC236}">
                <a16:creationId xmlns:a16="http://schemas.microsoft.com/office/drawing/2014/main" id="{B93C1737-28FD-F2CE-7949-D6ED5ADED80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1081" name="Rectangle 7">
            <a:extLst>
              <a:ext uri="{FF2B5EF4-FFF2-40B4-BE49-F238E27FC236}">
                <a16:creationId xmlns:a16="http://schemas.microsoft.com/office/drawing/2014/main" id="{7AE34AAA-0601-A1E8-15B4-B30B4780A35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1082" name="Rectangle 8">
            <a:extLst>
              <a:ext uri="{FF2B5EF4-FFF2-40B4-BE49-F238E27FC236}">
                <a16:creationId xmlns:a16="http://schemas.microsoft.com/office/drawing/2014/main" id="{2E047245-2A86-E4EC-08F1-A3561C09776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1083" name="Rectangle 9">
            <a:extLst>
              <a:ext uri="{FF2B5EF4-FFF2-40B4-BE49-F238E27FC236}">
                <a16:creationId xmlns:a16="http://schemas.microsoft.com/office/drawing/2014/main" id="{519D3B46-988A-41D5-A179-22D2A4451DD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98378" name="Picture 10">
            <a:extLst>
              <a:ext uri="{FF2B5EF4-FFF2-40B4-BE49-F238E27FC236}">
                <a16:creationId xmlns:a16="http://schemas.microsoft.com/office/drawing/2014/main" id="{7CA85102-DBA3-B667-8458-03B32EE42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3282950"/>
            <a:ext cx="74183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8379" name="Picture 11">
            <a:extLst>
              <a:ext uri="{FF2B5EF4-FFF2-40B4-BE49-F238E27FC236}">
                <a16:creationId xmlns:a16="http://schemas.microsoft.com/office/drawing/2014/main" id="{C9FF813E-DBD0-F184-6D32-02D3EFDB8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2197100"/>
            <a:ext cx="8482012"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8380" name="Picture 12">
            <a:extLst>
              <a:ext uri="{FF2B5EF4-FFF2-40B4-BE49-F238E27FC236}">
                <a16:creationId xmlns:a16="http://schemas.microsoft.com/office/drawing/2014/main" id="{14CC573D-AFE3-B2E9-4A71-3002E7247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88" y="3810000"/>
            <a:ext cx="8774112"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83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98379"/>
                                        </p:tgtEl>
                                        <p:attrNameLst>
                                          <p:attrName>style.visibility</p:attrName>
                                        </p:attrNameLst>
                                      </p:cBhvr>
                                      <p:to>
                                        <p:strVal val="visible"/>
                                      </p:to>
                                    </p:set>
                                    <p:anim calcmode="lin" valueType="num">
                                      <p:cBhvr>
                                        <p:cTn id="11" dur="500" fill="hold"/>
                                        <p:tgtEl>
                                          <p:spTgt spid="698379"/>
                                        </p:tgtEl>
                                        <p:attrNameLst>
                                          <p:attrName>ppt_w</p:attrName>
                                        </p:attrNameLst>
                                      </p:cBhvr>
                                      <p:tavLst>
                                        <p:tav tm="0">
                                          <p:val>
                                            <p:fltVal val="0"/>
                                          </p:val>
                                        </p:tav>
                                        <p:tav tm="100000">
                                          <p:val>
                                            <p:strVal val="#ppt_w"/>
                                          </p:val>
                                        </p:tav>
                                      </p:tavLst>
                                    </p:anim>
                                    <p:anim calcmode="lin" valueType="num">
                                      <p:cBhvr>
                                        <p:cTn id="12" dur="500" fill="hold"/>
                                        <p:tgtEl>
                                          <p:spTgt spid="698379"/>
                                        </p:tgtEl>
                                        <p:attrNameLst>
                                          <p:attrName>ppt_h</p:attrName>
                                        </p:attrNameLst>
                                      </p:cBhvr>
                                      <p:tavLst>
                                        <p:tav tm="0">
                                          <p:val>
                                            <p:fltVal val="0"/>
                                          </p:val>
                                        </p:tav>
                                        <p:tav tm="100000">
                                          <p:val>
                                            <p:strVal val="#ppt_h"/>
                                          </p:val>
                                        </p:tav>
                                      </p:tavLst>
                                    </p:anim>
                                    <p:animEffect transition="in" filter="fade">
                                      <p:cBhvr>
                                        <p:cTn id="13" dur="500"/>
                                        <p:tgtEl>
                                          <p:spTgt spid="6983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698380"/>
                                        </p:tgtEl>
                                        <p:attrNameLst>
                                          <p:attrName>style.visibility</p:attrName>
                                        </p:attrNameLst>
                                      </p:cBhvr>
                                      <p:to>
                                        <p:strVal val="visible"/>
                                      </p:to>
                                    </p:set>
                                    <p:anim calcmode="lin" valueType="num">
                                      <p:cBhvr>
                                        <p:cTn id="18" dur="500" fill="hold"/>
                                        <p:tgtEl>
                                          <p:spTgt spid="698380"/>
                                        </p:tgtEl>
                                        <p:attrNameLst>
                                          <p:attrName>ppt_w</p:attrName>
                                        </p:attrNameLst>
                                      </p:cBhvr>
                                      <p:tavLst>
                                        <p:tav tm="0">
                                          <p:val>
                                            <p:fltVal val="0"/>
                                          </p:val>
                                        </p:tav>
                                        <p:tav tm="100000">
                                          <p:val>
                                            <p:strVal val="#ppt_w"/>
                                          </p:val>
                                        </p:tav>
                                      </p:tavLst>
                                    </p:anim>
                                    <p:anim calcmode="lin" valueType="num">
                                      <p:cBhvr>
                                        <p:cTn id="19" dur="500" fill="hold"/>
                                        <p:tgtEl>
                                          <p:spTgt spid="698380"/>
                                        </p:tgtEl>
                                        <p:attrNameLst>
                                          <p:attrName>ppt_h</p:attrName>
                                        </p:attrNameLst>
                                      </p:cBhvr>
                                      <p:tavLst>
                                        <p:tav tm="0">
                                          <p:val>
                                            <p:fltVal val="0"/>
                                          </p:val>
                                        </p:tav>
                                        <p:tav tm="100000">
                                          <p:val>
                                            <p:strVal val="#ppt_h"/>
                                          </p:val>
                                        </p:tav>
                                      </p:tavLst>
                                    </p:anim>
                                    <p:animEffect transition="in" filter="fade">
                                      <p:cBhvr>
                                        <p:cTn id="20" dur="500"/>
                                        <p:tgtEl>
                                          <p:spTgt spid="69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頁尾版面配置區 1">
            <a:extLst>
              <a:ext uri="{FF2B5EF4-FFF2-40B4-BE49-F238E27FC236}">
                <a16:creationId xmlns:a16="http://schemas.microsoft.com/office/drawing/2014/main" id="{D22AF6E5-7FC4-7745-0EA3-4DCC56F312F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3123" name="投影片編號版面配置區 2">
            <a:extLst>
              <a:ext uri="{FF2B5EF4-FFF2-40B4-BE49-F238E27FC236}">
                <a16:creationId xmlns:a16="http://schemas.microsoft.com/office/drawing/2014/main" id="{D6605975-2A56-3147-EA82-87177F9B10C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2B9B84-F0E7-4A24-85A8-11C16E1AB900}" type="slidenum">
              <a:rPr lang="en-US" altLang="zh-TW" b="0"/>
              <a:pPr/>
              <a:t>63</a:t>
            </a:fld>
            <a:endParaRPr lang="en-US" altLang="zh-TW" b="0"/>
          </a:p>
        </p:txBody>
      </p:sp>
      <p:sp>
        <p:nvSpPr>
          <p:cNvPr id="745474" name="Rectangle 2">
            <a:extLst>
              <a:ext uri="{FF2B5EF4-FFF2-40B4-BE49-F238E27FC236}">
                <a16:creationId xmlns:a16="http://schemas.microsoft.com/office/drawing/2014/main" id="{0268761B-5E66-9543-03C0-B7D017A7172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33125" name="Text Box 3">
            <a:extLst>
              <a:ext uri="{FF2B5EF4-FFF2-40B4-BE49-F238E27FC236}">
                <a16:creationId xmlns:a16="http://schemas.microsoft.com/office/drawing/2014/main" id="{BF3C75AC-FA4E-75B7-5127-3B530304C8D7}"/>
              </a:ext>
            </a:extLst>
          </p:cNvPr>
          <p:cNvSpPr txBox="1">
            <a:spLocks noChangeArrowheads="1"/>
          </p:cNvSpPr>
          <p:nvPr/>
        </p:nvSpPr>
        <p:spPr bwMode="auto">
          <a:xfrm>
            <a:off x="228600" y="355600"/>
            <a:ext cx="6734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5-3  CLASSLESS ADDRESSING</a:t>
            </a:r>
          </a:p>
        </p:txBody>
      </p:sp>
      <p:sp>
        <p:nvSpPr>
          <p:cNvPr id="133126" name="Text Box 4">
            <a:extLst>
              <a:ext uri="{FF2B5EF4-FFF2-40B4-BE49-F238E27FC236}">
                <a16:creationId xmlns:a16="http://schemas.microsoft.com/office/drawing/2014/main" id="{BD69A951-A910-A48F-AAC3-FAAEC2D1736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33127" name="Rectangle 5">
            <a:extLst>
              <a:ext uri="{FF2B5EF4-FFF2-40B4-BE49-F238E27FC236}">
                <a16:creationId xmlns:a16="http://schemas.microsoft.com/office/drawing/2014/main" id="{D2DE8CC2-CCE6-6631-FB64-3AE5CBA9D578}"/>
              </a:ext>
            </a:extLst>
          </p:cNvPr>
          <p:cNvSpPr>
            <a:spLocks noChangeArrowheads="1"/>
          </p:cNvSpPr>
          <p:nvPr/>
        </p:nvSpPr>
        <p:spPr bwMode="auto">
          <a:xfrm>
            <a:off x="304800" y="1371600"/>
            <a:ext cx="8839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a:latin typeface="Arial Unicode MS" panose="020B0604020202020204" pitchFamily="34" charset="-128"/>
                <a:ea typeface="新細明體" panose="02020500000000000000" pitchFamily="18" charset="-120"/>
              </a:rPr>
              <a:t>Subnetting and supernetting in classful addressing did not really solve the address depletion problem. With the growth of the Internet, it was clear that a larger address space was needed as a long-term solution. Although the long-range solution has already been devised and is called IPv6, a short-term solution was also devised to use the same address space but to change the distribution of addresses to provide a fair share to each organization. The short-term solution still uses IPv4 addresses, but it is called </a:t>
            </a:r>
            <a:r>
              <a:rPr lang="en-US" altLang="zh-TW" sz="2800" i="1">
                <a:solidFill>
                  <a:schemeClr val="hlink"/>
                </a:solidFill>
                <a:latin typeface="Arial Unicode MS" panose="020B0604020202020204" pitchFamily="34" charset="-128"/>
                <a:ea typeface="新細明體" panose="02020500000000000000" pitchFamily="18" charset="-120"/>
              </a:rPr>
              <a:t>classless addressing</a:t>
            </a:r>
            <a:r>
              <a:rPr lang="en-US" altLang="zh-TW" sz="2800">
                <a:latin typeface="Arial Unicode MS" panose="020B0604020202020204" pitchFamily="34" charset="-128"/>
                <a:ea typeface="新細明體" panose="02020500000000000000" pitchFamily="18" charset="-12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35170" name="頁尾版面配置區 1">
            <a:extLst>
              <a:ext uri="{FF2B5EF4-FFF2-40B4-BE49-F238E27FC236}">
                <a16:creationId xmlns:a16="http://schemas.microsoft.com/office/drawing/2014/main" id="{DC66B570-9A93-1CF9-2BA2-A8F85E56D12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5171" name="投影片編號版面配置區 2">
            <a:extLst>
              <a:ext uri="{FF2B5EF4-FFF2-40B4-BE49-F238E27FC236}">
                <a16:creationId xmlns:a16="http://schemas.microsoft.com/office/drawing/2014/main" id="{036A8198-47EA-1D9B-44C8-4C98FFC9CAF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B754A6-4E9C-4393-A2FC-CDB9981F5F92}" type="slidenum">
              <a:rPr lang="en-US" altLang="zh-TW" b="0"/>
              <a:pPr/>
              <a:t>64</a:t>
            </a:fld>
            <a:endParaRPr lang="en-US" altLang="zh-TW" b="0"/>
          </a:p>
        </p:txBody>
      </p:sp>
      <p:sp>
        <p:nvSpPr>
          <p:cNvPr id="747522" name="Text Box 2">
            <a:extLst>
              <a:ext uri="{FF2B5EF4-FFF2-40B4-BE49-F238E27FC236}">
                <a16:creationId xmlns:a16="http://schemas.microsoft.com/office/drawing/2014/main" id="{D339E949-6CE1-0124-B1C4-84ABDB0E3796}"/>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35173" name="Text Box 3">
            <a:extLst>
              <a:ext uri="{FF2B5EF4-FFF2-40B4-BE49-F238E27FC236}">
                <a16:creationId xmlns:a16="http://schemas.microsoft.com/office/drawing/2014/main" id="{DE0E7EB6-88FA-A515-D654-EDE101AE1D9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47524" name="Rectangle 4">
            <a:extLst>
              <a:ext uri="{FF2B5EF4-FFF2-40B4-BE49-F238E27FC236}">
                <a16:creationId xmlns:a16="http://schemas.microsoft.com/office/drawing/2014/main" id="{52E2FEB0-2572-FF96-1A57-5E25007166F9}"/>
              </a:ext>
            </a:extLst>
          </p:cNvPr>
          <p:cNvSpPr>
            <a:spLocks noChangeArrowheads="1"/>
          </p:cNvSpPr>
          <p:nvPr/>
        </p:nvSpPr>
        <p:spPr bwMode="auto">
          <a:xfrm>
            <a:off x="304800" y="989013"/>
            <a:ext cx="6705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Variable –Length Blocks</a:t>
            </a:r>
            <a:endParaRPr lang="en-US" dirty="0">
              <a:latin typeface="Times New Roman"/>
              <a:ea typeface="新細明體"/>
              <a:cs typeface="Times New Roman"/>
            </a:endParaRP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Two-Level Addressing</a:t>
            </a: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 Block Allocation</a:t>
            </a:r>
          </a:p>
          <a:p>
            <a:pPr marL="457200" indent="-457200">
              <a:spcBef>
                <a:spcPct val="10000"/>
              </a:spcBef>
              <a:spcAft>
                <a:spcPct val="10000"/>
              </a:spcAft>
              <a:buClr>
                <a:schemeClr val="tx1"/>
              </a:buClr>
              <a:buSzPct val="117000"/>
              <a:buFont typeface="Arial"/>
              <a:buChar char="•"/>
            </a:pPr>
            <a:r>
              <a:rPr lang="en-US" altLang="zh-TW" sz="2800" dirty="0">
                <a:solidFill>
                  <a:srgbClr val="0033CC"/>
                </a:solidFill>
                <a:latin typeface="Times New Roman"/>
                <a:ea typeface="新細明體"/>
                <a:cs typeface="Times New Roman"/>
              </a:rPr>
              <a:t> Subnetting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7524"/>
                                        </p:tgtEl>
                                        <p:attrNameLst>
                                          <p:attrName>style.visibility</p:attrName>
                                        </p:attrNameLst>
                                      </p:cBhvr>
                                      <p:to>
                                        <p:strVal val="visible"/>
                                      </p:to>
                                    </p:set>
                                    <p:animEffect transition="in" filter="wipe(up)">
                                      <p:cBhvr>
                                        <p:cTn id="7" dur="5000"/>
                                        <p:tgtEl>
                                          <p:spTgt spid="74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頁尾版面配置區 1">
            <a:extLst>
              <a:ext uri="{FF2B5EF4-FFF2-40B4-BE49-F238E27FC236}">
                <a16:creationId xmlns:a16="http://schemas.microsoft.com/office/drawing/2014/main" id="{5C5A5105-2AEA-1717-8B1B-A42903B7C99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7219" name="投影片編號版面配置區 2">
            <a:extLst>
              <a:ext uri="{FF2B5EF4-FFF2-40B4-BE49-F238E27FC236}">
                <a16:creationId xmlns:a16="http://schemas.microsoft.com/office/drawing/2014/main" id="{09D05FFA-1331-2A56-59F5-12485C581B5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0FE5E0-FB22-4F1B-80E4-AA58B35E2E30}" type="slidenum">
              <a:rPr lang="en-US" altLang="zh-TW" b="0"/>
              <a:pPr/>
              <a:t>65</a:t>
            </a:fld>
            <a:endParaRPr lang="en-US" altLang="zh-TW" b="0"/>
          </a:p>
        </p:txBody>
      </p:sp>
      <p:sp>
        <p:nvSpPr>
          <p:cNvPr id="137220" name="Text Box 2">
            <a:extLst>
              <a:ext uri="{FF2B5EF4-FFF2-40B4-BE49-F238E27FC236}">
                <a16:creationId xmlns:a16="http://schemas.microsoft.com/office/drawing/2014/main" id="{CC67F7D9-7105-3235-578D-11E9E2C079FF}"/>
              </a:ext>
            </a:extLst>
          </p:cNvPr>
          <p:cNvSpPr txBox="1">
            <a:spLocks noChangeArrowheads="1"/>
          </p:cNvSpPr>
          <p:nvPr/>
        </p:nvSpPr>
        <p:spPr bwMode="auto">
          <a:xfrm>
            <a:off x="990600" y="90488"/>
            <a:ext cx="7543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Variable-length blocks in classless addressing</a:t>
            </a:r>
          </a:p>
        </p:txBody>
      </p:sp>
      <p:sp>
        <p:nvSpPr>
          <p:cNvPr id="137221" name="Rectangle 3">
            <a:extLst>
              <a:ext uri="{FF2B5EF4-FFF2-40B4-BE49-F238E27FC236}">
                <a16:creationId xmlns:a16="http://schemas.microsoft.com/office/drawing/2014/main" id="{0F8DBAF6-A257-5ED3-644C-748FA672A21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2" name="Rectangle 4">
            <a:extLst>
              <a:ext uri="{FF2B5EF4-FFF2-40B4-BE49-F238E27FC236}">
                <a16:creationId xmlns:a16="http://schemas.microsoft.com/office/drawing/2014/main" id="{37CFC856-3533-0B50-0935-FE9BD1850C9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3" name="Rectangle 5">
            <a:extLst>
              <a:ext uri="{FF2B5EF4-FFF2-40B4-BE49-F238E27FC236}">
                <a16:creationId xmlns:a16="http://schemas.microsoft.com/office/drawing/2014/main" id="{0FA693BF-1546-1EEA-C840-4250BA51F71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4" name="Rectangle 6">
            <a:extLst>
              <a:ext uri="{FF2B5EF4-FFF2-40B4-BE49-F238E27FC236}">
                <a16:creationId xmlns:a16="http://schemas.microsoft.com/office/drawing/2014/main" id="{58EEE479-9C45-A1A3-752C-99DC6668F9C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5" name="Rectangle 7">
            <a:extLst>
              <a:ext uri="{FF2B5EF4-FFF2-40B4-BE49-F238E27FC236}">
                <a16:creationId xmlns:a16="http://schemas.microsoft.com/office/drawing/2014/main" id="{7CD6F472-177E-2A38-EDD1-53FDE55E464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6" name="Rectangle 8">
            <a:extLst>
              <a:ext uri="{FF2B5EF4-FFF2-40B4-BE49-F238E27FC236}">
                <a16:creationId xmlns:a16="http://schemas.microsoft.com/office/drawing/2014/main" id="{D089FE60-66DC-E022-8DDF-5F8115FE46A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7" name="Rectangle 9">
            <a:extLst>
              <a:ext uri="{FF2B5EF4-FFF2-40B4-BE49-F238E27FC236}">
                <a16:creationId xmlns:a16="http://schemas.microsoft.com/office/drawing/2014/main" id="{5B2612E0-D7C6-F664-3B5B-C1ABF5FB608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37228" name="Picture 10">
            <a:extLst>
              <a:ext uri="{FF2B5EF4-FFF2-40B4-BE49-F238E27FC236}">
                <a16:creationId xmlns:a16="http://schemas.microsoft.com/office/drawing/2014/main" id="{ACA3DFB7-6970-8D32-F48B-D5EB86141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667000"/>
            <a:ext cx="82994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頁尾版面配置區 1">
            <a:extLst>
              <a:ext uri="{FF2B5EF4-FFF2-40B4-BE49-F238E27FC236}">
                <a16:creationId xmlns:a16="http://schemas.microsoft.com/office/drawing/2014/main" id="{5A6BE676-5D0C-4E37-E856-8F86CEF95B13}"/>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9267" name="投影片編號版面配置區 2">
            <a:extLst>
              <a:ext uri="{FF2B5EF4-FFF2-40B4-BE49-F238E27FC236}">
                <a16:creationId xmlns:a16="http://schemas.microsoft.com/office/drawing/2014/main" id="{B0297FED-96AA-DFB2-C2B1-D257B03CAB8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FD14F9-06A3-4D67-8EFB-B95BEFB69B44}" type="slidenum">
              <a:rPr lang="en-US" altLang="zh-TW" b="0"/>
              <a:pPr/>
              <a:t>66</a:t>
            </a:fld>
            <a:endParaRPr lang="en-US" altLang="zh-TW" b="0"/>
          </a:p>
        </p:txBody>
      </p:sp>
      <p:sp>
        <p:nvSpPr>
          <p:cNvPr id="139268" name="Rectangle 2">
            <a:extLst>
              <a:ext uri="{FF2B5EF4-FFF2-40B4-BE49-F238E27FC236}">
                <a16:creationId xmlns:a16="http://schemas.microsoft.com/office/drawing/2014/main" id="{8F17CC27-108B-8168-950D-632F605DBC7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69" name="Rectangle 3">
            <a:extLst>
              <a:ext uri="{FF2B5EF4-FFF2-40B4-BE49-F238E27FC236}">
                <a16:creationId xmlns:a16="http://schemas.microsoft.com/office/drawing/2014/main" id="{E327B303-CCE6-4FF5-4645-83903CBF04E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0" name="Rectangle 4">
            <a:extLst>
              <a:ext uri="{FF2B5EF4-FFF2-40B4-BE49-F238E27FC236}">
                <a16:creationId xmlns:a16="http://schemas.microsoft.com/office/drawing/2014/main" id="{20A7B659-A4FF-6BD7-27EB-1FD202FE77C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1" name="Rectangle 5">
            <a:extLst>
              <a:ext uri="{FF2B5EF4-FFF2-40B4-BE49-F238E27FC236}">
                <a16:creationId xmlns:a16="http://schemas.microsoft.com/office/drawing/2014/main" id="{26D3D1F3-CE38-97CA-5A04-67F1F1616B5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2" name="Rectangle 6">
            <a:extLst>
              <a:ext uri="{FF2B5EF4-FFF2-40B4-BE49-F238E27FC236}">
                <a16:creationId xmlns:a16="http://schemas.microsoft.com/office/drawing/2014/main" id="{632AB214-8A42-7F8A-160B-6F23469EF95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3" name="Rectangle 7">
            <a:extLst>
              <a:ext uri="{FF2B5EF4-FFF2-40B4-BE49-F238E27FC236}">
                <a16:creationId xmlns:a16="http://schemas.microsoft.com/office/drawing/2014/main" id="{277A7288-B0BE-ACAF-8B81-B3EEC0DB128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4" name="Rectangle 8">
            <a:extLst>
              <a:ext uri="{FF2B5EF4-FFF2-40B4-BE49-F238E27FC236}">
                <a16:creationId xmlns:a16="http://schemas.microsoft.com/office/drawing/2014/main" id="{812EBF86-BAC8-EE55-9238-085AE86A832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58473" name="Line 9">
            <a:extLst>
              <a:ext uri="{FF2B5EF4-FFF2-40B4-BE49-F238E27FC236}">
                <a16:creationId xmlns:a16="http://schemas.microsoft.com/office/drawing/2014/main" id="{8B3AF88B-C243-3954-6E16-C04CA32CC8BA}"/>
              </a:ext>
            </a:extLst>
          </p:cNvPr>
          <p:cNvSpPr>
            <a:spLocks noChangeShapeType="1"/>
          </p:cNvSpPr>
          <p:nvPr/>
        </p:nvSpPr>
        <p:spPr bwMode="auto">
          <a:xfrm>
            <a:off x="609600" y="2700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8474" name="Line 10">
            <a:extLst>
              <a:ext uri="{FF2B5EF4-FFF2-40B4-BE49-F238E27FC236}">
                <a16:creationId xmlns:a16="http://schemas.microsoft.com/office/drawing/2014/main" id="{4B71B40F-9CC2-1012-62A6-C38DC3D5C7DB}"/>
              </a:ext>
            </a:extLst>
          </p:cNvPr>
          <p:cNvSpPr>
            <a:spLocks noChangeShapeType="1"/>
          </p:cNvSpPr>
          <p:nvPr/>
        </p:nvSpPr>
        <p:spPr bwMode="auto">
          <a:xfrm>
            <a:off x="609600" y="4419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8475" name="Rectangle 11">
            <a:extLst>
              <a:ext uri="{FF2B5EF4-FFF2-40B4-BE49-F238E27FC236}">
                <a16:creationId xmlns:a16="http://schemas.microsoft.com/office/drawing/2014/main" id="{3482F953-422F-5FC5-8FF1-6EA27FB666CD}"/>
              </a:ext>
            </a:extLst>
          </p:cNvPr>
          <p:cNvSpPr>
            <a:spLocks noChangeArrowheads="1"/>
          </p:cNvSpPr>
          <p:nvPr/>
        </p:nvSpPr>
        <p:spPr bwMode="auto">
          <a:xfrm>
            <a:off x="647700" y="27924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In classless addressing, the prefix defines the network and the suffix</a:t>
            </a:r>
          </a:p>
          <a:p>
            <a:pPr algn="ctr"/>
            <a:r>
              <a:rPr lang="en-US" altLang="zh-TW" sz="3200" i="1">
                <a:solidFill>
                  <a:schemeClr val="bg1"/>
                </a:solidFill>
                <a:latin typeface="Arial" panose="020B0604020202020204" pitchFamily="34" charset="0"/>
                <a:ea typeface="新細明體" panose="02020500000000000000" pitchFamily="18" charset="-120"/>
              </a:rPr>
              <a:t>defines the host.</a:t>
            </a:r>
          </a:p>
        </p:txBody>
      </p:sp>
      <p:grpSp>
        <p:nvGrpSpPr>
          <p:cNvPr id="958476" name="Group 12">
            <a:extLst>
              <a:ext uri="{FF2B5EF4-FFF2-40B4-BE49-F238E27FC236}">
                <a16:creationId xmlns:a16="http://schemas.microsoft.com/office/drawing/2014/main" id="{F6184B7D-1A7C-CFC8-6461-41B9971CAA2A}"/>
              </a:ext>
            </a:extLst>
          </p:cNvPr>
          <p:cNvGrpSpPr>
            <a:grpSpLocks/>
          </p:cNvGrpSpPr>
          <p:nvPr/>
        </p:nvGrpSpPr>
        <p:grpSpPr bwMode="auto">
          <a:xfrm>
            <a:off x="609600" y="2057400"/>
            <a:ext cx="1143000" cy="566738"/>
            <a:chOff x="1200" y="1248"/>
            <a:chExt cx="720" cy="357"/>
          </a:xfrm>
        </p:grpSpPr>
        <p:pic>
          <p:nvPicPr>
            <p:cNvPr id="139279" name="Picture 13">
              <a:extLst>
                <a:ext uri="{FF2B5EF4-FFF2-40B4-BE49-F238E27FC236}">
                  <a16:creationId xmlns:a16="http://schemas.microsoft.com/office/drawing/2014/main" id="{D67E1D2F-D8C6-E74E-D150-9B741B725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80" name="Text Box 14">
              <a:extLst>
                <a:ext uri="{FF2B5EF4-FFF2-40B4-BE49-F238E27FC236}">
                  <a16:creationId xmlns:a16="http://schemas.microsoft.com/office/drawing/2014/main" id="{9FF8BB8B-4D03-0D07-2DB5-537F7FA4030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847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5847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58473"/>
                                        </p:tgtEl>
                                        <p:attrNameLst>
                                          <p:attrName>style.visibility</p:attrName>
                                        </p:attrNameLst>
                                      </p:cBhvr>
                                      <p:to>
                                        <p:strVal val="visible"/>
                                      </p:to>
                                    </p:set>
                                    <p:animEffect transition="in" filter="checkerboard(across)">
                                      <p:cBhvr>
                                        <p:cTn id="13" dur="500"/>
                                        <p:tgtEl>
                                          <p:spTgt spid="958473"/>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58474"/>
                                        </p:tgtEl>
                                        <p:attrNameLst>
                                          <p:attrName>style.visibility</p:attrName>
                                        </p:attrNameLst>
                                      </p:cBhvr>
                                      <p:to>
                                        <p:strVal val="visible"/>
                                      </p:to>
                                    </p:set>
                                    <p:animEffect transition="in" filter="checkerboard(across)">
                                      <p:cBhvr>
                                        <p:cTn id="17" dur="500"/>
                                        <p:tgtEl>
                                          <p:spTgt spid="958474"/>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58475"/>
                                        </p:tgtEl>
                                        <p:attrNameLst>
                                          <p:attrName>style.visibility</p:attrName>
                                        </p:attrNameLst>
                                      </p:cBhvr>
                                      <p:to>
                                        <p:strVal val="visible"/>
                                      </p:to>
                                    </p:set>
                                    <p:animEffect transition="in" filter="checkerboard(across)">
                                      <p:cBhvr>
                                        <p:cTn id="21" dur="500"/>
                                        <p:tgtEl>
                                          <p:spTgt spid="958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7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頁尾版面配置區 1">
            <a:extLst>
              <a:ext uri="{FF2B5EF4-FFF2-40B4-BE49-F238E27FC236}">
                <a16:creationId xmlns:a16="http://schemas.microsoft.com/office/drawing/2014/main" id="{6AE54AB1-C68B-2B95-393F-4E7BE5813E8D}"/>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1315" name="投影片編號版面配置區 2">
            <a:extLst>
              <a:ext uri="{FF2B5EF4-FFF2-40B4-BE49-F238E27FC236}">
                <a16:creationId xmlns:a16="http://schemas.microsoft.com/office/drawing/2014/main" id="{66E47947-A024-88CD-FA83-C9D50346FDF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16B14D-A20B-4663-BFAE-EF8170D5C208}" type="slidenum">
              <a:rPr lang="en-US" altLang="zh-TW" b="0"/>
              <a:pPr/>
              <a:t>67</a:t>
            </a:fld>
            <a:endParaRPr lang="en-US" altLang="zh-TW" b="0"/>
          </a:p>
        </p:txBody>
      </p:sp>
      <p:sp>
        <p:nvSpPr>
          <p:cNvPr id="141316" name="Text Box 2">
            <a:extLst>
              <a:ext uri="{FF2B5EF4-FFF2-40B4-BE49-F238E27FC236}">
                <a16:creationId xmlns:a16="http://schemas.microsoft.com/office/drawing/2014/main" id="{A617FE0A-D287-D583-3467-0B1F9146AF6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Prefix and suffix</a:t>
            </a:r>
          </a:p>
        </p:txBody>
      </p:sp>
      <p:sp>
        <p:nvSpPr>
          <p:cNvPr id="141317" name="Rectangle 3">
            <a:extLst>
              <a:ext uri="{FF2B5EF4-FFF2-40B4-BE49-F238E27FC236}">
                <a16:creationId xmlns:a16="http://schemas.microsoft.com/office/drawing/2014/main" id="{A7D1CB49-7BDE-50E7-06DF-A1DE90516EE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18" name="Rectangle 4">
            <a:extLst>
              <a:ext uri="{FF2B5EF4-FFF2-40B4-BE49-F238E27FC236}">
                <a16:creationId xmlns:a16="http://schemas.microsoft.com/office/drawing/2014/main" id="{5FB6EB65-80E2-E182-D165-3345E6E89C9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19" name="Rectangle 5">
            <a:extLst>
              <a:ext uri="{FF2B5EF4-FFF2-40B4-BE49-F238E27FC236}">
                <a16:creationId xmlns:a16="http://schemas.microsoft.com/office/drawing/2014/main" id="{52120676-FEBD-7279-8D77-4E91700016B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0" name="Rectangle 6">
            <a:extLst>
              <a:ext uri="{FF2B5EF4-FFF2-40B4-BE49-F238E27FC236}">
                <a16:creationId xmlns:a16="http://schemas.microsoft.com/office/drawing/2014/main" id="{F91E87F8-8988-135F-62AE-0DE545AC742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1" name="Rectangle 7">
            <a:extLst>
              <a:ext uri="{FF2B5EF4-FFF2-40B4-BE49-F238E27FC236}">
                <a16:creationId xmlns:a16="http://schemas.microsoft.com/office/drawing/2014/main" id="{905A39FF-A6E0-1E66-79F0-F16FDD2FCD4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2" name="Rectangle 8">
            <a:extLst>
              <a:ext uri="{FF2B5EF4-FFF2-40B4-BE49-F238E27FC236}">
                <a16:creationId xmlns:a16="http://schemas.microsoft.com/office/drawing/2014/main" id="{82750CE9-EA57-AB37-1D54-CF0494AB6CC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3" name="Rectangle 9">
            <a:extLst>
              <a:ext uri="{FF2B5EF4-FFF2-40B4-BE49-F238E27FC236}">
                <a16:creationId xmlns:a16="http://schemas.microsoft.com/office/drawing/2014/main" id="{48FFE192-0AC3-F57F-CED3-BC6008B6CD4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41324" name="Picture 10">
            <a:extLst>
              <a:ext uri="{FF2B5EF4-FFF2-40B4-BE49-F238E27FC236}">
                <a16:creationId xmlns:a16="http://schemas.microsoft.com/office/drawing/2014/main" id="{8704A720-DDDE-D050-5EE0-E6952438F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2771775"/>
            <a:ext cx="69469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頁尾版面配置區 1">
            <a:extLst>
              <a:ext uri="{FF2B5EF4-FFF2-40B4-BE49-F238E27FC236}">
                <a16:creationId xmlns:a16="http://schemas.microsoft.com/office/drawing/2014/main" id="{11F95386-CB65-1627-C6CA-0E080812B2B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3363" name="投影片編號版面配置區 2">
            <a:extLst>
              <a:ext uri="{FF2B5EF4-FFF2-40B4-BE49-F238E27FC236}">
                <a16:creationId xmlns:a16="http://schemas.microsoft.com/office/drawing/2014/main" id="{B25865BC-54FF-DA15-E804-93E580EA256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B38EDBC-8C67-4B50-BFD4-9A119DCB8517}" type="slidenum">
              <a:rPr lang="en-US" altLang="zh-TW" b="0"/>
              <a:pPr/>
              <a:t>68</a:t>
            </a:fld>
            <a:endParaRPr lang="en-US" altLang="zh-TW" b="0"/>
          </a:p>
        </p:txBody>
      </p:sp>
      <p:sp>
        <p:nvSpPr>
          <p:cNvPr id="143364" name="Rectangle 2">
            <a:extLst>
              <a:ext uri="{FF2B5EF4-FFF2-40B4-BE49-F238E27FC236}">
                <a16:creationId xmlns:a16="http://schemas.microsoft.com/office/drawing/2014/main" id="{2287B146-9447-B451-9406-4DB52AEA1AA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365" name="Rectangle 3">
            <a:extLst>
              <a:ext uri="{FF2B5EF4-FFF2-40B4-BE49-F238E27FC236}">
                <a16:creationId xmlns:a16="http://schemas.microsoft.com/office/drawing/2014/main" id="{6F571576-7CAC-6F8B-A942-95E606BC2C4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366" name="Rectangle 4">
            <a:extLst>
              <a:ext uri="{FF2B5EF4-FFF2-40B4-BE49-F238E27FC236}">
                <a16:creationId xmlns:a16="http://schemas.microsoft.com/office/drawing/2014/main" id="{098FD53B-19D1-1928-04FA-BDE14AB7914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367" name="Rectangle 5">
            <a:extLst>
              <a:ext uri="{FF2B5EF4-FFF2-40B4-BE49-F238E27FC236}">
                <a16:creationId xmlns:a16="http://schemas.microsoft.com/office/drawing/2014/main" id="{8152950C-7E2D-9A68-235A-B55CB7062D4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368" name="Rectangle 6">
            <a:extLst>
              <a:ext uri="{FF2B5EF4-FFF2-40B4-BE49-F238E27FC236}">
                <a16:creationId xmlns:a16="http://schemas.microsoft.com/office/drawing/2014/main" id="{0BC04386-695E-C22F-0F95-7757FA850CC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369" name="Rectangle 7">
            <a:extLst>
              <a:ext uri="{FF2B5EF4-FFF2-40B4-BE49-F238E27FC236}">
                <a16:creationId xmlns:a16="http://schemas.microsoft.com/office/drawing/2014/main" id="{A9BD7A8F-C175-59C3-C12D-B8189898DE0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370" name="Rectangle 8">
            <a:extLst>
              <a:ext uri="{FF2B5EF4-FFF2-40B4-BE49-F238E27FC236}">
                <a16:creationId xmlns:a16="http://schemas.microsoft.com/office/drawing/2014/main" id="{B1C62906-EEB8-BFFC-D560-AC664C015B5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2569" name="Line 9">
            <a:extLst>
              <a:ext uri="{FF2B5EF4-FFF2-40B4-BE49-F238E27FC236}">
                <a16:creationId xmlns:a16="http://schemas.microsoft.com/office/drawing/2014/main" id="{DD6FE558-BAFA-DAAD-823F-DD6414240F00}"/>
              </a:ext>
            </a:extLst>
          </p:cNvPr>
          <p:cNvSpPr>
            <a:spLocks noChangeShapeType="1"/>
          </p:cNvSpPr>
          <p:nvPr/>
        </p:nvSpPr>
        <p:spPr bwMode="auto">
          <a:xfrm>
            <a:off x="609600" y="2700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70" name="Line 10">
            <a:extLst>
              <a:ext uri="{FF2B5EF4-FFF2-40B4-BE49-F238E27FC236}">
                <a16:creationId xmlns:a16="http://schemas.microsoft.com/office/drawing/2014/main" id="{90AB942D-CA37-961B-2B0E-1792FA1078EE}"/>
              </a:ext>
            </a:extLst>
          </p:cNvPr>
          <p:cNvSpPr>
            <a:spLocks noChangeShapeType="1"/>
          </p:cNvSpPr>
          <p:nvPr/>
        </p:nvSpPr>
        <p:spPr bwMode="auto">
          <a:xfrm>
            <a:off x="609600" y="3962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71" name="Rectangle 11">
            <a:extLst>
              <a:ext uri="{FF2B5EF4-FFF2-40B4-BE49-F238E27FC236}">
                <a16:creationId xmlns:a16="http://schemas.microsoft.com/office/drawing/2014/main" id="{77DA8D97-8FCD-16A2-F40C-46BFFE74402A}"/>
              </a:ext>
            </a:extLst>
          </p:cNvPr>
          <p:cNvSpPr>
            <a:spLocks noChangeArrowheads="1"/>
          </p:cNvSpPr>
          <p:nvPr/>
        </p:nvSpPr>
        <p:spPr bwMode="auto">
          <a:xfrm>
            <a:off x="647700" y="27924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prefix length in classless addressing can be 1 to 32.</a:t>
            </a:r>
          </a:p>
        </p:txBody>
      </p:sp>
      <p:grpSp>
        <p:nvGrpSpPr>
          <p:cNvPr id="962572" name="Group 12">
            <a:extLst>
              <a:ext uri="{FF2B5EF4-FFF2-40B4-BE49-F238E27FC236}">
                <a16:creationId xmlns:a16="http://schemas.microsoft.com/office/drawing/2014/main" id="{341AAA8C-0290-78F5-359A-B2641FBAB31F}"/>
              </a:ext>
            </a:extLst>
          </p:cNvPr>
          <p:cNvGrpSpPr>
            <a:grpSpLocks/>
          </p:cNvGrpSpPr>
          <p:nvPr/>
        </p:nvGrpSpPr>
        <p:grpSpPr bwMode="auto">
          <a:xfrm>
            <a:off x="609600" y="2057400"/>
            <a:ext cx="1143000" cy="566738"/>
            <a:chOff x="1200" y="1248"/>
            <a:chExt cx="720" cy="357"/>
          </a:xfrm>
        </p:grpSpPr>
        <p:pic>
          <p:nvPicPr>
            <p:cNvPr id="143375" name="Picture 13">
              <a:extLst>
                <a:ext uri="{FF2B5EF4-FFF2-40B4-BE49-F238E27FC236}">
                  <a16:creationId xmlns:a16="http://schemas.microsoft.com/office/drawing/2014/main" id="{0920666E-AFEA-885C-E083-3FAF62BCE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76" name="Text Box 14">
              <a:extLst>
                <a:ext uri="{FF2B5EF4-FFF2-40B4-BE49-F238E27FC236}">
                  <a16:creationId xmlns:a16="http://schemas.microsoft.com/office/drawing/2014/main" id="{2D157690-EE5F-3568-6B96-2EFC07176DC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7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6257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62569"/>
                                        </p:tgtEl>
                                        <p:attrNameLst>
                                          <p:attrName>style.visibility</p:attrName>
                                        </p:attrNameLst>
                                      </p:cBhvr>
                                      <p:to>
                                        <p:strVal val="visible"/>
                                      </p:to>
                                    </p:set>
                                    <p:animEffect transition="in" filter="checkerboard(across)">
                                      <p:cBhvr>
                                        <p:cTn id="13" dur="500"/>
                                        <p:tgtEl>
                                          <p:spTgt spid="962569"/>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62570"/>
                                        </p:tgtEl>
                                        <p:attrNameLst>
                                          <p:attrName>style.visibility</p:attrName>
                                        </p:attrNameLst>
                                      </p:cBhvr>
                                      <p:to>
                                        <p:strVal val="visible"/>
                                      </p:to>
                                    </p:set>
                                    <p:animEffect transition="in" filter="checkerboard(across)">
                                      <p:cBhvr>
                                        <p:cTn id="17" dur="500"/>
                                        <p:tgtEl>
                                          <p:spTgt spid="96257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62571"/>
                                        </p:tgtEl>
                                        <p:attrNameLst>
                                          <p:attrName>style.visibility</p:attrName>
                                        </p:attrNameLst>
                                      </p:cBhvr>
                                      <p:to>
                                        <p:strVal val="visible"/>
                                      </p:to>
                                    </p:set>
                                    <p:animEffect transition="in" filter="checkerboard(across)">
                                      <p:cBhvr>
                                        <p:cTn id="21" dur="500"/>
                                        <p:tgtEl>
                                          <p:spTgt spid="962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頁尾版面配置區 1">
            <a:extLst>
              <a:ext uri="{FF2B5EF4-FFF2-40B4-BE49-F238E27FC236}">
                <a16:creationId xmlns:a16="http://schemas.microsoft.com/office/drawing/2014/main" id="{3A2E34CD-BB35-DCB2-BD95-2B94E89A142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5411" name="投影片編號版面配置區 2">
            <a:extLst>
              <a:ext uri="{FF2B5EF4-FFF2-40B4-BE49-F238E27FC236}">
                <a16:creationId xmlns:a16="http://schemas.microsoft.com/office/drawing/2014/main" id="{686FD1F3-0ED6-F8F7-E0EF-AE2FCDCC0AA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352078-8C15-420A-98D4-F2FC7738ADDB}" type="slidenum">
              <a:rPr lang="en-US" altLang="zh-TW" b="0"/>
              <a:pPr/>
              <a:t>69</a:t>
            </a:fld>
            <a:endParaRPr lang="en-US" altLang="zh-TW" b="0"/>
          </a:p>
        </p:txBody>
      </p:sp>
      <p:sp>
        <p:nvSpPr>
          <p:cNvPr id="145412" name="Text Box 2">
            <a:extLst>
              <a:ext uri="{FF2B5EF4-FFF2-40B4-BE49-F238E27FC236}">
                <a16:creationId xmlns:a16="http://schemas.microsoft.com/office/drawing/2014/main" id="{32219E03-1BB0-E962-B25F-2D4FD7646C06}"/>
              </a:ext>
            </a:extLst>
          </p:cNvPr>
          <p:cNvSpPr txBox="1">
            <a:spLocks noChangeArrowheads="1"/>
          </p:cNvSpPr>
          <p:nvPr/>
        </p:nvSpPr>
        <p:spPr bwMode="auto">
          <a:xfrm>
            <a:off x="76200" y="696913"/>
            <a:ext cx="883920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What is the prefix length and suffix length if the whole Internet is considered as one single block with 4,294,967,296 addresses?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In this case, the prefix length is 0 and the suffix length is 32. All 32 bits vary to define 2</a:t>
            </a:r>
            <a:r>
              <a:rPr lang="en-US" altLang="zh-TW" sz="2400" baseline="30000">
                <a:latin typeface="Arial Unicode MS" panose="020B0604020202020204" pitchFamily="34" charset="-128"/>
                <a:ea typeface="新細明體" panose="02020500000000000000" pitchFamily="18" charset="-120"/>
              </a:rPr>
              <a:t>32</a:t>
            </a:r>
            <a:r>
              <a:rPr lang="en-US" altLang="zh-TW" sz="2400">
                <a:latin typeface="Arial Unicode MS" panose="020B0604020202020204" pitchFamily="34" charset="-128"/>
                <a:ea typeface="新細明體" panose="02020500000000000000" pitchFamily="18" charset="-120"/>
              </a:rPr>
              <a:t> = 4,294,967,296 hosts in this single block.</a:t>
            </a:r>
          </a:p>
        </p:txBody>
      </p:sp>
      <p:grpSp>
        <p:nvGrpSpPr>
          <p:cNvPr id="145413" name="Group 3">
            <a:extLst>
              <a:ext uri="{FF2B5EF4-FFF2-40B4-BE49-F238E27FC236}">
                <a16:creationId xmlns:a16="http://schemas.microsoft.com/office/drawing/2014/main" id="{D8F5F620-1533-1F4B-A054-D9A246913346}"/>
              </a:ext>
            </a:extLst>
          </p:cNvPr>
          <p:cNvGrpSpPr>
            <a:grpSpLocks/>
          </p:cNvGrpSpPr>
          <p:nvPr/>
        </p:nvGrpSpPr>
        <p:grpSpPr bwMode="auto">
          <a:xfrm>
            <a:off x="0" y="0"/>
            <a:ext cx="9144000" cy="609600"/>
            <a:chOff x="0" y="2448"/>
            <a:chExt cx="5760" cy="384"/>
          </a:xfrm>
        </p:grpSpPr>
        <p:sp>
          <p:nvSpPr>
            <p:cNvPr id="145414" name="Rectangle 4">
              <a:extLst>
                <a:ext uri="{FF2B5EF4-FFF2-40B4-BE49-F238E27FC236}">
                  <a16:creationId xmlns:a16="http://schemas.microsoft.com/office/drawing/2014/main" id="{7C4A41AC-B0CC-3236-2789-3FFF7630A1C6}"/>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37637" name="Text Box 5">
              <a:extLst>
                <a:ext uri="{FF2B5EF4-FFF2-40B4-BE49-F238E27FC236}">
                  <a16:creationId xmlns:a16="http://schemas.microsoft.com/office/drawing/2014/main" id="{0C29B1FD-EE95-EA6B-0C9A-1CB732D04CBD}"/>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頁尾版面配置區 1">
            <a:extLst>
              <a:ext uri="{FF2B5EF4-FFF2-40B4-BE49-F238E27FC236}">
                <a16:creationId xmlns:a16="http://schemas.microsoft.com/office/drawing/2014/main" id="{F0F9D9C2-45DF-050A-4A0A-878CB4CDFA5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5" name="投影片編號版面配置區 2">
            <a:extLst>
              <a:ext uri="{FF2B5EF4-FFF2-40B4-BE49-F238E27FC236}">
                <a16:creationId xmlns:a16="http://schemas.microsoft.com/office/drawing/2014/main" id="{DA1B87A4-0602-2D40-088B-7D4AFF6649F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6F0DE7-4760-4675-B5A0-64EB72133629}" type="slidenum">
              <a:rPr lang="en-US" altLang="zh-TW" b="0"/>
              <a:pPr/>
              <a:t>7</a:t>
            </a:fld>
            <a:endParaRPr lang="en-US" altLang="zh-TW" b="0"/>
          </a:p>
        </p:txBody>
      </p:sp>
      <p:sp>
        <p:nvSpPr>
          <p:cNvPr id="18436" name="Text Box 2">
            <a:extLst>
              <a:ext uri="{FF2B5EF4-FFF2-40B4-BE49-F238E27FC236}">
                <a16:creationId xmlns:a16="http://schemas.microsoft.com/office/drawing/2014/main" id="{AF886FEF-91D4-157E-5D8B-DB7A5A1B605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Dotted-decimal notation</a:t>
            </a:r>
          </a:p>
        </p:txBody>
      </p:sp>
      <p:sp>
        <p:nvSpPr>
          <p:cNvPr id="18437" name="Rectangle 3">
            <a:extLst>
              <a:ext uri="{FF2B5EF4-FFF2-40B4-BE49-F238E27FC236}">
                <a16:creationId xmlns:a16="http://schemas.microsoft.com/office/drawing/2014/main" id="{99CDBDCA-334E-82B5-6678-0B1C730AD6A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8" name="Rectangle 4">
            <a:extLst>
              <a:ext uri="{FF2B5EF4-FFF2-40B4-BE49-F238E27FC236}">
                <a16:creationId xmlns:a16="http://schemas.microsoft.com/office/drawing/2014/main" id="{B02F7CD3-4A0A-BD4A-71FC-7EB18B14472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9" name="Rectangle 5">
            <a:extLst>
              <a:ext uri="{FF2B5EF4-FFF2-40B4-BE49-F238E27FC236}">
                <a16:creationId xmlns:a16="http://schemas.microsoft.com/office/drawing/2014/main" id="{B4690728-AEB2-FB53-CB6F-093E2BAE0F0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40" name="Rectangle 6">
            <a:extLst>
              <a:ext uri="{FF2B5EF4-FFF2-40B4-BE49-F238E27FC236}">
                <a16:creationId xmlns:a16="http://schemas.microsoft.com/office/drawing/2014/main" id="{945D48F9-2361-1CC8-A7C2-32C08C36591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41" name="Rectangle 7">
            <a:extLst>
              <a:ext uri="{FF2B5EF4-FFF2-40B4-BE49-F238E27FC236}">
                <a16:creationId xmlns:a16="http://schemas.microsoft.com/office/drawing/2014/main" id="{29F2FCD7-FDC3-EDB4-9333-82045749F99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42" name="Rectangle 8">
            <a:extLst>
              <a:ext uri="{FF2B5EF4-FFF2-40B4-BE49-F238E27FC236}">
                <a16:creationId xmlns:a16="http://schemas.microsoft.com/office/drawing/2014/main" id="{55DFBACD-BDA6-F85B-29E2-866AAE90887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43" name="Rectangle 9">
            <a:extLst>
              <a:ext uri="{FF2B5EF4-FFF2-40B4-BE49-F238E27FC236}">
                <a16:creationId xmlns:a16="http://schemas.microsoft.com/office/drawing/2014/main" id="{D99D1932-C113-C50E-5624-18D5DBB8EA0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8444" name="Picture 11">
            <a:extLst>
              <a:ext uri="{FF2B5EF4-FFF2-40B4-BE49-F238E27FC236}">
                <a16:creationId xmlns:a16="http://schemas.microsoft.com/office/drawing/2014/main" id="{A2C6EBD1-BDD3-6312-F951-1297E7A0B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971800"/>
            <a:ext cx="85471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a:extLst>
              <a:ext uri="{FF2B5EF4-FFF2-40B4-BE49-F238E27FC236}">
                <a16:creationId xmlns:a16="http://schemas.microsoft.com/office/drawing/2014/main" id="{B8F50410-646A-3C08-F852-171E9C11AD9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a:extLst>
              <a:ext uri="{FF2B5EF4-FFF2-40B4-BE49-F238E27FC236}">
                <a16:creationId xmlns:a16="http://schemas.microsoft.com/office/drawing/2014/main" id="{EC7A465A-0392-0207-3EC7-90FDEEEB268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1BBB84-3725-4A26-AB5D-52AFB503B5E6}" type="slidenum">
              <a:rPr lang="en-US" altLang="zh-TW" b="0"/>
              <a:pPr/>
              <a:t>70</a:t>
            </a:fld>
            <a:endParaRPr lang="en-US" altLang="zh-TW" b="0"/>
          </a:p>
        </p:txBody>
      </p:sp>
      <p:sp>
        <p:nvSpPr>
          <p:cNvPr id="147460" name="Text Box 2">
            <a:extLst>
              <a:ext uri="{FF2B5EF4-FFF2-40B4-BE49-F238E27FC236}">
                <a16:creationId xmlns:a16="http://schemas.microsoft.com/office/drawing/2014/main" id="{9B5FA334-7230-4A59-6DD5-B2AAFAA903F0}"/>
              </a:ext>
            </a:extLst>
          </p:cNvPr>
          <p:cNvSpPr txBox="1">
            <a:spLocks noChangeArrowheads="1"/>
          </p:cNvSpPr>
          <p:nvPr/>
        </p:nvSpPr>
        <p:spPr bwMode="auto">
          <a:xfrm>
            <a:off x="76200" y="696913"/>
            <a:ext cx="88392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What is the prefix length and suffix length if the Internet is divided into 4,294,967,296 blocks and each block has one single address?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In this case, the prefix length for each block is 32 and the suffix length is 0. All 32 bits are needed to define 2</a:t>
            </a:r>
            <a:r>
              <a:rPr lang="en-US" altLang="zh-TW" sz="2400" baseline="30000">
                <a:latin typeface="Arial Unicode MS" panose="020B0604020202020204" pitchFamily="34" charset="-128"/>
                <a:ea typeface="新細明體" panose="02020500000000000000" pitchFamily="18" charset="-120"/>
              </a:rPr>
              <a:t>32</a:t>
            </a:r>
            <a:r>
              <a:rPr lang="en-US" altLang="zh-TW" sz="2400">
                <a:latin typeface="Arial Unicode MS" panose="020B0604020202020204" pitchFamily="34" charset="-128"/>
                <a:ea typeface="新細明體" panose="02020500000000000000" pitchFamily="18" charset="-120"/>
              </a:rPr>
              <a:t> = 4,294,967,296 blocks. The only address in each block is defined by the block itself.</a:t>
            </a:r>
          </a:p>
        </p:txBody>
      </p:sp>
      <p:grpSp>
        <p:nvGrpSpPr>
          <p:cNvPr id="147461" name="Group 3">
            <a:extLst>
              <a:ext uri="{FF2B5EF4-FFF2-40B4-BE49-F238E27FC236}">
                <a16:creationId xmlns:a16="http://schemas.microsoft.com/office/drawing/2014/main" id="{A94E84AB-5539-A857-7884-8E2F6563B320}"/>
              </a:ext>
            </a:extLst>
          </p:cNvPr>
          <p:cNvGrpSpPr>
            <a:grpSpLocks/>
          </p:cNvGrpSpPr>
          <p:nvPr/>
        </p:nvGrpSpPr>
        <p:grpSpPr bwMode="auto">
          <a:xfrm>
            <a:off x="0" y="0"/>
            <a:ext cx="9144000" cy="609600"/>
            <a:chOff x="0" y="2448"/>
            <a:chExt cx="5760" cy="384"/>
          </a:xfrm>
        </p:grpSpPr>
        <p:sp>
          <p:nvSpPr>
            <p:cNvPr id="147462" name="Rectangle 4">
              <a:extLst>
                <a:ext uri="{FF2B5EF4-FFF2-40B4-BE49-F238E27FC236}">
                  <a16:creationId xmlns:a16="http://schemas.microsoft.com/office/drawing/2014/main" id="{B3805393-87EE-6076-55E9-1E2FDF90080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39685" name="Text Box 5">
              <a:extLst>
                <a:ext uri="{FF2B5EF4-FFF2-40B4-BE49-F238E27FC236}">
                  <a16:creationId xmlns:a16="http://schemas.microsoft.com/office/drawing/2014/main" id="{41A9FDE6-933D-7FAE-4742-5AA65DD6EC2A}"/>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5.23</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頁尾版面配置區 1">
            <a:extLst>
              <a:ext uri="{FF2B5EF4-FFF2-40B4-BE49-F238E27FC236}">
                <a16:creationId xmlns:a16="http://schemas.microsoft.com/office/drawing/2014/main" id="{E8BD841D-5E55-2A60-7B18-DF52197620F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9507" name="投影片編號版面配置區 2">
            <a:extLst>
              <a:ext uri="{FF2B5EF4-FFF2-40B4-BE49-F238E27FC236}">
                <a16:creationId xmlns:a16="http://schemas.microsoft.com/office/drawing/2014/main" id="{7824A753-DCD3-4048-8988-2D3B6C9D7B1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33CC91-130B-4AC8-808A-2F17582CAF35}" type="slidenum">
              <a:rPr lang="en-US" altLang="zh-TW" b="0"/>
              <a:pPr/>
              <a:t>71</a:t>
            </a:fld>
            <a:endParaRPr lang="en-US" altLang="zh-TW" b="0"/>
          </a:p>
        </p:txBody>
      </p:sp>
      <p:sp>
        <p:nvSpPr>
          <p:cNvPr id="149508" name="Text Box 2">
            <a:extLst>
              <a:ext uri="{FF2B5EF4-FFF2-40B4-BE49-F238E27FC236}">
                <a16:creationId xmlns:a16="http://schemas.microsoft.com/office/drawing/2014/main" id="{BABF97D9-CCE3-FBAF-9DFF-EB285D753850}"/>
              </a:ext>
            </a:extLst>
          </p:cNvPr>
          <p:cNvSpPr txBox="1">
            <a:spLocks noChangeArrowheads="1"/>
          </p:cNvSpPr>
          <p:nvPr/>
        </p:nvSpPr>
        <p:spPr bwMode="auto">
          <a:xfrm>
            <a:off x="76200" y="69691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The number of addresses in a block is inversely related to the value of the prefix length, </a:t>
            </a:r>
            <a:r>
              <a:rPr lang="en-US" altLang="zh-TW" sz="2400" i="1">
                <a:latin typeface="Arial Unicode MS" panose="020B0604020202020204" pitchFamily="34" charset="-128"/>
                <a:ea typeface="新細明體" panose="02020500000000000000" pitchFamily="18" charset="-120"/>
              </a:rPr>
              <a:t>n</a:t>
            </a:r>
            <a:r>
              <a:rPr lang="en-US" altLang="zh-TW" sz="2400">
                <a:latin typeface="Arial Unicode MS" panose="020B0604020202020204" pitchFamily="34" charset="-128"/>
                <a:ea typeface="新細明體" panose="02020500000000000000" pitchFamily="18" charset="-120"/>
              </a:rPr>
              <a:t>. A small </a:t>
            </a:r>
            <a:r>
              <a:rPr lang="en-US" altLang="zh-TW" sz="2400" i="1">
                <a:latin typeface="Arial Unicode MS" panose="020B0604020202020204" pitchFamily="34" charset="-128"/>
                <a:ea typeface="新細明體" panose="02020500000000000000" pitchFamily="18" charset="-120"/>
              </a:rPr>
              <a:t>n</a:t>
            </a:r>
            <a:r>
              <a:rPr lang="en-US" altLang="zh-TW" sz="2400">
                <a:latin typeface="Arial Unicode MS" panose="020B0604020202020204" pitchFamily="34" charset="-128"/>
                <a:ea typeface="新細明體" panose="02020500000000000000" pitchFamily="18" charset="-120"/>
              </a:rPr>
              <a:t> means a larger block; a large </a:t>
            </a:r>
            <a:r>
              <a:rPr lang="en-US" altLang="zh-TW" sz="2400" i="1">
                <a:latin typeface="Arial Unicode MS" panose="020B0604020202020204" pitchFamily="34" charset="-128"/>
                <a:ea typeface="新細明體" panose="02020500000000000000" pitchFamily="18" charset="-120"/>
              </a:rPr>
              <a:t>n</a:t>
            </a:r>
            <a:r>
              <a:rPr lang="en-US" altLang="zh-TW" sz="2400">
                <a:latin typeface="Arial Unicode MS" panose="020B0604020202020204" pitchFamily="34" charset="-128"/>
                <a:ea typeface="新細明體" panose="02020500000000000000" pitchFamily="18" charset="-120"/>
              </a:rPr>
              <a:t> means a small block.</a:t>
            </a:r>
          </a:p>
        </p:txBody>
      </p:sp>
      <p:grpSp>
        <p:nvGrpSpPr>
          <p:cNvPr id="149509" name="Group 3">
            <a:extLst>
              <a:ext uri="{FF2B5EF4-FFF2-40B4-BE49-F238E27FC236}">
                <a16:creationId xmlns:a16="http://schemas.microsoft.com/office/drawing/2014/main" id="{6F1F7D2D-03C4-D9ED-9203-B3B90114DDA6}"/>
              </a:ext>
            </a:extLst>
          </p:cNvPr>
          <p:cNvGrpSpPr>
            <a:grpSpLocks/>
          </p:cNvGrpSpPr>
          <p:nvPr/>
        </p:nvGrpSpPr>
        <p:grpSpPr bwMode="auto">
          <a:xfrm>
            <a:off x="0" y="0"/>
            <a:ext cx="9144000" cy="609600"/>
            <a:chOff x="0" y="2448"/>
            <a:chExt cx="5760" cy="384"/>
          </a:xfrm>
        </p:grpSpPr>
        <p:sp>
          <p:nvSpPr>
            <p:cNvPr id="149510" name="Rectangle 4">
              <a:extLst>
                <a:ext uri="{FF2B5EF4-FFF2-40B4-BE49-F238E27FC236}">
                  <a16:creationId xmlns:a16="http://schemas.microsoft.com/office/drawing/2014/main" id="{E025DE1D-B6A6-7160-F0D7-A51715BDD64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41733" name="Text Box 5">
              <a:extLst>
                <a:ext uri="{FF2B5EF4-FFF2-40B4-BE49-F238E27FC236}">
                  <a16:creationId xmlns:a16="http://schemas.microsoft.com/office/drawing/2014/main" id="{6DEE8B2F-EC86-1898-ED23-9253B8135F82}"/>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5.24</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頁尾版面配置區 1">
            <a:extLst>
              <a:ext uri="{FF2B5EF4-FFF2-40B4-BE49-F238E27FC236}">
                <a16:creationId xmlns:a16="http://schemas.microsoft.com/office/drawing/2014/main" id="{2128DDB0-9906-267C-4C81-EE97B6973BD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1555" name="投影片編號版面配置區 2">
            <a:extLst>
              <a:ext uri="{FF2B5EF4-FFF2-40B4-BE49-F238E27FC236}">
                <a16:creationId xmlns:a16="http://schemas.microsoft.com/office/drawing/2014/main" id="{0C3CED4B-87D8-AF9C-8182-AE9FB88667A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1AA31A5-9EB6-4A32-8866-8152E01054EB}" type="slidenum">
              <a:rPr lang="en-US" altLang="zh-TW" b="0"/>
              <a:pPr/>
              <a:t>72</a:t>
            </a:fld>
            <a:endParaRPr lang="en-US" altLang="zh-TW" b="0"/>
          </a:p>
        </p:txBody>
      </p:sp>
      <p:sp>
        <p:nvSpPr>
          <p:cNvPr id="151556" name="Text Box 2">
            <a:extLst>
              <a:ext uri="{FF2B5EF4-FFF2-40B4-BE49-F238E27FC236}">
                <a16:creationId xmlns:a16="http://schemas.microsoft.com/office/drawing/2014/main" id="{FE8AAF57-226F-3B98-3C9E-1BE49635CA8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Slash notation</a:t>
            </a:r>
          </a:p>
        </p:txBody>
      </p:sp>
      <p:sp>
        <p:nvSpPr>
          <p:cNvPr id="151557" name="Rectangle 3">
            <a:extLst>
              <a:ext uri="{FF2B5EF4-FFF2-40B4-BE49-F238E27FC236}">
                <a16:creationId xmlns:a16="http://schemas.microsoft.com/office/drawing/2014/main" id="{A82E84BE-BB6C-4AD2-15A1-D1FB8AAE3B9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58" name="Rectangle 4">
            <a:extLst>
              <a:ext uri="{FF2B5EF4-FFF2-40B4-BE49-F238E27FC236}">
                <a16:creationId xmlns:a16="http://schemas.microsoft.com/office/drawing/2014/main" id="{00834A50-A850-4116-C2AC-0E1E3E968D1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59" name="Rectangle 5">
            <a:extLst>
              <a:ext uri="{FF2B5EF4-FFF2-40B4-BE49-F238E27FC236}">
                <a16:creationId xmlns:a16="http://schemas.microsoft.com/office/drawing/2014/main" id="{D7BB78F3-A35F-B6F6-A967-A848DC67D2A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0" name="Rectangle 6">
            <a:extLst>
              <a:ext uri="{FF2B5EF4-FFF2-40B4-BE49-F238E27FC236}">
                <a16:creationId xmlns:a16="http://schemas.microsoft.com/office/drawing/2014/main" id="{B4B6B022-9C43-C36B-896E-C52DB04566E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1" name="Rectangle 7">
            <a:extLst>
              <a:ext uri="{FF2B5EF4-FFF2-40B4-BE49-F238E27FC236}">
                <a16:creationId xmlns:a16="http://schemas.microsoft.com/office/drawing/2014/main" id="{3E7B6F0E-8CFE-CDEB-D9F5-06BDC68E87B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2" name="Rectangle 8">
            <a:extLst>
              <a:ext uri="{FF2B5EF4-FFF2-40B4-BE49-F238E27FC236}">
                <a16:creationId xmlns:a16="http://schemas.microsoft.com/office/drawing/2014/main" id="{D685C188-4340-86B6-6B46-5CA0B51CAF1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3" name="Rectangle 9">
            <a:extLst>
              <a:ext uri="{FF2B5EF4-FFF2-40B4-BE49-F238E27FC236}">
                <a16:creationId xmlns:a16="http://schemas.microsoft.com/office/drawing/2014/main" id="{3CF52509-37F7-1500-6F78-CAE2BC379FA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51564" name="Picture 10">
            <a:extLst>
              <a:ext uri="{FF2B5EF4-FFF2-40B4-BE49-F238E27FC236}">
                <a16:creationId xmlns:a16="http://schemas.microsoft.com/office/drawing/2014/main" id="{4D8A993F-2922-246B-752E-8C29A9A65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965325"/>
            <a:ext cx="82804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頁尾版面配置區 1">
            <a:extLst>
              <a:ext uri="{FF2B5EF4-FFF2-40B4-BE49-F238E27FC236}">
                <a16:creationId xmlns:a16="http://schemas.microsoft.com/office/drawing/2014/main" id="{46A417CC-6BB7-741D-FC7F-8EBF4571D94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3603" name="投影片編號版面配置區 2">
            <a:extLst>
              <a:ext uri="{FF2B5EF4-FFF2-40B4-BE49-F238E27FC236}">
                <a16:creationId xmlns:a16="http://schemas.microsoft.com/office/drawing/2014/main" id="{A98DFF80-69FF-DB52-611B-31DB423EEB4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DBEDA02-B377-4042-BD63-0D354698D046}" type="slidenum">
              <a:rPr lang="en-US" altLang="zh-TW" b="0"/>
              <a:pPr/>
              <a:t>73</a:t>
            </a:fld>
            <a:endParaRPr lang="en-US" altLang="zh-TW" b="0"/>
          </a:p>
        </p:txBody>
      </p:sp>
      <p:sp>
        <p:nvSpPr>
          <p:cNvPr id="153604" name="Rectangle 2">
            <a:extLst>
              <a:ext uri="{FF2B5EF4-FFF2-40B4-BE49-F238E27FC236}">
                <a16:creationId xmlns:a16="http://schemas.microsoft.com/office/drawing/2014/main" id="{CDA5C479-CA6A-387C-9B69-F203454D9A5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3605" name="Rectangle 3">
            <a:extLst>
              <a:ext uri="{FF2B5EF4-FFF2-40B4-BE49-F238E27FC236}">
                <a16:creationId xmlns:a16="http://schemas.microsoft.com/office/drawing/2014/main" id="{0526ACB7-B0E5-034C-D041-56F5FE7C75C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3606" name="Rectangle 4">
            <a:extLst>
              <a:ext uri="{FF2B5EF4-FFF2-40B4-BE49-F238E27FC236}">
                <a16:creationId xmlns:a16="http://schemas.microsoft.com/office/drawing/2014/main" id="{FBD8B335-0D09-42C0-CB36-32B237AE8DD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3607" name="Rectangle 5">
            <a:extLst>
              <a:ext uri="{FF2B5EF4-FFF2-40B4-BE49-F238E27FC236}">
                <a16:creationId xmlns:a16="http://schemas.microsoft.com/office/drawing/2014/main" id="{6067E274-4F36-03DE-537E-8DF8D3A1FAE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3608" name="Rectangle 6">
            <a:extLst>
              <a:ext uri="{FF2B5EF4-FFF2-40B4-BE49-F238E27FC236}">
                <a16:creationId xmlns:a16="http://schemas.microsoft.com/office/drawing/2014/main" id="{7B596647-8DB7-7A50-35BB-F3C060125CB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3609" name="Rectangle 7">
            <a:extLst>
              <a:ext uri="{FF2B5EF4-FFF2-40B4-BE49-F238E27FC236}">
                <a16:creationId xmlns:a16="http://schemas.microsoft.com/office/drawing/2014/main" id="{EA9F2CC2-BACE-28CD-E5DF-FB461BE5E0A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3610" name="Rectangle 8">
            <a:extLst>
              <a:ext uri="{FF2B5EF4-FFF2-40B4-BE49-F238E27FC236}">
                <a16:creationId xmlns:a16="http://schemas.microsoft.com/office/drawing/2014/main" id="{737CC46B-58F2-35BF-224C-681509C5582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4617" name="Line 9">
            <a:extLst>
              <a:ext uri="{FF2B5EF4-FFF2-40B4-BE49-F238E27FC236}">
                <a16:creationId xmlns:a16="http://schemas.microsoft.com/office/drawing/2014/main" id="{FB2D4881-C549-CF35-68C8-B8EBF5ECAF25}"/>
              </a:ext>
            </a:extLst>
          </p:cNvPr>
          <p:cNvSpPr>
            <a:spLocks noChangeShapeType="1"/>
          </p:cNvSpPr>
          <p:nvPr/>
        </p:nvSpPr>
        <p:spPr bwMode="auto">
          <a:xfrm>
            <a:off x="609600" y="2700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4618" name="Line 10">
            <a:extLst>
              <a:ext uri="{FF2B5EF4-FFF2-40B4-BE49-F238E27FC236}">
                <a16:creationId xmlns:a16="http://schemas.microsoft.com/office/drawing/2014/main" id="{12A9A703-DF2B-5DE3-11E8-EF64A8D3BEF6}"/>
              </a:ext>
            </a:extLst>
          </p:cNvPr>
          <p:cNvSpPr>
            <a:spLocks noChangeShapeType="1"/>
          </p:cNvSpPr>
          <p:nvPr/>
        </p:nvSpPr>
        <p:spPr bwMode="auto">
          <a:xfrm>
            <a:off x="609600" y="4419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4619" name="Rectangle 11">
            <a:extLst>
              <a:ext uri="{FF2B5EF4-FFF2-40B4-BE49-F238E27FC236}">
                <a16:creationId xmlns:a16="http://schemas.microsoft.com/office/drawing/2014/main" id="{884DF813-F056-9FB9-65BA-01CA840113BF}"/>
              </a:ext>
            </a:extLst>
          </p:cNvPr>
          <p:cNvSpPr>
            <a:spLocks noChangeArrowheads="1"/>
          </p:cNvSpPr>
          <p:nvPr/>
        </p:nvSpPr>
        <p:spPr bwMode="auto">
          <a:xfrm>
            <a:off x="647700" y="27924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In classless addressing, we need to know one of the addresses in the block</a:t>
            </a:r>
          </a:p>
          <a:p>
            <a:pPr algn="ctr"/>
            <a:r>
              <a:rPr lang="en-US" altLang="zh-TW" sz="3200" i="1">
                <a:solidFill>
                  <a:schemeClr val="bg1"/>
                </a:solidFill>
                <a:latin typeface="Arial" panose="020B0604020202020204" pitchFamily="34" charset="0"/>
                <a:ea typeface="新細明體" panose="02020500000000000000" pitchFamily="18" charset="-120"/>
              </a:rPr>
              <a:t>and the prefix length to define the block.</a:t>
            </a:r>
          </a:p>
        </p:txBody>
      </p:sp>
      <p:grpSp>
        <p:nvGrpSpPr>
          <p:cNvPr id="964620" name="Group 12">
            <a:extLst>
              <a:ext uri="{FF2B5EF4-FFF2-40B4-BE49-F238E27FC236}">
                <a16:creationId xmlns:a16="http://schemas.microsoft.com/office/drawing/2014/main" id="{5ABB9ED4-C7DF-8BC5-1D35-1083F8C5841A}"/>
              </a:ext>
            </a:extLst>
          </p:cNvPr>
          <p:cNvGrpSpPr>
            <a:grpSpLocks/>
          </p:cNvGrpSpPr>
          <p:nvPr/>
        </p:nvGrpSpPr>
        <p:grpSpPr bwMode="auto">
          <a:xfrm>
            <a:off x="609600" y="2057400"/>
            <a:ext cx="1143000" cy="566738"/>
            <a:chOff x="1200" y="1248"/>
            <a:chExt cx="720" cy="357"/>
          </a:xfrm>
        </p:grpSpPr>
        <p:pic>
          <p:nvPicPr>
            <p:cNvPr id="153615" name="Picture 13">
              <a:extLst>
                <a:ext uri="{FF2B5EF4-FFF2-40B4-BE49-F238E27FC236}">
                  <a16:creationId xmlns:a16="http://schemas.microsoft.com/office/drawing/2014/main" id="{E75C940D-004D-238F-429B-CC877163B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16" name="Text Box 14">
              <a:extLst>
                <a:ext uri="{FF2B5EF4-FFF2-40B4-BE49-F238E27FC236}">
                  <a16:creationId xmlns:a16="http://schemas.microsoft.com/office/drawing/2014/main" id="{03FED713-D1FB-C3A7-FAA3-53013DDA15B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462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6462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64617"/>
                                        </p:tgtEl>
                                        <p:attrNameLst>
                                          <p:attrName>style.visibility</p:attrName>
                                        </p:attrNameLst>
                                      </p:cBhvr>
                                      <p:to>
                                        <p:strVal val="visible"/>
                                      </p:to>
                                    </p:set>
                                    <p:animEffect transition="in" filter="checkerboard(across)">
                                      <p:cBhvr>
                                        <p:cTn id="13" dur="500"/>
                                        <p:tgtEl>
                                          <p:spTgt spid="964617"/>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64618"/>
                                        </p:tgtEl>
                                        <p:attrNameLst>
                                          <p:attrName>style.visibility</p:attrName>
                                        </p:attrNameLst>
                                      </p:cBhvr>
                                      <p:to>
                                        <p:strVal val="visible"/>
                                      </p:to>
                                    </p:set>
                                    <p:animEffect transition="in" filter="checkerboard(across)">
                                      <p:cBhvr>
                                        <p:cTn id="17" dur="500"/>
                                        <p:tgtEl>
                                          <p:spTgt spid="96461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64619"/>
                                        </p:tgtEl>
                                        <p:attrNameLst>
                                          <p:attrName>style.visibility</p:attrName>
                                        </p:attrNameLst>
                                      </p:cBhvr>
                                      <p:to>
                                        <p:strVal val="visible"/>
                                      </p:to>
                                    </p:set>
                                    <p:animEffect transition="in" filter="checkerboard(across)">
                                      <p:cBhvr>
                                        <p:cTn id="21" dur="500"/>
                                        <p:tgtEl>
                                          <p:spTgt spid="964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頁尾版面配置區 1">
            <a:extLst>
              <a:ext uri="{FF2B5EF4-FFF2-40B4-BE49-F238E27FC236}">
                <a16:creationId xmlns:a16="http://schemas.microsoft.com/office/drawing/2014/main" id="{5930EAE0-9213-D13E-ECC7-1C2740DC36A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5651" name="投影片編號版面配置區 2">
            <a:extLst>
              <a:ext uri="{FF2B5EF4-FFF2-40B4-BE49-F238E27FC236}">
                <a16:creationId xmlns:a16="http://schemas.microsoft.com/office/drawing/2014/main" id="{1E138AE9-B83E-3963-02ED-17B38E795D6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E5164A-62C1-46FA-AB89-5B3F68885EBF}" type="slidenum">
              <a:rPr lang="en-US" altLang="zh-TW" b="0"/>
              <a:pPr/>
              <a:t>74</a:t>
            </a:fld>
            <a:endParaRPr lang="en-US" altLang="zh-TW" b="0"/>
          </a:p>
        </p:txBody>
      </p:sp>
      <p:sp>
        <p:nvSpPr>
          <p:cNvPr id="155652" name="Text Box 2">
            <a:extLst>
              <a:ext uri="{FF2B5EF4-FFF2-40B4-BE49-F238E27FC236}">
                <a16:creationId xmlns:a16="http://schemas.microsoft.com/office/drawing/2014/main" id="{98365CA9-3F1C-93A5-34F0-A66595359428}"/>
              </a:ext>
            </a:extLst>
          </p:cNvPr>
          <p:cNvSpPr txBox="1">
            <a:spLocks noChangeArrowheads="1"/>
          </p:cNvSpPr>
          <p:nvPr/>
        </p:nvSpPr>
        <p:spPr bwMode="auto">
          <a:xfrm>
            <a:off x="76200" y="696913"/>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In classless addressing, an address cannot per se define the block the address belongs to. For example, the address 230.8.24.56 can belong to many blocks some of them are shown below with the value of the prefix associated with that block:</a:t>
            </a:r>
          </a:p>
        </p:txBody>
      </p:sp>
      <p:grpSp>
        <p:nvGrpSpPr>
          <p:cNvPr id="155653" name="Group 3">
            <a:extLst>
              <a:ext uri="{FF2B5EF4-FFF2-40B4-BE49-F238E27FC236}">
                <a16:creationId xmlns:a16="http://schemas.microsoft.com/office/drawing/2014/main" id="{55F7B775-EC3C-4175-FC96-4CFE62471C24}"/>
              </a:ext>
            </a:extLst>
          </p:cNvPr>
          <p:cNvGrpSpPr>
            <a:grpSpLocks/>
          </p:cNvGrpSpPr>
          <p:nvPr/>
        </p:nvGrpSpPr>
        <p:grpSpPr bwMode="auto">
          <a:xfrm>
            <a:off x="0" y="0"/>
            <a:ext cx="9144000" cy="609600"/>
            <a:chOff x="0" y="2448"/>
            <a:chExt cx="5760" cy="384"/>
          </a:xfrm>
        </p:grpSpPr>
        <p:sp>
          <p:nvSpPr>
            <p:cNvPr id="155655" name="Rectangle 4">
              <a:extLst>
                <a:ext uri="{FF2B5EF4-FFF2-40B4-BE49-F238E27FC236}">
                  <a16:creationId xmlns:a16="http://schemas.microsoft.com/office/drawing/2014/main" id="{8DC3E20B-4907-A253-FB22-7767906BB7A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43781" name="Text Box 5">
              <a:extLst>
                <a:ext uri="{FF2B5EF4-FFF2-40B4-BE49-F238E27FC236}">
                  <a16:creationId xmlns:a16="http://schemas.microsoft.com/office/drawing/2014/main" id="{5AFFF7EC-E7DC-8F62-C3E0-92440C54BF50}"/>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55654" name="Picture 9">
            <a:extLst>
              <a:ext uri="{FF2B5EF4-FFF2-40B4-BE49-F238E27FC236}">
                <a16:creationId xmlns:a16="http://schemas.microsoft.com/office/drawing/2014/main" id="{2DB97C98-26EA-0BC1-6862-77BB956FC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19400"/>
            <a:ext cx="88392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頁尾版面配置區 1">
            <a:extLst>
              <a:ext uri="{FF2B5EF4-FFF2-40B4-BE49-F238E27FC236}">
                <a16:creationId xmlns:a16="http://schemas.microsoft.com/office/drawing/2014/main" id="{635F22C5-3A89-1FDE-05DF-2C404E2057F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7699" name="投影片編號版面配置區 2">
            <a:extLst>
              <a:ext uri="{FF2B5EF4-FFF2-40B4-BE49-F238E27FC236}">
                <a16:creationId xmlns:a16="http://schemas.microsoft.com/office/drawing/2014/main" id="{7DE5A7A1-AA04-0626-7FBB-D0BAC4588E1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D4075D-EC86-4A83-B266-432CE0408A4E}" type="slidenum">
              <a:rPr lang="en-US" altLang="zh-TW" b="0"/>
              <a:pPr/>
              <a:t>75</a:t>
            </a:fld>
            <a:endParaRPr lang="en-US" altLang="zh-TW" b="0"/>
          </a:p>
        </p:txBody>
      </p:sp>
      <p:sp>
        <p:nvSpPr>
          <p:cNvPr id="157700" name="Text Box 2">
            <a:extLst>
              <a:ext uri="{FF2B5EF4-FFF2-40B4-BE49-F238E27FC236}">
                <a16:creationId xmlns:a16="http://schemas.microsoft.com/office/drawing/2014/main" id="{422335C4-A34B-24CD-5D39-2FC93CF98DDD}"/>
              </a:ext>
            </a:extLst>
          </p:cNvPr>
          <p:cNvSpPr txBox="1">
            <a:spLocks noChangeArrowheads="1"/>
          </p:cNvSpPr>
          <p:nvPr/>
        </p:nvSpPr>
        <p:spPr bwMode="auto">
          <a:xfrm>
            <a:off x="76200" y="696913"/>
            <a:ext cx="8839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Tahoma" panose="020B0604030504040204" pitchFamily="34" charset="0"/>
              </a:defRPr>
            </a:lvl1pPr>
            <a:lvl2pPr marL="914400" indent="-457200">
              <a:defRPr b="1">
                <a:solidFill>
                  <a:schemeClr val="tx1"/>
                </a:solidFill>
                <a:latin typeface="Tahoma" panose="020B0604030504040204" pitchFamily="34" charset="0"/>
              </a:defRPr>
            </a:lvl2pPr>
            <a:lvl3pPr marL="1371600" indent="-457200">
              <a:defRPr b="1">
                <a:solidFill>
                  <a:schemeClr val="tx1"/>
                </a:solidFill>
                <a:latin typeface="Tahoma" panose="020B0604030504040204" pitchFamily="34" charset="0"/>
              </a:defRPr>
            </a:lvl3pPr>
            <a:lvl4pPr marL="1828800" indent="-457200">
              <a:defRPr b="1">
                <a:solidFill>
                  <a:schemeClr val="tx1"/>
                </a:solidFill>
                <a:latin typeface="Tahoma" panose="020B0604030504040204" pitchFamily="34" charset="0"/>
              </a:defRPr>
            </a:lvl4pPr>
            <a:lvl5pPr marL="2286000" indent="-457200">
              <a:defRPr b="1">
                <a:solidFill>
                  <a:schemeClr val="tx1"/>
                </a:solidFill>
                <a:latin typeface="Tahoma" panose="020B0604030504040204" pitchFamily="34" charset="0"/>
              </a:defRPr>
            </a:lvl5pPr>
            <a:lvl6pPr marL="2743200" indent="-457200" eaLnBrk="0" fontAlgn="base" hangingPunct="0">
              <a:spcBef>
                <a:spcPct val="0"/>
              </a:spcBef>
              <a:spcAft>
                <a:spcPct val="0"/>
              </a:spcAft>
              <a:defRPr b="1">
                <a:solidFill>
                  <a:schemeClr val="tx1"/>
                </a:solidFill>
                <a:latin typeface="Tahoma" panose="020B0604030504040204" pitchFamily="34" charset="0"/>
              </a:defRPr>
            </a:lvl6pPr>
            <a:lvl7pPr marL="3200400" indent="-457200" eaLnBrk="0" fontAlgn="base" hangingPunct="0">
              <a:spcBef>
                <a:spcPct val="0"/>
              </a:spcBef>
              <a:spcAft>
                <a:spcPct val="0"/>
              </a:spcAft>
              <a:defRPr b="1">
                <a:solidFill>
                  <a:schemeClr val="tx1"/>
                </a:solidFill>
                <a:latin typeface="Tahoma" panose="020B0604030504040204" pitchFamily="34" charset="0"/>
              </a:defRPr>
            </a:lvl7pPr>
            <a:lvl8pPr marL="3657600" indent="-457200" eaLnBrk="0" fontAlgn="base" hangingPunct="0">
              <a:spcBef>
                <a:spcPct val="0"/>
              </a:spcBef>
              <a:spcAft>
                <a:spcPct val="0"/>
              </a:spcAft>
              <a:defRPr b="1">
                <a:solidFill>
                  <a:schemeClr val="tx1"/>
                </a:solidFill>
                <a:latin typeface="Tahoma" panose="020B0604030504040204" pitchFamily="34" charset="0"/>
              </a:defRPr>
            </a:lvl8pPr>
            <a:lvl9pPr marL="4114800" indent="-4572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The following addresses are defined using slash notations.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In the address 12.23.24.78/8, the network mask is 255.0.0.0. The mask has eight 1s and twenty-four 0s. The prefix length is 8; the suffix length is 24.</a:t>
            </a:r>
          </a:p>
          <a:p>
            <a:pPr algn="just">
              <a:buFontTx/>
              <a:buAutoNum type="alphaLcPeriod"/>
            </a:pPr>
            <a:endParaRPr lang="en-US" altLang="zh-TW" sz="2400">
              <a:latin typeface="Arial Unicode MS" panose="020B0604020202020204" pitchFamily="34" charset="-128"/>
              <a:ea typeface="新細明體" panose="02020500000000000000" pitchFamily="18" charset="-120"/>
            </a:endParaRP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In the address 130.11.232.156/16, the network mask is 255.255.0.0. The mask has sixteen 1s and sixteen 0s.The prefix length is 16; the suffix length is 16.</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In the address 167.199.170.82/27, the network mask is 255.255.255.224. The mask has twenty-seven 1s and five 0s. The prefix length is 27; the suffix length is 5.</a:t>
            </a:r>
          </a:p>
        </p:txBody>
      </p:sp>
      <p:grpSp>
        <p:nvGrpSpPr>
          <p:cNvPr id="157701" name="Group 3">
            <a:extLst>
              <a:ext uri="{FF2B5EF4-FFF2-40B4-BE49-F238E27FC236}">
                <a16:creationId xmlns:a16="http://schemas.microsoft.com/office/drawing/2014/main" id="{44C5AC3D-C89D-7647-57A0-FC8138F258A4}"/>
              </a:ext>
            </a:extLst>
          </p:cNvPr>
          <p:cNvGrpSpPr>
            <a:grpSpLocks/>
          </p:cNvGrpSpPr>
          <p:nvPr/>
        </p:nvGrpSpPr>
        <p:grpSpPr bwMode="auto">
          <a:xfrm>
            <a:off x="0" y="0"/>
            <a:ext cx="9144000" cy="609600"/>
            <a:chOff x="0" y="2448"/>
            <a:chExt cx="5760" cy="384"/>
          </a:xfrm>
        </p:grpSpPr>
        <p:sp>
          <p:nvSpPr>
            <p:cNvPr id="157702" name="Rectangle 4">
              <a:extLst>
                <a:ext uri="{FF2B5EF4-FFF2-40B4-BE49-F238E27FC236}">
                  <a16:creationId xmlns:a16="http://schemas.microsoft.com/office/drawing/2014/main" id="{AC2FF168-CA37-9ED2-855D-F24BAE5FF7B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45829" name="Text Box 5">
              <a:extLst>
                <a:ext uri="{FF2B5EF4-FFF2-40B4-BE49-F238E27FC236}">
                  <a16:creationId xmlns:a16="http://schemas.microsoft.com/office/drawing/2014/main" id="{CC4CD4C9-4415-3857-20C1-BD2CDB4A9214}"/>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頁尾版面配置區 1">
            <a:extLst>
              <a:ext uri="{FF2B5EF4-FFF2-40B4-BE49-F238E27FC236}">
                <a16:creationId xmlns:a16="http://schemas.microsoft.com/office/drawing/2014/main" id="{3685080C-3B90-60DE-0DFD-DA0C2C289E4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9747" name="投影片編號版面配置區 2">
            <a:extLst>
              <a:ext uri="{FF2B5EF4-FFF2-40B4-BE49-F238E27FC236}">
                <a16:creationId xmlns:a16="http://schemas.microsoft.com/office/drawing/2014/main" id="{EDF8CC1D-AE20-6148-3340-517AEF347D7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CC3B72F-6CE3-410B-B891-E7FE41494EEE}" type="slidenum">
              <a:rPr lang="en-US" altLang="zh-TW" b="0"/>
              <a:pPr/>
              <a:t>76</a:t>
            </a:fld>
            <a:endParaRPr lang="en-US" altLang="zh-TW" b="0"/>
          </a:p>
        </p:txBody>
      </p:sp>
      <p:sp>
        <p:nvSpPr>
          <p:cNvPr id="159748" name="Text Box 2">
            <a:extLst>
              <a:ext uri="{FF2B5EF4-FFF2-40B4-BE49-F238E27FC236}">
                <a16:creationId xmlns:a16="http://schemas.microsoft.com/office/drawing/2014/main" id="{7F402500-060F-D1B6-1784-480D1A69E55A}"/>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b="1">
                <a:solidFill>
                  <a:schemeClr val="tx1"/>
                </a:solidFill>
                <a:latin typeface="Tahoma" panose="020B0604030504040204" pitchFamily="34" charset="0"/>
              </a:defRPr>
            </a:lvl1pPr>
            <a:lvl2pPr marL="742950" indent="-285750">
              <a:tabLst>
                <a:tab pos="342900" algn="l"/>
              </a:tabLst>
              <a:defRPr b="1">
                <a:solidFill>
                  <a:schemeClr val="tx1"/>
                </a:solidFill>
                <a:latin typeface="Tahoma" panose="020B0604030504040204" pitchFamily="34" charset="0"/>
              </a:defRPr>
            </a:lvl2pPr>
            <a:lvl3pPr marL="1143000" indent="-228600">
              <a:tabLst>
                <a:tab pos="342900" algn="l"/>
              </a:tabLst>
              <a:defRPr b="1">
                <a:solidFill>
                  <a:schemeClr val="tx1"/>
                </a:solidFill>
                <a:latin typeface="Tahoma" panose="020B0604030504040204" pitchFamily="34" charset="0"/>
              </a:defRPr>
            </a:lvl3pPr>
            <a:lvl4pPr marL="1600200" indent="-228600">
              <a:tabLst>
                <a:tab pos="342900" algn="l"/>
              </a:tabLst>
              <a:defRPr b="1">
                <a:solidFill>
                  <a:schemeClr val="tx1"/>
                </a:solidFill>
                <a:latin typeface="Tahoma" panose="020B0604030504040204" pitchFamily="34" charset="0"/>
              </a:defRPr>
            </a:lvl4pPr>
            <a:lvl5pPr marL="2057400" indent="-228600">
              <a:tabLst>
                <a:tab pos="34290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One of the addresses in a block is 167.199.170.82/27. Find the number of addresses in the network, the first address, and the last address.</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endParaRPr lang="en-US" altLang="zh-TW" sz="2400">
              <a:latin typeface="Arial Unicode MS" panose="020B0604020202020204" pitchFamily="34" charset="-128"/>
              <a:ea typeface="新細明體" panose="02020500000000000000" pitchFamily="18" charset="-120"/>
            </a:endParaRPr>
          </a:p>
          <a:p>
            <a:pPr algn="just"/>
            <a:r>
              <a:rPr lang="en-US" altLang="zh-TW" sz="2400">
                <a:latin typeface="Arial Unicode MS" panose="020B0604020202020204" pitchFamily="34" charset="-128"/>
                <a:ea typeface="新細明體" panose="02020500000000000000" pitchFamily="18" charset="-120"/>
              </a:rPr>
              <a:t>The value of n is 27. The network mask has twenty-seven 1s and five 0s. It is 255.255.255.240.</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The number of addresses in the network is 2</a:t>
            </a:r>
            <a:r>
              <a:rPr lang="en-US" altLang="zh-TW" sz="2400" baseline="30000">
                <a:latin typeface="Arial Unicode MS" panose="020B0604020202020204" pitchFamily="34" charset="-128"/>
                <a:ea typeface="新細明體" panose="02020500000000000000" pitchFamily="18" charset="-120"/>
              </a:rPr>
              <a:t>32 − n</a:t>
            </a:r>
            <a:r>
              <a:rPr lang="en-US" altLang="zh-TW" sz="2400">
                <a:latin typeface="Arial Unicode MS" panose="020B0604020202020204" pitchFamily="34" charset="-128"/>
                <a:ea typeface="新細明體" panose="02020500000000000000" pitchFamily="18" charset="-120"/>
              </a:rPr>
              <a:t> = 32.</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We use the AND operation to find the first address 	(network address). The first address is 167.199.170.64/27.</a:t>
            </a:r>
          </a:p>
        </p:txBody>
      </p:sp>
      <p:grpSp>
        <p:nvGrpSpPr>
          <p:cNvPr id="159749" name="Group 3">
            <a:extLst>
              <a:ext uri="{FF2B5EF4-FFF2-40B4-BE49-F238E27FC236}">
                <a16:creationId xmlns:a16="http://schemas.microsoft.com/office/drawing/2014/main" id="{1789A2D0-5557-6884-41DE-EC5E1119DA9C}"/>
              </a:ext>
            </a:extLst>
          </p:cNvPr>
          <p:cNvGrpSpPr>
            <a:grpSpLocks/>
          </p:cNvGrpSpPr>
          <p:nvPr/>
        </p:nvGrpSpPr>
        <p:grpSpPr bwMode="auto">
          <a:xfrm>
            <a:off x="0" y="0"/>
            <a:ext cx="9144000" cy="609600"/>
            <a:chOff x="0" y="2448"/>
            <a:chExt cx="5760" cy="384"/>
          </a:xfrm>
        </p:grpSpPr>
        <p:sp>
          <p:nvSpPr>
            <p:cNvPr id="159751" name="Rectangle 4">
              <a:extLst>
                <a:ext uri="{FF2B5EF4-FFF2-40B4-BE49-F238E27FC236}">
                  <a16:creationId xmlns:a16="http://schemas.microsoft.com/office/drawing/2014/main" id="{EE4BB1C1-46FB-FBC0-46D2-5EF0C326DED6}"/>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58117" name="Text Box 5">
              <a:extLst>
                <a:ext uri="{FF2B5EF4-FFF2-40B4-BE49-F238E27FC236}">
                  <a16:creationId xmlns:a16="http://schemas.microsoft.com/office/drawing/2014/main" id="{D11E8607-2DA5-33E5-83AA-F238948274B4}"/>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59750" name="Picture 6">
            <a:extLst>
              <a:ext uri="{FF2B5EF4-FFF2-40B4-BE49-F238E27FC236}">
                <a16:creationId xmlns:a16="http://schemas.microsoft.com/office/drawing/2014/main" id="{8736840F-6B62-F0C7-0D45-4E93761DC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4876800"/>
            <a:ext cx="8181975"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頁尾版面配置區 1">
            <a:extLst>
              <a:ext uri="{FF2B5EF4-FFF2-40B4-BE49-F238E27FC236}">
                <a16:creationId xmlns:a16="http://schemas.microsoft.com/office/drawing/2014/main" id="{CE6D7347-BCFC-E667-776F-44E66CF4DCF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1795" name="投影片編號版面配置區 2">
            <a:extLst>
              <a:ext uri="{FF2B5EF4-FFF2-40B4-BE49-F238E27FC236}">
                <a16:creationId xmlns:a16="http://schemas.microsoft.com/office/drawing/2014/main" id="{7785E9C1-1332-20F6-0370-DD1A5C9C1DB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BF1D7A-7C32-44B4-ADFA-8B4EB22BE521}" type="slidenum">
              <a:rPr lang="en-US" altLang="zh-TW" b="0"/>
              <a:pPr/>
              <a:t>77</a:t>
            </a:fld>
            <a:endParaRPr lang="en-US" altLang="zh-TW" b="0"/>
          </a:p>
        </p:txBody>
      </p:sp>
      <p:sp>
        <p:nvSpPr>
          <p:cNvPr id="161796" name="Text Box 2">
            <a:extLst>
              <a:ext uri="{FF2B5EF4-FFF2-40B4-BE49-F238E27FC236}">
                <a16:creationId xmlns:a16="http://schemas.microsoft.com/office/drawing/2014/main" id="{9731FAFF-5B83-D8D9-DA5D-579D3AA3EFC9}"/>
              </a:ext>
            </a:extLst>
          </p:cNvPr>
          <p:cNvSpPr txBox="1">
            <a:spLocks noChangeArrowheads="1"/>
          </p:cNvSpPr>
          <p:nvPr/>
        </p:nvSpPr>
        <p:spPr bwMode="auto">
          <a:xfrm>
            <a:off x="76200" y="69691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To find the last address, we first find the complement of 	the network mask and then OR it with the given address: 	The last address is 167.199.170.95/27.</a:t>
            </a:r>
          </a:p>
        </p:txBody>
      </p:sp>
      <p:grpSp>
        <p:nvGrpSpPr>
          <p:cNvPr id="161797" name="Group 3">
            <a:extLst>
              <a:ext uri="{FF2B5EF4-FFF2-40B4-BE49-F238E27FC236}">
                <a16:creationId xmlns:a16="http://schemas.microsoft.com/office/drawing/2014/main" id="{C8E86962-1118-18A2-FDE7-EAC109AE6CEB}"/>
              </a:ext>
            </a:extLst>
          </p:cNvPr>
          <p:cNvGrpSpPr>
            <a:grpSpLocks/>
          </p:cNvGrpSpPr>
          <p:nvPr/>
        </p:nvGrpSpPr>
        <p:grpSpPr bwMode="auto">
          <a:xfrm>
            <a:off x="0" y="0"/>
            <a:ext cx="9144000" cy="609600"/>
            <a:chOff x="0" y="2448"/>
            <a:chExt cx="5760" cy="384"/>
          </a:xfrm>
        </p:grpSpPr>
        <p:sp>
          <p:nvSpPr>
            <p:cNvPr id="161799" name="Rectangle 4">
              <a:extLst>
                <a:ext uri="{FF2B5EF4-FFF2-40B4-BE49-F238E27FC236}">
                  <a16:creationId xmlns:a16="http://schemas.microsoft.com/office/drawing/2014/main" id="{7114E488-48DE-2AC6-4374-D8B0D29BB2CB}"/>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60165" name="Text Box 5">
              <a:extLst>
                <a:ext uri="{FF2B5EF4-FFF2-40B4-BE49-F238E27FC236}">
                  <a16:creationId xmlns:a16="http://schemas.microsoft.com/office/drawing/2014/main" id="{70D9FD16-859E-5177-B7A6-1B5B8E4819BD}"/>
                </a:ext>
              </a:extLst>
            </p:cNvPr>
            <p:cNvSpPr txBox="1">
              <a:spLocks noChangeArrowheads="1"/>
            </p:cNvSpPr>
            <p:nvPr/>
          </p:nvSpPr>
          <p:spPr bwMode="auto">
            <a:xfrm>
              <a:off x="0" y="2448"/>
              <a:ext cx="2768"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5.27 </a:t>
              </a:r>
              <a:r>
                <a:rPr lang="en-US" altLang="zh-TW" sz="3200" i="1">
                  <a:solidFill>
                    <a:schemeClr val="bg1"/>
                  </a:solidFill>
                  <a:latin typeface="Times New Roman" panose="02020603050405020304" pitchFamily="18" charset="0"/>
                  <a:ea typeface="新細明體" panose="02020500000000000000" pitchFamily="18" charset="-120"/>
                </a:rPr>
                <a:t>Continued</a:t>
              </a:r>
            </a:p>
          </p:txBody>
        </p:sp>
      </p:grpSp>
      <p:pic>
        <p:nvPicPr>
          <p:cNvPr id="161798" name="Picture 7">
            <a:extLst>
              <a:ext uri="{FF2B5EF4-FFF2-40B4-BE49-F238E27FC236}">
                <a16:creationId xmlns:a16="http://schemas.microsoft.com/office/drawing/2014/main" id="{17BACB7E-17C6-EBE6-4296-25E2BF564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2209800"/>
            <a:ext cx="8162925"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頁尾版面配置區 1">
            <a:extLst>
              <a:ext uri="{FF2B5EF4-FFF2-40B4-BE49-F238E27FC236}">
                <a16:creationId xmlns:a16="http://schemas.microsoft.com/office/drawing/2014/main" id="{F25B4189-B7DC-00C0-D2D1-191841831EA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43" name="投影片編號版面配置區 2">
            <a:extLst>
              <a:ext uri="{FF2B5EF4-FFF2-40B4-BE49-F238E27FC236}">
                <a16:creationId xmlns:a16="http://schemas.microsoft.com/office/drawing/2014/main" id="{02745531-9BF9-0F6E-A73C-B9B6AF8E5DD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C6EE0E-C3A8-4EC4-B097-640D22B28C19}" type="slidenum">
              <a:rPr lang="en-US" altLang="zh-TW" b="0"/>
              <a:pPr/>
              <a:t>78</a:t>
            </a:fld>
            <a:endParaRPr lang="en-US" altLang="zh-TW" b="0"/>
          </a:p>
        </p:txBody>
      </p:sp>
      <p:sp>
        <p:nvSpPr>
          <p:cNvPr id="163844" name="Text Box 2">
            <a:extLst>
              <a:ext uri="{FF2B5EF4-FFF2-40B4-BE49-F238E27FC236}">
                <a16:creationId xmlns:a16="http://schemas.microsoft.com/office/drawing/2014/main" id="{22A531D7-DB38-C277-3BE2-7FC609A6AF03}"/>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One of the addresses in a block is 17.63.110.114/24. Find the number of addresses, the first address, and the last address in the block.</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endParaRPr lang="en-US" altLang="zh-TW" sz="2400">
              <a:latin typeface="Arial Unicode MS" panose="020B0604020202020204" pitchFamily="34" charset="-128"/>
              <a:ea typeface="新細明體" panose="02020500000000000000" pitchFamily="18" charset="-120"/>
            </a:endParaRPr>
          </a:p>
          <a:p>
            <a:pPr algn="just"/>
            <a:r>
              <a:rPr lang="en-US" altLang="zh-TW" sz="2400">
                <a:latin typeface="Arial Unicode MS" panose="020B0604020202020204" pitchFamily="34" charset="-128"/>
                <a:ea typeface="新細明體" panose="02020500000000000000" pitchFamily="18" charset="-120"/>
              </a:rPr>
              <a:t>The network mask is 255.255.255.0.</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The number of addresses in the network is 2</a:t>
            </a:r>
            <a:r>
              <a:rPr lang="en-US" altLang="zh-TW" sz="2400" baseline="30000">
                <a:latin typeface="Arial Unicode MS" panose="020B0604020202020204" pitchFamily="34" charset="-128"/>
                <a:ea typeface="新細明體" panose="02020500000000000000" pitchFamily="18" charset="-120"/>
              </a:rPr>
              <a:t>32 − 24</a:t>
            </a:r>
            <a:r>
              <a:rPr lang="en-US" altLang="zh-TW" sz="2400">
                <a:latin typeface="Arial Unicode MS" panose="020B0604020202020204" pitchFamily="34" charset="-128"/>
                <a:ea typeface="新細明體" panose="02020500000000000000" pitchFamily="18" charset="-120"/>
              </a:rPr>
              <a:t> = 256.</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To find the first address, we use the short cut methods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discussed early in the chapter. The first address is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17.63.110.0/24.</a:t>
            </a:r>
          </a:p>
        </p:txBody>
      </p:sp>
      <p:grpSp>
        <p:nvGrpSpPr>
          <p:cNvPr id="163845" name="Group 3">
            <a:extLst>
              <a:ext uri="{FF2B5EF4-FFF2-40B4-BE49-F238E27FC236}">
                <a16:creationId xmlns:a16="http://schemas.microsoft.com/office/drawing/2014/main" id="{30E64312-E66C-4615-9CD1-113639D74A08}"/>
              </a:ext>
            </a:extLst>
          </p:cNvPr>
          <p:cNvGrpSpPr>
            <a:grpSpLocks/>
          </p:cNvGrpSpPr>
          <p:nvPr/>
        </p:nvGrpSpPr>
        <p:grpSpPr bwMode="auto">
          <a:xfrm>
            <a:off x="0" y="0"/>
            <a:ext cx="9144000" cy="609600"/>
            <a:chOff x="0" y="2448"/>
            <a:chExt cx="5760" cy="384"/>
          </a:xfrm>
        </p:grpSpPr>
        <p:sp>
          <p:nvSpPr>
            <p:cNvPr id="163847" name="Rectangle 4">
              <a:extLst>
                <a:ext uri="{FF2B5EF4-FFF2-40B4-BE49-F238E27FC236}">
                  <a16:creationId xmlns:a16="http://schemas.microsoft.com/office/drawing/2014/main" id="{7B35DFB6-65E8-B829-CCEE-E4BF36AA2D90}"/>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62213" name="Text Box 5">
              <a:extLst>
                <a:ext uri="{FF2B5EF4-FFF2-40B4-BE49-F238E27FC236}">
                  <a16:creationId xmlns:a16="http://schemas.microsoft.com/office/drawing/2014/main" id="{99FD4E1D-033A-DB59-A473-498FF2A6818B}"/>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5.28</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63846" name="Picture 7">
            <a:extLst>
              <a:ext uri="{FF2B5EF4-FFF2-40B4-BE49-F238E27FC236}">
                <a16:creationId xmlns:a16="http://schemas.microsoft.com/office/drawing/2014/main" id="{C1F361FC-3E4F-BA0F-916A-1CF941B22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4741863"/>
            <a:ext cx="703897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頁尾版面配置區 1">
            <a:extLst>
              <a:ext uri="{FF2B5EF4-FFF2-40B4-BE49-F238E27FC236}">
                <a16:creationId xmlns:a16="http://schemas.microsoft.com/office/drawing/2014/main" id="{6FCFA89A-A2FC-8F5A-C487-9295EDD8082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5891" name="投影片編號版面配置區 2">
            <a:extLst>
              <a:ext uri="{FF2B5EF4-FFF2-40B4-BE49-F238E27FC236}">
                <a16:creationId xmlns:a16="http://schemas.microsoft.com/office/drawing/2014/main" id="{BCC5514C-0A69-3339-9E16-1A278A67069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AA6684-7DA5-4504-A879-ED10CFF55669}" type="slidenum">
              <a:rPr lang="en-US" altLang="zh-TW" b="0"/>
              <a:pPr/>
              <a:t>79</a:t>
            </a:fld>
            <a:endParaRPr lang="en-US" altLang="zh-TW" b="0"/>
          </a:p>
        </p:txBody>
      </p:sp>
      <p:sp>
        <p:nvSpPr>
          <p:cNvPr id="165892" name="Text Box 2">
            <a:extLst>
              <a:ext uri="{FF2B5EF4-FFF2-40B4-BE49-F238E27FC236}">
                <a16:creationId xmlns:a16="http://schemas.microsoft.com/office/drawing/2014/main" id="{9D3267C7-BCA4-5D8D-FBE9-C41F4B44F3C1}"/>
              </a:ext>
            </a:extLst>
          </p:cNvPr>
          <p:cNvSpPr txBox="1">
            <a:spLocks noChangeArrowheads="1"/>
          </p:cNvSpPr>
          <p:nvPr/>
        </p:nvSpPr>
        <p:spPr bwMode="auto">
          <a:xfrm>
            <a:off x="76200" y="69691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To find the last address, we use the complement of the 	network mask and the first short cut method we 	discussed  before. The last address is 17.63.110.255/24.</a:t>
            </a:r>
          </a:p>
        </p:txBody>
      </p:sp>
      <p:grpSp>
        <p:nvGrpSpPr>
          <p:cNvPr id="165893" name="Group 3">
            <a:extLst>
              <a:ext uri="{FF2B5EF4-FFF2-40B4-BE49-F238E27FC236}">
                <a16:creationId xmlns:a16="http://schemas.microsoft.com/office/drawing/2014/main" id="{C9E088B4-F76B-1D0F-C9E5-663343A2E862}"/>
              </a:ext>
            </a:extLst>
          </p:cNvPr>
          <p:cNvGrpSpPr>
            <a:grpSpLocks/>
          </p:cNvGrpSpPr>
          <p:nvPr/>
        </p:nvGrpSpPr>
        <p:grpSpPr bwMode="auto">
          <a:xfrm>
            <a:off x="0" y="0"/>
            <a:ext cx="9144000" cy="609600"/>
            <a:chOff x="0" y="2448"/>
            <a:chExt cx="5760" cy="384"/>
          </a:xfrm>
        </p:grpSpPr>
        <p:sp>
          <p:nvSpPr>
            <p:cNvPr id="165895" name="Rectangle 4">
              <a:extLst>
                <a:ext uri="{FF2B5EF4-FFF2-40B4-BE49-F238E27FC236}">
                  <a16:creationId xmlns:a16="http://schemas.microsoft.com/office/drawing/2014/main" id="{43C715F8-1236-8C8C-25DC-B16D67A58DF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64261" name="Text Box 5">
              <a:extLst>
                <a:ext uri="{FF2B5EF4-FFF2-40B4-BE49-F238E27FC236}">
                  <a16:creationId xmlns:a16="http://schemas.microsoft.com/office/drawing/2014/main" id="{74410685-782A-2E17-3FFB-9AE456C8C156}"/>
                </a:ext>
              </a:extLst>
            </p:cNvPr>
            <p:cNvSpPr txBox="1">
              <a:spLocks noChangeArrowheads="1"/>
            </p:cNvSpPr>
            <p:nvPr/>
          </p:nvSpPr>
          <p:spPr bwMode="auto">
            <a:xfrm>
              <a:off x="0" y="2448"/>
              <a:ext cx="2768"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5.28 </a:t>
              </a:r>
              <a:r>
                <a:rPr lang="en-US" altLang="zh-TW" sz="3200" i="1">
                  <a:solidFill>
                    <a:schemeClr val="bg1"/>
                  </a:solidFill>
                  <a:latin typeface="Times New Roman" panose="02020603050405020304" pitchFamily="18" charset="0"/>
                  <a:ea typeface="新細明體" panose="02020500000000000000" pitchFamily="18" charset="-120"/>
                </a:rPr>
                <a:t>Continued</a:t>
              </a:r>
            </a:p>
          </p:txBody>
        </p:sp>
      </p:grpSp>
      <p:pic>
        <p:nvPicPr>
          <p:cNvPr id="165894" name="Picture 6">
            <a:extLst>
              <a:ext uri="{FF2B5EF4-FFF2-40B4-BE49-F238E27FC236}">
                <a16:creationId xmlns:a16="http://schemas.microsoft.com/office/drawing/2014/main" id="{1C71CA64-3FFD-5BAA-03DE-B87853709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2209800"/>
            <a:ext cx="8162925"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a:extLst>
              <a:ext uri="{FF2B5EF4-FFF2-40B4-BE49-F238E27FC236}">
                <a16:creationId xmlns:a16="http://schemas.microsoft.com/office/drawing/2014/main" id="{82AB1746-8AF9-40FD-7ABF-025A3576D1A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483" name="投影片編號版面配置區 2">
            <a:extLst>
              <a:ext uri="{FF2B5EF4-FFF2-40B4-BE49-F238E27FC236}">
                <a16:creationId xmlns:a16="http://schemas.microsoft.com/office/drawing/2014/main" id="{02ED198C-BA57-17EE-C562-F0A2212AADC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0A0130-5B34-48D7-9580-AD6656F96F7F}" type="slidenum">
              <a:rPr lang="en-US" altLang="zh-TW" b="0"/>
              <a:pPr/>
              <a:t>8</a:t>
            </a:fld>
            <a:endParaRPr lang="en-US" altLang="zh-TW" b="0"/>
          </a:p>
        </p:txBody>
      </p:sp>
      <p:sp>
        <p:nvSpPr>
          <p:cNvPr id="20484" name="Text Box 2">
            <a:extLst>
              <a:ext uri="{FF2B5EF4-FFF2-40B4-BE49-F238E27FC236}">
                <a16:creationId xmlns:a16="http://schemas.microsoft.com/office/drawing/2014/main" id="{C39AF173-45AE-5B71-754A-69E0B319AF3D}"/>
              </a:ext>
            </a:extLst>
          </p:cNvPr>
          <p:cNvSpPr txBox="1">
            <a:spLocks noChangeArrowheads="1"/>
          </p:cNvSpPr>
          <p:nvPr/>
        </p:nvSpPr>
        <p:spPr bwMode="auto">
          <a:xfrm>
            <a:off x="76200" y="696913"/>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Change the following IPv4 addresses from binary notation to dotted-decimal notation.</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10000001  00001011  00001011  11101111</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11000001  10000011  00011011  11111111</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11100111  11011011  10001011  01101111</a:t>
            </a:r>
          </a:p>
          <a:p>
            <a:pPr algn="just"/>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11111001  10011011  11111011  00001111</a:t>
            </a:r>
          </a:p>
          <a:p>
            <a:pPr algn="just"/>
            <a:br>
              <a:rPr lang="en-US" altLang="zh-TW" sz="2400" i="1">
                <a:solidFill>
                  <a:schemeClr val="hlink"/>
                </a:solidFill>
                <a:latin typeface="Arial Unicode MS" panose="020B0604020202020204" pitchFamily="34" charset="-128"/>
                <a:ea typeface="新細明體" panose="02020500000000000000" pitchFamily="18" charset="-120"/>
              </a:rPr>
            </a:br>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We replace each group of 8 bits with its equivalent decimal number (see Appendix B) and add dots for separation:</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129.11.11.239</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193.131.27.255</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231.219.139.111</a:t>
            </a:r>
          </a:p>
          <a:p>
            <a:pPr algn="just"/>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249.155.251.15</a:t>
            </a:r>
          </a:p>
        </p:txBody>
      </p:sp>
      <p:grpSp>
        <p:nvGrpSpPr>
          <p:cNvPr id="20485" name="Group 3">
            <a:extLst>
              <a:ext uri="{FF2B5EF4-FFF2-40B4-BE49-F238E27FC236}">
                <a16:creationId xmlns:a16="http://schemas.microsoft.com/office/drawing/2014/main" id="{FFD44217-1DE8-77E1-B20C-22D7F8BCBB64}"/>
              </a:ext>
            </a:extLst>
          </p:cNvPr>
          <p:cNvGrpSpPr>
            <a:grpSpLocks/>
          </p:cNvGrpSpPr>
          <p:nvPr/>
        </p:nvGrpSpPr>
        <p:grpSpPr bwMode="auto">
          <a:xfrm>
            <a:off x="0" y="0"/>
            <a:ext cx="9144000" cy="609600"/>
            <a:chOff x="0" y="2448"/>
            <a:chExt cx="5760" cy="384"/>
          </a:xfrm>
        </p:grpSpPr>
        <p:sp>
          <p:nvSpPr>
            <p:cNvPr id="20486" name="Rectangle 4">
              <a:extLst>
                <a:ext uri="{FF2B5EF4-FFF2-40B4-BE49-F238E27FC236}">
                  <a16:creationId xmlns:a16="http://schemas.microsoft.com/office/drawing/2014/main" id="{1F7384B5-8C42-3A99-06A3-16827E69E62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57765" name="Text Box 5">
              <a:extLst>
                <a:ext uri="{FF2B5EF4-FFF2-40B4-BE49-F238E27FC236}">
                  <a16:creationId xmlns:a16="http://schemas.microsoft.com/office/drawing/2014/main" id="{FCD2D4B2-D0B4-B825-2C30-6FEF81F356C4}"/>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5.1</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頁尾版面配置區 1">
            <a:extLst>
              <a:ext uri="{FF2B5EF4-FFF2-40B4-BE49-F238E27FC236}">
                <a16:creationId xmlns:a16="http://schemas.microsoft.com/office/drawing/2014/main" id="{DE97F4C0-8F18-19A2-1828-02D58224A96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7939" name="投影片編號版面配置區 2">
            <a:extLst>
              <a:ext uri="{FF2B5EF4-FFF2-40B4-BE49-F238E27FC236}">
                <a16:creationId xmlns:a16="http://schemas.microsoft.com/office/drawing/2014/main" id="{A025070B-EFD9-088D-2838-CFF0B205122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64B5C3A-5AD7-4028-BD2B-F38BC84F80AE}" type="slidenum">
              <a:rPr lang="en-US" altLang="zh-TW" b="0"/>
              <a:pPr/>
              <a:t>80</a:t>
            </a:fld>
            <a:endParaRPr lang="en-US" altLang="zh-TW" b="0"/>
          </a:p>
        </p:txBody>
      </p:sp>
      <p:sp>
        <p:nvSpPr>
          <p:cNvPr id="167940" name="Text Box 2">
            <a:extLst>
              <a:ext uri="{FF2B5EF4-FFF2-40B4-BE49-F238E27FC236}">
                <a16:creationId xmlns:a16="http://schemas.microsoft.com/office/drawing/2014/main" id="{05425915-1293-6522-9681-3D4B34A45E9C}"/>
              </a:ext>
            </a:extLst>
          </p:cNvPr>
          <p:cNvSpPr txBox="1">
            <a:spLocks noChangeArrowheads="1"/>
          </p:cNvSpPr>
          <p:nvPr/>
        </p:nvSpPr>
        <p:spPr bwMode="auto">
          <a:xfrm>
            <a:off x="76200" y="777875"/>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One of the addresses in a block is 110.23.120.14/20. Find the number of addresses, the first address, and the last address in the block.</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endParaRPr lang="en-US" altLang="zh-TW" sz="2400">
              <a:latin typeface="Arial Unicode MS" panose="020B0604020202020204" pitchFamily="34" charset="-128"/>
              <a:ea typeface="新細明體" panose="02020500000000000000" pitchFamily="18" charset="-120"/>
            </a:endParaRPr>
          </a:p>
          <a:p>
            <a:pPr algn="just"/>
            <a:r>
              <a:rPr lang="en-US" altLang="zh-TW" sz="2400">
                <a:latin typeface="Arial Unicode MS" panose="020B0604020202020204" pitchFamily="34" charset="-128"/>
                <a:ea typeface="新細明體" panose="02020500000000000000" pitchFamily="18" charset="-120"/>
              </a:rPr>
              <a:t>The network mask is 255.255.240.0.</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The number of addresses in the network is 2</a:t>
            </a:r>
            <a:r>
              <a:rPr lang="en-US" altLang="zh-TW" sz="2400" baseline="30000">
                <a:latin typeface="Arial Unicode MS" panose="020B0604020202020204" pitchFamily="34" charset="-128"/>
                <a:ea typeface="新細明體" panose="02020500000000000000" pitchFamily="18" charset="-120"/>
              </a:rPr>
              <a:t>32 − 20</a:t>
            </a:r>
            <a:r>
              <a:rPr lang="en-US" altLang="zh-TW" sz="2400">
                <a:latin typeface="Arial Unicode MS" panose="020B0604020202020204" pitchFamily="34" charset="-128"/>
                <a:ea typeface="新細明體" panose="02020500000000000000" pitchFamily="18" charset="-120"/>
              </a:rPr>
              <a:t> = 4096.</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To find the first address, we apply the first short cut to 	bytes 1, 2, and 4 and the second short cut to byte 3. The 	first address is 110.23.112.0/20.</a:t>
            </a:r>
          </a:p>
        </p:txBody>
      </p:sp>
      <p:grpSp>
        <p:nvGrpSpPr>
          <p:cNvPr id="167941" name="Group 3">
            <a:extLst>
              <a:ext uri="{FF2B5EF4-FFF2-40B4-BE49-F238E27FC236}">
                <a16:creationId xmlns:a16="http://schemas.microsoft.com/office/drawing/2014/main" id="{8920ADE7-9226-7DA8-AD46-9BC04AD2DB1C}"/>
              </a:ext>
            </a:extLst>
          </p:cNvPr>
          <p:cNvGrpSpPr>
            <a:grpSpLocks/>
          </p:cNvGrpSpPr>
          <p:nvPr/>
        </p:nvGrpSpPr>
        <p:grpSpPr bwMode="auto">
          <a:xfrm>
            <a:off x="0" y="0"/>
            <a:ext cx="9144000" cy="609600"/>
            <a:chOff x="0" y="2448"/>
            <a:chExt cx="5760" cy="384"/>
          </a:xfrm>
        </p:grpSpPr>
        <p:sp>
          <p:nvSpPr>
            <p:cNvPr id="167943" name="Rectangle 4">
              <a:extLst>
                <a:ext uri="{FF2B5EF4-FFF2-40B4-BE49-F238E27FC236}">
                  <a16:creationId xmlns:a16="http://schemas.microsoft.com/office/drawing/2014/main" id="{254B2D30-27D8-9D8E-4915-C15C6611C89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66309" name="Text Box 5">
              <a:extLst>
                <a:ext uri="{FF2B5EF4-FFF2-40B4-BE49-F238E27FC236}">
                  <a16:creationId xmlns:a16="http://schemas.microsoft.com/office/drawing/2014/main" id="{3E9CF817-37FB-D7F4-217E-8B1CEE7DB976}"/>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67942" name="Picture 7">
            <a:extLst>
              <a:ext uri="{FF2B5EF4-FFF2-40B4-BE49-F238E27FC236}">
                <a16:creationId xmlns:a16="http://schemas.microsoft.com/office/drawing/2014/main" id="{5B06E4BD-CBA8-2419-9BFE-8AD206066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805363"/>
            <a:ext cx="7258050"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頁尾版面配置區 1">
            <a:extLst>
              <a:ext uri="{FF2B5EF4-FFF2-40B4-BE49-F238E27FC236}">
                <a16:creationId xmlns:a16="http://schemas.microsoft.com/office/drawing/2014/main" id="{10884296-6DD8-9176-CCA8-8888D77A35A1}"/>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9987" name="投影片編號版面配置區 2">
            <a:extLst>
              <a:ext uri="{FF2B5EF4-FFF2-40B4-BE49-F238E27FC236}">
                <a16:creationId xmlns:a16="http://schemas.microsoft.com/office/drawing/2014/main" id="{07BA59C1-0FB2-5A39-EB38-7AA1D2F2592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47D77A-A808-48CF-9DA2-C5317014D4BA}" type="slidenum">
              <a:rPr lang="en-US" altLang="zh-TW" b="0"/>
              <a:pPr/>
              <a:t>81</a:t>
            </a:fld>
            <a:endParaRPr lang="en-US" altLang="zh-TW" b="0"/>
          </a:p>
        </p:txBody>
      </p:sp>
      <p:sp>
        <p:nvSpPr>
          <p:cNvPr id="169988" name="Text Box 2">
            <a:extLst>
              <a:ext uri="{FF2B5EF4-FFF2-40B4-BE49-F238E27FC236}">
                <a16:creationId xmlns:a16="http://schemas.microsoft.com/office/drawing/2014/main" id="{7900EFF9-232A-B727-5565-A9BB76D7763A}"/>
              </a:ext>
            </a:extLst>
          </p:cNvPr>
          <p:cNvSpPr txBox="1">
            <a:spLocks noChangeArrowheads="1"/>
          </p:cNvSpPr>
          <p:nvPr/>
        </p:nvSpPr>
        <p:spPr bwMode="auto">
          <a:xfrm>
            <a:off x="76200" y="696913"/>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To find the last address, we apply the first short cut to 	bytes 1, 2, and 4 and the second short cut to byte 3. The 	OR operation is applied to the complement of the mask. 	The last  address is 110.23.127.255/20.</a:t>
            </a:r>
          </a:p>
        </p:txBody>
      </p:sp>
      <p:grpSp>
        <p:nvGrpSpPr>
          <p:cNvPr id="169989" name="Group 3">
            <a:extLst>
              <a:ext uri="{FF2B5EF4-FFF2-40B4-BE49-F238E27FC236}">
                <a16:creationId xmlns:a16="http://schemas.microsoft.com/office/drawing/2014/main" id="{74954B60-AE60-1F0E-7093-21669201A892}"/>
              </a:ext>
            </a:extLst>
          </p:cNvPr>
          <p:cNvGrpSpPr>
            <a:grpSpLocks/>
          </p:cNvGrpSpPr>
          <p:nvPr/>
        </p:nvGrpSpPr>
        <p:grpSpPr bwMode="auto">
          <a:xfrm>
            <a:off x="0" y="0"/>
            <a:ext cx="9144000" cy="609600"/>
            <a:chOff x="0" y="2448"/>
            <a:chExt cx="5760" cy="384"/>
          </a:xfrm>
        </p:grpSpPr>
        <p:sp>
          <p:nvSpPr>
            <p:cNvPr id="169991" name="Rectangle 4">
              <a:extLst>
                <a:ext uri="{FF2B5EF4-FFF2-40B4-BE49-F238E27FC236}">
                  <a16:creationId xmlns:a16="http://schemas.microsoft.com/office/drawing/2014/main" id="{0DD7E5BB-F0BD-CD21-62E9-41883924C4E6}"/>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68357" name="Text Box 5">
              <a:extLst>
                <a:ext uri="{FF2B5EF4-FFF2-40B4-BE49-F238E27FC236}">
                  <a16:creationId xmlns:a16="http://schemas.microsoft.com/office/drawing/2014/main" id="{5604A9D2-CB25-8790-5E98-86B1F9377BD3}"/>
                </a:ext>
              </a:extLst>
            </p:cNvPr>
            <p:cNvSpPr txBox="1">
              <a:spLocks noChangeArrowheads="1"/>
            </p:cNvSpPr>
            <p:nvPr/>
          </p:nvSpPr>
          <p:spPr bwMode="auto">
            <a:xfrm>
              <a:off x="0" y="2448"/>
              <a:ext cx="2768"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5.29 </a:t>
              </a:r>
              <a:r>
                <a:rPr lang="en-US" altLang="zh-TW" sz="3200" i="1">
                  <a:solidFill>
                    <a:schemeClr val="bg1"/>
                  </a:solidFill>
                  <a:latin typeface="Times New Roman" panose="02020603050405020304" pitchFamily="18" charset="0"/>
                  <a:ea typeface="新細明體" panose="02020500000000000000" pitchFamily="18" charset="-120"/>
                </a:rPr>
                <a:t>Continued</a:t>
              </a:r>
            </a:p>
          </p:txBody>
        </p:sp>
      </p:grpSp>
      <p:pic>
        <p:nvPicPr>
          <p:cNvPr id="169990" name="Picture 7">
            <a:extLst>
              <a:ext uri="{FF2B5EF4-FFF2-40B4-BE49-F238E27FC236}">
                <a16:creationId xmlns:a16="http://schemas.microsoft.com/office/drawing/2014/main" id="{CC0AC9B4-60A4-F986-BDCF-95A90E55F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2646363"/>
            <a:ext cx="7175500"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頁尾版面配置區 1">
            <a:extLst>
              <a:ext uri="{FF2B5EF4-FFF2-40B4-BE49-F238E27FC236}">
                <a16:creationId xmlns:a16="http://schemas.microsoft.com/office/drawing/2014/main" id="{29B76FD5-3858-F15F-CF27-FFCF32D4DD6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2035" name="投影片編號版面配置區 2">
            <a:extLst>
              <a:ext uri="{FF2B5EF4-FFF2-40B4-BE49-F238E27FC236}">
                <a16:creationId xmlns:a16="http://schemas.microsoft.com/office/drawing/2014/main" id="{09F8AEB0-18B6-3D5D-E45A-A4E438AAA78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742066-C5BD-43B8-A33F-BAC18A4A0CEE}" type="slidenum">
              <a:rPr lang="en-US" altLang="zh-TW" b="0"/>
              <a:pPr/>
              <a:t>82</a:t>
            </a:fld>
            <a:endParaRPr lang="en-US" altLang="zh-TW" b="0"/>
          </a:p>
        </p:txBody>
      </p:sp>
      <p:sp>
        <p:nvSpPr>
          <p:cNvPr id="172036" name="Text Box 2">
            <a:extLst>
              <a:ext uri="{FF2B5EF4-FFF2-40B4-BE49-F238E27FC236}">
                <a16:creationId xmlns:a16="http://schemas.microsoft.com/office/drawing/2014/main" id="{44CFA327-00FA-84CE-A0B8-3B0B161E7E90}"/>
              </a:ext>
            </a:extLst>
          </p:cNvPr>
          <p:cNvSpPr txBox="1">
            <a:spLocks noChangeArrowheads="1"/>
          </p:cNvSpPr>
          <p:nvPr/>
        </p:nvSpPr>
        <p:spPr bwMode="auto">
          <a:xfrm>
            <a:off x="76200" y="777875"/>
            <a:ext cx="8839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An ISP has requested a block of 1000 addresses. The following block is granted.</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Since 1000 is not a power of 2, 1024 addresses are 	granted (1024 = 210).</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The prefix length for the block is calculated as n = 32 − </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log21024 = 22.</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The beginning address is chosen as 18.14.12.0 (which is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divisible by 1024).</a:t>
            </a:r>
          </a:p>
          <a:p>
            <a:pPr algn="just"/>
            <a:endParaRPr lang="en-US" altLang="zh-TW" sz="2400">
              <a:latin typeface="Arial Unicode MS" panose="020B0604020202020204" pitchFamily="34" charset="-128"/>
              <a:ea typeface="新細明體" panose="02020500000000000000" pitchFamily="18" charset="-120"/>
            </a:endParaRPr>
          </a:p>
          <a:p>
            <a:pPr algn="just"/>
            <a:r>
              <a:rPr lang="en-US" altLang="zh-TW" sz="2400">
                <a:latin typeface="Arial Unicode MS" panose="020B0604020202020204" pitchFamily="34" charset="-128"/>
                <a:ea typeface="新細明體" panose="02020500000000000000" pitchFamily="18" charset="-120"/>
              </a:rPr>
              <a:t>The granted block is 18.14.12.0/22. The first address is 18.14.12.0/22 and the last address is 18.14.15.255/22.</a:t>
            </a:r>
          </a:p>
        </p:txBody>
      </p:sp>
      <p:grpSp>
        <p:nvGrpSpPr>
          <p:cNvPr id="172037" name="Group 3">
            <a:extLst>
              <a:ext uri="{FF2B5EF4-FFF2-40B4-BE49-F238E27FC236}">
                <a16:creationId xmlns:a16="http://schemas.microsoft.com/office/drawing/2014/main" id="{B74CEA48-1C6F-1273-60BE-434589D31B1D}"/>
              </a:ext>
            </a:extLst>
          </p:cNvPr>
          <p:cNvGrpSpPr>
            <a:grpSpLocks/>
          </p:cNvGrpSpPr>
          <p:nvPr/>
        </p:nvGrpSpPr>
        <p:grpSpPr bwMode="auto">
          <a:xfrm>
            <a:off x="0" y="0"/>
            <a:ext cx="9144000" cy="609600"/>
            <a:chOff x="0" y="2448"/>
            <a:chExt cx="5760" cy="384"/>
          </a:xfrm>
        </p:grpSpPr>
        <p:sp>
          <p:nvSpPr>
            <p:cNvPr id="172038" name="Rectangle 4">
              <a:extLst>
                <a:ext uri="{FF2B5EF4-FFF2-40B4-BE49-F238E27FC236}">
                  <a16:creationId xmlns:a16="http://schemas.microsoft.com/office/drawing/2014/main" id="{CEEE998A-17C1-22B3-02FE-03206CC099E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70405" name="Text Box 5">
              <a:extLst>
                <a:ext uri="{FF2B5EF4-FFF2-40B4-BE49-F238E27FC236}">
                  <a16:creationId xmlns:a16="http://schemas.microsoft.com/office/drawing/2014/main" id="{E365F3EE-7D54-5488-042B-0638BB7F8791}"/>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5.30</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頁尾版面配置區 1">
            <a:extLst>
              <a:ext uri="{FF2B5EF4-FFF2-40B4-BE49-F238E27FC236}">
                <a16:creationId xmlns:a16="http://schemas.microsoft.com/office/drawing/2014/main" id="{5EDC8BDA-DF1C-9127-C3C5-9AD9C58DACD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4083" name="投影片編號版面配置區 2">
            <a:extLst>
              <a:ext uri="{FF2B5EF4-FFF2-40B4-BE49-F238E27FC236}">
                <a16:creationId xmlns:a16="http://schemas.microsoft.com/office/drawing/2014/main" id="{A07AEBFF-D847-B889-5C5B-850048FC989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747920-1BE6-4077-A520-7623D0A41EE5}" type="slidenum">
              <a:rPr lang="en-US" altLang="zh-TW" b="0"/>
              <a:pPr/>
              <a:t>83</a:t>
            </a:fld>
            <a:endParaRPr lang="en-US" altLang="zh-TW" b="0"/>
          </a:p>
        </p:txBody>
      </p:sp>
      <p:grpSp>
        <p:nvGrpSpPr>
          <p:cNvPr id="174084" name="Group 3">
            <a:extLst>
              <a:ext uri="{FF2B5EF4-FFF2-40B4-BE49-F238E27FC236}">
                <a16:creationId xmlns:a16="http://schemas.microsoft.com/office/drawing/2014/main" id="{927D80FA-D93B-DD97-27AB-CF5B8D575245}"/>
              </a:ext>
            </a:extLst>
          </p:cNvPr>
          <p:cNvGrpSpPr>
            <a:grpSpLocks/>
          </p:cNvGrpSpPr>
          <p:nvPr/>
        </p:nvGrpSpPr>
        <p:grpSpPr bwMode="auto">
          <a:xfrm>
            <a:off x="228600" y="228600"/>
            <a:ext cx="8458200" cy="5791200"/>
            <a:chOff x="144" y="144"/>
            <a:chExt cx="5328" cy="3648"/>
          </a:xfrm>
        </p:grpSpPr>
        <p:grpSp>
          <p:nvGrpSpPr>
            <p:cNvPr id="174086" name="Group 4">
              <a:extLst>
                <a:ext uri="{FF2B5EF4-FFF2-40B4-BE49-F238E27FC236}">
                  <a16:creationId xmlns:a16="http://schemas.microsoft.com/office/drawing/2014/main" id="{8604511A-E3DD-42D7-253C-595DCD2C0DF8}"/>
                </a:ext>
              </a:extLst>
            </p:cNvPr>
            <p:cNvGrpSpPr>
              <a:grpSpLocks/>
            </p:cNvGrpSpPr>
            <p:nvPr/>
          </p:nvGrpSpPr>
          <p:grpSpPr bwMode="auto">
            <a:xfrm>
              <a:off x="144" y="144"/>
              <a:ext cx="432" cy="3648"/>
              <a:chOff x="48" y="48"/>
              <a:chExt cx="576" cy="3984"/>
            </a:xfrm>
          </p:grpSpPr>
          <p:sp>
            <p:nvSpPr>
              <p:cNvPr id="174105" name="Rectangle 5">
                <a:extLst>
                  <a:ext uri="{FF2B5EF4-FFF2-40B4-BE49-F238E27FC236}">
                    <a16:creationId xmlns:a16="http://schemas.microsoft.com/office/drawing/2014/main" id="{6EFB5956-A43A-F4B7-EB0E-08F095784A12}"/>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74106" name="Rectangle 6">
                <a:extLst>
                  <a:ext uri="{FF2B5EF4-FFF2-40B4-BE49-F238E27FC236}">
                    <a16:creationId xmlns:a16="http://schemas.microsoft.com/office/drawing/2014/main" id="{CF0B27CF-5250-F076-5F28-3C1706618285}"/>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74107" name="Rectangle 7">
                <a:extLst>
                  <a:ext uri="{FF2B5EF4-FFF2-40B4-BE49-F238E27FC236}">
                    <a16:creationId xmlns:a16="http://schemas.microsoft.com/office/drawing/2014/main" id="{54F09C25-A06A-6BDB-2F6D-748DD203843A}"/>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74087" name="Group 8">
              <a:extLst>
                <a:ext uri="{FF2B5EF4-FFF2-40B4-BE49-F238E27FC236}">
                  <a16:creationId xmlns:a16="http://schemas.microsoft.com/office/drawing/2014/main" id="{C2B750D4-A926-5C6D-BBDF-ADA79B0C0BEC}"/>
                </a:ext>
              </a:extLst>
            </p:cNvPr>
            <p:cNvGrpSpPr>
              <a:grpSpLocks/>
            </p:cNvGrpSpPr>
            <p:nvPr/>
          </p:nvGrpSpPr>
          <p:grpSpPr bwMode="auto">
            <a:xfrm>
              <a:off x="144" y="144"/>
              <a:ext cx="5328" cy="336"/>
              <a:chOff x="0" y="144"/>
              <a:chExt cx="5760" cy="432"/>
            </a:xfrm>
          </p:grpSpPr>
          <p:sp>
            <p:nvSpPr>
              <p:cNvPr id="174102" name="Rectangle 9">
                <a:extLst>
                  <a:ext uri="{FF2B5EF4-FFF2-40B4-BE49-F238E27FC236}">
                    <a16:creationId xmlns:a16="http://schemas.microsoft.com/office/drawing/2014/main" id="{6538EE1B-CCD1-C28C-582F-693A0D982E83}"/>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74103" name="Rectangle 10">
                <a:extLst>
                  <a:ext uri="{FF2B5EF4-FFF2-40B4-BE49-F238E27FC236}">
                    <a16:creationId xmlns:a16="http://schemas.microsoft.com/office/drawing/2014/main" id="{DC92EA8A-CB51-A163-4ECD-BE1C59E15C43}"/>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74104" name="Rectangle 11">
                <a:extLst>
                  <a:ext uri="{FF2B5EF4-FFF2-40B4-BE49-F238E27FC236}">
                    <a16:creationId xmlns:a16="http://schemas.microsoft.com/office/drawing/2014/main" id="{551A3605-CC95-6C70-4534-C9B37517AE96}"/>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74088" name="Group 12">
              <a:extLst>
                <a:ext uri="{FF2B5EF4-FFF2-40B4-BE49-F238E27FC236}">
                  <a16:creationId xmlns:a16="http://schemas.microsoft.com/office/drawing/2014/main" id="{2D550A9B-26C4-1D80-D400-047E0BC978DA}"/>
                </a:ext>
              </a:extLst>
            </p:cNvPr>
            <p:cNvGrpSpPr>
              <a:grpSpLocks/>
            </p:cNvGrpSpPr>
            <p:nvPr/>
          </p:nvGrpSpPr>
          <p:grpSpPr bwMode="auto">
            <a:xfrm>
              <a:off x="144" y="144"/>
              <a:ext cx="432" cy="336"/>
              <a:chOff x="144" y="144"/>
              <a:chExt cx="432" cy="336"/>
            </a:xfrm>
          </p:grpSpPr>
          <p:grpSp>
            <p:nvGrpSpPr>
              <p:cNvPr id="174089" name="Group 13">
                <a:extLst>
                  <a:ext uri="{FF2B5EF4-FFF2-40B4-BE49-F238E27FC236}">
                    <a16:creationId xmlns:a16="http://schemas.microsoft.com/office/drawing/2014/main" id="{C3809E93-1BBE-D39B-1514-BE3EEAF9A888}"/>
                  </a:ext>
                </a:extLst>
              </p:cNvPr>
              <p:cNvGrpSpPr>
                <a:grpSpLocks/>
              </p:cNvGrpSpPr>
              <p:nvPr/>
            </p:nvGrpSpPr>
            <p:grpSpPr bwMode="auto">
              <a:xfrm>
                <a:off x="144" y="256"/>
                <a:ext cx="432" cy="112"/>
                <a:chOff x="288" y="256"/>
                <a:chExt cx="432" cy="112"/>
              </a:xfrm>
            </p:grpSpPr>
            <p:sp>
              <p:nvSpPr>
                <p:cNvPr id="974862" name="Rectangle 14">
                  <a:extLst>
                    <a:ext uri="{FF2B5EF4-FFF2-40B4-BE49-F238E27FC236}">
                      <a16:creationId xmlns:a16="http://schemas.microsoft.com/office/drawing/2014/main" id="{A90773AC-830B-70BE-2162-C6BC33584BA0}"/>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4863" name="Rectangle 15">
                  <a:extLst>
                    <a:ext uri="{FF2B5EF4-FFF2-40B4-BE49-F238E27FC236}">
                      <a16:creationId xmlns:a16="http://schemas.microsoft.com/office/drawing/2014/main" id="{F6936378-7BD6-E452-E327-55B2EF37D293}"/>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4864" name="Rectangle 16">
                  <a:extLst>
                    <a:ext uri="{FF2B5EF4-FFF2-40B4-BE49-F238E27FC236}">
                      <a16:creationId xmlns:a16="http://schemas.microsoft.com/office/drawing/2014/main" id="{68DD7628-07A6-AE54-558D-B033C5BE04AB}"/>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74090" name="Group 17">
                <a:extLst>
                  <a:ext uri="{FF2B5EF4-FFF2-40B4-BE49-F238E27FC236}">
                    <a16:creationId xmlns:a16="http://schemas.microsoft.com/office/drawing/2014/main" id="{F9F666A6-8E4F-8528-C3C7-56AFE28078D2}"/>
                  </a:ext>
                </a:extLst>
              </p:cNvPr>
              <p:cNvGrpSpPr>
                <a:grpSpLocks/>
              </p:cNvGrpSpPr>
              <p:nvPr/>
            </p:nvGrpSpPr>
            <p:grpSpPr bwMode="auto">
              <a:xfrm>
                <a:off x="144" y="144"/>
                <a:ext cx="432" cy="336"/>
                <a:chOff x="144" y="144"/>
                <a:chExt cx="432" cy="336"/>
              </a:xfrm>
            </p:grpSpPr>
            <p:grpSp>
              <p:nvGrpSpPr>
                <p:cNvPr id="174091" name="Group 18">
                  <a:extLst>
                    <a:ext uri="{FF2B5EF4-FFF2-40B4-BE49-F238E27FC236}">
                      <a16:creationId xmlns:a16="http://schemas.microsoft.com/office/drawing/2014/main" id="{25924841-B3A8-9C74-02FD-CE6E53472CD0}"/>
                    </a:ext>
                  </a:extLst>
                </p:cNvPr>
                <p:cNvGrpSpPr>
                  <a:grpSpLocks/>
                </p:cNvGrpSpPr>
                <p:nvPr/>
              </p:nvGrpSpPr>
              <p:grpSpPr bwMode="auto">
                <a:xfrm>
                  <a:off x="144" y="144"/>
                  <a:ext cx="432" cy="112"/>
                  <a:chOff x="288" y="256"/>
                  <a:chExt cx="432" cy="112"/>
                </a:xfrm>
              </p:grpSpPr>
              <p:sp>
                <p:nvSpPr>
                  <p:cNvPr id="974867" name="Rectangle 19">
                    <a:extLst>
                      <a:ext uri="{FF2B5EF4-FFF2-40B4-BE49-F238E27FC236}">
                        <a16:creationId xmlns:a16="http://schemas.microsoft.com/office/drawing/2014/main" id="{2BB68DE4-371A-04C4-2D96-6072DBEEA801}"/>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4868" name="Rectangle 20">
                    <a:extLst>
                      <a:ext uri="{FF2B5EF4-FFF2-40B4-BE49-F238E27FC236}">
                        <a16:creationId xmlns:a16="http://schemas.microsoft.com/office/drawing/2014/main" id="{9E3FDE20-03BD-9402-737C-FE55647A7EBD}"/>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4869" name="Rectangle 21">
                    <a:extLst>
                      <a:ext uri="{FF2B5EF4-FFF2-40B4-BE49-F238E27FC236}">
                        <a16:creationId xmlns:a16="http://schemas.microsoft.com/office/drawing/2014/main" id="{79BB5D4B-7823-E871-79D5-AE185B07DCF7}"/>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74092" name="Group 22">
                  <a:extLst>
                    <a:ext uri="{FF2B5EF4-FFF2-40B4-BE49-F238E27FC236}">
                      <a16:creationId xmlns:a16="http://schemas.microsoft.com/office/drawing/2014/main" id="{C313C5D6-F6D3-FE26-CD2E-DC7067236BEA}"/>
                    </a:ext>
                  </a:extLst>
                </p:cNvPr>
                <p:cNvGrpSpPr>
                  <a:grpSpLocks/>
                </p:cNvGrpSpPr>
                <p:nvPr/>
              </p:nvGrpSpPr>
              <p:grpSpPr bwMode="auto">
                <a:xfrm>
                  <a:off x="144" y="368"/>
                  <a:ext cx="432" cy="112"/>
                  <a:chOff x="288" y="256"/>
                  <a:chExt cx="432" cy="112"/>
                </a:xfrm>
              </p:grpSpPr>
              <p:sp>
                <p:nvSpPr>
                  <p:cNvPr id="974871" name="Rectangle 23">
                    <a:extLst>
                      <a:ext uri="{FF2B5EF4-FFF2-40B4-BE49-F238E27FC236}">
                        <a16:creationId xmlns:a16="http://schemas.microsoft.com/office/drawing/2014/main" id="{121B9D70-C324-AE25-E38C-6D42070B80B9}"/>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4872" name="Rectangle 24">
                    <a:extLst>
                      <a:ext uri="{FF2B5EF4-FFF2-40B4-BE49-F238E27FC236}">
                        <a16:creationId xmlns:a16="http://schemas.microsoft.com/office/drawing/2014/main" id="{29795839-70EE-F977-716E-1674DA1B98A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74873" name="Rectangle 25">
                    <a:extLst>
                      <a:ext uri="{FF2B5EF4-FFF2-40B4-BE49-F238E27FC236}">
                        <a16:creationId xmlns:a16="http://schemas.microsoft.com/office/drawing/2014/main" id="{042CC43C-2A04-C533-1C89-E90F1FEC6213}"/>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174085" name="Picture 26">
            <a:extLst>
              <a:ext uri="{FF2B5EF4-FFF2-40B4-BE49-F238E27FC236}">
                <a16:creationId xmlns:a16="http://schemas.microsoft.com/office/drawing/2014/main" id="{17F957D2-48F5-B9FB-3920-E0F22CD3B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190750"/>
            <a:ext cx="776922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頁尾版面配置區 1">
            <a:extLst>
              <a:ext uri="{FF2B5EF4-FFF2-40B4-BE49-F238E27FC236}">
                <a16:creationId xmlns:a16="http://schemas.microsoft.com/office/drawing/2014/main" id="{7D8A4FBF-151F-8C78-8461-07FD3DB4F37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6131" name="投影片編號版面配置區 2">
            <a:extLst>
              <a:ext uri="{FF2B5EF4-FFF2-40B4-BE49-F238E27FC236}">
                <a16:creationId xmlns:a16="http://schemas.microsoft.com/office/drawing/2014/main" id="{1B07316F-93BE-79C0-E7FC-C679CDC68C9E}"/>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37B8BA-30C8-46A6-B866-8C1095779153}" type="slidenum">
              <a:rPr lang="en-US" altLang="zh-TW" b="0"/>
              <a:pPr/>
              <a:t>84</a:t>
            </a:fld>
            <a:endParaRPr lang="en-US" altLang="zh-TW" b="0"/>
          </a:p>
        </p:txBody>
      </p:sp>
      <p:sp>
        <p:nvSpPr>
          <p:cNvPr id="176132" name="Text Box 2">
            <a:extLst>
              <a:ext uri="{FF2B5EF4-FFF2-40B4-BE49-F238E27FC236}">
                <a16:creationId xmlns:a16="http://schemas.microsoft.com/office/drawing/2014/main" id="{C7E17ECF-A4F4-697C-ED87-B7F83D8FC3DD}"/>
              </a:ext>
            </a:extLst>
          </p:cNvPr>
          <p:cNvSpPr txBox="1">
            <a:spLocks noChangeArrowheads="1"/>
          </p:cNvSpPr>
          <p:nvPr/>
        </p:nvSpPr>
        <p:spPr bwMode="auto">
          <a:xfrm>
            <a:off x="76200" y="777875"/>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Assume an organization has given a class A block as 73.0.0.0 in the past. If the block is not revoked by the authority, the classless architecture assumes that the organization has a block 73.0.0.0/8 in classless addressing.</a:t>
            </a:r>
          </a:p>
        </p:txBody>
      </p:sp>
      <p:grpSp>
        <p:nvGrpSpPr>
          <p:cNvPr id="176133" name="Group 3">
            <a:extLst>
              <a:ext uri="{FF2B5EF4-FFF2-40B4-BE49-F238E27FC236}">
                <a16:creationId xmlns:a16="http://schemas.microsoft.com/office/drawing/2014/main" id="{637857B5-AFAB-F178-0DB5-BE709A1ED8AB}"/>
              </a:ext>
            </a:extLst>
          </p:cNvPr>
          <p:cNvGrpSpPr>
            <a:grpSpLocks/>
          </p:cNvGrpSpPr>
          <p:nvPr/>
        </p:nvGrpSpPr>
        <p:grpSpPr bwMode="auto">
          <a:xfrm>
            <a:off x="0" y="0"/>
            <a:ext cx="9144000" cy="609600"/>
            <a:chOff x="0" y="2448"/>
            <a:chExt cx="5760" cy="384"/>
          </a:xfrm>
        </p:grpSpPr>
        <p:sp>
          <p:nvSpPr>
            <p:cNvPr id="176134" name="Rectangle 4">
              <a:extLst>
                <a:ext uri="{FF2B5EF4-FFF2-40B4-BE49-F238E27FC236}">
                  <a16:creationId xmlns:a16="http://schemas.microsoft.com/office/drawing/2014/main" id="{7A35B8F0-3985-A610-0CFF-58F2E76EA0C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72453" name="Text Box 5">
              <a:extLst>
                <a:ext uri="{FF2B5EF4-FFF2-40B4-BE49-F238E27FC236}">
                  <a16:creationId xmlns:a16="http://schemas.microsoft.com/office/drawing/2014/main" id="{ECF3C107-AB00-A9F0-A822-CCA395D301D8}"/>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5.31</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頁尾版面配置區 1">
            <a:extLst>
              <a:ext uri="{FF2B5EF4-FFF2-40B4-BE49-F238E27FC236}">
                <a16:creationId xmlns:a16="http://schemas.microsoft.com/office/drawing/2014/main" id="{30B8D6E9-11F3-C05F-DE7C-ECC8F5D4F65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8179" name="投影片編號版面配置區 2">
            <a:extLst>
              <a:ext uri="{FF2B5EF4-FFF2-40B4-BE49-F238E27FC236}">
                <a16:creationId xmlns:a16="http://schemas.microsoft.com/office/drawing/2014/main" id="{2B97F205-7A0D-42E2-2FBD-C1C3E540CDE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B3743F-7F99-44EE-B85E-6695A513FBDC}" type="slidenum">
              <a:rPr lang="en-US" altLang="zh-TW" b="0"/>
              <a:pPr/>
              <a:t>85</a:t>
            </a:fld>
            <a:endParaRPr lang="en-US" altLang="zh-TW" b="0"/>
          </a:p>
        </p:txBody>
      </p:sp>
      <p:sp>
        <p:nvSpPr>
          <p:cNvPr id="178180" name="Rectangle 2">
            <a:extLst>
              <a:ext uri="{FF2B5EF4-FFF2-40B4-BE49-F238E27FC236}">
                <a16:creationId xmlns:a16="http://schemas.microsoft.com/office/drawing/2014/main" id="{F80CD281-CE25-CBAC-C000-E8093F3DFBD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78181" name="Rectangle 3">
            <a:extLst>
              <a:ext uri="{FF2B5EF4-FFF2-40B4-BE49-F238E27FC236}">
                <a16:creationId xmlns:a16="http://schemas.microsoft.com/office/drawing/2014/main" id="{650A6E3C-C19E-5C36-2747-CFE27E8B9E8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78182" name="Rectangle 4">
            <a:extLst>
              <a:ext uri="{FF2B5EF4-FFF2-40B4-BE49-F238E27FC236}">
                <a16:creationId xmlns:a16="http://schemas.microsoft.com/office/drawing/2014/main" id="{0FCEF7CD-3CE3-5CDD-4088-605065107F0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78183" name="Rectangle 5">
            <a:extLst>
              <a:ext uri="{FF2B5EF4-FFF2-40B4-BE49-F238E27FC236}">
                <a16:creationId xmlns:a16="http://schemas.microsoft.com/office/drawing/2014/main" id="{C6D1BBC5-B4FD-2C3E-2DA7-88F6B4D205D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78184" name="Rectangle 6">
            <a:extLst>
              <a:ext uri="{FF2B5EF4-FFF2-40B4-BE49-F238E27FC236}">
                <a16:creationId xmlns:a16="http://schemas.microsoft.com/office/drawing/2014/main" id="{70D32CEE-F01E-1450-CD34-B6D4A63A068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78185" name="Rectangle 7">
            <a:extLst>
              <a:ext uri="{FF2B5EF4-FFF2-40B4-BE49-F238E27FC236}">
                <a16:creationId xmlns:a16="http://schemas.microsoft.com/office/drawing/2014/main" id="{2EA306E8-B386-47E0-B163-3BA84870CD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78186" name="Rectangle 8">
            <a:extLst>
              <a:ext uri="{FF2B5EF4-FFF2-40B4-BE49-F238E27FC236}">
                <a16:creationId xmlns:a16="http://schemas.microsoft.com/office/drawing/2014/main" id="{A36CCDF2-B65B-6794-0F2E-7CCA309B5F2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66665" name="Line 9">
            <a:extLst>
              <a:ext uri="{FF2B5EF4-FFF2-40B4-BE49-F238E27FC236}">
                <a16:creationId xmlns:a16="http://schemas.microsoft.com/office/drawing/2014/main" id="{CE574C82-8ECE-2EDB-93A1-EAEF2CB8E701}"/>
              </a:ext>
            </a:extLst>
          </p:cNvPr>
          <p:cNvSpPr>
            <a:spLocks noChangeShapeType="1"/>
          </p:cNvSpPr>
          <p:nvPr/>
        </p:nvSpPr>
        <p:spPr bwMode="auto">
          <a:xfrm>
            <a:off x="609600" y="27003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666" name="Line 10">
            <a:extLst>
              <a:ext uri="{FF2B5EF4-FFF2-40B4-BE49-F238E27FC236}">
                <a16:creationId xmlns:a16="http://schemas.microsoft.com/office/drawing/2014/main" id="{FFD54331-CB4C-14A1-04A0-4664D6E76FFC}"/>
              </a:ext>
            </a:extLst>
          </p:cNvPr>
          <p:cNvSpPr>
            <a:spLocks noChangeShapeType="1"/>
          </p:cNvSpPr>
          <p:nvPr/>
        </p:nvSpPr>
        <p:spPr bwMode="auto">
          <a:xfrm>
            <a:off x="609600" y="4953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667" name="Rectangle 11">
            <a:extLst>
              <a:ext uri="{FF2B5EF4-FFF2-40B4-BE49-F238E27FC236}">
                <a16:creationId xmlns:a16="http://schemas.microsoft.com/office/drawing/2014/main" id="{C7D135DA-649C-9137-869B-6C9D1B91526C}"/>
              </a:ext>
            </a:extLst>
          </p:cNvPr>
          <p:cNvSpPr>
            <a:spLocks noChangeArrowheads="1"/>
          </p:cNvSpPr>
          <p:nvPr/>
        </p:nvSpPr>
        <p:spPr bwMode="auto">
          <a:xfrm>
            <a:off x="647700" y="27924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restrictions applied in allocating addresses for a subnetwork are</a:t>
            </a:r>
          </a:p>
          <a:p>
            <a:pPr algn="ctr"/>
            <a:r>
              <a:rPr lang="en-US" altLang="zh-TW" sz="3200" i="1">
                <a:solidFill>
                  <a:schemeClr val="bg1"/>
                </a:solidFill>
                <a:latin typeface="Arial" panose="020B0604020202020204" pitchFamily="34" charset="0"/>
                <a:ea typeface="新細明體" panose="02020500000000000000" pitchFamily="18" charset="-120"/>
              </a:rPr>
              <a:t>parallel to the ones used to allocate addresses for a network.</a:t>
            </a:r>
          </a:p>
        </p:txBody>
      </p:sp>
      <p:grpSp>
        <p:nvGrpSpPr>
          <p:cNvPr id="966668" name="Group 12">
            <a:extLst>
              <a:ext uri="{FF2B5EF4-FFF2-40B4-BE49-F238E27FC236}">
                <a16:creationId xmlns:a16="http://schemas.microsoft.com/office/drawing/2014/main" id="{41A0F70F-37F1-4973-B094-FBFF2647B93B}"/>
              </a:ext>
            </a:extLst>
          </p:cNvPr>
          <p:cNvGrpSpPr>
            <a:grpSpLocks/>
          </p:cNvGrpSpPr>
          <p:nvPr/>
        </p:nvGrpSpPr>
        <p:grpSpPr bwMode="auto">
          <a:xfrm>
            <a:off x="609600" y="2057400"/>
            <a:ext cx="1143000" cy="566738"/>
            <a:chOff x="1200" y="1248"/>
            <a:chExt cx="720" cy="357"/>
          </a:xfrm>
        </p:grpSpPr>
        <p:pic>
          <p:nvPicPr>
            <p:cNvPr id="178191" name="Picture 13">
              <a:extLst>
                <a:ext uri="{FF2B5EF4-FFF2-40B4-BE49-F238E27FC236}">
                  <a16:creationId xmlns:a16="http://schemas.microsoft.com/office/drawing/2014/main" id="{B2AF235A-53BC-930B-CE5C-71CE7513F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192" name="Text Box 14">
              <a:extLst>
                <a:ext uri="{FF2B5EF4-FFF2-40B4-BE49-F238E27FC236}">
                  <a16:creationId xmlns:a16="http://schemas.microsoft.com/office/drawing/2014/main" id="{AFB863A0-B66C-ED88-7421-BE34FB4C0E0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666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6666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66665"/>
                                        </p:tgtEl>
                                        <p:attrNameLst>
                                          <p:attrName>style.visibility</p:attrName>
                                        </p:attrNameLst>
                                      </p:cBhvr>
                                      <p:to>
                                        <p:strVal val="visible"/>
                                      </p:to>
                                    </p:set>
                                    <p:animEffect transition="in" filter="checkerboard(across)">
                                      <p:cBhvr>
                                        <p:cTn id="13" dur="500"/>
                                        <p:tgtEl>
                                          <p:spTgt spid="966665"/>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966666"/>
                                        </p:tgtEl>
                                        <p:attrNameLst>
                                          <p:attrName>style.visibility</p:attrName>
                                        </p:attrNameLst>
                                      </p:cBhvr>
                                      <p:to>
                                        <p:strVal val="visible"/>
                                      </p:to>
                                    </p:set>
                                    <p:animEffect transition="in" filter="checkerboard(across)">
                                      <p:cBhvr>
                                        <p:cTn id="17" dur="500"/>
                                        <p:tgtEl>
                                          <p:spTgt spid="96666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66667"/>
                                        </p:tgtEl>
                                        <p:attrNameLst>
                                          <p:attrName>style.visibility</p:attrName>
                                        </p:attrNameLst>
                                      </p:cBhvr>
                                      <p:to>
                                        <p:strVal val="visible"/>
                                      </p:to>
                                    </p:set>
                                    <p:animEffect transition="in" filter="checkerboard(across)">
                                      <p:cBhvr>
                                        <p:cTn id="21" dur="500"/>
                                        <p:tgtEl>
                                          <p:spTgt spid="966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6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頁尾版面配置區 1">
            <a:extLst>
              <a:ext uri="{FF2B5EF4-FFF2-40B4-BE49-F238E27FC236}">
                <a16:creationId xmlns:a16="http://schemas.microsoft.com/office/drawing/2014/main" id="{14B08265-EBD0-3191-2B6C-4D80EADAF426}"/>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0227" name="投影片編號版面配置區 2">
            <a:extLst>
              <a:ext uri="{FF2B5EF4-FFF2-40B4-BE49-F238E27FC236}">
                <a16:creationId xmlns:a16="http://schemas.microsoft.com/office/drawing/2014/main" id="{2C30E1CE-D22C-B7C7-15F0-8DB3C5B262A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461732-1F55-4346-A31F-521EE0D90E48}" type="slidenum">
              <a:rPr lang="en-US" altLang="zh-TW" b="0"/>
              <a:pPr/>
              <a:t>86</a:t>
            </a:fld>
            <a:endParaRPr lang="en-US" altLang="zh-TW" b="0"/>
          </a:p>
        </p:txBody>
      </p:sp>
      <p:sp>
        <p:nvSpPr>
          <p:cNvPr id="180228" name="Text Box 2">
            <a:extLst>
              <a:ext uri="{FF2B5EF4-FFF2-40B4-BE49-F238E27FC236}">
                <a16:creationId xmlns:a16="http://schemas.microsoft.com/office/drawing/2014/main" id="{B80AF5EF-723A-8A56-ECB6-2C0358B74EB1}"/>
              </a:ext>
            </a:extLst>
          </p:cNvPr>
          <p:cNvSpPr txBox="1">
            <a:spLocks noChangeArrowheads="1"/>
          </p:cNvSpPr>
          <p:nvPr/>
        </p:nvSpPr>
        <p:spPr bwMode="auto">
          <a:xfrm>
            <a:off x="76200" y="777875"/>
            <a:ext cx="88392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r>
              <a:rPr lang="en-US" altLang="zh-TW" sz="2400">
                <a:solidFill>
                  <a:srgbClr val="0000FF"/>
                </a:solidFill>
                <a:latin typeface="Arial Unicode MS" panose="020B0604020202020204" pitchFamily="34" charset="-128"/>
                <a:ea typeface="新細明體" panose="02020500000000000000" pitchFamily="18" charset="-120"/>
              </a:rPr>
              <a:t>An organization is granted the block 130.34.12.64/26. The organization needs four subnetworks, each with an equal number of hosts. Design the subnetworks and find the information about each network.</a:t>
            </a:r>
          </a:p>
          <a:p>
            <a:pPr algn="just"/>
            <a:r>
              <a:rPr lang="en-US" altLang="zh-TW" sz="2400" i="1">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The number of addresses for the whole network can be found as N = 2</a:t>
            </a:r>
            <a:r>
              <a:rPr lang="en-US" altLang="zh-TW" sz="2400" baseline="30000">
                <a:latin typeface="Arial Unicode MS" panose="020B0604020202020204" pitchFamily="34" charset="-128"/>
                <a:ea typeface="新細明體" panose="02020500000000000000" pitchFamily="18" charset="-120"/>
              </a:rPr>
              <a:t>32 − 26</a:t>
            </a:r>
            <a:r>
              <a:rPr lang="en-US" altLang="zh-TW" sz="2400">
                <a:latin typeface="Arial Unicode MS" panose="020B0604020202020204" pitchFamily="34" charset="-128"/>
                <a:ea typeface="新細明體" panose="02020500000000000000" pitchFamily="18" charset="-120"/>
              </a:rPr>
              <a:t> = 64. The first address in the network is 130.34.12.64/26 and the last address is 130.34.12.127/26. We now design the subnetworks:</a:t>
            </a:r>
          </a:p>
          <a:p>
            <a:pPr algn="just"/>
            <a:r>
              <a:rPr lang="en-US" altLang="zh-TW" sz="2400">
                <a:latin typeface="Arial Unicode MS" panose="020B0604020202020204" pitchFamily="34" charset="-128"/>
                <a:ea typeface="新細明體" panose="02020500000000000000" pitchFamily="18" charset="-120"/>
              </a:rPr>
              <a:t>1. We grant 16 addresses for each subnetwork to meet the 	first requirement (64/16 is a power of 2).</a:t>
            </a:r>
          </a:p>
          <a:p>
            <a:pPr algn="just"/>
            <a:r>
              <a:rPr lang="en-US" altLang="zh-TW" sz="2400">
                <a:latin typeface="Arial Unicode MS" panose="020B0604020202020204" pitchFamily="34" charset="-128"/>
                <a:ea typeface="新細明體" panose="02020500000000000000" pitchFamily="18" charset="-120"/>
              </a:rPr>
              <a:t>2. The subnetwork mask for each subnetwork is:</a:t>
            </a:r>
          </a:p>
        </p:txBody>
      </p:sp>
      <p:grpSp>
        <p:nvGrpSpPr>
          <p:cNvPr id="180229" name="Group 3">
            <a:extLst>
              <a:ext uri="{FF2B5EF4-FFF2-40B4-BE49-F238E27FC236}">
                <a16:creationId xmlns:a16="http://schemas.microsoft.com/office/drawing/2014/main" id="{BDC24150-BD5B-B24F-A857-342C5586D031}"/>
              </a:ext>
            </a:extLst>
          </p:cNvPr>
          <p:cNvGrpSpPr>
            <a:grpSpLocks/>
          </p:cNvGrpSpPr>
          <p:nvPr/>
        </p:nvGrpSpPr>
        <p:grpSpPr bwMode="auto">
          <a:xfrm>
            <a:off x="0" y="0"/>
            <a:ext cx="9144000" cy="609600"/>
            <a:chOff x="0" y="2448"/>
            <a:chExt cx="5760" cy="384"/>
          </a:xfrm>
        </p:grpSpPr>
        <p:sp>
          <p:nvSpPr>
            <p:cNvPr id="180231" name="Rectangle 4">
              <a:extLst>
                <a:ext uri="{FF2B5EF4-FFF2-40B4-BE49-F238E27FC236}">
                  <a16:creationId xmlns:a16="http://schemas.microsoft.com/office/drawing/2014/main" id="{B7B7F317-2B91-76D8-2250-A31BB637F53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74501" name="Text Box 5">
              <a:extLst>
                <a:ext uri="{FF2B5EF4-FFF2-40B4-BE49-F238E27FC236}">
                  <a16:creationId xmlns:a16="http://schemas.microsoft.com/office/drawing/2014/main" id="{EDFA311B-A5EE-21A6-5EF5-39680C054C07}"/>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80230" name="Picture 6">
            <a:extLst>
              <a:ext uri="{FF2B5EF4-FFF2-40B4-BE49-F238E27FC236}">
                <a16:creationId xmlns:a16="http://schemas.microsoft.com/office/drawing/2014/main" id="{741DF479-E600-4C08-DD72-4312AC9FD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5473700"/>
            <a:ext cx="566737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頁尾版面配置區 1">
            <a:extLst>
              <a:ext uri="{FF2B5EF4-FFF2-40B4-BE49-F238E27FC236}">
                <a16:creationId xmlns:a16="http://schemas.microsoft.com/office/drawing/2014/main" id="{28A8AD2D-FCA7-F396-FFC4-A2A8A373AD3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2275" name="投影片編號版面配置區 2">
            <a:extLst>
              <a:ext uri="{FF2B5EF4-FFF2-40B4-BE49-F238E27FC236}">
                <a16:creationId xmlns:a16="http://schemas.microsoft.com/office/drawing/2014/main" id="{402189ED-5633-D185-4F54-C0CBD9284C6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EE72F92-C526-4C24-8162-188FD3EB27BF}" type="slidenum">
              <a:rPr lang="en-US" altLang="zh-TW" b="0"/>
              <a:pPr/>
              <a:t>87</a:t>
            </a:fld>
            <a:endParaRPr lang="en-US" altLang="zh-TW" b="0"/>
          </a:p>
        </p:txBody>
      </p:sp>
      <p:sp>
        <p:nvSpPr>
          <p:cNvPr id="182276" name="Text Box 2">
            <a:extLst>
              <a:ext uri="{FF2B5EF4-FFF2-40B4-BE49-F238E27FC236}">
                <a16:creationId xmlns:a16="http://schemas.microsoft.com/office/drawing/2014/main" id="{6BF2EF35-A3BE-3B83-FBE0-6554934663EA}"/>
              </a:ext>
            </a:extLst>
          </p:cNvPr>
          <p:cNvSpPr txBox="1">
            <a:spLocks noChangeArrowheads="1"/>
          </p:cNvSpPr>
          <p:nvPr/>
        </p:nvSpPr>
        <p:spPr bwMode="auto">
          <a:xfrm>
            <a:off x="76200" y="777875"/>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b="1">
                <a:solidFill>
                  <a:schemeClr val="tx1"/>
                </a:solidFill>
                <a:latin typeface="Tahoma" panose="020B0604030504040204" pitchFamily="34" charset="0"/>
              </a:defRPr>
            </a:lvl1pPr>
            <a:lvl2pPr marL="742950" indent="-285750">
              <a:tabLst>
                <a:tab pos="342900" algn="l"/>
              </a:tabLst>
              <a:defRPr b="1">
                <a:solidFill>
                  <a:schemeClr val="tx1"/>
                </a:solidFill>
                <a:latin typeface="Tahoma" panose="020B0604030504040204" pitchFamily="34" charset="0"/>
              </a:defRPr>
            </a:lvl2pPr>
            <a:lvl3pPr marL="1143000" indent="-228600">
              <a:tabLst>
                <a:tab pos="342900" algn="l"/>
              </a:tabLst>
              <a:defRPr b="1">
                <a:solidFill>
                  <a:schemeClr val="tx1"/>
                </a:solidFill>
                <a:latin typeface="Tahoma" panose="020B0604030504040204" pitchFamily="34" charset="0"/>
              </a:defRPr>
            </a:lvl3pPr>
            <a:lvl4pPr marL="1600200" indent="-228600">
              <a:tabLst>
                <a:tab pos="342900" algn="l"/>
              </a:tabLst>
              <a:defRPr b="1">
                <a:solidFill>
                  <a:schemeClr val="tx1"/>
                </a:solidFill>
                <a:latin typeface="Tahoma" panose="020B0604030504040204" pitchFamily="34" charset="0"/>
              </a:defRPr>
            </a:lvl4pPr>
            <a:lvl5pPr marL="2057400" indent="-228600">
              <a:tabLst>
                <a:tab pos="34290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9pPr>
          </a:lstStyle>
          <a:p>
            <a:r>
              <a:rPr lang="en-US" altLang="zh-TW" sz="2400">
                <a:solidFill>
                  <a:schemeClr val="hlink"/>
                </a:solidFill>
                <a:latin typeface="Arial Unicode MS" panose="020B0604020202020204" pitchFamily="34" charset="-128"/>
                <a:ea typeface="新細明體" panose="02020500000000000000" pitchFamily="18" charset="-120"/>
              </a:rPr>
              <a:t>3.</a:t>
            </a:r>
            <a:r>
              <a:rPr lang="en-US" altLang="zh-TW" sz="2400">
                <a:latin typeface="Arial Unicode MS" panose="020B0604020202020204" pitchFamily="34" charset="-128"/>
                <a:ea typeface="新細明體" panose="02020500000000000000" pitchFamily="18" charset="-120"/>
              </a:rPr>
              <a:t> We grant 16 addresses to each subnet starting from the 	first available address. Figure 5.30 shows the subblock 	for each subnet. Note that the starting address in each 	subnetwork is divisible by the number of addresses in 	that subnetwork.</a:t>
            </a:r>
          </a:p>
        </p:txBody>
      </p:sp>
      <p:grpSp>
        <p:nvGrpSpPr>
          <p:cNvPr id="182277" name="Group 3">
            <a:extLst>
              <a:ext uri="{FF2B5EF4-FFF2-40B4-BE49-F238E27FC236}">
                <a16:creationId xmlns:a16="http://schemas.microsoft.com/office/drawing/2014/main" id="{605E3121-96D3-9442-5A40-9819EBFA1A02}"/>
              </a:ext>
            </a:extLst>
          </p:cNvPr>
          <p:cNvGrpSpPr>
            <a:grpSpLocks/>
          </p:cNvGrpSpPr>
          <p:nvPr/>
        </p:nvGrpSpPr>
        <p:grpSpPr bwMode="auto">
          <a:xfrm>
            <a:off x="0" y="0"/>
            <a:ext cx="9144000" cy="609600"/>
            <a:chOff x="0" y="2448"/>
            <a:chExt cx="5760" cy="384"/>
          </a:xfrm>
        </p:grpSpPr>
        <p:sp>
          <p:nvSpPr>
            <p:cNvPr id="182278" name="Rectangle 4">
              <a:extLst>
                <a:ext uri="{FF2B5EF4-FFF2-40B4-BE49-F238E27FC236}">
                  <a16:creationId xmlns:a16="http://schemas.microsoft.com/office/drawing/2014/main" id="{FD6C7EBB-5168-3AA0-CE4D-56DD4CCD122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76549" name="Text Box 5">
              <a:extLst>
                <a:ext uri="{FF2B5EF4-FFF2-40B4-BE49-F238E27FC236}">
                  <a16:creationId xmlns:a16="http://schemas.microsoft.com/office/drawing/2014/main" id="{D5B1EA43-24FA-2EC7-EA60-14C40F9B7632}"/>
                </a:ext>
              </a:extLst>
            </p:cNvPr>
            <p:cNvSpPr txBox="1">
              <a:spLocks noChangeArrowheads="1"/>
            </p:cNvSpPr>
            <p:nvPr/>
          </p:nvSpPr>
          <p:spPr bwMode="auto">
            <a:xfrm>
              <a:off x="0" y="2448"/>
              <a:ext cx="2832"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5.32  </a:t>
              </a:r>
              <a:r>
                <a:rPr lang="en-US" altLang="zh-TW" sz="3200" i="1">
                  <a:solidFill>
                    <a:schemeClr val="bg1"/>
                  </a:solidFill>
                  <a:latin typeface="Times New Roman" panose="02020603050405020304" pitchFamily="18" charset="0"/>
                  <a:ea typeface="新細明體" panose="02020500000000000000" pitchFamily="18" charset="-120"/>
                </a:rPr>
                <a:t>Continued</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a:extLst>
              <a:ext uri="{FF2B5EF4-FFF2-40B4-BE49-F238E27FC236}">
                <a16:creationId xmlns:a16="http://schemas.microsoft.com/office/drawing/2014/main" id="{74AA7D02-3C77-5E58-1AA9-8917366A0C0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a:extLst>
              <a:ext uri="{FF2B5EF4-FFF2-40B4-BE49-F238E27FC236}">
                <a16:creationId xmlns:a16="http://schemas.microsoft.com/office/drawing/2014/main" id="{BDEBACBE-14C4-930F-0EA0-7009BACB026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7D9A25-7108-481B-8A56-EBEDCDFB7CD0}" type="slidenum">
              <a:rPr lang="en-US" altLang="zh-TW" b="0"/>
              <a:pPr/>
              <a:t>88</a:t>
            </a:fld>
            <a:endParaRPr lang="en-US" altLang="zh-TW" b="0"/>
          </a:p>
        </p:txBody>
      </p:sp>
      <p:sp>
        <p:nvSpPr>
          <p:cNvPr id="184324" name="Text Box 2">
            <a:extLst>
              <a:ext uri="{FF2B5EF4-FFF2-40B4-BE49-F238E27FC236}">
                <a16:creationId xmlns:a16="http://schemas.microsoft.com/office/drawing/2014/main" id="{F4C60508-2C13-AD7F-5C69-0BCB4FECBEA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5.32</a:t>
            </a:r>
          </a:p>
        </p:txBody>
      </p:sp>
      <p:sp>
        <p:nvSpPr>
          <p:cNvPr id="184325" name="Rectangle 3">
            <a:extLst>
              <a:ext uri="{FF2B5EF4-FFF2-40B4-BE49-F238E27FC236}">
                <a16:creationId xmlns:a16="http://schemas.microsoft.com/office/drawing/2014/main" id="{2F9BE3C7-42C1-AEF4-63A4-D8B78098664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26" name="Rectangle 4">
            <a:extLst>
              <a:ext uri="{FF2B5EF4-FFF2-40B4-BE49-F238E27FC236}">
                <a16:creationId xmlns:a16="http://schemas.microsoft.com/office/drawing/2014/main" id="{FE9B6547-4132-9E42-38D3-B5C4ED8E970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27" name="Rectangle 5">
            <a:extLst>
              <a:ext uri="{FF2B5EF4-FFF2-40B4-BE49-F238E27FC236}">
                <a16:creationId xmlns:a16="http://schemas.microsoft.com/office/drawing/2014/main" id="{9DB5E113-9C13-78C5-D24E-9C4A5192D7B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28" name="Rectangle 6">
            <a:extLst>
              <a:ext uri="{FF2B5EF4-FFF2-40B4-BE49-F238E27FC236}">
                <a16:creationId xmlns:a16="http://schemas.microsoft.com/office/drawing/2014/main" id="{B1EB048D-BC2C-ECDE-C804-4909B6EF5F7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29" name="Rectangle 7">
            <a:extLst>
              <a:ext uri="{FF2B5EF4-FFF2-40B4-BE49-F238E27FC236}">
                <a16:creationId xmlns:a16="http://schemas.microsoft.com/office/drawing/2014/main" id="{C0C37E15-406B-176B-B9E7-B20A8CBF137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30" name="Rectangle 8">
            <a:extLst>
              <a:ext uri="{FF2B5EF4-FFF2-40B4-BE49-F238E27FC236}">
                <a16:creationId xmlns:a16="http://schemas.microsoft.com/office/drawing/2014/main" id="{7A658920-39C1-C8C8-07B8-4FFFDE6983D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84331" name="Rectangle 9">
            <a:extLst>
              <a:ext uri="{FF2B5EF4-FFF2-40B4-BE49-F238E27FC236}">
                <a16:creationId xmlns:a16="http://schemas.microsoft.com/office/drawing/2014/main" id="{6D85979A-91F3-A17A-D24A-98682493C81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06570" name="Picture 10">
            <a:extLst>
              <a:ext uri="{FF2B5EF4-FFF2-40B4-BE49-F238E27FC236}">
                <a16:creationId xmlns:a16="http://schemas.microsoft.com/office/drawing/2014/main" id="{483E62A2-DEC4-2E27-9E29-9BCF6306F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222375"/>
            <a:ext cx="83724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571" name="Picture 11">
            <a:extLst>
              <a:ext uri="{FF2B5EF4-FFF2-40B4-BE49-F238E27FC236}">
                <a16:creationId xmlns:a16="http://schemas.microsoft.com/office/drawing/2014/main" id="{DDB95B37-E5D8-2E81-2B50-1AB66ABF2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3533775"/>
            <a:ext cx="833596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06571"/>
                                        </p:tgtEl>
                                        <p:attrNameLst>
                                          <p:attrName>style.visibility</p:attrName>
                                        </p:attrNameLst>
                                      </p:cBhvr>
                                      <p:to>
                                        <p:strVal val="visible"/>
                                      </p:to>
                                    </p:set>
                                    <p:animEffect transition="in" filter="wipe(left)">
                                      <p:cBhvr>
                                        <p:cTn id="11" dur="50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頁尾版面配置區 1">
            <a:extLst>
              <a:ext uri="{FF2B5EF4-FFF2-40B4-BE49-F238E27FC236}">
                <a16:creationId xmlns:a16="http://schemas.microsoft.com/office/drawing/2014/main" id="{90E363BB-D07D-33FC-79DF-7D596953B9D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6371" name="投影片編號版面配置區 2">
            <a:extLst>
              <a:ext uri="{FF2B5EF4-FFF2-40B4-BE49-F238E27FC236}">
                <a16:creationId xmlns:a16="http://schemas.microsoft.com/office/drawing/2014/main" id="{0B6889C9-DD51-A2E9-B274-A0C27A9CFD9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DEA2B32-2CAD-4488-86E5-2771A70A0765}" type="slidenum">
              <a:rPr lang="en-US" altLang="zh-TW" b="0"/>
              <a:pPr/>
              <a:t>89</a:t>
            </a:fld>
            <a:endParaRPr lang="en-US" altLang="zh-TW" b="0"/>
          </a:p>
        </p:txBody>
      </p:sp>
      <p:sp>
        <p:nvSpPr>
          <p:cNvPr id="186372" name="Text Box 2">
            <a:extLst>
              <a:ext uri="{FF2B5EF4-FFF2-40B4-BE49-F238E27FC236}">
                <a16:creationId xmlns:a16="http://schemas.microsoft.com/office/drawing/2014/main" id="{6B9D708A-B78E-C751-C6C1-66DD02C847FE}"/>
              </a:ext>
            </a:extLst>
          </p:cNvPr>
          <p:cNvSpPr txBox="1">
            <a:spLocks noChangeArrowheads="1"/>
          </p:cNvSpPr>
          <p:nvPr/>
        </p:nvSpPr>
        <p:spPr bwMode="auto">
          <a:xfrm>
            <a:off x="76200" y="777875"/>
            <a:ext cx="88392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r>
              <a:rPr lang="en-US" altLang="zh-TW" sz="2400">
                <a:solidFill>
                  <a:srgbClr val="0000FF"/>
                </a:solidFill>
                <a:latin typeface="Arial Unicode MS" panose="020B0604020202020204" pitchFamily="34" charset="-128"/>
                <a:ea typeface="新細明體" panose="02020500000000000000" pitchFamily="18" charset="-120"/>
              </a:rPr>
              <a:t>An organization is granted a block of addresses with the beginning address 14.24.74.0/24. The organization needs to have 3 subblocks of addresses to use in its three subnets as shown below:</a:t>
            </a:r>
          </a:p>
          <a:p>
            <a:r>
              <a:rPr lang="en-US" altLang="zh-TW" sz="2400">
                <a:solidFill>
                  <a:srgbClr val="0000FF"/>
                </a:solidFill>
                <a:latin typeface="Arial Unicode MS" panose="020B0604020202020204" pitchFamily="34" charset="-128"/>
                <a:ea typeface="新細明體" panose="02020500000000000000" pitchFamily="18" charset="-120"/>
              </a:rPr>
              <a:t>❑ One subblock of 120 addresses.</a:t>
            </a:r>
          </a:p>
          <a:p>
            <a:r>
              <a:rPr lang="en-US" altLang="zh-TW" sz="2400">
                <a:solidFill>
                  <a:srgbClr val="0000FF"/>
                </a:solidFill>
                <a:latin typeface="Arial Unicode MS" panose="020B0604020202020204" pitchFamily="34" charset="-128"/>
                <a:ea typeface="新細明體" panose="02020500000000000000" pitchFamily="18" charset="-120"/>
              </a:rPr>
              <a:t>❑ One subblock of 60 addresses.</a:t>
            </a:r>
          </a:p>
          <a:p>
            <a:r>
              <a:rPr lang="en-US" altLang="zh-TW" sz="2400">
                <a:solidFill>
                  <a:srgbClr val="0000FF"/>
                </a:solidFill>
                <a:latin typeface="Arial Unicode MS" panose="020B0604020202020204" pitchFamily="34" charset="-128"/>
                <a:ea typeface="新細明體" panose="02020500000000000000" pitchFamily="18" charset="-120"/>
              </a:rPr>
              <a:t>❑ One subblock of 10 addresses.</a:t>
            </a:r>
          </a:p>
          <a:p>
            <a:r>
              <a:rPr lang="en-US" altLang="zh-TW" sz="2400" i="1">
                <a:solidFill>
                  <a:schemeClr val="hlink"/>
                </a:solidFill>
                <a:latin typeface="Arial Unicode MS" panose="020B0604020202020204" pitchFamily="34" charset="-128"/>
                <a:ea typeface="新細明體" panose="02020500000000000000" pitchFamily="18" charset="-120"/>
              </a:rPr>
              <a:t>Solution</a:t>
            </a:r>
          </a:p>
          <a:p>
            <a:r>
              <a:rPr lang="en-US" altLang="zh-TW" sz="2400">
                <a:latin typeface="Arial Unicode MS" panose="020B0604020202020204" pitchFamily="34" charset="-128"/>
                <a:ea typeface="新細明體" panose="02020500000000000000" pitchFamily="18" charset="-120"/>
              </a:rPr>
              <a:t>There are 2</a:t>
            </a:r>
            <a:r>
              <a:rPr lang="en-US" altLang="zh-TW" sz="2400" baseline="30000">
                <a:latin typeface="Arial Unicode MS" panose="020B0604020202020204" pitchFamily="34" charset="-128"/>
                <a:ea typeface="新細明體" panose="02020500000000000000" pitchFamily="18" charset="-120"/>
              </a:rPr>
              <a:t>32 − 24</a:t>
            </a:r>
            <a:r>
              <a:rPr lang="en-US" altLang="zh-TW" sz="2400">
                <a:latin typeface="Arial Unicode MS" panose="020B0604020202020204" pitchFamily="34" charset="-128"/>
                <a:ea typeface="新細明體" panose="02020500000000000000" pitchFamily="18" charset="-120"/>
              </a:rPr>
              <a:t> = 256 addresses in this block. The first address is 14.24.74.0/24; the last address is 14.24.74.255/24.</a:t>
            </a:r>
          </a:p>
          <a:p>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The number of addresses in the first subblock is not a 	power of 2. We allocate 128 addresses. The subnet</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mask is 25. The first address is 14.24.74.0/25; the last</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address is 14.24.74.127/25.</a:t>
            </a:r>
          </a:p>
        </p:txBody>
      </p:sp>
      <p:grpSp>
        <p:nvGrpSpPr>
          <p:cNvPr id="186373" name="Group 3">
            <a:extLst>
              <a:ext uri="{FF2B5EF4-FFF2-40B4-BE49-F238E27FC236}">
                <a16:creationId xmlns:a16="http://schemas.microsoft.com/office/drawing/2014/main" id="{4A77C037-D9BC-803F-3413-C67EEF9CF8DC}"/>
              </a:ext>
            </a:extLst>
          </p:cNvPr>
          <p:cNvGrpSpPr>
            <a:grpSpLocks/>
          </p:cNvGrpSpPr>
          <p:nvPr/>
        </p:nvGrpSpPr>
        <p:grpSpPr bwMode="auto">
          <a:xfrm>
            <a:off x="0" y="0"/>
            <a:ext cx="9144000" cy="609600"/>
            <a:chOff x="0" y="2448"/>
            <a:chExt cx="5760" cy="384"/>
          </a:xfrm>
        </p:grpSpPr>
        <p:sp>
          <p:nvSpPr>
            <p:cNvPr id="186374" name="Rectangle 4">
              <a:extLst>
                <a:ext uri="{FF2B5EF4-FFF2-40B4-BE49-F238E27FC236}">
                  <a16:creationId xmlns:a16="http://schemas.microsoft.com/office/drawing/2014/main" id="{EB3FE5BB-D088-D066-E52A-2018CF88601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78597" name="Text Box 5">
              <a:extLst>
                <a:ext uri="{FF2B5EF4-FFF2-40B4-BE49-F238E27FC236}">
                  <a16:creationId xmlns:a16="http://schemas.microsoft.com/office/drawing/2014/main" id="{E04C4551-C610-ECE9-FA88-D8F5FACAB9A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5.33</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頁尾版面配置區 1">
            <a:extLst>
              <a:ext uri="{FF2B5EF4-FFF2-40B4-BE49-F238E27FC236}">
                <a16:creationId xmlns:a16="http://schemas.microsoft.com/office/drawing/2014/main" id="{26417EAD-B2CC-F1B5-EA48-5EB5A90D56C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531" name="投影片編號版面配置區 2">
            <a:extLst>
              <a:ext uri="{FF2B5EF4-FFF2-40B4-BE49-F238E27FC236}">
                <a16:creationId xmlns:a16="http://schemas.microsoft.com/office/drawing/2014/main" id="{5A51D925-4D7F-D023-22D3-2488306C3FF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D0DE5B-44E3-4A4C-9D49-5AD1A0192AB8}" type="slidenum">
              <a:rPr lang="en-US" altLang="zh-TW" b="0"/>
              <a:pPr/>
              <a:t>9</a:t>
            </a:fld>
            <a:endParaRPr lang="en-US" altLang="zh-TW" b="0"/>
          </a:p>
        </p:txBody>
      </p:sp>
      <p:sp>
        <p:nvSpPr>
          <p:cNvPr id="22532" name="Text Box 2">
            <a:extLst>
              <a:ext uri="{FF2B5EF4-FFF2-40B4-BE49-F238E27FC236}">
                <a16:creationId xmlns:a16="http://schemas.microsoft.com/office/drawing/2014/main" id="{54ECD4E7-E2FD-B50D-A9B9-E0BB747E9E8B}"/>
              </a:ext>
            </a:extLst>
          </p:cNvPr>
          <p:cNvSpPr txBox="1">
            <a:spLocks noChangeArrowheads="1"/>
          </p:cNvSpPr>
          <p:nvPr/>
        </p:nvSpPr>
        <p:spPr bwMode="auto">
          <a:xfrm>
            <a:off x="76200" y="696913"/>
            <a:ext cx="8839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pitchFamily="18" charset="-120"/>
              </a:rPr>
              <a:t>Change the following IPv4 addresses from dotted-decimal notation to binary notation.</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111.56.45.78</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221.34.7.82</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i="1">
                <a:latin typeface="Arial Unicode MS" panose="020B0604020202020204" pitchFamily="34" charset="-128"/>
                <a:ea typeface="新細明體" panose="02020500000000000000" pitchFamily="18" charset="-120"/>
              </a:rPr>
              <a:t> 241.8.56.12</a:t>
            </a:r>
          </a:p>
          <a:p>
            <a:pPr algn="just"/>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i="1">
                <a:latin typeface="Arial Unicode MS" panose="020B0604020202020204" pitchFamily="34" charset="-128"/>
                <a:ea typeface="新細明體" panose="02020500000000000000" pitchFamily="18" charset="-120"/>
              </a:rPr>
              <a:t> 75.45.34.78</a:t>
            </a:r>
          </a:p>
          <a:p>
            <a:pPr algn="just"/>
            <a:endParaRPr lang="en-US" altLang="zh-TW" sz="2400" i="1">
              <a:latin typeface="Arial Unicode MS" panose="020B0604020202020204" pitchFamily="34" charset="-128"/>
              <a:ea typeface="新細明體" panose="02020500000000000000" pitchFamily="18" charset="-120"/>
            </a:endParaRPr>
          </a:p>
          <a:p>
            <a:pPr algn="just"/>
            <a:r>
              <a:rPr lang="en-US" altLang="zh-TW" sz="2400" i="1">
                <a:solidFill>
                  <a:schemeClr val="hlink"/>
                </a:solidFill>
                <a:latin typeface="Arial Unicode MS" panose="020B0604020202020204" pitchFamily="34" charset="-128"/>
                <a:ea typeface="新細明體" panose="02020500000000000000" pitchFamily="18" charset="-120"/>
              </a:rPr>
              <a:t>Solution</a:t>
            </a:r>
          </a:p>
          <a:p>
            <a:pPr algn="just"/>
            <a:r>
              <a:rPr lang="en-US" altLang="zh-TW" sz="2400">
                <a:latin typeface="Arial Unicode MS" panose="020B0604020202020204" pitchFamily="34" charset="-128"/>
                <a:ea typeface="新細明體" panose="02020500000000000000" pitchFamily="18" charset="-120"/>
              </a:rPr>
              <a:t>We replace each decimal number with its binary equivalent:</a:t>
            </a:r>
          </a:p>
          <a:p>
            <a:pPr algn="just"/>
            <a:r>
              <a:rPr lang="en-US" altLang="zh-TW" sz="2400">
                <a:solidFill>
                  <a:schemeClr val="hlink"/>
                </a:solidFill>
                <a:latin typeface="Arial Unicode MS" panose="020B0604020202020204" pitchFamily="34" charset="-128"/>
                <a:ea typeface="新細明體" panose="02020500000000000000" pitchFamily="18" charset="-120"/>
              </a:rPr>
              <a:t>a.</a:t>
            </a:r>
            <a:r>
              <a:rPr lang="en-US" altLang="zh-TW" sz="2400">
                <a:latin typeface="Arial Unicode MS" panose="020B0604020202020204" pitchFamily="34" charset="-128"/>
                <a:ea typeface="新細明體" panose="02020500000000000000" pitchFamily="18" charset="-120"/>
              </a:rPr>
              <a:t> 01101111  00111000  00101101  01001110</a:t>
            </a:r>
          </a:p>
          <a:p>
            <a:pPr algn="just"/>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11011101  00100010  00000111  01010010</a:t>
            </a:r>
          </a:p>
          <a:p>
            <a:pPr algn="just"/>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11110001  00001000  00111000  00001100</a:t>
            </a:r>
          </a:p>
          <a:p>
            <a:pPr algn="just"/>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01001011  00101101  00100010  01001110</a:t>
            </a:r>
          </a:p>
        </p:txBody>
      </p:sp>
      <p:grpSp>
        <p:nvGrpSpPr>
          <p:cNvPr id="22533" name="Group 3">
            <a:extLst>
              <a:ext uri="{FF2B5EF4-FFF2-40B4-BE49-F238E27FC236}">
                <a16:creationId xmlns:a16="http://schemas.microsoft.com/office/drawing/2014/main" id="{34599DBB-0773-2F29-DAA8-C686A95A4430}"/>
              </a:ext>
            </a:extLst>
          </p:cNvPr>
          <p:cNvGrpSpPr>
            <a:grpSpLocks/>
          </p:cNvGrpSpPr>
          <p:nvPr/>
        </p:nvGrpSpPr>
        <p:grpSpPr bwMode="auto">
          <a:xfrm>
            <a:off x="0" y="0"/>
            <a:ext cx="9144000" cy="609600"/>
            <a:chOff x="0" y="2448"/>
            <a:chExt cx="5760" cy="384"/>
          </a:xfrm>
        </p:grpSpPr>
        <p:sp>
          <p:nvSpPr>
            <p:cNvPr id="22534" name="Rectangle 4">
              <a:extLst>
                <a:ext uri="{FF2B5EF4-FFF2-40B4-BE49-F238E27FC236}">
                  <a16:creationId xmlns:a16="http://schemas.microsoft.com/office/drawing/2014/main" id="{D2BC849B-CDC2-552B-28E2-C3CF6220BAE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59813" name="Text Box 5">
              <a:extLst>
                <a:ext uri="{FF2B5EF4-FFF2-40B4-BE49-F238E27FC236}">
                  <a16:creationId xmlns:a16="http://schemas.microsoft.com/office/drawing/2014/main" id="{6DA3D09E-61AA-279B-26B8-2BC894B31C66}"/>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頁尾版面配置區 1">
            <a:extLst>
              <a:ext uri="{FF2B5EF4-FFF2-40B4-BE49-F238E27FC236}">
                <a16:creationId xmlns:a16="http://schemas.microsoft.com/office/drawing/2014/main" id="{69B48AD5-9BE8-3FE7-D000-7712D7E7C5F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8419" name="投影片編號版面配置區 2">
            <a:extLst>
              <a:ext uri="{FF2B5EF4-FFF2-40B4-BE49-F238E27FC236}">
                <a16:creationId xmlns:a16="http://schemas.microsoft.com/office/drawing/2014/main" id="{F9C3B0AA-81E0-8DD8-A458-A2B8BC39A72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17379D-48F7-422E-A744-367BFD30CD59}" type="slidenum">
              <a:rPr lang="en-US" altLang="zh-TW" b="0"/>
              <a:pPr/>
              <a:t>90</a:t>
            </a:fld>
            <a:endParaRPr lang="en-US" altLang="zh-TW" b="0"/>
          </a:p>
        </p:txBody>
      </p:sp>
      <p:sp>
        <p:nvSpPr>
          <p:cNvPr id="188420" name="Text Box 2">
            <a:extLst>
              <a:ext uri="{FF2B5EF4-FFF2-40B4-BE49-F238E27FC236}">
                <a16:creationId xmlns:a16="http://schemas.microsoft.com/office/drawing/2014/main" id="{59B4C514-B088-85E0-1DA4-E318BB573EEC}"/>
              </a:ext>
            </a:extLst>
          </p:cNvPr>
          <p:cNvSpPr txBox="1">
            <a:spLocks noChangeArrowheads="1"/>
          </p:cNvSpPr>
          <p:nvPr/>
        </p:nvSpPr>
        <p:spPr bwMode="auto">
          <a:xfrm>
            <a:off x="76200" y="777875"/>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r>
              <a:rPr lang="en-US" altLang="zh-TW" sz="2400">
                <a:solidFill>
                  <a:schemeClr val="hlink"/>
                </a:solidFill>
                <a:latin typeface="Arial Unicode MS" panose="020B0604020202020204" pitchFamily="34" charset="-128"/>
                <a:ea typeface="新細明體" panose="02020500000000000000" pitchFamily="18" charset="-120"/>
              </a:rPr>
              <a:t>b.</a:t>
            </a:r>
            <a:r>
              <a:rPr lang="en-US" altLang="zh-TW" sz="2400">
                <a:latin typeface="Arial Unicode MS" panose="020B0604020202020204" pitchFamily="34" charset="-128"/>
                <a:ea typeface="新細明體" panose="02020500000000000000" pitchFamily="18" charset="-120"/>
              </a:rPr>
              <a:t> The number of addresses in the second subblock is not 	a power of 2 either. We allocate 64 addresses. The 	subnet mask is 26. The first address in this block is 	14.24.74.128/26; the last address is 14.24.74.191/26.</a:t>
            </a:r>
          </a:p>
          <a:p>
            <a:r>
              <a:rPr lang="en-US" altLang="zh-TW" sz="2400">
                <a:solidFill>
                  <a:schemeClr val="hlink"/>
                </a:solidFill>
                <a:latin typeface="Arial Unicode MS" panose="020B0604020202020204" pitchFamily="34" charset="-128"/>
                <a:ea typeface="新細明體" panose="02020500000000000000" pitchFamily="18" charset="-120"/>
              </a:rPr>
              <a:t>c.</a:t>
            </a:r>
            <a:r>
              <a:rPr lang="en-US" altLang="zh-TW" sz="2400">
                <a:latin typeface="Arial Unicode MS" panose="020B0604020202020204" pitchFamily="34" charset="-128"/>
                <a:ea typeface="新細明體" panose="02020500000000000000" pitchFamily="18" charset="-120"/>
              </a:rPr>
              <a:t> The number of addresses in the third subblock is not a 	power of 2 either. We allocate 16 addresses. The subnet 	mask is 28. The first address in this block is 	14.24.74.192/28; the last address is 14.24.74.207/28.</a:t>
            </a:r>
          </a:p>
          <a:p>
            <a:r>
              <a:rPr lang="en-US" altLang="zh-TW" sz="2400">
                <a:solidFill>
                  <a:schemeClr val="hlink"/>
                </a:solidFill>
                <a:latin typeface="Arial Unicode MS" panose="020B0604020202020204" pitchFamily="34" charset="-128"/>
                <a:ea typeface="新細明體" panose="02020500000000000000" pitchFamily="18" charset="-120"/>
              </a:rPr>
              <a:t>d.</a:t>
            </a:r>
            <a:r>
              <a:rPr lang="en-US" altLang="zh-TW" sz="2400">
                <a:latin typeface="Arial Unicode MS" panose="020B0604020202020204" pitchFamily="34" charset="-128"/>
                <a:ea typeface="新細明體" panose="02020500000000000000" pitchFamily="18" charset="-120"/>
              </a:rPr>
              <a:t> If we add all addresses in the previous subblocks, the 	result is 208 addresses, which means 48 addresses are 	left in reserve. The first address in this range is 	14.24.74.209. The last address is 14.24.74.255. </a:t>
            </a:r>
          </a:p>
          <a:p>
            <a:r>
              <a:rPr lang="en-US" altLang="zh-TW" sz="2400">
                <a:solidFill>
                  <a:schemeClr val="hlink"/>
                </a:solidFill>
                <a:latin typeface="Arial Unicode MS" panose="020B0604020202020204" pitchFamily="34" charset="-128"/>
                <a:ea typeface="新細明體" panose="02020500000000000000" pitchFamily="18" charset="-120"/>
              </a:rPr>
              <a:t>e.</a:t>
            </a:r>
            <a:r>
              <a:rPr lang="en-US" altLang="zh-TW" sz="2400">
                <a:latin typeface="Arial Unicode MS" panose="020B0604020202020204" pitchFamily="34" charset="-128"/>
                <a:ea typeface="新細明體" panose="02020500000000000000" pitchFamily="18" charset="-120"/>
              </a:rPr>
              <a:t> Figure 5.31 shows the configuration of blocks. We have 	shown the first address in each block.</a:t>
            </a:r>
          </a:p>
        </p:txBody>
      </p:sp>
      <p:grpSp>
        <p:nvGrpSpPr>
          <p:cNvPr id="188421" name="Group 3">
            <a:extLst>
              <a:ext uri="{FF2B5EF4-FFF2-40B4-BE49-F238E27FC236}">
                <a16:creationId xmlns:a16="http://schemas.microsoft.com/office/drawing/2014/main" id="{13576F24-6ED6-743B-48E3-B44A32E3D0DB}"/>
              </a:ext>
            </a:extLst>
          </p:cNvPr>
          <p:cNvGrpSpPr>
            <a:grpSpLocks/>
          </p:cNvGrpSpPr>
          <p:nvPr/>
        </p:nvGrpSpPr>
        <p:grpSpPr bwMode="auto">
          <a:xfrm>
            <a:off x="0" y="0"/>
            <a:ext cx="9144000" cy="609600"/>
            <a:chOff x="0" y="2448"/>
            <a:chExt cx="5760" cy="384"/>
          </a:xfrm>
        </p:grpSpPr>
        <p:sp>
          <p:nvSpPr>
            <p:cNvPr id="188422" name="Rectangle 4">
              <a:extLst>
                <a:ext uri="{FF2B5EF4-FFF2-40B4-BE49-F238E27FC236}">
                  <a16:creationId xmlns:a16="http://schemas.microsoft.com/office/drawing/2014/main" id="{AD4DE8BD-D3D9-C504-092D-AAF39059CA20}"/>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80645" name="Text Box 5">
              <a:extLst>
                <a:ext uri="{FF2B5EF4-FFF2-40B4-BE49-F238E27FC236}">
                  <a16:creationId xmlns:a16="http://schemas.microsoft.com/office/drawing/2014/main" id="{1064854D-AAAF-DBE8-4EEA-FE668BD975D1}"/>
                </a:ext>
              </a:extLst>
            </p:cNvPr>
            <p:cNvSpPr txBox="1">
              <a:spLocks noChangeArrowheads="1"/>
            </p:cNvSpPr>
            <p:nvPr/>
          </p:nvSpPr>
          <p:spPr bwMode="auto">
            <a:xfrm>
              <a:off x="0" y="2448"/>
              <a:ext cx="2874"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5.33  Continued</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頁尾版面配置區 1">
            <a:extLst>
              <a:ext uri="{FF2B5EF4-FFF2-40B4-BE49-F238E27FC236}">
                <a16:creationId xmlns:a16="http://schemas.microsoft.com/office/drawing/2014/main" id="{A1B82EFD-F17E-626D-F088-6B7A58E37B9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0467" name="投影片編號版面配置區 2">
            <a:extLst>
              <a:ext uri="{FF2B5EF4-FFF2-40B4-BE49-F238E27FC236}">
                <a16:creationId xmlns:a16="http://schemas.microsoft.com/office/drawing/2014/main" id="{EE9D217A-5140-1F16-5AD1-511C41C5AA7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2E2B75-0842-44AA-9C22-8522898ACD19}" type="slidenum">
              <a:rPr lang="en-US" altLang="zh-TW" b="0"/>
              <a:pPr/>
              <a:t>91</a:t>
            </a:fld>
            <a:endParaRPr lang="en-US" altLang="zh-TW" b="0"/>
          </a:p>
        </p:txBody>
      </p:sp>
      <p:sp>
        <p:nvSpPr>
          <p:cNvPr id="190468" name="Text Box 2">
            <a:extLst>
              <a:ext uri="{FF2B5EF4-FFF2-40B4-BE49-F238E27FC236}">
                <a16:creationId xmlns:a16="http://schemas.microsoft.com/office/drawing/2014/main" id="{69A7A579-F46A-F668-546C-DE965E53DA9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5.33</a:t>
            </a:r>
          </a:p>
        </p:txBody>
      </p:sp>
      <p:sp>
        <p:nvSpPr>
          <p:cNvPr id="190469" name="Rectangle 3">
            <a:extLst>
              <a:ext uri="{FF2B5EF4-FFF2-40B4-BE49-F238E27FC236}">
                <a16:creationId xmlns:a16="http://schemas.microsoft.com/office/drawing/2014/main" id="{41F217A5-A450-DA03-4259-EA6BCF172CC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0470" name="Rectangle 4">
            <a:extLst>
              <a:ext uri="{FF2B5EF4-FFF2-40B4-BE49-F238E27FC236}">
                <a16:creationId xmlns:a16="http://schemas.microsoft.com/office/drawing/2014/main" id="{358D6A80-F088-8C1A-8498-396DD8784B9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0471" name="Rectangle 5">
            <a:extLst>
              <a:ext uri="{FF2B5EF4-FFF2-40B4-BE49-F238E27FC236}">
                <a16:creationId xmlns:a16="http://schemas.microsoft.com/office/drawing/2014/main" id="{2C4A025D-09A1-05FA-6087-AB40C57D16A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0472" name="Rectangle 6">
            <a:extLst>
              <a:ext uri="{FF2B5EF4-FFF2-40B4-BE49-F238E27FC236}">
                <a16:creationId xmlns:a16="http://schemas.microsoft.com/office/drawing/2014/main" id="{C6610B32-1049-5731-3F5A-68FF0123B14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0473" name="Rectangle 7">
            <a:extLst>
              <a:ext uri="{FF2B5EF4-FFF2-40B4-BE49-F238E27FC236}">
                <a16:creationId xmlns:a16="http://schemas.microsoft.com/office/drawing/2014/main" id="{86B2FCB5-CD12-3F23-ECA5-C9DF379A683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0474" name="Rectangle 8">
            <a:extLst>
              <a:ext uri="{FF2B5EF4-FFF2-40B4-BE49-F238E27FC236}">
                <a16:creationId xmlns:a16="http://schemas.microsoft.com/office/drawing/2014/main" id="{EDD7C1D4-CDE0-53AE-4847-C1952F3156A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0475" name="Rectangle 9">
            <a:extLst>
              <a:ext uri="{FF2B5EF4-FFF2-40B4-BE49-F238E27FC236}">
                <a16:creationId xmlns:a16="http://schemas.microsoft.com/office/drawing/2014/main" id="{43381930-67F5-2157-4C06-E21915F7C86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08618" name="Picture 10">
            <a:extLst>
              <a:ext uri="{FF2B5EF4-FFF2-40B4-BE49-F238E27FC236}">
                <a16:creationId xmlns:a16="http://schemas.microsoft.com/office/drawing/2014/main" id="{F5CA8D2A-49E6-AEFC-D81E-EDEDD7CDC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1371600"/>
            <a:ext cx="8281987"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8619" name="Picture 11">
            <a:extLst>
              <a:ext uri="{FF2B5EF4-FFF2-40B4-BE49-F238E27FC236}">
                <a16:creationId xmlns:a16="http://schemas.microsoft.com/office/drawing/2014/main" id="{D9DB3456-B41C-923B-5A52-7C87F04F6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3429000"/>
            <a:ext cx="7916862"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08619"/>
                                        </p:tgtEl>
                                        <p:attrNameLst>
                                          <p:attrName>style.visibility</p:attrName>
                                        </p:attrNameLst>
                                      </p:cBhvr>
                                      <p:to>
                                        <p:strVal val="visible"/>
                                      </p:to>
                                    </p:set>
                                    <p:animEffect transition="in" filter="wipe(left)">
                                      <p:cBhvr>
                                        <p:cTn id="11" dur="50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頁尾版面配置區 1">
            <a:extLst>
              <a:ext uri="{FF2B5EF4-FFF2-40B4-BE49-F238E27FC236}">
                <a16:creationId xmlns:a16="http://schemas.microsoft.com/office/drawing/2014/main" id="{D5F9D214-D987-CE04-5165-F50FBC5F808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2515" name="投影片編號版面配置區 2">
            <a:extLst>
              <a:ext uri="{FF2B5EF4-FFF2-40B4-BE49-F238E27FC236}">
                <a16:creationId xmlns:a16="http://schemas.microsoft.com/office/drawing/2014/main" id="{C8E37676-F678-3AFF-F366-27AAEBD049F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B43258-6EA6-424B-A6DA-452CBE4006D3}" type="slidenum">
              <a:rPr lang="en-US" altLang="zh-TW" b="0"/>
              <a:pPr/>
              <a:t>92</a:t>
            </a:fld>
            <a:endParaRPr lang="en-US" altLang="zh-TW" b="0"/>
          </a:p>
        </p:txBody>
      </p:sp>
      <p:sp>
        <p:nvSpPr>
          <p:cNvPr id="192516" name="Text Box 2">
            <a:extLst>
              <a:ext uri="{FF2B5EF4-FFF2-40B4-BE49-F238E27FC236}">
                <a16:creationId xmlns:a16="http://schemas.microsoft.com/office/drawing/2014/main" id="{6AD13AC0-30B7-D862-F4EE-8004DC631283}"/>
              </a:ext>
            </a:extLst>
          </p:cNvPr>
          <p:cNvSpPr txBox="1">
            <a:spLocks noChangeArrowheads="1"/>
          </p:cNvSpPr>
          <p:nvPr/>
        </p:nvSpPr>
        <p:spPr bwMode="auto">
          <a:xfrm>
            <a:off x="76200" y="777875"/>
            <a:ext cx="8991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400">
                <a:latin typeface="Arial Unicode MS" panose="020B0604020202020204" pitchFamily="34" charset="-128"/>
                <a:ea typeface="新細明體" panose="02020500000000000000" pitchFamily="18" charset="-120"/>
              </a:rPr>
              <a:t>Assume a company has three offices: Central, East, and West. The Central office is connected to the East and West offices via private, WAN lines. The company is granted a block of 64 addresses with the beginning address 70.12.100.128/26. The management has decided to allocate 32 addresses for the Central office and divides the rest of addresses between the two other offices.</a:t>
            </a:r>
          </a:p>
          <a:p>
            <a:r>
              <a:rPr lang="en-US" altLang="zh-TW" sz="2400">
                <a:solidFill>
                  <a:schemeClr val="hlink"/>
                </a:solidFill>
                <a:latin typeface="Arial Unicode MS" panose="020B0604020202020204" pitchFamily="34" charset="-128"/>
                <a:ea typeface="新細明體" panose="02020500000000000000" pitchFamily="18" charset="-120"/>
              </a:rPr>
              <a:t>1.</a:t>
            </a:r>
            <a:r>
              <a:rPr lang="en-US" altLang="zh-TW" sz="2400">
                <a:latin typeface="Arial Unicode MS" panose="020B0604020202020204" pitchFamily="34" charset="-128"/>
                <a:ea typeface="新細明體" panose="02020500000000000000" pitchFamily="18" charset="-120"/>
              </a:rPr>
              <a:t> The number of addresses are assigned as follows:</a:t>
            </a:r>
          </a:p>
        </p:txBody>
      </p:sp>
      <p:grpSp>
        <p:nvGrpSpPr>
          <p:cNvPr id="192517" name="Group 3">
            <a:extLst>
              <a:ext uri="{FF2B5EF4-FFF2-40B4-BE49-F238E27FC236}">
                <a16:creationId xmlns:a16="http://schemas.microsoft.com/office/drawing/2014/main" id="{95FB019C-AC68-CB42-B91E-AD732F40A3A3}"/>
              </a:ext>
            </a:extLst>
          </p:cNvPr>
          <p:cNvGrpSpPr>
            <a:grpSpLocks/>
          </p:cNvGrpSpPr>
          <p:nvPr/>
        </p:nvGrpSpPr>
        <p:grpSpPr bwMode="auto">
          <a:xfrm>
            <a:off x="0" y="0"/>
            <a:ext cx="9144000" cy="609600"/>
            <a:chOff x="0" y="2448"/>
            <a:chExt cx="5760" cy="384"/>
          </a:xfrm>
        </p:grpSpPr>
        <p:sp>
          <p:nvSpPr>
            <p:cNvPr id="192521" name="Rectangle 4">
              <a:extLst>
                <a:ext uri="{FF2B5EF4-FFF2-40B4-BE49-F238E27FC236}">
                  <a16:creationId xmlns:a16="http://schemas.microsoft.com/office/drawing/2014/main" id="{1959207A-2275-93FC-E953-142F7AD3C4B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82693" name="Text Box 5">
              <a:extLst>
                <a:ext uri="{FF2B5EF4-FFF2-40B4-BE49-F238E27FC236}">
                  <a16:creationId xmlns:a16="http://schemas.microsoft.com/office/drawing/2014/main" id="{5F04E7AB-E9CD-A6ED-D565-92D2ADD14134}"/>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5.34</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92518" name="Picture 6">
            <a:extLst>
              <a:ext uri="{FF2B5EF4-FFF2-40B4-BE49-F238E27FC236}">
                <a16:creationId xmlns:a16="http://schemas.microsoft.com/office/drawing/2014/main" id="{1B079CD0-E8B8-2772-140E-E0FE277D2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 y="3962400"/>
            <a:ext cx="90138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2519" name="Text Box 8">
            <a:extLst>
              <a:ext uri="{FF2B5EF4-FFF2-40B4-BE49-F238E27FC236}">
                <a16:creationId xmlns:a16="http://schemas.microsoft.com/office/drawing/2014/main" id="{4CF1F5A3-7CC7-D100-867B-ABC791C37B4B}"/>
              </a:ext>
            </a:extLst>
          </p:cNvPr>
          <p:cNvSpPr txBox="1">
            <a:spLocks noChangeArrowheads="1"/>
          </p:cNvSpPr>
          <p:nvPr/>
        </p:nvSpPr>
        <p:spPr bwMode="auto">
          <a:xfrm>
            <a:off x="152400" y="4572000"/>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400">
                <a:solidFill>
                  <a:schemeClr val="hlink"/>
                </a:solidFill>
                <a:latin typeface="Arial Unicode MS" panose="020B0604020202020204" pitchFamily="34" charset="-128"/>
                <a:ea typeface="新細明體" panose="02020500000000000000" pitchFamily="18" charset="-120"/>
              </a:rPr>
              <a:t>2</a:t>
            </a:r>
            <a:r>
              <a:rPr lang="en-US" altLang="zh-TW" sz="2400">
                <a:latin typeface="Arial Unicode MS" panose="020B0604020202020204" pitchFamily="34" charset="-128"/>
                <a:ea typeface="新細明體" panose="02020500000000000000" pitchFamily="18" charset="-120"/>
              </a:rPr>
              <a:t>. We can find the prefix length for each subnetwork:</a:t>
            </a:r>
          </a:p>
        </p:txBody>
      </p:sp>
      <p:pic>
        <p:nvPicPr>
          <p:cNvPr id="192520" name="Picture 9">
            <a:extLst>
              <a:ext uri="{FF2B5EF4-FFF2-40B4-BE49-F238E27FC236}">
                <a16:creationId xmlns:a16="http://schemas.microsoft.com/office/drawing/2014/main" id="{D4B6FA1F-A6B4-F90F-0439-89DF05BBF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3" y="5235575"/>
            <a:ext cx="86566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頁尾版面配置區 1">
            <a:extLst>
              <a:ext uri="{FF2B5EF4-FFF2-40B4-BE49-F238E27FC236}">
                <a16:creationId xmlns:a16="http://schemas.microsoft.com/office/drawing/2014/main" id="{30F64B5A-8775-705F-6233-07D8DE70A39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4563" name="投影片編號版面配置區 2">
            <a:extLst>
              <a:ext uri="{FF2B5EF4-FFF2-40B4-BE49-F238E27FC236}">
                <a16:creationId xmlns:a16="http://schemas.microsoft.com/office/drawing/2014/main" id="{3B331F43-DE36-666E-2622-5CA561BB5A2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BB1214-9C69-400C-BC67-AD30BC222C5B}" type="slidenum">
              <a:rPr lang="en-US" altLang="zh-TW" b="0"/>
              <a:pPr/>
              <a:t>93</a:t>
            </a:fld>
            <a:endParaRPr lang="en-US" altLang="zh-TW" b="0"/>
          </a:p>
        </p:txBody>
      </p:sp>
      <p:sp>
        <p:nvSpPr>
          <p:cNvPr id="194564" name="Text Box 2">
            <a:extLst>
              <a:ext uri="{FF2B5EF4-FFF2-40B4-BE49-F238E27FC236}">
                <a16:creationId xmlns:a16="http://schemas.microsoft.com/office/drawing/2014/main" id="{0A62445D-2BBB-1637-2F63-E91F155CAD61}"/>
              </a:ext>
            </a:extLst>
          </p:cNvPr>
          <p:cNvSpPr txBox="1">
            <a:spLocks noChangeArrowheads="1"/>
          </p:cNvSpPr>
          <p:nvPr/>
        </p:nvSpPr>
        <p:spPr bwMode="auto">
          <a:xfrm>
            <a:off x="76200" y="777875"/>
            <a:ext cx="8839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b="1">
                <a:solidFill>
                  <a:schemeClr val="tx1"/>
                </a:solidFill>
                <a:latin typeface="Tahoma" panose="020B0604030504040204" pitchFamily="34" charset="0"/>
              </a:defRPr>
            </a:lvl1pPr>
            <a:lvl2pPr marL="742950" indent="-285750">
              <a:tabLst>
                <a:tab pos="342900" algn="l"/>
              </a:tabLst>
              <a:defRPr b="1">
                <a:solidFill>
                  <a:schemeClr val="tx1"/>
                </a:solidFill>
                <a:latin typeface="Tahoma" panose="020B0604030504040204" pitchFamily="34" charset="0"/>
              </a:defRPr>
            </a:lvl2pPr>
            <a:lvl3pPr marL="1143000" indent="-228600">
              <a:tabLst>
                <a:tab pos="342900" algn="l"/>
              </a:tabLst>
              <a:defRPr b="1">
                <a:solidFill>
                  <a:schemeClr val="tx1"/>
                </a:solidFill>
                <a:latin typeface="Tahoma" panose="020B0604030504040204" pitchFamily="34" charset="0"/>
              </a:defRPr>
            </a:lvl3pPr>
            <a:lvl4pPr marL="1600200" indent="-228600">
              <a:tabLst>
                <a:tab pos="342900" algn="l"/>
              </a:tabLst>
              <a:defRPr b="1">
                <a:solidFill>
                  <a:schemeClr val="tx1"/>
                </a:solidFill>
                <a:latin typeface="Tahoma" panose="020B0604030504040204" pitchFamily="34" charset="0"/>
              </a:defRPr>
            </a:lvl4pPr>
            <a:lvl5pPr marL="2057400" indent="-228600">
              <a:tabLst>
                <a:tab pos="34290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342900" algn="l"/>
              </a:tabLst>
              <a:defRPr b="1">
                <a:solidFill>
                  <a:schemeClr val="tx1"/>
                </a:solidFill>
                <a:latin typeface="Tahoma" panose="020B0604030504040204" pitchFamily="34" charset="0"/>
              </a:defRPr>
            </a:lvl9pPr>
          </a:lstStyle>
          <a:p>
            <a:r>
              <a:rPr lang="en-US" altLang="zh-TW" sz="2400">
                <a:latin typeface="Arial Unicode MS" panose="020B0604020202020204" pitchFamily="34" charset="-128"/>
                <a:ea typeface="新細明體" panose="02020500000000000000" pitchFamily="18" charset="-120"/>
              </a:rPr>
              <a:t>3. Figure 5.32 shows the configuration designed by the management. The Central office uses addresses 70.12.100.128/27 to 70.12.100.159/27. The company has used three of these addresses for the routers and has reserved the last address in the subblock. The East office</a:t>
            </a:r>
          </a:p>
          <a:p>
            <a:r>
              <a:rPr lang="en-US" altLang="zh-TW" sz="2400">
                <a:latin typeface="Arial Unicode MS" panose="020B0604020202020204" pitchFamily="34" charset="-128"/>
                <a:ea typeface="新細明體" panose="02020500000000000000" pitchFamily="18" charset="-120"/>
              </a:rPr>
              <a:t>uses the addresses 70.12.100.160/28 to 70.12.100.175/28. One of these addresses is used for the router and the company has reserved the last address in the subblock. The West office uses the addresses 70.12.100.160/28 to 70.12.100.175/28. One of these addresses is used for the router and the company has reserved the last address in the subblock. The company uses no address for the point-to-point connections in WANs.</a:t>
            </a:r>
          </a:p>
        </p:txBody>
      </p:sp>
      <p:grpSp>
        <p:nvGrpSpPr>
          <p:cNvPr id="194565" name="Group 3">
            <a:extLst>
              <a:ext uri="{FF2B5EF4-FFF2-40B4-BE49-F238E27FC236}">
                <a16:creationId xmlns:a16="http://schemas.microsoft.com/office/drawing/2014/main" id="{6B000073-11F1-898B-3E60-CF00E7C5DBDD}"/>
              </a:ext>
            </a:extLst>
          </p:cNvPr>
          <p:cNvGrpSpPr>
            <a:grpSpLocks/>
          </p:cNvGrpSpPr>
          <p:nvPr/>
        </p:nvGrpSpPr>
        <p:grpSpPr bwMode="auto">
          <a:xfrm>
            <a:off x="0" y="0"/>
            <a:ext cx="9144000" cy="609600"/>
            <a:chOff x="0" y="2448"/>
            <a:chExt cx="5760" cy="384"/>
          </a:xfrm>
        </p:grpSpPr>
        <p:sp>
          <p:nvSpPr>
            <p:cNvPr id="194566" name="Rectangle 4">
              <a:extLst>
                <a:ext uri="{FF2B5EF4-FFF2-40B4-BE49-F238E27FC236}">
                  <a16:creationId xmlns:a16="http://schemas.microsoft.com/office/drawing/2014/main" id="{E9410F30-9104-7FD7-33F0-498B0D8F509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84741" name="Text Box 5">
              <a:extLst>
                <a:ext uri="{FF2B5EF4-FFF2-40B4-BE49-F238E27FC236}">
                  <a16:creationId xmlns:a16="http://schemas.microsoft.com/office/drawing/2014/main" id="{AD827AC8-EE68-649C-5D35-6248D8ECA3FB}"/>
                </a:ext>
              </a:extLst>
            </p:cNvPr>
            <p:cNvSpPr txBox="1">
              <a:spLocks noChangeArrowheads="1"/>
            </p:cNvSpPr>
            <p:nvPr/>
          </p:nvSpPr>
          <p:spPr bwMode="auto">
            <a:xfrm>
              <a:off x="0" y="2448"/>
              <a:ext cx="2874"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5.34  Continued</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頁尾版面配置區 1">
            <a:extLst>
              <a:ext uri="{FF2B5EF4-FFF2-40B4-BE49-F238E27FC236}">
                <a16:creationId xmlns:a16="http://schemas.microsoft.com/office/drawing/2014/main" id="{3E059349-F408-9784-0DA9-D07297ACA99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6611" name="投影片編號版面配置區 2">
            <a:extLst>
              <a:ext uri="{FF2B5EF4-FFF2-40B4-BE49-F238E27FC236}">
                <a16:creationId xmlns:a16="http://schemas.microsoft.com/office/drawing/2014/main" id="{39EC400A-8FCF-E946-1F35-726424693BF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2ED54D-1E9D-4393-8785-A0CE0127010F}" type="slidenum">
              <a:rPr lang="en-US" altLang="zh-TW" b="0"/>
              <a:pPr/>
              <a:t>94</a:t>
            </a:fld>
            <a:endParaRPr lang="en-US" altLang="zh-TW" b="0"/>
          </a:p>
        </p:txBody>
      </p:sp>
      <p:sp>
        <p:nvSpPr>
          <p:cNvPr id="196612" name="Text Box 2">
            <a:extLst>
              <a:ext uri="{FF2B5EF4-FFF2-40B4-BE49-F238E27FC236}">
                <a16:creationId xmlns:a16="http://schemas.microsoft.com/office/drawing/2014/main" id="{AF10B664-B5EB-5129-DA62-3A43FAF017B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5.34</a:t>
            </a:r>
          </a:p>
        </p:txBody>
      </p:sp>
      <p:sp>
        <p:nvSpPr>
          <p:cNvPr id="196613" name="Rectangle 3">
            <a:extLst>
              <a:ext uri="{FF2B5EF4-FFF2-40B4-BE49-F238E27FC236}">
                <a16:creationId xmlns:a16="http://schemas.microsoft.com/office/drawing/2014/main" id="{16B5589F-BF54-09C1-48D9-3B7B5DA5115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6614" name="Rectangle 4">
            <a:extLst>
              <a:ext uri="{FF2B5EF4-FFF2-40B4-BE49-F238E27FC236}">
                <a16:creationId xmlns:a16="http://schemas.microsoft.com/office/drawing/2014/main" id="{29E321F7-011B-7EBC-1664-6C14BEDA18C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6615" name="Rectangle 5">
            <a:extLst>
              <a:ext uri="{FF2B5EF4-FFF2-40B4-BE49-F238E27FC236}">
                <a16:creationId xmlns:a16="http://schemas.microsoft.com/office/drawing/2014/main" id="{22877177-1CCB-D534-D4F3-2F0315AEC5F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6616" name="Rectangle 6">
            <a:extLst>
              <a:ext uri="{FF2B5EF4-FFF2-40B4-BE49-F238E27FC236}">
                <a16:creationId xmlns:a16="http://schemas.microsoft.com/office/drawing/2014/main" id="{25E8BCA7-28A8-4862-9E25-3FD217C6E2D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6617" name="Rectangle 7">
            <a:extLst>
              <a:ext uri="{FF2B5EF4-FFF2-40B4-BE49-F238E27FC236}">
                <a16:creationId xmlns:a16="http://schemas.microsoft.com/office/drawing/2014/main" id="{D6620647-E549-E990-E690-44E76B64E9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6618" name="Rectangle 8">
            <a:extLst>
              <a:ext uri="{FF2B5EF4-FFF2-40B4-BE49-F238E27FC236}">
                <a16:creationId xmlns:a16="http://schemas.microsoft.com/office/drawing/2014/main" id="{8ADF393D-D691-29B5-EBCF-C81F46313BE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96619" name="Rectangle 9">
            <a:extLst>
              <a:ext uri="{FF2B5EF4-FFF2-40B4-BE49-F238E27FC236}">
                <a16:creationId xmlns:a16="http://schemas.microsoft.com/office/drawing/2014/main" id="{85EE9015-7ABD-0022-A7F8-E8645DDBFF1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96620" name="Picture 10">
            <a:extLst>
              <a:ext uri="{FF2B5EF4-FFF2-40B4-BE49-F238E27FC236}">
                <a16:creationId xmlns:a16="http://schemas.microsoft.com/office/drawing/2014/main" id="{6360F154-FE67-8444-80E5-C2EF623DE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2008188"/>
            <a:ext cx="8593137" cy="324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頁尾版面配置區 1">
            <a:extLst>
              <a:ext uri="{FF2B5EF4-FFF2-40B4-BE49-F238E27FC236}">
                <a16:creationId xmlns:a16="http://schemas.microsoft.com/office/drawing/2014/main" id="{E05CAD9A-9F02-5B83-3D8E-BDBDC1E3804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8659" name="投影片編號版面配置區 2">
            <a:extLst>
              <a:ext uri="{FF2B5EF4-FFF2-40B4-BE49-F238E27FC236}">
                <a16:creationId xmlns:a16="http://schemas.microsoft.com/office/drawing/2014/main" id="{C6B054C2-9861-2FF9-C9A8-3C11A66B185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708371-EBA5-4E16-A8A7-53B340B54F31}" type="slidenum">
              <a:rPr lang="en-US" altLang="zh-TW" b="0"/>
              <a:pPr/>
              <a:t>95</a:t>
            </a:fld>
            <a:endParaRPr lang="en-US" altLang="zh-TW" b="0"/>
          </a:p>
        </p:txBody>
      </p:sp>
      <p:sp>
        <p:nvSpPr>
          <p:cNvPr id="198660" name="Text Box 2">
            <a:extLst>
              <a:ext uri="{FF2B5EF4-FFF2-40B4-BE49-F238E27FC236}">
                <a16:creationId xmlns:a16="http://schemas.microsoft.com/office/drawing/2014/main" id="{B6B21743-A059-9345-EFC8-B1ECB756B04D}"/>
              </a:ext>
            </a:extLst>
          </p:cNvPr>
          <p:cNvSpPr txBox="1">
            <a:spLocks noChangeArrowheads="1"/>
          </p:cNvSpPr>
          <p:nvPr/>
        </p:nvSpPr>
        <p:spPr bwMode="auto">
          <a:xfrm>
            <a:off x="76200" y="777875"/>
            <a:ext cx="8991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400">
                <a:latin typeface="Arial Unicode MS" panose="020B0604020202020204" pitchFamily="34" charset="-128"/>
                <a:ea typeface="新細明體" panose="02020500000000000000" pitchFamily="18" charset="-120"/>
              </a:rPr>
              <a:t>An ISP is granted a block of addresses starting with 190.100.0.0/16 (65,536 addresses). The ISP needs to distribute these addresses to three groups of customers as follows:</a:t>
            </a:r>
          </a:p>
          <a:p>
            <a:r>
              <a:rPr lang="en-US" altLang="zh-TW" sz="2400">
                <a:latin typeface="Arial Unicode MS" panose="020B0604020202020204" pitchFamily="34" charset="-128"/>
                <a:ea typeface="新細明體" panose="02020500000000000000" pitchFamily="18" charset="-120"/>
              </a:rPr>
              <a:t>❑ The first group has 64 customers; each needs approximately 256 addresses.</a:t>
            </a:r>
          </a:p>
          <a:p>
            <a:r>
              <a:rPr lang="en-US" altLang="zh-TW" sz="2400">
                <a:latin typeface="Arial Unicode MS" panose="020B0604020202020204" pitchFamily="34" charset="-128"/>
                <a:ea typeface="新細明體" panose="02020500000000000000" pitchFamily="18" charset="-120"/>
              </a:rPr>
              <a:t>❑ The second group has 128 customers; each needs</a:t>
            </a:r>
            <a:br>
              <a:rPr lang="en-US" altLang="zh-TW" sz="2400">
                <a:latin typeface="Arial Unicode MS" panose="020B0604020202020204" pitchFamily="34" charset="-128"/>
                <a:ea typeface="新細明體" panose="02020500000000000000" pitchFamily="18" charset="-120"/>
              </a:rPr>
            </a:br>
            <a:r>
              <a:rPr lang="en-US" altLang="zh-TW" sz="2400">
                <a:latin typeface="Arial Unicode MS" panose="020B0604020202020204" pitchFamily="34" charset="-128"/>
                <a:ea typeface="新細明體" panose="02020500000000000000" pitchFamily="18" charset="-120"/>
              </a:rPr>
              <a:t>    approximately 128 addresses.</a:t>
            </a:r>
          </a:p>
          <a:p>
            <a:r>
              <a:rPr lang="en-US" altLang="zh-TW" sz="2400">
                <a:latin typeface="Arial Unicode MS" panose="020B0604020202020204" pitchFamily="34" charset="-128"/>
                <a:ea typeface="新細明體" panose="02020500000000000000" pitchFamily="18" charset="-120"/>
              </a:rPr>
              <a:t>❑ The third group has 128 customers; each needs approximately 64 addresses.</a:t>
            </a:r>
          </a:p>
          <a:p>
            <a:r>
              <a:rPr lang="en-US" altLang="zh-TW" sz="2400">
                <a:latin typeface="Arial Unicode MS" panose="020B0604020202020204" pitchFamily="34" charset="-128"/>
                <a:ea typeface="新細明體" panose="02020500000000000000" pitchFamily="18" charset="-120"/>
              </a:rPr>
              <a:t>We design the subblocks and find out how many addresses are still available after these allocations.</a:t>
            </a:r>
          </a:p>
          <a:p>
            <a:endParaRPr lang="en-US" altLang="zh-TW" sz="2400">
              <a:latin typeface="Arial Unicode MS" panose="020B0604020202020204" pitchFamily="34" charset="-128"/>
              <a:ea typeface="新細明體" panose="02020500000000000000" pitchFamily="18" charset="-120"/>
            </a:endParaRPr>
          </a:p>
        </p:txBody>
      </p:sp>
      <p:grpSp>
        <p:nvGrpSpPr>
          <p:cNvPr id="198661" name="Group 3">
            <a:extLst>
              <a:ext uri="{FF2B5EF4-FFF2-40B4-BE49-F238E27FC236}">
                <a16:creationId xmlns:a16="http://schemas.microsoft.com/office/drawing/2014/main" id="{6B7F2B98-9014-CB97-5066-8B2702486859}"/>
              </a:ext>
            </a:extLst>
          </p:cNvPr>
          <p:cNvGrpSpPr>
            <a:grpSpLocks/>
          </p:cNvGrpSpPr>
          <p:nvPr/>
        </p:nvGrpSpPr>
        <p:grpSpPr bwMode="auto">
          <a:xfrm>
            <a:off x="0" y="0"/>
            <a:ext cx="9144000" cy="609600"/>
            <a:chOff x="0" y="2448"/>
            <a:chExt cx="5760" cy="384"/>
          </a:xfrm>
        </p:grpSpPr>
        <p:sp>
          <p:nvSpPr>
            <p:cNvPr id="198662" name="Rectangle 4">
              <a:extLst>
                <a:ext uri="{FF2B5EF4-FFF2-40B4-BE49-F238E27FC236}">
                  <a16:creationId xmlns:a16="http://schemas.microsoft.com/office/drawing/2014/main" id="{0A1D7CC6-8E83-4F20-06AC-150EC5E7C63B}"/>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86789" name="Text Box 5">
              <a:extLst>
                <a:ext uri="{FF2B5EF4-FFF2-40B4-BE49-F238E27FC236}">
                  <a16:creationId xmlns:a16="http://schemas.microsoft.com/office/drawing/2014/main" id="{2B9F14E6-5B1A-7CCF-9E9C-820815C7DF3E}"/>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頁尾版面配置區 1">
            <a:extLst>
              <a:ext uri="{FF2B5EF4-FFF2-40B4-BE49-F238E27FC236}">
                <a16:creationId xmlns:a16="http://schemas.microsoft.com/office/drawing/2014/main" id="{F2118778-669A-B6CC-BBF8-BD0AEE9FAD8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0707" name="投影片編號版面配置區 2">
            <a:extLst>
              <a:ext uri="{FF2B5EF4-FFF2-40B4-BE49-F238E27FC236}">
                <a16:creationId xmlns:a16="http://schemas.microsoft.com/office/drawing/2014/main" id="{899330D1-FC4A-6D35-D0C3-D42A2BCDBC3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0F73051-3DEE-4041-9B95-C7BDAF5D59E9}" type="slidenum">
              <a:rPr lang="en-US" altLang="zh-TW" b="0"/>
              <a:pPr/>
              <a:t>96</a:t>
            </a:fld>
            <a:endParaRPr lang="en-US" altLang="zh-TW" b="0"/>
          </a:p>
        </p:txBody>
      </p:sp>
      <p:sp>
        <p:nvSpPr>
          <p:cNvPr id="200708" name="Text Box 2">
            <a:extLst>
              <a:ext uri="{FF2B5EF4-FFF2-40B4-BE49-F238E27FC236}">
                <a16:creationId xmlns:a16="http://schemas.microsoft.com/office/drawing/2014/main" id="{560F74B2-C65A-4209-2945-3BDBCA60814D}"/>
              </a:ext>
            </a:extLst>
          </p:cNvPr>
          <p:cNvSpPr txBox="1">
            <a:spLocks noChangeArrowheads="1"/>
          </p:cNvSpPr>
          <p:nvPr/>
        </p:nvSpPr>
        <p:spPr bwMode="auto">
          <a:xfrm>
            <a:off x="76200" y="777875"/>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400" i="1">
                <a:solidFill>
                  <a:schemeClr val="hlink"/>
                </a:solidFill>
                <a:latin typeface="Arial Unicode MS" panose="020B0604020202020204" pitchFamily="34" charset="-128"/>
                <a:ea typeface="新細明體" panose="02020500000000000000" pitchFamily="18" charset="-120"/>
              </a:rPr>
              <a:t>Solution</a:t>
            </a:r>
          </a:p>
          <a:p>
            <a:r>
              <a:rPr lang="en-US" altLang="zh-TW" sz="2400">
                <a:latin typeface="Arial Unicode MS" panose="020B0604020202020204" pitchFamily="34" charset="-128"/>
                <a:ea typeface="新細明體" panose="02020500000000000000" pitchFamily="18" charset="-120"/>
              </a:rPr>
              <a:t>Let us solve the problem in two steps. In the first step, we allocate a subblock of addresses to each group. The total number of addresses allocated to each group and the prefix length for each subblock can found as</a:t>
            </a:r>
          </a:p>
        </p:txBody>
      </p:sp>
      <p:grpSp>
        <p:nvGrpSpPr>
          <p:cNvPr id="200709" name="Group 3">
            <a:extLst>
              <a:ext uri="{FF2B5EF4-FFF2-40B4-BE49-F238E27FC236}">
                <a16:creationId xmlns:a16="http://schemas.microsoft.com/office/drawing/2014/main" id="{AAAA77DD-9759-49FE-72A7-2A90BB2609C8}"/>
              </a:ext>
            </a:extLst>
          </p:cNvPr>
          <p:cNvGrpSpPr>
            <a:grpSpLocks/>
          </p:cNvGrpSpPr>
          <p:nvPr/>
        </p:nvGrpSpPr>
        <p:grpSpPr bwMode="auto">
          <a:xfrm>
            <a:off x="0" y="0"/>
            <a:ext cx="9144000" cy="609600"/>
            <a:chOff x="0" y="2448"/>
            <a:chExt cx="5760" cy="384"/>
          </a:xfrm>
        </p:grpSpPr>
        <p:sp>
          <p:nvSpPr>
            <p:cNvPr id="200712" name="Rectangle 4">
              <a:extLst>
                <a:ext uri="{FF2B5EF4-FFF2-40B4-BE49-F238E27FC236}">
                  <a16:creationId xmlns:a16="http://schemas.microsoft.com/office/drawing/2014/main" id="{F542EF8B-43EC-C41E-48F6-07992ED5F04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888837" name="Text Box 5">
              <a:extLst>
                <a:ext uri="{FF2B5EF4-FFF2-40B4-BE49-F238E27FC236}">
                  <a16:creationId xmlns:a16="http://schemas.microsoft.com/office/drawing/2014/main" id="{CFD2DC92-4502-89F3-FAFD-AC4CC85E8A67}"/>
                </a:ext>
              </a:extLst>
            </p:cNvPr>
            <p:cNvSpPr txBox="1">
              <a:spLocks noChangeArrowheads="1"/>
            </p:cNvSpPr>
            <p:nvPr/>
          </p:nvSpPr>
          <p:spPr bwMode="auto">
            <a:xfrm>
              <a:off x="0" y="2448"/>
              <a:ext cx="2874"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5.35  Continued</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200710" name="Picture 6">
            <a:extLst>
              <a:ext uri="{FF2B5EF4-FFF2-40B4-BE49-F238E27FC236}">
                <a16:creationId xmlns:a16="http://schemas.microsoft.com/office/drawing/2014/main" id="{032EBCD0-5FAD-FAEF-B3F8-71702153E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3005138"/>
            <a:ext cx="8940800"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0711" name="Text Box 7">
            <a:extLst>
              <a:ext uri="{FF2B5EF4-FFF2-40B4-BE49-F238E27FC236}">
                <a16:creationId xmlns:a16="http://schemas.microsoft.com/office/drawing/2014/main" id="{AFFFA3E5-EBCB-0D82-932F-82B9ECF36C2F}"/>
              </a:ext>
            </a:extLst>
          </p:cNvPr>
          <p:cNvSpPr txBox="1">
            <a:spLocks noChangeArrowheads="1"/>
          </p:cNvSpPr>
          <p:nvPr/>
        </p:nvSpPr>
        <p:spPr bwMode="auto">
          <a:xfrm>
            <a:off x="304800" y="4419600"/>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400">
                <a:latin typeface="Arial Unicode MS" panose="020B0604020202020204" pitchFamily="34" charset="-128"/>
                <a:ea typeface="新細明體" panose="02020500000000000000" pitchFamily="18" charset="-120"/>
              </a:rPr>
              <a:t>Figure 5.33 shows the design for the first hierarchical level. Figure 5.34 shows the second level of the hierarchy. Note that we have used the first address for each customer as the subnet address and have reserved the last address as a special address.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頁尾版面配置區 1">
            <a:extLst>
              <a:ext uri="{FF2B5EF4-FFF2-40B4-BE49-F238E27FC236}">
                <a16:creationId xmlns:a16="http://schemas.microsoft.com/office/drawing/2014/main" id="{80F950BA-E8BD-A0E1-68C8-046A1B27213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2755" name="投影片編號版面配置區 2">
            <a:extLst>
              <a:ext uri="{FF2B5EF4-FFF2-40B4-BE49-F238E27FC236}">
                <a16:creationId xmlns:a16="http://schemas.microsoft.com/office/drawing/2014/main" id="{5D32187C-085D-2CD1-0C4E-0BD35AD9E99C}"/>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E674EE-B134-4752-A77F-C42D0BE80503}" type="slidenum">
              <a:rPr lang="en-US" altLang="zh-TW" b="0"/>
              <a:pPr/>
              <a:t>97</a:t>
            </a:fld>
            <a:endParaRPr lang="en-US" altLang="zh-TW" b="0"/>
          </a:p>
        </p:txBody>
      </p:sp>
      <p:sp>
        <p:nvSpPr>
          <p:cNvPr id="202756" name="Text Box 2">
            <a:extLst>
              <a:ext uri="{FF2B5EF4-FFF2-40B4-BE49-F238E27FC236}">
                <a16:creationId xmlns:a16="http://schemas.microsoft.com/office/drawing/2014/main" id="{8E0641D7-2F47-AA03-7912-80B77339F5D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5.35: first step</a:t>
            </a:r>
          </a:p>
        </p:txBody>
      </p:sp>
      <p:sp>
        <p:nvSpPr>
          <p:cNvPr id="202757" name="Rectangle 3">
            <a:extLst>
              <a:ext uri="{FF2B5EF4-FFF2-40B4-BE49-F238E27FC236}">
                <a16:creationId xmlns:a16="http://schemas.microsoft.com/office/drawing/2014/main" id="{8033A342-D0BD-1237-2D92-67E063D50B5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2758" name="Rectangle 4">
            <a:extLst>
              <a:ext uri="{FF2B5EF4-FFF2-40B4-BE49-F238E27FC236}">
                <a16:creationId xmlns:a16="http://schemas.microsoft.com/office/drawing/2014/main" id="{2F91B891-59B8-2FD7-16A2-21B9B499ECA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2759" name="Rectangle 5">
            <a:extLst>
              <a:ext uri="{FF2B5EF4-FFF2-40B4-BE49-F238E27FC236}">
                <a16:creationId xmlns:a16="http://schemas.microsoft.com/office/drawing/2014/main" id="{0AF5484C-722B-8772-628D-4FC25751680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2760" name="Rectangle 6">
            <a:extLst>
              <a:ext uri="{FF2B5EF4-FFF2-40B4-BE49-F238E27FC236}">
                <a16:creationId xmlns:a16="http://schemas.microsoft.com/office/drawing/2014/main" id="{B8209A1D-48A7-EB22-0BC8-5D4642E6692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2761" name="Rectangle 7">
            <a:extLst>
              <a:ext uri="{FF2B5EF4-FFF2-40B4-BE49-F238E27FC236}">
                <a16:creationId xmlns:a16="http://schemas.microsoft.com/office/drawing/2014/main" id="{706A8EFF-AA08-0FB3-E71D-A35ED24C497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2762" name="Rectangle 8">
            <a:extLst>
              <a:ext uri="{FF2B5EF4-FFF2-40B4-BE49-F238E27FC236}">
                <a16:creationId xmlns:a16="http://schemas.microsoft.com/office/drawing/2014/main" id="{36BE11EE-05F7-0D96-2376-2CCF79523E7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2763" name="Rectangle 9">
            <a:extLst>
              <a:ext uri="{FF2B5EF4-FFF2-40B4-BE49-F238E27FC236}">
                <a16:creationId xmlns:a16="http://schemas.microsoft.com/office/drawing/2014/main" id="{2CED249D-1527-492B-28E0-7917E930C93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02764" name="Picture 10">
            <a:extLst>
              <a:ext uri="{FF2B5EF4-FFF2-40B4-BE49-F238E27FC236}">
                <a16:creationId xmlns:a16="http://schemas.microsoft.com/office/drawing/2014/main" id="{85B0F13B-6133-C5CF-4C7E-602C75CEB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3" y="1863725"/>
            <a:ext cx="8885237"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頁尾版面配置區 1">
            <a:extLst>
              <a:ext uri="{FF2B5EF4-FFF2-40B4-BE49-F238E27FC236}">
                <a16:creationId xmlns:a16="http://schemas.microsoft.com/office/drawing/2014/main" id="{FC1E321F-ECDC-3A10-56BD-956E51FFD14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4803" name="投影片編號版面配置區 2">
            <a:extLst>
              <a:ext uri="{FF2B5EF4-FFF2-40B4-BE49-F238E27FC236}">
                <a16:creationId xmlns:a16="http://schemas.microsoft.com/office/drawing/2014/main" id="{1DA14DD9-A47A-8E63-47A4-2BC6681DDD4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43BAEC-0A6B-47ED-BBDA-BCE51F88C7D5}" type="slidenum">
              <a:rPr lang="en-US" altLang="zh-TW" b="0"/>
              <a:pPr/>
              <a:t>98</a:t>
            </a:fld>
            <a:endParaRPr lang="en-US" altLang="zh-TW" b="0"/>
          </a:p>
        </p:txBody>
      </p:sp>
      <p:sp>
        <p:nvSpPr>
          <p:cNvPr id="204804" name="Text Box 2">
            <a:extLst>
              <a:ext uri="{FF2B5EF4-FFF2-40B4-BE49-F238E27FC236}">
                <a16:creationId xmlns:a16="http://schemas.microsoft.com/office/drawing/2014/main" id="{18B5C44B-0F28-522F-CE09-004B7D7CA79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5.34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5.35: second step</a:t>
            </a:r>
          </a:p>
        </p:txBody>
      </p:sp>
      <p:sp>
        <p:nvSpPr>
          <p:cNvPr id="204805" name="Rectangle 3">
            <a:extLst>
              <a:ext uri="{FF2B5EF4-FFF2-40B4-BE49-F238E27FC236}">
                <a16:creationId xmlns:a16="http://schemas.microsoft.com/office/drawing/2014/main" id="{8D26B47E-AA7C-DEB9-2F96-FBCF06BF3B2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06" name="Rectangle 4">
            <a:extLst>
              <a:ext uri="{FF2B5EF4-FFF2-40B4-BE49-F238E27FC236}">
                <a16:creationId xmlns:a16="http://schemas.microsoft.com/office/drawing/2014/main" id="{63EE8E8D-534A-92AD-DA7F-E9988BBE0FE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07" name="Rectangle 5">
            <a:extLst>
              <a:ext uri="{FF2B5EF4-FFF2-40B4-BE49-F238E27FC236}">
                <a16:creationId xmlns:a16="http://schemas.microsoft.com/office/drawing/2014/main" id="{478E036A-6B84-D6BA-1C9F-C94EDD34F36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08" name="Rectangle 6">
            <a:extLst>
              <a:ext uri="{FF2B5EF4-FFF2-40B4-BE49-F238E27FC236}">
                <a16:creationId xmlns:a16="http://schemas.microsoft.com/office/drawing/2014/main" id="{7B6387F0-B016-FC8B-E67E-5F43590FF48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09" name="Rectangle 7">
            <a:extLst>
              <a:ext uri="{FF2B5EF4-FFF2-40B4-BE49-F238E27FC236}">
                <a16:creationId xmlns:a16="http://schemas.microsoft.com/office/drawing/2014/main" id="{AA79FC3D-2757-090B-F393-699E42E2D83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10" name="Rectangle 8">
            <a:extLst>
              <a:ext uri="{FF2B5EF4-FFF2-40B4-BE49-F238E27FC236}">
                <a16:creationId xmlns:a16="http://schemas.microsoft.com/office/drawing/2014/main" id="{69FF0785-3061-906D-06E3-0B4D3DBBDFD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11" name="Rectangle 9">
            <a:extLst>
              <a:ext uri="{FF2B5EF4-FFF2-40B4-BE49-F238E27FC236}">
                <a16:creationId xmlns:a16="http://schemas.microsoft.com/office/drawing/2014/main" id="{581F146B-4CDD-B31B-7F60-3F41E853208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14762" name="Picture 10">
            <a:extLst>
              <a:ext uri="{FF2B5EF4-FFF2-40B4-BE49-F238E27FC236}">
                <a16:creationId xmlns:a16="http://schemas.microsoft.com/office/drawing/2014/main" id="{63B52B23-BB32-CEA0-83F4-25F127FCE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1066800"/>
            <a:ext cx="77787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4763" name="Picture 11">
            <a:extLst>
              <a:ext uri="{FF2B5EF4-FFF2-40B4-BE49-F238E27FC236}">
                <a16:creationId xmlns:a16="http://schemas.microsoft.com/office/drawing/2014/main" id="{4BA9A586-6FFB-73F6-E939-D23C4300D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19400"/>
            <a:ext cx="7732713"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4764" name="Picture 12">
            <a:extLst>
              <a:ext uri="{FF2B5EF4-FFF2-40B4-BE49-F238E27FC236}">
                <a16:creationId xmlns:a16="http://schemas.microsoft.com/office/drawing/2014/main" id="{7170E70C-10D2-4C91-4EC0-CA3274B6FB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541838"/>
            <a:ext cx="771525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4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4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頁尾版面配置區 1">
            <a:extLst>
              <a:ext uri="{FF2B5EF4-FFF2-40B4-BE49-F238E27FC236}">
                <a16:creationId xmlns:a16="http://schemas.microsoft.com/office/drawing/2014/main" id="{9B640E2E-9C13-CD29-4161-195C7E3DFCB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6851" name="投影片編號版面配置區 2">
            <a:extLst>
              <a:ext uri="{FF2B5EF4-FFF2-40B4-BE49-F238E27FC236}">
                <a16:creationId xmlns:a16="http://schemas.microsoft.com/office/drawing/2014/main" id="{DE0D00E1-E43A-CE31-07B7-76C8AED5513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0B06C0-FC64-4B91-AEEB-2BEEEAB988E0}" type="slidenum">
              <a:rPr lang="en-US" altLang="zh-TW" b="0"/>
              <a:pPr/>
              <a:t>99</a:t>
            </a:fld>
            <a:endParaRPr lang="en-US" altLang="zh-TW" b="0"/>
          </a:p>
        </p:txBody>
      </p:sp>
      <p:sp>
        <p:nvSpPr>
          <p:cNvPr id="749570" name="Rectangle 2">
            <a:extLst>
              <a:ext uri="{FF2B5EF4-FFF2-40B4-BE49-F238E27FC236}">
                <a16:creationId xmlns:a16="http://schemas.microsoft.com/office/drawing/2014/main" id="{BA56A24E-A46B-B341-8E5B-79578AAA9BD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206853" name="Text Box 3">
            <a:extLst>
              <a:ext uri="{FF2B5EF4-FFF2-40B4-BE49-F238E27FC236}">
                <a16:creationId xmlns:a16="http://schemas.microsoft.com/office/drawing/2014/main" id="{B5A29517-7143-2DBC-A43B-127742FA6117}"/>
              </a:ext>
            </a:extLst>
          </p:cNvPr>
          <p:cNvSpPr txBox="1">
            <a:spLocks noChangeArrowheads="1"/>
          </p:cNvSpPr>
          <p:nvPr/>
        </p:nvSpPr>
        <p:spPr bwMode="auto">
          <a:xfrm>
            <a:off x="228600" y="355600"/>
            <a:ext cx="5819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5-4  SPECIAL ADDRESSES</a:t>
            </a:r>
          </a:p>
        </p:txBody>
      </p:sp>
      <p:sp>
        <p:nvSpPr>
          <p:cNvPr id="206854" name="Text Box 4">
            <a:extLst>
              <a:ext uri="{FF2B5EF4-FFF2-40B4-BE49-F238E27FC236}">
                <a16:creationId xmlns:a16="http://schemas.microsoft.com/office/drawing/2014/main" id="{BC8B1C97-0227-3EA2-12F5-FF5CD0DAE1A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206855" name="Rectangle 5">
            <a:extLst>
              <a:ext uri="{FF2B5EF4-FFF2-40B4-BE49-F238E27FC236}">
                <a16:creationId xmlns:a16="http://schemas.microsoft.com/office/drawing/2014/main" id="{1A6609D9-2778-F2A0-1F39-86F639932F54}"/>
              </a:ext>
            </a:extLst>
          </p:cNvPr>
          <p:cNvSpPr>
            <a:spLocks noChangeArrowheads="1"/>
          </p:cNvSpPr>
          <p:nvPr/>
        </p:nvSpPr>
        <p:spPr bwMode="auto">
          <a:xfrm>
            <a:off x="381000" y="1524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anose="020B0604020202020204" pitchFamily="34" charset="-128"/>
                <a:ea typeface="新細明體" panose="02020500000000000000" pitchFamily="18" charset="-120"/>
              </a:rPr>
              <a:t>In classful addressing some addresses were reserved for special purposes. The classless addressing scheme inherits some of these special addresses from classful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641&quot;/&gt;&lt;/object&gt;&lt;object type=&quot;3&quot; unique_id=&quot;10005&quot;&gt;&lt;property id=&quot;20148&quot; value=&quot;5&quot;/&gt;&lt;property id=&quot;20300&quot; value=&quot;Slide 2 - &amp;quot;OBJECTIVES:&amp;quot;&quot;/&gt;&lt;property id=&quot;20307&quot; value=&quot;642&quot;/&gt;&lt;/object&gt;&lt;object type=&quot;3&quot; unique_id=&quot;10006&quot;&gt;&lt;property id=&quot;20148&quot; value=&quot;5&quot;/&gt;&lt;property id=&quot;20300&quot; value=&quot;Slide 3&quot;/&gt;&lt;property id=&quot;20307&quot; value=&quot;643&quot;/&gt;&lt;/object&gt;&lt;object type=&quot;3&quot; unique_id=&quot;10007&quot;&gt;&lt;property id=&quot;20148&quot; value=&quot;5&quot;/&gt;&lt;property id=&quot;20300&quot; value=&quot;Slide 4&quot;/&gt;&lt;property id=&quot;20307&quot; value=&quot;644&quot;/&gt;&lt;/object&gt;&lt;object type=&quot;3&quot; unique_id=&quot;10008&quot;&gt;&lt;property id=&quot;20148&quot; value=&quot;5&quot;/&gt;&lt;property id=&quot;20300&quot; value=&quot;Slide 5&quot;/&gt;&lt;property id=&quot;20307&quot; value=&quot;645&quot;/&gt;&lt;/object&gt;&lt;object type=&quot;3&quot; unique_id=&quot;10009&quot;&gt;&lt;property id=&quot;20148&quot; value=&quot;5&quot;/&gt;&lt;property id=&quot;20300&quot; value=&quot;Slide 6&quot;/&gt;&lt;property id=&quot;20307&quot; value=&quot;732&quot;/&gt;&lt;/object&gt;&lt;object type=&quot;3&quot; unique_id=&quot;10010&quot;&gt;&lt;property id=&quot;20148&quot; value=&quot;5&quot;/&gt;&lt;property id=&quot;20300&quot; value=&quot;Slide 7&quot;/&gt;&lt;property id=&quot;20307&quot; value=&quot;733&quot;/&gt;&lt;/object&gt;&lt;object type=&quot;3&quot; unique_id=&quot;10011&quot;&gt;&lt;property id=&quot;20148&quot; value=&quot;5&quot;/&gt;&lt;property id=&quot;20300&quot; value=&quot;Slide 8&quot;/&gt;&lt;property id=&quot;20307&quot; value=&quot;534&quot;/&gt;&lt;/object&gt;&lt;object type=&quot;3&quot; unique_id=&quot;10012&quot;&gt;&lt;property id=&quot;20148&quot; value=&quot;5&quot;/&gt;&lt;property id=&quot;20300&quot; value=&quot;Slide 9&quot;/&gt;&lt;property id=&quot;20307&quot; value=&quot;654&quot;/&gt;&lt;/object&gt;&lt;object type=&quot;3&quot; unique_id=&quot;10013&quot;&gt;&lt;property id=&quot;20148&quot; value=&quot;5&quot;/&gt;&lt;property id=&quot;20300&quot; value=&quot;Slide 10&quot;/&gt;&lt;property id=&quot;20307&quot; value=&quot;655&quot;/&gt;&lt;/object&gt;&lt;object type=&quot;3&quot; unique_id=&quot;10014&quot;&gt;&lt;property id=&quot;20148&quot; value=&quot;5&quot;/&gt;&lt;property id=&quot;20300&quot; value=&quot;Slide 11&quot;/&gt;&lt;property id=&quot;20307&quot; value=&quot;656&quot;/&gt;&lt;/object&gt;&lt;object type=&quot;3&quot; unique_id=&quot;10015&quot;&gt;&lt;property id=&quot;20148&quot; value=&quot;5&quot;/&gt;&lt;property id=&quot;20300&quot; value=&quot;Slide 12&quot;/&gt;&lt;property id=&quot;20307&quot; value=&quot;657&quot;/&gt;&lt;/object&gt;&lt;object type=&quot;3&quot; unique_id=&quot;10016&quot;&gt;&lt;property id=&quot;20148&quot; value=&quot;5&quot;/&gt;&lt;property id=&quot;20300&quot; value=&quot;Slide 13&quot;/&gt;&lt;property id=&quot;20307&quot; value=&quot;658&quot;/&gt;&lt;/object&gt;&lt;object type=&quot;3&quot; unique_id=&quot;10017&quot;&gt;&lt;property id=&quot;20148&quot; value=&quot;5&quot;/&gt;&lt;property id=&quot;20300&quot; value=&quot;Slide 14&quot;/&gt;&lt;property id=&quot;20307&quot; value=&quot;659&quot;/&gt;&lt;/object&gt;&lt;object type=&quot;3&quot; unique_id=&quot;10018&quot;&gt;&lt;property id=&quot;20148&quot; value=&quot;5&quot;/&gt;&lt;property id=&quot;20300&quot; value=&quot;Slide 15&quot;/&gt;&lt;property id=&quot;20307&quot; value=&quot;601&quot;/&gt;&lt;/object&gt;&lt;object type=&quot;3&quot; unique_id=&quot;10019&quot;&gt;&lt;property id=&quot;20148&quot; value=&quot;5&quot;/&gt;&lt;property id=&quot;20300&quot; value=&quot;Slide 16&quot;/&gt;&lt;property id=&quot;20307&quot; value=&quot;660&quot;/&gt;&lt;/object&gt;&lt;object type=&quot;3&quot; unique_id=&quot;10020&quot;&gt;&lt;property id=&quot;20148&quot; value=&quot;5&quot;/&gt;&lt;property id=&quot;20300&quot; value=&quot;Slide 17&quot;/&gt;&lt;property id=&quot;20307&quot; value=&quot;602&quot;/&gt;&lt;/object&gt;&lt;object type=&quot;3&quot; unique_id=&quot;10021&quot;&gt;&lt;property id=&quot;20148&quot; value=&quot;5&quot;/&gt;&lt;property id=&quot;20300&quot; value=&quot;Slide 18&quot;/&gt;&lt;property id=&quot;20307&quot; value=&quot;661&quot;/&gt;&lt;/object&gt;&lt;object type=&quot;3&quot; unique_id=&quot;10022&quot;&gt;&lt;property id=&quot;20148&quot; value=&quot;5&quot;/&gt;&lt;property id=&quot;20300&quot; value=&quot;Slide 19&quot;/&gt;&lt;property id=&quot;20307&quot; value=&quot;603&quot;/&gt;&lt;/object&gt;&lt;object type=&quot;3&quot; unique_id=&quot;10023&quot;&gt;&lt;property id=&quot;20148&quot; value=&quot;5&quot;/&gt;&lt;property id=&quot;20300&quot; value=&quot;Slide 20&quot;/&gt;&lt;property id=&quot;20307&quot; value=&quot;662&quot;/&gt;&lt;/object&gt;&lt;object type=&quot;3&quot; unique_id=&quot;10024&quot;&gt;&lt;property id=&quot;20148&quot; value=&quot;5&quot;/&gt;&lt;property id=&quot;20300&quot; value=&quot;Slide 21&quot;/&gt;&lt;property id=&quot;20307&quot; value=&quot;646&quot;/&gt;&lt;/object&gt;&lt;object type=&quot;3&quot; unique_id=&quot;10025&quot;&gt;&lt;property id=&quot;20148&quot; value=&quot;5&quot;/&gt;&lt;property id=&quot;20300&quot; value=&quot;Slide 22&quot;/&gt;&lt;property id=&quot;20307&quot; value=&quot;647&quot;/&gt;&lt;/object&gt;&lt;object type=&quot;3&quot; unique_id=&quot;10026&quot;&gt;&lt;property id=&quot;20148&quot; value=&quot;5&quot;/&gt;&lt;property id=&quot;20300&quot; value=&quot;Slide 23&quot;/&gt;&lt;property id=&quot;20307&quot; value=&quot;604&quot;/&gt;&lt;/object&gt;&lt;object type=&quot;3&quot; unique_id=&quot;10027&quot;&gt;&lt;property id=&quot;20148&quot; value=&quot;5&quot;/&gt;&lt;property id=&quot;20300&quot; value=&quot;Slide 24&quot;/&gt;&lt;property id=&quot;20307&quot; value=&quot;605&quot;/&gt;&lt;/object&gt;&lt;object type=&quot;3&quot; unique_id=&quot;10028&quot;&gt;&lt;property id=&quot;20148&quot; value=&quot;5&quot;/&gt;&lt;property id=&quot;20300&quot; value=&quot;Slide 25&quot;/&gt;&lt;property id=&quot;20307&quot; value=&quot;606&quot;/&gt;&lt;/object&gt;&lt;object type=&quot;3&quot; unique_id=&quot;10029&quot;&gt;&lt;property id=&quot;20148&quot; value=&quot;5&quot;/&gt;&lt;property id=&quot;20300&quot; value=&quot;Slide 26&quot;/&gt;&lt;property id=&quot;20307&quot; value=&quot;665&quot;/&gt;&lt;/object&gt;&lt;object type=&quot;3&quot; unique_id=&quot;10030&quot;&gt;&lt;property id=&quot;20148&quot; value=&quot;5&quot;/&gt;&lt;property id=&quot;20300&quot; value=&quot;Slide 27&quot;/&gt;&lt;property id=&quot;20307&quot; value=&quot;666&quot;/&gt;&lt;/object&gt;&lt;object type=&quot;3&quot; unique_id=&quot;10031&quot;&gt;&lt;property id=&quot;20148&quot; value=&quot;5&quot;/&gt;&lt;property id=&quot;20300&quot; value=&quot;Slide 28&quot;/&gt;&lt;property id=&quot;20307&quot; value=&quot;607&quot;/&gt;&lt;/object&gt;&lt;object type=&quot;3&quot; unique_id=&quot;10032&quot;&gt;&lt;property id=&quot;20148&quot; value=&quot;5&quot;/&gt;&lt;property id=&quot;20300&quot; value=&quot;Slide 29&quot;/&gt;&lt;property id=&quot;20307&quot; value=&quot;608&quot;/&gt;&lt;/object&gt;&lt;object type=&quot;3&quot; unique_id=&quot;10033&quot;&gt;&lt;property id=&quot;20148&quot; value=&quot;5&quot;/&gt;&lt;property id=&quot;20300&quot; value=&quot;Slide 30&quot;/&gt;&lt;property id=&quot;20307&quot; value=&quot;734&quot;/&gt;&lt;/object&gt;&lt;object type=&quot;3&quot; unique_id=&quot;10034&quot;&gt;&lt;property id=&quot;20148&quot; value=&quot;5&quot;/&gt;&lt;property id=&quot;20300&quot; value=&quot;Slide 31&quot;/&gt;&lt;property id=&quot;20307&quot; value=&quot;609&quot;/&gt;&lt;/object&gt;&lt;object type=&quot;3&quot; unique_id=&quot;10035&quot;&gt;&lt;property id=&quot;20148&quot; value=&quot;5&quot;/&gt;&lt;property id=&quot;20300&quot; value=&quot;Slide 32&quot;/&gt;&lt;property id=&quot;20307&quot; value=&quot;735&quot;/&gt;&lt;/object&gt;&lt;object type=&quot;3&quot; unique_id=&quot;10036&quot;&gt;&lt;property id=&quot;20148&quot; value=&quot;5&quot;/&gt;&lt;property id=&quot;20300&quot; value=&quot;Slide 33&quot;/&gt;&lt;property id=&quot;20307&quot; value=&quot;610&quot;/&gt;&lt;/object&gt;&lt;object type=&quot;3&quot; unique_id=&quot;10037&quot;&gt;&lt;property id=&quot;20148&quot; value=&quot;5&quot;/&gt;&lt;property id=&quot;20300&quot; value=&quot;Slide 34&quot;/&gt;&lt;property id=&quot;20307&quot; value=&quot;736&quot;/&gt;&lt;/object&gt;&lt;object type=&quot;3&quot; unique_id=&quot;10038&quot;&gt;&lt;property id=&quot;20148&quot; value=&quot;5&quot;/&gt;&lt;property id=&quot;20300&quot; value=&quot;Slide 35&quot;/&gt;&lt;property id=&quot;20307&quot; value=&quot;611&quot;/&gt;&lt;/object&gt;&lt;object type=&quot;3&quot; unique_id=&quot;10039&quot;&gt;&lt;property id=&quot;20148&quot; value=&quot;5&quot;/&gt;&lt;property id=&quot;20300&quot; value=&quot;Slide 36&quot;/&gt;&lt;property id=&quot;20307&quot; value=&quot;737&quot;/&gt;&lt;/object&gt;&lt;object type=&quot;3&quot; unique_id=&quot;10040&quot;&gt;&lt;property id=&quot;20148&quot; value=&quot;5&quot;/&gt;&lt;property id=&quot;20300&quot; value=&quot;Slide 37&quot;/&gt;&lt;property id=&quot;20307&quot; value=&quot;612&quot;/&gt;&lt;/object&gt;&lt;object type=&quot;3&quot; unique_id=&quot;10041&quot;&gt;&lt;property id=&quot;20148&quot; value=&quot;5&quot;/&gt;&lt;property id=&quot;20300&quot; value=&quot;Slide 38&quot;/&gt;&lt;property id=&quot;20307&quot; value=&quot;738&quot;/&gt;&lt;/object&gt;&lt;object type=&quot;3&quot; unique_id=&quot;10042&quot;&gt;&lt;property id=&quot;20148&quot; value=&quot;5&quot;/&gt;&lt;property id=&quot;20300&quot; value=&quot;Slide 39&quot;/&gt;&lt;property id=&quot;20307&quot; value=&quot;739&quot;/&gt;&lt;/object&gt;&lt;object type=&quot;3&quot; unique_id=&quot;10043&quot;&gt;&lt;property id=&quot;20148&quot; value=&quot;5&quot;/&gt;&lt;property id=&quot;20300&quot; value=&quot;Slide 40&quot;/&gt;&lt;property id=&quot;20307&quot; value=&quot;613&quot;/&gt;&lt;/object&gt;&lt;object type=&quot;3&quot; unique_id=&quot;10044&quot;&gt;&lt;property id=&quot;20148&quot; value=&quot;5&quot;/&gt;&lt;property id=&quot;20300&quot; value=&quot;Slide 41&quot;/&gt;&lt;property id=&quot;20307&quot; value=&quot;667&quot;/&gt;&lt;/object&gt;&lt;object type=&quot;3&quot; unique_id=&quot;10045&quot;&gt;&lt;property id=&quot;20148&quot; value=&quot;5&quot;/&gt;&lt;property id=&quot;20300&quot; value=&quot;Slide 42&quot;/&gt;&lt;property id=&quot;20307&quot; value=&quot;614&quot;/&gt;&lt;/object&gt;&lt;object type=&quot;3&quot; unique_id=&quot;10046&quot;&gt;&lt;property id=&quot;20148&quot; value=&quot;5&quot;/&gt;&lt;property id=&quot;20300&quot; value=&quot;Slide 43&quot;/&gt;&lt;property id=&quot;20307&quot; value=&quot;668&quot;/&gt;&lt;/object&gt;&lt;object type=&quot;3&quot; unique_id=&quot;10047&quot;&gt;&lt;property id=&quot;20148&quot; value=&quot;5&quot;/&gt;&lt;property id=&quot;20300&quot; value=&quot;Slide 44&quot;/&gt;&lt;property id=&quot;20307&quot; value=&quot;615&quot;/&gt;&lt;/object&gt;&lt;object type=&quot;3&quot; unique_id=&quot;10048&quot;&gt;&lt;property id=&quot;20148&quot; value=&quot;5&quot;/&gt;&lt;property id=&quot;20300&quot; value=&quot;Slide 45&quot;/&gt;&lt;property id=&quot;20307&quot; value=&quot;684&quot;/&gt;&lt;/object&gt;&lt;object type=&quot;3&quot; unique_id=&quot;10049&quot;&gt;&lt;property id=&quot;20148&quot; value=&quot;5&quot;/&gt;&lt;property id=&quot;20300&quot; value=&quot;Slide 46&quot;/&gt;&lt;property id=&quot;20307&quot; value=&quot;616&quot;/&gt;&lt;/object&gt;&lt;object type=&quot;3&quot; unique_id=&quot;10050&quot;&gt;&lt;property id=&quot;20148&quot; value=&quot;5&quot;/&gt;&lt;property id=&quot;20300&quot; value=&quot;Slide 47&quot;/&gt;&lt;property id=&quot;20307&quot; value=&quot;685&quot;/&gt;&lt;/object&gt;&lt;object type=&quot;3&quot; unique_id=&quot;10051&quot;&gt;&lt;property id=&quot;20148&quot; value=&quot;5&quot;/&gt;&lt;property id=&quot;20300&quot; value=&quot;Slide 48&quot;/&gt;&lt;property id=&quot;20307&quot; value=&quot;617&quot;/&gt;&lt;/object&gt;&lt;object type=&quot;3&quot; unique_id=&quot;10052&quot;&gt;&lt;property id=&quot;20148&quot; value=&quot;5&quot;/&gt;&lt;property id=&quot;20300&quot; value=&quot;Slide 49&quot;/&gt;&lt;property id=&quot;20307&quot; value=&quot;618&quot;/&gt;&lt;/object&gt;&lt;object type=&quot;3&quot; unique_id=&quot;10053&quot;&gt;&lt;property id=&quot;20148&quot; value=&quot;5&quot;/&gt;&lt;property id=&quot;20300&quot; value=&quot;Slide 50&quot;/&gt;&lt;property id=&quot;20307&quot; value=&quot;740&quot;/&gt;&lt;/object&gt;&lt;object type=&quot;3&quot; unique_id=&quot;10054&quot;&gt;&lt;property id=&quot;20148&quot; value=&quot;5&quot;/&gt;&lt;property id=&quot;20300&quot; value=&quot;Slide 51&quot;/&gt;&lt;property id=&quot;20307&quot; value=&quot;619&quot;/&gt;&lt;/object&gt;&lt;object type=&quot;3&quot; unique_id=&quot;10055&quot;&gt;&lt;property id=&quot;20148&quot; value=&quot;5&quot;/&gt;&lt;property id=&quot;20300&quot; value=&quot;Slide 52&quot;/&gt;&lt;property id=&quot;20307&quot; value=&quot;620&quot;/&gt;&lt;/object&gt;&lt;object type=&quot;3&quot; unique_id=&quot;10056&quot;&gt;&lt;property id=&quot;20148&quot; value=&quot;5&quot;/&gt;&lt;property id=&quot;20300&quot; value=&quot;Slide 53&quot;/&gt;&lt;property id=&quot;20307&quot; value=&quot;621&quot;/&gt;&lt;/object&gt;&lt;object type=&quot;3&quot; unique_id=&quot;10057&quot;&gt;&lt;property id=&quot;20148&quot; value=&quot;5&quot;/&gt;&lt;property id=&quot;20300&quot; value=&quot;Slide 54&quot;/&gt;&lt;property id=&quot;20307&quot; value=&quot;686&quot;/&gt;&lt;/object&gt;&lt;object type=&quot;3&quot; unique_id=&quot;10058&quot;&gt;&lt;property id=&quot;20148&quot; value=&quot;5&quot;/&gt;&lt;property id=&quot;20300&quot; value=&quot;Slide 55&quot;/&gt;&lt;property id=&quot;20307&quot; value=&quot;687&quot;/&gt;&lt;/object&gt;&lt;object type=&quot;3&quot; unique_id=&quot;10059&quot;&gt;&lt;property id=&quot;20148&quot; value=&quot;5&quot;/&gt;&lt;property id=&quot;20300&quot; value=&quot;Slide 56&quot;/&gt;&lt;property id=&quot;20307&quot; value=&quot;688&quot;/&gt;&lt;/object&gt;&lt;object type=&quot;3&quot; unique_id=&quot;10060&quot;&gt;&lt;property id=&quot;20148&quot; value=&quot;5&quot;/&gt;&lt;property id=&quot;20300&quot; value=&quot;Slide 57&quot;/&gt;&lt;property id=&quot;20307&quot; value=&quot;622&quot;/&gt;&lt;/object&gt;&lt;object type=&quot;3&quot; unique_id=&quot;10061&quot;&gt;&lt;property id=&quot;20148&quot; value=&quot;5&quot;/&gt;&lt;property id=&quot;20300&quot; value=&quot;Slide 58&quot;/&gt;&lt;property id=&quot;20307&quot; value=&quot;689&quot;/&gt;&lt;/object&gt;&lt;object type=&quot;3&quot; unique_id=&quot;10062&quot;&gt;&lt;property id=&quot;20148&quot; value=&quot;5&quot;/&gt;&lt;property id=&quot;20300&quot; value=&quot;Slide 59&quot;/&gt;&lt;property id=&quot;20307&quot; value=&quot;623&quot;/&gt;&lt;/object&gt;&lt;object type=&quot;3&quot; unique_id=&quot;10063&quot;&gt;&lt;property id=&quot;20148&quot; value=&quot;5&quot;/&gt;&lt;property id=&quot;20300&quot; value=&quot;Slide 60&quot;/&gt;&lt;property id=&quot;20307&quot; value=&quot;624&quot;/&gt;&lt;/object&gt;&lt;object type=&quot;3&quot; unique_id=&quot;10064&quot;&gt;&lt;property id=&quot;20148&quot; value=&quot;5&quot;/&gt;&lt;property id=&quot;20300&quot; value=&quot;Slide 61&quot;/&gt;&lt;property id=&quot;20307&quot; value=&quot;690&quot;/&gt;&lt;/object&gt;&lt;object type=&quot;3&quot; unique_id=&quot;10065&quot;&gt;&lt;property id=&quot;20148&quot; value=&quot;5&quot;/&gt;&lt;property id=&quot;20300&quot; value=&quot;Slide 62&quot;/&gt;&lt;property id=&quot;20307&quot; value=&quot;691&quot;/&gt;&lt;/object&gt;&lt;object type=&quot;3&quot; unique_id=&quot;10066&quot;&gt;&lt;property id=&quot;20148&quot; value=&quot;5&quot;/&gt;&lt;property id=&quot;20300&quot; value=&quot;Slide 63&quot;/&gt;&lt;property id=&quot;20307&quot; value=&quot;625&quot;/&gt;&lt;/object&gt;&lt;object type=&quot;3&quot; unique_id=&quot;10067&quot;&gt;&lt;property id=&quot;20148&quot; value=&quot;5&quot;/&gt;&lt;property id=&quot;20300&quot; value=&quot;Slide 64&quot;/&gt;&lt;property id=&quot;20307&quot; value=&quot;648&quot;/&gt;&lt;/object&gt;&lt;object type=&quot;3&quot; unique_id=&quot;10068&quot;&gt;&lt;property id=&quot;20148&quot; value=&quot;5&quot;/&gt;&lt;property id=&quot;20300&quot; value=&quot;Slide 65&quot;/&gt;&lt;property id=&quot;20307&quot; value=&quot;649&quot;/&gt;&lt;/object&gt;&lt;object type=&quot;3&quot; unique_id=&quot;10069&quot;&gt;&lt;property id=&quot;20148&quot; value=&quot;5&quot;/&gt;&lt;property id=&quot;20300&quot; value=&quot;Slide 66&quot;/&gt;&lt;property id=&quot;20307&quot; value=&quot;626&quot;/&gt;&lt;/object&gt;&lt;object type=&quot;3&quot; unique_id=&quot;10070&quot;&gt;&lt;property id=&quot;20148&quot; value=&quot;5&quot;/&gt;&lt;property id=&quot;20300&quot; value=&quot;Slide 67&quot;/&gt;&lt;property id=&quot;20307&quot; value=&quot;741&quot;/&gt;&lt;/object&gt;&lt;object type=&quot;3&quot; unique_id=&quot;10071&quot;&gt;&lt;property id=&quot;20148&quot; value=&quot;5&quot;/&gt;&lt;property id=&quot;20300&quot; value=&quot;Slide 68&quot;/&gt;&lt;property id=&quot;20307&quot; value=&quot;627&quot;/&gt;&lt;/object&gt;&lt;object type=&quot;3&quot; unique_id=&quot;10072&quot;&gt;&lt;property id=&quot;20148&quot; value=&quot;5&quot;/&gt;&lt;property id=&quot;20300&quot; value=&quot;Slide 69&quot;/&gt;&lt;property id=&quot;20307&quot; value=&quot;742&quot;/&gt;&lt;/object&gt;&lt;object type=&quot;3&quot; unique_id=&quot;10073&quot;&gt;&lt;property id=&quot;20148&quot; value=&quot;5&quot;/&gt;&lt;property id=&quot;20300&quot; value=&quot;Slide 70&quot;/&gt;&lt;property id=&quot;20307&quot; value=&quot;692&quot;/&gt;&lt;/object&gt;&lt;object type=&quot;3&quot; unique_id=&quot;10074&quot;&gt;&lt;property id=&quot;20148&quot; value=&quot;5&quot;/&gt;&lt;property id=&quot;20300&quot; value=&quot;Slide 71&quot;/&gt;&lt;property id=&quot;20307&quot; value=&quot;693&quot;/&gt;&lt;/object&gt;&lt;object type=&quot;3&quot; unique_id=&quot;10075&quot;&gt;&lt;property id=&quot;20148&quot; value=&quot;5&quot;/&gt;&lt;property id=&quot;20300&quot; value=&quot;Slide 72&quot;/&gt;&lt;property id=&quot;20307&quot; value=&quot;694&quot;/&gt;&lt;/object&gt;&lt;object type=&quot;3&quot; unique_id=&quot;10076&quot;&gt;&lt;property id=&quot;20148&quot; value=&quot;5&quot;/&gt;&lt;property id=&quot;20300&quot; value=&quot;Slide 73&quot;/&gt;&lt;property id=&quot;20307&quot; value=&quot;628&quot;/&gt;&lt;/object&gt;&lt;object type=&quot;3&quot; unique_id=&quot;10077&quot;&gt;&lt;property id=&quot;20148&quot; value=&quot;5&quot;/&gt;&lt;property id=&quot;20300&quot; value=&quot;Slide 74&quot;/&gt;&lt;property id=&quot;20307&quot; value=&quot;743&quot;/&gt;&lt;/object&gt;&lt;object type=&quot;3&quot; unique_id=&quot;10078&quot;&gt;&lt;property id=&quot;20148&quot; value=&quot;5&quot;/&gt;&lt;property id=&quot;20300&quot; value=&quot;Slide 75&quot;/&gt;&lt;property id=&quot;20307&quot; value=&quot;695&quot;/&gt;&lt;/object&gt;&lt;object type=&quot;3&quot; unique_id=&quot;10079&quot;&gt;&lt;property id=&quot;20148&quot; value=&quot;5&quot;/&gt;&lt;property id=&quot;20300&quot; value=&quot;Slide 76&quot;/&gt;&lt;property id=&quot;20307&quot; value=&quot;696&quot;/&gt;&lt;/object&gt;&lt;object type=&quot;3&quot; unique_id=&quot;10080&quot;&gt;&lt;property id=&quot;20148&quot; value=&quot;5&quot;/&gt;&lt;property id=&quot;20300&quot; value=&quot;Slide 77&quot;/&gt;&lt;property id=&quot;20307&quot; value=&quot;698&quot;/&gt;&lt;/object&gt;&lt;object type=&quot;3&quot; unique_id=&quot;10081&quot;&gt;&lt;property id=&quot;20148&quot; value=&quot;5&quot;/&gt;&lt;property id=&quot;20300&quot; value=&quot;Slide 78&quot;/&gt;&lt;property id=&quot;20307&quot; value=&quot;699&quot;/&gt;&lt;/object&gt;&lt;object type=&quot;3&quot; unique_id=&quot;10082&quot;&gt;&lt;property id=&quot;20148&quot; value=&quot;5&quot;/&gt;&lt;property id=&quot;20300&quot; value=&quot;Slide 79&quot;/&gt;&lt;property id=&quot;20307&quot; value=&quot;700&quot;/&gt;&lt;/object&gt;&lt;object type=&quot;3&quot; unique_id=&quot;10083&quot;&gt;&lt;property id=&quot;20148&quot; value=&quot;5&quot;/&gt;&lt;property id=&quot;20300&quot; value=&quot;Slide 80&quot;/&gt;&lt;property id=&quot;20307&quot; value=&quot;701&quot;/&gt;&lt;/object&gt;&lt;object type=&quot;3&quot; unique_id=&quot;10084&quot;&gt;&lt;property id=&quot;20148&quot; value=&quot;5&quot;/&gt;&lt;property id=&quot;20300&quot; value=&quot;Slide 81&quot;/&gt;&lt;property id=&quot;20307&quot; value=&quot;702&quot;/&gt;&lt;/object&gt;&lt;object type=&quot;3&quot; unique_id=&quot;10085&quot;&gt;&lt;property id=&quot;20148&quot; value=&quot;5&quot;/&gt;&lt;property id=&quot;20300&quot; value=&quot;Slide 82&quot;/&gt;&lt;property id=&quot;20307&quot; value=&quot;703&quot;/&gt;&lt;/object&gt;&lt;object type=&quot;3&quot; unique_id=&quot;10086&quot;&gt;&lt;property id=&quot;20148&quot; value=&quot;5&quot;/&gt;&lt;property id=&quot;20300&quot; value=&quot;Slide 83&quot;/&gt;&lt;property id=&quot;20307&quot; value=&quot;704&quot;/&gt;&lt;/object&gt;&lt;object type=&quot;3&quot; unique_id=&quot;10087&quot;&gt;&lt;property id=&quot;20148&quot; value=&quot;5&quot;/&gt;&lt;property id=&quot;20300&quot; value=&quot;Slide 84&quot;/&gt;&lt;property id=&quot;20307&quot; value=&quot;748&quot;/&gt;&lt;/object&gt;&lt;object type=&quot;3&quot; unique_id=&quot;10088&quot;&gt;&lt;property id=&quot;20148&quot; value=&quot;5&quot;/&gt;&lt;property id=&quot;20300&quot; value=&quot;Slide 85&quot;/&gt;&lt;property id=&quot;20307&quot; value=&quot;705&quot;/&gt;&lt;/object&gt;&lt;object type=&quot;3&quot; unique_id=&quot;10089&quot;&gt;&lt;property id=&quot;20148&quot; value=&quot;5&quot;/&gt;&lt;property id=&quot;20300&quot; value=&quot;Slide 86&quot;/&gt;&lt;property id=&quot;20307&quot; value=&quot;744&quot;/&gt;&lt;/object&gt;&lt;object type=&quot;3&quot; unique_id=&quot;10090&quot;&gt;&lt;property id=&quot;20148&quot; value=&quot;5&quot;/&gt;&lt;property id=&quot;20300&quot; value=&quot;Slide 87&quot;/&gt;&lt;property id=&quot;20307&quot; value=&quot;706&quot;/&gt;&lt;/object&gt;&lt;object type=&quot;3&quot; unique_id=&quot;10091&quot;&gt;&lt;property id=&quot;20148&quot; value=&quot;5&quot;/&gt;&lt;property id=&quot;20300&quot; value=&quot;Slide 88&quot;/&gt;&lt;property id=&quot;20307&quot; value=&quot;707&quot;/&gt;&lt;/object&gt;&lt;object type=&quot;3&quot; unique_id=&quot;10092&quot;&gt;&lt;property id=&quot;20148&quot; value=&quot;5&quot;/&gt;&lt;property id=&quot;20300&quot; value=&quot;Slide 89&quot;/&gt;&lt;property id=&quot;20307&quot; value=&quot;629&quot;/&gt;&lt;/object&gt;&lt;object type=&quot;3&quot; unique_id=&quot;10093&quot;&gt;&lt;property id=&quot;20148&quot; value=&quot;5&quot;/&gt;&lt;property id=&quot;20300&quot; value=&quot;Slide 90&quot;/&gt;&lt;property id=&quot;20307&quot; value=&quot;708&quot;/&gt;&lt;/object&gt;&lt;object type=&quot;3&quot; unique_id=&quot;10094&quot;&gt;&lt;property id=&quot;20148&quot; value=&quot;5&quot;/&gt;&lt;property id=&quot;20300&quot; value=&quot;Slide 91&quot;/&gt;&lt;property id=&quot;20307&quot; value=&quot;709&quot;/&gt;&lt;/object&gt;&lt;object type=&quot;3&quot; unique_id=&quot;10095&quot;&gt;&lt;property id=&quot;20148&quot; value=&quot;5&quot;/&gt;&lt;property id=&quot;20300&quot; value=&quot;Slide 92&quot;/&gt;&lt;property id=&quot;20307&quot; value=&quot;630&quot;/&gt;&lt;/object&gt;&lt;object type=&quot;3&quot; unique_id=&quot;10096&quot;&gt;&lt;property id=&quot;20148&quot; value=&quot;5&quot;/&gt;&lt;property id=&quot;20300&quot; value=&quot;Slide 93&quot;/&gt;&lt;property id=&quot;20307&quot; value=&quot;710&quot;/&gt;&lt;/object&gt;&lt;object type=&quot;3&quot; unique_id=&quot;10097&quot;&gt;&lt;property id=&quot;20148&quot; value=&quot;5&quot;/&gt;&lt;property id=&quot;20300&quot; value=&quot;Slide 94&quot;/&gt;&lt;property id=&quot;20307&quot; value=&quot;711&quot;/&gt;&lt;/object&gt;&lt;object type=&quot;3&quot; unique_id=&quot;10098&quot;&gt;&lt;property id=&quot;20148&quot; value=&quot;5&quot;/&gt;&lt;property id=&quot;20300&quot; value=&quot;Slide 95&quot;/&gt;&lt;property id=&quot;20307&quot; value=&quot;631&quot;/&gt;&lt;/object&gt;&lt;object type=&quot;3&quot; unique_id=&quot;10099&quot;&gt;&lt;property id=&quot;20148&quot; value=&quot;5&quot;/&gt;&lt;property id=&quot;20300&quot; value=&quot;Slide 96&quot;/&gt;&lt;property id=&quot;20307&quot; value=&quot;712&quot;/&gt;&lt;/object&gt;&lt;object type=&quot;3&quot; unique_id=&quot;10100&quot;&gt;&lt;property id=&quot;20148&quot; value=&quot;5&quot;/&gt;&lt;property id=&quot;20300&quot; value=&quot;Slide 97&quot;/&gt;&lt;property id=&quot;20307&quot; value=&quot;713&quot;/&gt;&lt;/object&gt;&lt;object type=&quot;3&quot; unique_id=&quot;10101&quot;&gt;&lt;property id=&quot;20148&quot; value=&quot;5&quot;/&gt;&lt;property id=&quot;20300&quot; value=&quot;Slide 98&quot;/&gt;&lt;property id=&quot;20307&quot; value=&quot;632&quot;/&gt;&lt;/object&gt;&lt;object type=&quot;3&quot; unique_id=&quot;10102&quot;&gt;&lt;property id=&quot;20148&quot; value=&quot;5&quot;/&gt;&lt;property id=&quot;20300&quot; value=&quot;Slide 99&quot;/&gt;&lt;property id=&quot;20307&quot; value=&quot;633&quot;/&gt;&lt;/object&gt;&lt;object type=&quot;3&quot; unique_id=&quot;10103&quot;&gt;&lt;property id=&quot;20148&quot; value=&quot;5&quot;/&gt;&lt;property id=&quot;20300&quot; value=&quot;Slide 100&quot;/&gt;&lt;property id=&quot;20307&quot; value=&quot;650&quot;/&gt;&lt;/object&gt;&lt;object type=&quot;3&quot; unique_id=&quot;10104&quot;&gt;&lt;property id=&quot;20148&quot; value=&quot;5&quot;/&gt;&lt;property id=&quot;20300&quot; value=&quot;Slide 101&quot;/&gt;&lt;property id=&quot;20307&quot; value=&quot;651&quot;/&gt;&lt;/object&gt;&lt;object type=&quot;3&quot; unique_id=&quot;10105&quot;&gt;&lt;property id=&quot;20148&quot; value=&quot;5&quot;/&gt;&lt;property id=&quot;20300&quot; value=&quot;Slide 102&quot;/&gt;&lt;property id=&quot;20307&quot; value=&quot;634&quot;/&gt;&lt;/object&gt;&lt;object type=&quot;3&quot; unique_id=&quot;10106&quot;&gt;&lt;property id=&quot;20148&quot; value=&quot;5&quot;/&gt;&lt;property id=&quot;20300&quot; value=&quot;Slide 103&quot;/&gt;&lt;property id=&quot;20307&quot; value=&quot;635&quot;/&gt;&lt;/object&gt;&lt;object type=&quot;3&quot; unique_id=&quot;10107&quot;&gt;&lt;property id=&quot;20148&quot; value=&quot;5&quot;/&gt;&lt;property id=&quot;20300&quot; value=&quot;Slide 104&quot;/&gt;&lt;property id=&quot;20307&quot; value=&quot;636&quot;/&gt;&lt;/object&gt;&lt;object type=&quot;3&quot; unique_id=&quot;10108&quot;&gt;&lt;property id=&quot;20148&quot; value=&quot;5&quot;/&gt;&lt;property id=&quot;20300&quot; value=&quot;Slide 105&quot;/&gt;&lt;property id=&quot;20307&quot; value=&quot;749&quot;/&gt;&lt;/object&gt;&lt;object type=&quot;3&quot; unique_id=&quot;10109&quot;&gt;&lt;property id=&quot;20148&quot; value=&quot;5&quot;/&gt;&lt;property id=&quot;20300&quot; value=&quot;Slide 106&quot;/&gt;&lt;property id=&quot;20307&quot; value=&quot;637&quot;/&gt;&lt;/object&gt;&lt;object type=&quot;3&quot; unique_id=&quot;10110&quot;&gt;&lt;property id=&quot;20148&quot; value=&quot;5&quot;/&gt;&lt;property id=&quot;20300&quot; value=&quot;Slide 107&quot;/&gt;&lt;property id=&quot;20307&quot; value=&quot;652&quot;/&gt;&lt;/object&gt;&lt;object type=&quot;3&quot; unique_id=&quot;10111&quot;&gt;&lt;property id=&quot;20148&quot; value=&quot;5&quot;/&gt;&lt;property id=&quot;20300&quot; value=&quot;Slide 108&quot;/&gt;&lt;property id=&quot;20307&quot; value=&quot;653&quot;/&gt;&lt;/object&gt;&lt;object type=&quot;3&quot; unique_id=&quot;10112&quot;&gt;&lt;property id=&quot;20148&quot; value=&quot;5&quot;/&gt;&lt;property id=&quot;20300&quot; value=&quot;Slide 109&quot;/&gt;&lt;property id=&quot;20307&quot; value=&quot;638&quot;/&gt;&lt;/object&gt;&lt;object type=&quot;3&quot; unique_id=&quot;10113&quot;&gt;&lt;property id=&quot;20148&quot; value=&quot;5&quot;/&gt;&lt;property id=&quot;20300&quot; value=&quot;Slide 110&quot;/&gt;&lt;property id=&quot;20307&quot; value=&quot;639&quot;/&gt;&lt;/object&gt;&lt;object type=&quot;3&quot; unique_id=&quot;10114&quot;&gt;&lt;property id=&quot;20148&quot; value=&quot;5&quot;/&gt;&lt;property id=&quot;20300&quot; value=&quot;Slide 111&quot;/&gt;&lt;property id=&quot;20307&quot; value=&quot;640&quot;/&gt;&lt;/object&gt;&lt;object type=&quot;3&quot; unique_id=&quot;10115&quot;&gt;&lt;property id=&quot;20148&quot; value=&quot;5&quot;/&gt;&lt;property id=&quot;20300&quot; value=&quot;Slide 112&quot;/&gt;&lt;property id=&quot;20307&quot; value=&quot;747&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3090</TotalTime>
  <Words>4577</Words>
  <Application>Microsoft Office PowerPoint</Application>
  <PresentationFormat>On-screen Show (4:3)</PresentationFormat>
  <Paragraphs>814</Paragraphs>
  <Slides>117</Slides>
  <Notes>112</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 Table with only IP addresses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YCC</cp:lastModifiedBy>
  <cp:revision>218</cp:revision>
  <dcterms:created xsi:type="dcterms:W3CDTF">2000-01-15T04:50:39Z</dcterms:created>
  <dcterms:modified xsi:type="dcterms:W3CDTF">2022-10-10T06:54:06Z</dcterms:modified>
</cp:coreProperties>
</file>