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7"/>
  </p:notesMasterIdLst>
  <p:sldIdLst>
    <p:sldId id="613" r:id="rId2"/>
    <p:sldId id="615" r:id="rId3"/>
    <p:sldId id="616" r:id="rId4"/>
    <p:sldId id="617" r:id="rId5"/>
    <p:sldId id="531" r:id="rId6"/>
    <p:sldId id="606" r:id="rId7"/>
    <p:sldId id="622" r:id="rId8"/>
    <p:sldId id="623" r:id="rId9"/>
    <p:sldId id="533" r:id="rId10"/>
    <p:sldId id="534" r:id="rId11"/>
    <p:sldId id="535" r:id="rId12"/>
    <p:sldId id="536" r:id="rId13"/>
    <p:sldId id="542" r:id="rId14"/>
    <p:sldId id="609" r:id="rId15"/>
    <p:sldId id="647" r:id="rId16"/>
    <p:sldId id="633" r:id="rId17"/>
    <p:sldId id="634" r:id="rId18"/>
    <p:sldId id="635" r:id="rId19"/>
    <p:sldId id="636" r:id="rId20"/>
    <p:sldId id="648" r:id="rId21"/>
    <p:sldId id="610" r:id="rId22"/>
    <p:sldId id="611" r:id="rId23"/>
    <p:sldId id="637" r:id="rId24"/>
    <p:sldId id="612" r:id="rId25"/>
    <p:sldId id="638" r:id="rId26"/>
  </p:sldIdLst>
  <p:sldSz cx="9144000" cy="6858000" type="screen4x3"/>
  <p:notesSz cx="6858000" cy="9144000"/>
  <p:custDataLst>
    <p:tags r:id="rId28"/>
  </p:custDataLst>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6AF4A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785D55-DF42-762E-7FD8-661443FF6B58}" v="59" dt="2022-08-24T09:52:29.9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2" autoAdjust="0"/>
    <p:restoredTop sz="94707" autoAdjust="0"/>
  </p:normalViewPr>
  <p:slideViewPr>
    <p:cSldViewPr>
      <p:cViewPr>
        <p:scale>
          <a:sx n="100" d="100"/>
          <a:sy n="100" d="100"/>
        </p:scale>
        <p:origin x="-123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a:extLst>
              <a:ext uri="{FF2B5EF4-FFF2-40B4-BE49-F238E27FC236}">
                <a16:creationId xmlns:a16="http://schemas.microsoft.com/office/drawing/2014/main" id="{22554D35-3CC7-99FC-0BD5-7D7F8589555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460803" name="Rectangle 3">
            <a:extLst>
              <a:ext uri="{FF2B5EF4-FFF2-40B4-BE49-F238E27FC236}">
                <a16:creationId xmlns:a16="http://schemas.microsoft.com/office/drawing/2014/main" id="{7364EBD9-F00B-34C1-86C2-2F611E1F0DDC}"/>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ltLang="en-US"/>
          </a:p>
        </p:txBody>
      </p:sp>
      <p:sp>
        <p:nvSpPr>
          <p:cNvPr id="460804" name="Rectangle 4">
            <a:extLst>
              <a:ext uri="{FF2B5EF4-FFF2-40B4-BE49-F238E27FC236}">
                <a16:creationId xmlns:a16="http://schemas.microsoft.com/office/drawing/2014/main" id="{FD4A264F-1689-EE4F-85DC-964B02CBD77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05" name="Rectangle 5">
            <a:extLst>
              <a:ext uri="{FF2B5EF4-FFF2-40B4-BE49-F238E27FC236}">
                <a16:creationId xmlns:a16="http://schemas.microsoft.com/office/drawing/2014/main" id="{D10404BF-61A3-4375-17C8-F4FAE3EBED1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06" name="Rectangle 6">
            <a:extLst>
              <a:ext uri="{FF2B5EF4-FFF2-40B4-BE49-F238E27FC236}">
                <a16:creationId xmlns:a16="http://schemas.microsoft.com/office/drawing/2014/main" id="{8FEBE564-88A1-E1FD-B897-45BB5998DC39}"/>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460807" name="Rectangle 7">
            <a:extLst>
              <a:ext uri="{FF2B5EF4-FFF2-40B4-BE49-F238E27FC236}">
                <a16:creationId xmlns:a16="http://schemas.microsoft.com/office/drawing/2014/main" id="{3761A525-D450-9D7C-9E30-E180F13049AD}"/>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DB3628F7-2C57-461D-8047-FA4E85CC6A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CB0C75-9C7B-8194-FEFE-EC83040EFCCC}"/>
              </a:ext>
            </a:extLst>
          </p:cNvPr>
          <p:cNvSpPr>
            <a:spLocks noGrp="1" noChangeArrowheads="1"/>
          </p:cNvSpPr>
          <p:nvPr>
            <p:ph type="sldNum" sz="quarter" idx="5"/>
          </p:nvPr>
        </p:nvSpPr>
        <p:spPr>
          <a:ln/>
        </p:spPr>
        <p:txBody>
          <a:bodyPr/>
          <a:lstStyle/>
          <a:p>
            <a:fld id="{4E2B7C82-784B-4E55-83B2-C9EE07010ED0}" type="slidenum">
              <a:rPr lang="en-US" altLang="en-US"/>
              <a:pPr/>
              <a:t>1</a:t>
            </a:fld>
            <a:endParaRPr lang="en-US" altLang="en-US"/>
          </a:p>
        </p:txBody>
      </p:sp>
      <p:sp>
        <p:nvSpPr>
          <p:cNvPr id="631810" name="Rectangle 2">
            <a:extLst>
              <a:ext uri="{FF2B5EF4-FFF2-40B4-BE49-F238E27FC236}">
                <a16:creationId xmlns:a16="http://schemas.microsoft.com/office/drawing/2014/main" id="{BA89A6CA-A9F7-97AF-6054-D7409A8897AA}"/>
              </a:ext>
            </a:extLst>
          </p:cNvPr>
          <p:cNvSpPr>
            <a:spLocks noGrp="1" noRot="1" noChangeAspect="1" noChangeArrowheads="1" noTextEdit="1"/>
          </p:cNvSpPr>
          <p:nvPr>
            <p:ph type="sldImg"/>
          </p:nvPr>
        </p:nvSpPr>
        <p:spPr>
          <a:ln/>
        </p:spPr>
      </p:sp>
      <p:sp>
        <p:nvSpPr>
          <p:cNvPr id="631811" name="Rectangle 3">
            <a:extLst>
              <a:ext uri="{FF2B5EF4-FFF2-40B4-BE49-F238E27FC236}">
                <a16:creationId xmlns:a16="http://schemas.microsoft.com/office/drawing/2014/main" id="{2C9CD9E7-760E-DE1F-6076-A14C1D3CAFD7}"/>
              </a:ext>
            </a:extLst>
          </p:cNvPr>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C312D5C-6524-DFE7-6E0D-591A94006ED2}"/>
              </a:ext>
            </a:extLst>
          </p:cNvPr>
          <p:cNvSpPr>
            <a:spLocks noGrp="1" noChangeArrowheads="1"/>
          </p:cNvSpPr>
          <p:nvPr>
            <p:ph type="sldNum" sz="quarter" idx="5"/>
          </p:nvPr>
        </p:nvSpPr>
        <p:spPr>
          <a:ln/>
        </p:spPr>
        <p:txBody>
          <a:bodyPr/>
          <a:lstStyle/>
          <a:p>
            <a:fld id="{3320DC52-AE55-4814-901A-5426B5F866DA}" type="slidenum">
              <a:rPr lang="en-US" altLang="en-US"/>
              <a:pPr/>
              <a:t>10</a:t>
            </a:fld>
            <a:endParaRPr lang="en-US" altLang="en-US"/>
          </a:p>
        </p:txBody>
      </p:sp>
      <p:sp>
        <p:nvSpPr>
          <p:cNvPr id="562178" name="Rectangle 2">
            <a:extLst>
              <a:ext uri="{FF2B5EF4-FFF2-40B4-BE49-F238E27FC236}">
                <a16:creationId xmlns:a16="http://schemas.microsoft.com/office/drawing/2014/main" id="{ED837E17-1365-49D4-8A45-DD5B6A1ABC89}"/>
              </a:ext>
            </a:extLst>
          </p:cNvPr>
          <p:cNvSpPr>
            <a:spLocks noGrp="1" noRot="1" noChangeAspect="1" noChangeArrowheads="1" noTextEdit="1"/>
          </p:cNvSpPr>
          <p:nvPr>
            <p:ph type="sldImg"/>
          </p:nvPr>
        </p:nvSpPr>
        <p:spPr>
          <a:ln/>
        </p:spPr>
      </p:sp>
      <p:sp>
        <p:nvSpPr>
          <p:cNvPr id="562179" name="Rectangle 3">
            <a:extLst>
              <a:ext uri="{FF2B5EF4-FFF2-40B4-BE49-F238E27FC236}">
                <a16:creationId xmlns:a16="http://schemas.microsoft.com/office/drawing/2014/main" id="{492A211B-1D77-B2DF-81E4-BB3593FEF06F}"/>
              </a:ext>
            </a:extLst>
          </p:cNvPr>
          <p:cNvSpPr>
            <a:spLocks noGrp="1" noChangeArrowheads="1"/>
          </p:cNvSpPr>
          <p:nvPr>
            <p:ph type="body" idx="1"/>
          </p:nvPr>
        </p:nvSpPr>
        <p:spPr/>
        <p:txBody>
          <a:bodyPr/>
          <a:lstStyle/>
          <a:p>
            <a:r>
              <a:rPr lang="en-US" altLang="en-US"/>
              <a:t> Host-specific </a:t>
            </a:r>
          </a:p>
          <a:p>
            <a:r>
              <a:rPr lang="en-US" altLang="en-US"/>
              <a:t>routing table for host SNext HopR1</a:t>
            </a:r>
          </a:p>
          <a:p>
            <a:r>
              <a:rPr lang="en-US" altLang="en-US"/>
              <a:t>R1</a:t>
            </a:r>
          </a:p>
          <a:p>
            <a:r>
              <a:rPr lang="en-US" altLang="en-US"/>
              <a:t>R1</a:t>
            </a:r>
          </a:p>
          <a:p>
            <a:r>
              <a:rPr lang="en-US" altLang="en-US"/>
              <a:t>R1DestinationA</a:t>
            </a:r>
          </a:p>
          <a:p>
            <a:r>
              <a:rPr lang="en-US" altLang="en-US"/>
              <a:t>B</a:t>
            </a:r>
          </a:p>
          <a:p>
            <a:r>
              <a:rPr lang="en-US" altLang="en-US"/>
              <a:t>C</a:t>
            </a:r>
          </a:p>
          <a:p>
            <a:endParaRPr lang="en-US" altLang="en-US"/>
          </a:p>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1546B4-BF71-5FC6-4A8E-102967BF02D5}"/>
              </a:ext>
            </a:extLst>
          </p:cNvPr>
          <p:cNvSpPr>
            <a:spLocks noGrp="1" noChangeArrowheads="1"/>
          </p:cNvSpPr>
          <p:nvPr>
            <p:ph type="sldNum" sz="quarter" idx="5"/>
          </p:nvPr>
        </p:nvSpPr>
        <p:spPr>
          <a:ln/>
        </p:spPr>
        <p:txBody>
          <a:bodyPr/>
          <a:lstStyle/>
          <a:p>
            <a:fld id="{A24A0646-A912-4DB3-A3D2-3F2085EE5A7D}" type="slidenum">
              <a:rPr lang="en-US" altLang="en-US"/>
              <a:pPr/>
              <a:t>11</a:t>
            </a:fld>
            <a:endParaRPr lang="en-US" altLang="en-US"/>
          </a:p>
        </p:txBody>
      </p:sp>
      <p:sp>
        <p:nvSpPr>
          <p:cNvPr id="563202" name="Rectangle 2">
            <a:extLst>
              <a:ext uri="{FF2B5EF4-FFF2-40B4-BE49-F238E27FC236}">
                <a16:creationId xmlns:a16="http://schemas.microsoft.com/office/drawing/2014/main" id="{E8E79F73-AECB-B272-1EEA-8CB7D4EF6354}"/>
              </a:ext>
            </a:extLst>
          </p:cNvPr>
          <p:cNvSpPr>
            <a:spLocks noGrp="1" noRot="1" noChangeAspect="1" noChangeArrowheads="1" noTextEdit="1"/>
          </p:cNvSpPr>
          <p:nvPr>
            <p:ph type="sldImg"/>
          </p:nvPr>
        </p:nvSpPr>
        <p:spPr>
          <a:ln/>
        </p:spPr>
      </p:sp>
      <p:sp>
        <p:nvSpPr>
          <p:cNvPr id="563203" name="Rectangle 3">
            <a:extLst>
              <a:ext uri="{FF2B5EF4-FFF2-40B4-BE49-F238E27FC236}">
                <a16:creationId xmlns:a16="http://schemas.microsoft.com/office/drawing/2014/main" id="{0F9663F0-01C3-C813-07AF-0E961D0C820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09A5866-A3AA-8E5A-3EC0-9438E262FDAE}"/>
              </a:ext>
            </a:extLst>
          </p:cNvPr>
          <p:cNvSpPr>
            <a:spLocks noGrp="1" noChangeArrowheads="1"/>
          </p:cNvSpPr>
          <p:nvPr>
            <p:ph type="sldNum" sz="quarter" idx="5"/>
          </p:nvPr>
        </p:nvSpPr>
        <p:spPr>
          <a:ln/>
        </p:spPr>
        <p:txBody>
          <a:bodyPr/>
          <a:lstStyle/>
          <a:p>
            <a:fld id="{5810799E-54CD-42F3-BA31-52FB06E1BFC0}" type="slidenum">
              <a:rPr lang="en-US" altLang="en-US"/>
              <a:pPr/>
              <a:t>12</a:t>
            </a:fld>
            <a:endParaRPr lang="en-US" altLang="en-US"/>
          </a:p>
        </p:txBody>
      </p:sp>
      <p:sp>
        <p:nvSpPr>
          <p:cNvPr id="564226" name="Rectangle 2">
            <a:extLst>
              <a:ext uri="{FF2B5EF4-FFF2-40B4-BE49-F238E27FC236}">
                <a16:creationId xmlns:a16="http://schemas.microsoft.com/office/drawing/2014/main" id="{089BE918-13FA-58CD-7862-0329B2070E36}"/>
              </a:ext>
            </a:extLst>
          </p:cNvPr>
          <p:cNvSpPr>
            <a:spLocks noGrp="1" noRot="1" noChangeAspect="1" noChangeArrowheads="1" noTextEdit="1"/>
          </p:cNvSpPr>
          <p:nvPr>
            <p:ph type="sldImg"/>
          </p:nvPr>
        </p:nvSpPr>
        <p:spPr>
          <a:ln/>
        </p:spPr>
      </p:sp>
      <p:sp>
        <p:nvSpPr>
          <p:cNvPr id="564227" name="Rectangle 3">
            <a:extLst>
              <a:ext uri="{FF2B5EF4-FFF2-40B4-BE49-F238E27FC236}">
                <a16:creationId xmlns:a16="http://schemas.microsoft.com/office/drawing/2014/main" id="{1A6B6D6C-C2E3-0E52-10E4-B99678EC4E9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456FDD7-34C5-1EC3-AC40-B6A4121205C6}"/>
              </a:ext>
            </a:extLst>
          </p:cNvPr>
          <p:cNvSpPr>
            <a:spLocks noGrp="1" noChangeArrowheads="1"/>
          </p:cNvSpPr>
          <p:nvPr>
            <p:ph type="sldNum" sz="quarter" idx="5"/>
          </p:nvPr>
        </p:nvSpPr>
        <p:spPr>
          <a:ln/>
        </p:spPr>
        <p:txBody>
          <a:bodyPr/>
          <a:lstStyle/>
          <a:p>
            <a:fld id="{F812146C-1F28-45BD-BC5F-9E20B80C2272}" type="slidenum">
              <a:rPr lang="en-US" altLang="en-US"/>
              <a:pPr/>
              <a:t>13</a:t>
            </a:fld>
            <a:endParaRPr lang="en-US" altLang="en-US"/>
          </a:p>
        </p:txBody>
      </p:sp>
      <p:sp>
        <p:nvSpPr>
          <p:cNvPr id="579586" name="Rectangle 2">
            <a:extLst>
              <a:ext uri="{FF2B5EF4-FFF2-40B4-BE49-F238E27FC236}">
                <a16:creationId xmlns:a16="http://schemas.microsoft.com/office/drawing/2014/main" id="{92EB12AE-F6FE-A4FE-62C1-C4C68F1DEBD4}"/>
              </a:ext>
            </a:extLst>
          </p:cNvPr>
          <p:cNvSpPr>
            <a:spLocks noGrp="1" noRot="1" noChangeAspect="1" noChangeArrowheads="1" noTextEdit="1"/>
          </p:cNvSpPr>
          <p:nvPr>
            <p:ph type="sldImg"/>
          </p:nvPr>
        </p:nvSpPr>
        <p:spPr>
          <a:ln/>
        </p:spPr>
      </p:sp>
      <p:sp>
        <p:nvSpPr>
          <p:cNvPr id="579587" name="Rectangle 3">
            <a:extLst>
              <a:ext uri="{FF2B5EF4-FFF2-40B4-BE49-F238E27FC236}">
                <a16:creationId xmlns:a16="http://schemas.microsoft.com/office/drawing/2014/main" id="{DB59FD09-A013-1880-68D2-718B2EEB964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97DB39F-AF55-BF4D-2FDC-2E01595F3419}"/>
              </a:ext>
            </a:extLst>
          </p:cNvPr>
          <p:cNvSpPr>
            <a:spLocks noGrp="1" noChangeArrowheads="1"/>
          </p:cNvSpPr>
          <p:nvPr>
            <p:ph type="sldNum" sz="quarter" idx="5"/>
          </p:nvPr>
        </p:nvSpPr>
        <p:spPr>
          <a:ln/>
        </p:spPr>
        <p:txBody>
          <a:bodyPr/>
          <a:lstStyle/>
          <a:p>
            <a:fld id="{0DC5AD31-F244-42FC-A076-C17AFAB147EF}" type="slidenum">
              <a:rPr lang="en-US" altLang="en-US"/>
              <a:pPr/>
              <a:t>14</a:t>
            </a:fld>
            <a:endParaRPr lang="en-US" altLang="en-US"/>
          </a:p>
        </p:txBody>
      </p:sp>
      <p:sp>
        <p:nvSpPr>
          <p:cNvPr id="621570" name="Rectangle 2">
            <a:extLst>
              <a:ext uri="{FF2B5EF4-FFF2-40B4-BE49-F238E27FC236}">
                <a16:creationId xmlns:a16="http://schemas.microsoft.com/office/drawing/2014/main" id="{D458ED47-60BC-1C4A-8A14-66087FA1ABC5}"/>
              </a:ext>
            </a:extLst>
          </p:cNvPr>
          <p:cNvSpPr>
            <a:spLocks noGrp="1" noRot="1" noChangeAspect="1" noChangeArrowheads="1" noTextEdit="1"/>
          </p:cNvSpPr>
          <p:nvPr>
            <p:ph type="sldImg"/>
          </p:nvPr>
        </p:nvSpPr>
        <p:spPr>
          <a:ln/>
        </p:spPr>
      </p:sp>
      <p:sp>
        <p:nvSpPr>
          <p:cNvPr id="621571" name="Rectangle 3">
            <a:extLst>
              <a:ext uri="{FF2B5EF4-FFF2-40B4-BE49-F238E27FC236}">
                <a16:creationId xmlns:a16="http://schemas.microsoft.com/office/drawing/2014/main" id="{F21A0107-E924-C562-492C-1CFC1BFD489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1E85924-A686-C554-1495-BD41EBC772B3}"/>
              </a:ext>
            </a:extLst>
          </p:cNvPr>
          <p:cNvSpPr>
            <a:spLocks noGrp="1" noChangeArrowheads="1"/>
          </p:cNvSpPr>
          <p:nvPr>
            <p:ph type="sldNum" sz="quarter" idx="5"/>
          </p:nvPr>
        </p:nvSpPr>
        <p:spPr>
          <a:ln/>
        </p:spPr>
        <p:txBody>
          <a:bodyPr/>
          <a:lstStyle/>
          <a:p>
            <a:fld id="{9EC93E1D-2741-41B3-9A83-770631BA0E65}" type="slidenum">
              <a:rPr lang="en-US" altLang="en-US"/>
              <a:pPr/>
              <a:t>15</a:t>
            </a:fld>
            <a:endParaRPr lang="en-US" altLang="en-US"/>
          </a:p>
        </p:txBody>
      </p:sp>
      <p:sp>
        <p:nvSpPr>
          <p:cNvPr id="709634" name="Rectangle 2">
            <a:extLst>
              <a:ext uri="{FF2B5EF4-FFF2-40B4-BE49-F238E27FC236}">
                <a16:creationId xmlns:a16="http://schemas.microsoft.com/office/drawing/2014/main" id="{4D3619D7-B931-AE48-E446-6AC080D7D1EA}"/>
              </a:ext>
            </a:extLst>
          </p:cNvPr>
          <p:cNvSpPr>
            <a:spLocks noGrp="1" noRot="1" noChangeAspect="1" noChangeArrowheads="1" noTextEdit="1"/>
          </p:cNvSpPr>
          <p:nvPr>
            <p:ph type="sldImg"/>
          </p:nvPr>
        </p:nvSpPr>
        <p:spPr>
          <a:ln/>
        </p:spPr>
      </p:sp>
      <p:sp>
        <p:nvSpPr>
          <p:cNvPr id="709635" name="Rectangle 3">
            <a:extLst>
              <a:ext uri="{FF2B5EF4-FFF2-40B4-BE49-F238E27FC236}">
                <a16:creationId xmlns:a16="http://schemas.microsoft.com/office/drawing/2014/main" id="{76B9B39F-D788-A702-635F-92690B7A374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347B4F9-D7A5-0D0A-541D-5D43C29DC8C5}"/>
              </a:ext>
            </a:extLst>
          </p:cNvPr>
          <p:cNvSpPr>
            <a:spLocks noGrp="1" noChangeArrowheads="1"/>
          </p:cNvSpPr>
          <p:nvPr>
            <p:ph type="sldNum" sz="quarter" idx="5"/>
          </p:nvPr>
        </p:nvSpPr>
        <p:spPr>
          <a:ln/>
        </p:spPr>
        <p:txBody>
          <a:bodyPr/>
          <a:lstStyle/>
          <a:p>
            <a:fld id="{F1486F94-A8EB-4BE8-8B69-2E8B99B00DED}" type="slidenum">
              <a:rPr lang="en-US" altLang="en-US"/>
              <a:pPr/>
              <a:t>16</a:t>
            </a:fld>
            <a:endParaRPr lang="en-US" altLang="en-US"/>
          </a:p>
        </p:txBody>
      </p:sp>
      <p:sp>
        <p:nvSpPr>
          <p:cNvPr id="680962" name="Rectangle 2">
            <a:extLst>
              <a:ext uri="{FF2B5EF4-FFF2-40B4-BE49-F238E27FC236}">
                <a16:creationId xmlns:a16="http://schemas.microsoft.com/office/drawing/2014/main" id="{4A81C215-2FAF-28B8-0FBE-A25DDCB663DB}"/>
              </a:ext>
            </a:extLst>
          </p:cNvPr>
          <p:cNvSpPr>
            <a:spLocks noGrp="1" noRot="1" noChangeAspect="1" noChangeArrowheads="1" noTextEdit="1"/>
          </p:cNvSpPr>
          <p:nvPr>
            <p:ph type="sldImg"/>
          </p:nvPr>
        </p:nvSpPr>
        <p:spPr>
          <a:ln/>
        </p:spPr>
      </p:sp>
      <p:sp>
        <p:nvSpPr>
          <p:cNvPr id="680963" name="Rectangle 3">
            <a:extLst>
              <a:ext uri="{FF2B5EF4-FFF2-40B4-BE49-F238E27FC236}">
                <a16:creationId xmlns:a16="http://schemas.microsoft.com/office/drawing/2014/main" id="{DF0A19F0-C99E-DF62-7D56-034C4C4B9E8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0C87AB6-0434-463C-4971-D7244B91670A}"/>
              </a:ext>
            </a:extLst>
          </p:cNvPr>
          <p:cNvSpPr>
            <a:spLocks noGrp="1" noChangeArrowheads="1"/>
          </p:cNvSpPr>
          <p:nvPr>
            <p:ph type="sldNum" sz="quarter" idx="5"/>
          </p:nvPr>
        </p:nvSpPr>
        <p:spPr>
          <a:ln/>
        </p:spPr>
        <p:txBody>
          <a:bodyPr/>
          <a:lstStyle/>
          <a:p>
            <a:fld id="{741DF239-778D-4BC9-AEAC-A6DAA3C423BD}" type="slidenum">
              <a:rPr lang="en-US" altLang="en-US"/>
              <a:pPr/>
              <a:t>17</a:t>
            </a:fld>
            <a:endParaRPr lang="en-US" altLang="en-US"/>
          </a:p>
        </p:txBody>
      </p:sp>
      <p:sp>
        <p:nvSpPr>
          <p:cNvPr id="683010" name="Rectangle 2">
            <a:extLst>
              <a:ext uri="{FF2B5EF4-FFF2-40B4-BE49-F238E27FC236}">
                <a16:creationId xmlns:a16="http://schemas.microsoft.com/office/drawing/2014/main" id="{717EA047-1DC3-D0C1-DF64-0FF11C7669D8}"/>
              </a:ext>
            </a:extLst>
          </p:cNvPr>
          <p:cNvSpPr>
            <a:spLocks noGrp="1" noRot="1" noChangeAspect="1" noChangeArrowheads="1" noTextEdit="1"/>
          </p:cNvSpPr>
          <p:nvPr>
            <p:ph type="sldImg"/>
          </p:nvPr>
        </p:nvSpPr>
        <p:spPr>
          <a:ln/>
        </p:spPr>
      </p:sp>
      <p:sp>
        <p:nvSpPr>
          <p:cNvPr id="683011" name="Rectangle 3">
            <a:extLst>
              <a:ext uri="{FF2B5EF4-FFF2-40B4-BE49-F238E27FC236}">
                <a16:creationId xmlns:a16="http://schemas.microsoft.com/office/drawing/2014/main" id="{4FD120A9-01A8-7849-D49F-E8B216B0218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9CD250-94E6-EBE2-F473-FCF59EEE969E}"/>
              </a:ext>
            </a:extLst>
          </p:cNvPr>
          <p:cNvSpPr>
            <a:spLocks noGrp="1" noChangeArrowheads="1"/>
          </p:cNvSpPr>
          <p:nvPr>
            <p:ph type="sldNum" sz="quarter" idx="5"/>
          </p:nvPr>
        </p:nvSpPr>
        <p:spPr>
          <a:ln/>
        </p:spPr>
        <p:txBody>
          <a:bodyPr/>
          <a:lstStyle/>
          <a:p>
            <a:fld id="{1269D079-AE5E-423E-A0DF-37C87DAAAB08}" type="slidenum">
              <a:rPr lang="en-US" altLang="en-US"/>
              <a:pPr/>
              <a:t>18</a:t>
            </a:fld>
            <a:endParaRPr lang="en-US" altLang="en-US"/>
          </a:p>
        </p:txBody>
      </p:sp>
      <p:sp>
        <p:nvSpPr>
          <p:cNvPr id="685058" name="Rectangle 2">
            <a:extLst>
              <a:ext uri="{FF2B5EF4-FFF2-40B4-BE49-F238E27FC236}">
                <a16:creationId xmlns:a16="http://schemas.microsoft.com/office/drawing/2014/main" id="{4A7049B8-08A7-08CB-F23B-E5250D9649EF}"/>
              </a:ext>
            </a:extLst>
          </p:cNvPr>
          <p:cNvSpPr>
            <a:spLocks noGrp="1" noRot="1" noChangeAspect="1" noChangeArrowheads="1" noTextEdit="1"/>
          </p:cNvSpPr>
          <p:nvPr>
            <p:ph type="sldImg"/>
          </p:nvPr>
        </p:nvSpPr>
        <p:spPr>
          <a:ln/>
        </p:spPr>
      </p:sp>
      <p:sp>
        <p:nvSpPr>
          <p:cNvPr id="685059" name="Rectangle 3">
            <a:extLst>
              <a:ext uri="{FF2B5EF4-FFF2-40B4-BE49-F238E27FC236}">
                <a16:creationId xmlns:a16="http://schemas.microsoft.com/office/drawing/2014/main" id="{9102C154-84B8-2EC8-79B2-441801654F1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3CA6109-35BA-BEE6-B896-8CE2C7C7C6FC}"/>
              </a:ext>
            </a:extLst>
          </p:cNvPr>
          <p:cNvSpPr>
            <a:spLocks noGrp="1" noChangeArrowheads="1"/>
          </p:cNvSpPr>
          <p:nvPr>
            <p:ph type="sldNum" sz="quarter" idx="5"/>
          </p:nvPr>
        </p:nvSpPr>
        <p:spPr>
          <a:ln/>
        </p:spPr>
        <p:txBody>
          <a:bodyPr/>
          <a:lstStyle/>
          <a:p>
            <a:fld id="{4DDDD297-618B-4BE7-A657-B88C745AE3D8}" type="slidenum">
              <a:rPr lang="en-US" altLang="en-US"/>
              <a:pPr/>
              <a:t>19</a:t>
            </a:fld>
            <a:endParaRPr lang="en-US" altLang="en-US"/>
          </a:p>
        </p:txBody>
      </p:sp>
      <p:sp>
        <p:nvSpPr>
          <p:cNvPr id="687106" name="Rectangle 2">
            <a:extLst>
              <a:ext uri="{FF2B5EF4-FFF2-40B4-BE49-F238E27FC236}">
                <a16:creationId xmlns:a16="http://schemas.microsoft.com/office/drawing/2014/main" id="{787FA41F-E3DE-E012-02FD-AF773447B11D}"/>
              </a:ext>
            </a:extLst>
          </p:cNvPr>
          <p:cNvSpPr>
            <a:spLocks noGrp="1" noRot="1" noChangeAspect="1" noChangeArrowheads="1" noTextEdit="1"/>
          </p:cNvSpPr>
          <p:nvPr>
            <p:ph type="sldImg"/>
          </p:nvPr>
        </p:nvSpPr>
        <p:spPr>
          <a:ln/>
        </p:spPr>
      </p:sp>
      <p:sp>
        <p:nvSpPr>
          <p:cNvPr id="687107" name="Rectangle 3">
            <a:extLst>
              <a:ext uri="{FF2B5EF4-FFF2-40B4-BE49-F238E27FC236}">
                <a16:creationId xmlns:a16="http://schemas.microsoft.com/office/drawing/2014/main" id="{F6966362-0C70-ACBF-761D-D8F1A8662F9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307352-B940-9326-E92A-14E77027DE21}"/>
              </a:ext>
            </a:extLst>
          </p:cNvPr>
          <p:cNvSpPr>
            <a:spLocks noGrp="1" noChangeArrowheads="1"/>
          </p:cNvSpPr>
          <p:nvPr>
            <p:ph type="sldNum" sz="quarter" idx="5"/>
          </p:nvPr>
        </p:nvSpPr>
        <p:spPr>
          <a:ln/>
        </p:spPr>
        <p:txBody>
          <a:bodyPr/>
          <a:lstStyle/>
          <a:p>
            <a:fld id="{62F3AF62-B358-466A-A055-42D732D8E789}" type="slidenum">
              <a:rPr lang="en-US" altLang="en-US"/>
              <a:pPr/>
              <a:t>2</a:t>
            </a:fld>
            <a:endParaRPr lang="en-US" altLang="en-US"/>
          </a:p>
        </p:txBody>
      </p:sp>
      <p:sp>
        <p:nvSpPr>
          <p:cNvPr id="635906" name="Rectangle 2">
            <a:extLst>
              <a:ext uri="{FF2B5EF4-FFF2-40B4-BE49-F238E27FC236}">
                <a16:creationId xmlns:a16="http://schemas.microsoft.com/office/drawing/2014/main" id="{7C0AF52C-39DD-5BE4-DA8D-2C14FD6EC73D}"/>
              </a:ext>
            </a:extLst>
          </p:cNvPr>
          <p:cNvSpPr>
            <a:spLocks noGrp="1" noRot="1" noChangeAspect="1" noChangeArrowheads="1" noTextEdit="1"/>
          </p:cNvSpPr>
          <p:nvPr>
            <p:ph type="sldImg"/>
          </p:nvPr>
        </p:nvSpPr>
        <p:spPr>
          <a:ln/>
        </p:spPr>
      </p:sp>
      <p:sp>
        <p:nvSpPr>
          <p:cNvPr id="635907" name="Rectangle 3">
            <a:extLst>
              <a:ext uri="{FF2B5EF4-FFF2-40B4-BE49-F238E27FC236}">
                <a16:creationId xmlns:a16="http://schemas.microsoft.com/office/drawing/2014/main" id="{9C561050-0E20-A1F0-A680-E5C92FF5A80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98FC33E-954B-A977-85B5-25C099D7D877}"/>
              </a:ext>
            </a:extLst>
          </p:cNvPr>
          <p:cNvSpPr>
            <a:spLocks noGrp="1" noChangeArrowheads="1"/>
          </p:cNvSpPr>
          <p:nvPr>
            <p:ph type="sldNum" sz="quarter" idx="5"/>
          </p:nvPr>
        </p:nvSpPr>
        <p:spPr>
          <a:ln/>
        </p:spPr>
        <p:txBody>
          <a:bodyPr/>
          <a:lstStyle/>
          <a:p>
            <a:fld id="{4FE379C7-8B50-4147-8D42-579CF3BDAE79}" type="slidenum">
              <a:rPr lang="en-US" altLang="en-US"/>
              <a:pPr/>
              <a:t>20</a:t>
            </a:fld>
            <a:endParaRPr lang="en-US" altLang="en-US"/>
          </a:p>
        </p:txBody>
      </p:sp>
      <p:sp>
        <p:nvSpPr>
          <p:cNvPr id="711682" name="Rectangle 2">
            <a:extLst>
              <a:ext uri="{FF2B5EF4-FFF2-40B4-BE49-F238E27FC236}">
                <a16:creationId xmlns:a16="http://schemas.microsoft.com/office/drawing/2014/main" id="{14B53D8C-E897-FAB9-E3E2-91AFED8AD6FB}"/>
              </a:ext>
            </a:extLst>
          </p:cNvPr>
          <p:cNvSpPr>
            <a:spLocks noGrp="1" noRot="1" noChangeAspect="1" noChangeArrowheads="1" noTextEdit="1"/>
          </p:cNvSpPr>
          <p:nvPr>
            <p:ph type="sldImg"/>
          </p:nvPr>
        </p:nvSpPr>
        <p:spPr>
          <a:ln/>
        </p:spPr>
      </p:sp>
      <p:sp>
        <p:nvSpPr>
          <p:cNvPr id="711683" name="Rectangle 3">
            <a:extLst>
              <a:ext uri="{FF2B5EF4-FFF2-40B4-BE49-F238E27FC236}">
                <a16:creationId xmlns:a16="http://schemas.microsoft.com/office/drawing/2014/main" id="{C1E83753-344A-95EE-BA48-83E56B21654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F69E590-C32B-7819-343F-01824C4D19A3}"/>
              </a:ext>
            </a:extLst>
          </p:cNvPr>
          <p:cNvSpPr>
            <a:spLocks noGrp="1" noChangeArrowheads="1"/>
          </p:cNvSpPr>
          <p:nvPr>
            <p:ph type="sldNum" sz="quarter" idx="5"/>
          </p:nvPr>
        </p:nvSpPr>
        <p:spPr>
          <a:ln/>
        </p:spPr>
        <p:txBody>
          <a:bodyPr/>
          <a:lstStyle/>
          <a:p>
            <a:fld id="{1BD4EE7B-4A5E-4512-9867-97F1BA3E9156}" type="slidenum">
              <a:rPr lang="en-US" altLang="en-US"/>
              <a:pPr/>
              <a:t>21</a:t>
            </a:fld>
            <a:endParaRPr lang="en-US" altLang="en-US"/>
          </a:p>
        </p:txBody>
      </p:sp>
      <p:sp>
        <p:nvSpPr>
          <p:cNvPr id="623618" name="Rectangle 2">
            <a:extLst>
              <a:ext uri="{FF2B5EF4-FFF2-40B4-BE49-F238E27FC236}">
                <a16:creationId xmlns:a16="http://schemas.microsoft.com/office/drawing/2014/main" id="{085F4A57-7458-A35F-473D-D9221B2334DC}"/>
              </a:ext>
            </a:extLst>
          </p:cNvPr>
          <p:cNvSpPr>
            <a:spLocks noGrp="1" noRot="1" noChangeAspect="1" noChangeArrowheads="1" noTextEdit="1"/>
          </p:cNvSpPr>
          <p:nvPr>
            <p:ph type="sldImg"/>
          </p:nvPr>
        </p:nvSpPr>
        <p:spPr>
          <a:ln/>
        </p:spPr>
      </p:sp>
      <p:sp>
        <p:nvSpPr>
          <p:cNvPr id="623619" name="Rectangle 3">
            <a:extLst>
              <a:ext uri="{FF2B5EF4-FFF2-40B4-BE49-F238E27FC236}">
                <a16:creationId xmlns:a16="http://schemas.microsoft.com/office/drawing/2014/main" id="{CC73F07B-4D3B-61A7-85BE-B57A0A5CE1F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C3E2713-3F5A-FE91-4DBB-99D0CD0FF4A7}"/>
              </a:ext>
            </a:extLst>
          </p:cNvPr>
          <p:cNvSpPr>
            <a:spLocks noGrp="1" noChangeArrowheads="1"/>
          </p:cNvSpPr>
          <p:nvPr>
            <p:ph type="sldNum" sz="quarter" idx="5"/>
          </p:nvPr>
        </p:nvSpPr>
        <p:spPr>
          <a:ln/>
        </p:spPr>
        <p:txBody>
          <a:bodyPr/>
          <a:lstStyle/>
          <a:p>
            <a:fld id="{2F8696C5-10AF-4AAC-9C96-205A56C06B6E}" type="slidenum">
              <a:rPr lang="en-US" altLang="en-US"/>
              <a:pPr/>
              <a:t>22</a:t>
            </a:fld>
            <a:endParaRPr lang="en-US" altLang="en-US"/>
          </a:p>
        </p:txBody>
      </p:sp>
      <p:sp>
        <p:nvSpPr>
          <p:cNvPr id="625666" name="Rectangle 2">
            <a:extLst>
              <a:ext uri="{FF2B5EF4-FFF2-40B4-BE49-F238E27FC236}">
                <a16:creationId xmlns:a16="http://schemas.microsoft.com/office/drawing/2014/main" id="{72BA45A5-C8EA-3763-E7EA-7AE56BB2D25D}"/>
              </a:ext>
            </a:extLst>
          </p:cNvPr>
          <p:cNvSpPr>
            <a:spLocks noGrp="1" noRot="1" noChangeAspect="1" noChangeArrowheads="1" noTextEdit="1"/>
          </p:cNvSpPr>
          <p:nvPr>
            <p:ph type="sldImg"/>
          </p:nvPr>
        </p:nvSpPr>
        <p:spPr>
          <a:ln/>
        </p:spPr>
      </p:sp>
      <p:sp>
        <p:nvSpPr>
          <p:cNvPr id="625667" name="Rectangle 3">
            <a:extLst>
              <a:ext uri="{FF2B5EF4-FFF2-40B4-BE49-F238E27FC236}">
                <a16:creationId xmlns:a16="http://schemas.microsoft.com/office/drawing/2014/main" id="{A2DDD80C-6ABC-4250-1386-2524B71CEF8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7F06B92-D481-EB45-3433-6F0D310CBC91}"/>
              </a:ext>
            </a:extLst>
          </p:cNvPr>
          <p:cNvSpPr>
            <a:spLocks noGrp="1" noChangeArrowheads="1"/>
          </p:cNvSpPr>
          <p:nvPr>
            <p:ph type="sldNum" sz="quarter" idx="5"/>
          </p:nvPr>
        </p:nvSpPr>
        <p:spPr>
          <a:ln/>
        </p:spPr>
        <p:txBody>
          <a:bodyPr/>
          <a:lstStyle/>
          <a:p>
            <a:fld id="{8CE20A3E-C691-4040-B616-538D219B370F}" type="slidenum">
              <a:rPr lang="en-US" altLang="en-US"/>
              <a:pPr/>
              <a:t>23</a:t>
            </a:fld>
            <a:endParaRPr lang="en-US" altLang="en-US"/>
          </a:p>
        </p:txBody>
      </p:sp>
      <p:sp>
        <p:nvSpPr>
          <p:cNvPr id="689154" name="Rectangle 2">
            <a:extLst>
              <a:ext uri="{FF2B5EF4-FFF2-40B4-BE49-F238E27FC236}">
                <a16:creationId xmlns:a16="http://schemas.microsoft.com/office/drawing/2014/main" id="{92DE871E-C071-1846-1469-3A0F6071944D}"/>
              </a:ext>
            </a:extLst>
          </p:cNvPr>
          <p:cNvSpPr>
            <a:spLocks noGrp="1" noRot="1" noChangeAspect="1" noChangeArrowheads="1" noTextEdit="1"/>
          </p:cNvSpPr>
          <p:nvPr>
            <p:ph type="sldImg"/>
          </p:nvPr>
        </p:nvSpPr>
        <p:spPr>
          <a:ln/>
        </p:spPr>
      </p:sp>
      <p:sp>
        <p:nvSpPr>
          <p:cNvPr id="689155" name="Rectangle 3">
            <a:extLst>
              <a:ext uri="{FF2B5EF4-FFF2-40B4-BE49-F238E27FC236}">
                <a16:creationId xmlns:a16="http://schemas.microsoft.com/office/drawing/2014/main" id="{6BCC1D1A-C5A2-08EB-EAEC-9A7D29BFE5B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82E2E30-6F46-781D-8D21-51741FB7E0F9}"/>
              </a:ext>
            </a:extLst>
          </p:cNvPr>
          <p:cNvSpPr>
            <a:spLocks noGrp="1" noChangeArrowheads="1"/>
          </p:cNvSpPr>
          <p:nvPr>
            <p:ph type="sldNum" sz="quarter" idx="5"/>
          </p:nvPr>
        </p:nvSpPr>
        <p:spPr>
          <a:ln/>
        </p:spPr>
        <p:txBody>
          <a:bodyPr/>
          <a:lstStyle/>
          <a:p>
            <a:fld id="{A829AB0E-22EB-4C7E-A7F6-9701AAEF3E04}" type="slidenum">
              <a:rPr lang="en-US" altLang="en-US"/>
              <a:pPr/>
              <a:t>24</a:t>
            </a:fld>
            <a:endParaRPr lang="en-US" altLang="en-US"/>
          </a:p>
        </p:txBody>
      </p:sp>
      <p:sp>
        <p:nvSpPr>
          <p:cNvPr id="627714" name="Rectangle 2">
            <a:extLst>
              <a:ext uri="{FF2B5EF4-FFF2-40B4-BE49-F238E27FC236}">
                <a16:creationId xmlns:a16="http://schemas.microsoft.com/office/drawing/2014/main" id="{96B4B77A-16D9-21D3-BE61-91AE22100FC5}"/>
              </a:ext>
            </a:extLst>
          </p:cNvPr>
          <p:cNvSpPr>
            <a:spLocks noGrp="1" noRot="1" noChangeAspect="1" noChangeArrowheads="1" noTextEdit="1"/>
          </p:cNvSpPr>
          <p:nvPr>
            <p:ph type="sldImg"/>
          </p:nvPr>
        </p:nvSpPr>
        <p:spPr>
          <a:ln/>
        </p:spPr>
      </p:sp>
      <p:sp>
        <p:nvSpPr>
          <p:cNvPr id="627715" name="Rectangle 3">
            <a:extLst>
              <a:ext uri="{FF2B5EF4-FFF2-40B4-BE49-F238E27FC236}">
                <a16:creationId xmlns:a16="http://schemas.microsoft.com/office/drawing/2014/main" id="{1FD70401-63FE-E0CD-5778-FF3C8201FA0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1D9428D-9A5C-7128-8FDD-8AB0F557CDCD}"/>
              </a:ext>
            </a:extLst>
          </p:cNvPr>
          <p:cNvSpPr>
            <a:spLocks noGrp="1" noChangeArrowheads="1"/>
          </p:cNvSpPr>
          <p:nvPr>
            <p:ph type="sldNum" sz="quarter" idx="5"/>
          </p:nvPr>
        </p:nvSpPr>
        <p:spPr>
          <a:ln/>
        </p:spPr>
        <p:txBody>
          <a:bodyPr/>
          <a:lstStyle/>
          <a:p>
            <a:fld id="{2481A258-1A47-4D37-A6E6-CE095C33FB5B}" type="slidenum">
              <a:rPr lang="en-US" altLang="en-US"/>
              <a:pPr/>
              <a:t>25</a:t>
            </a:fld>
            <a:endParaRPr lang="en-US" altLang="en-US"/>
          </a:p>
        </p:txBody>
      </p:sp>
      <p:sp>
        <p:nvSpPr>
          <p:cNvPr id="691202" name="Rectangle 2">
            <a:extLst>
              <a:ext uri="{FF2B5EF4-FFF2-40B4-BE49-F238E27FC236}">
                <a16:creationId xmlns:a16="http://schemas.microsoft.com/office/drawing/2014/main" id="{103414E5-6AE9-794D-9131-6FBC2C7817AC}"/>
              </a:ext>
            </a:extLst>
          </p:cNvPr>
          <p:cNvSpPr>
            <a:spLocks noGrp="1" noRot="1" noChangeAspect="1" noChangeArrowheads="1" noTextEdit="1"/>
          </p:cNvSpPr>
          <p:nvPr>
            <p:ph type="sldImg"/>
          </p:nvPr>
        </p:nvSpPr>
        <p:spPr>
          <a:ln/>
        </p:spPr>
      </p:sp>
      <p:sp>
        <p:nvSpPr>
          <p:cNvPr id="691203" name="Rectangle 3">
            <a:extLst>
              <a:ext uri="{FF2B5EF4-FFF2-40B4-BE49-F238E27FC236}">
                <a16:creationId xmlns:a16="http://schemas.microsoft.com/office/drawing/2014/main" id="{E6025EF6-2BF3-8BCF-1D95-8294853FCF8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8EB81D-DE3D-D9B9-821E-F51AB4BC283F}"/>
              </a:ext>
            </a:extLst>
          </p:cNvPr>
          <p:cNvSpPr>
            <a:spLocks noGrp="1" noChangeArrowheads="1"/>
          </p:cNvSpPr>
          <p:nvPr>
            <p:ph type="sldNum" sz="quarter" idx="5"/>
          </p:nvPr>
        </p:nvSpPr>
        <p:spPr>
          <a:ln/>
        </p:spPr>
        <p:txBody>
          <a:bodyPr/>
          <a:lstStyle/>
          <a:p>
            <a:fld id="{4D1F44DA-0D20-4C02-A0D8-D59D7A93B83B}" type="slidenum">
              <a:rPr lang="en-US" altLang="en-US"/>
              <a:pPr/>
              <a:t>3</a:t>
            </a:fld>
            <a:endParaRPr lang="en-US" altLang="en-US"/>
          </a:p>
        </p:txBody>
      </p:sp>
      <p:sp>
        <p:nvSpPr>
          <p:cNvPr id="637954" name="Rectangle 2">
            <a:extLst>
              <a:ext uri="{FF2B5EF4-FFF2-40B4-BE49-F238E27FC236}">
                <a16:creationId xmlns:a16="http://schemas.microsoft.com/office/drawing/2014/main" id="{AC071108-3871-2822-38A7-A585DA112C2E}"/>
              </a:ext>
            </a:extLst>
          </p:cNvPr>
          <p:cNvSpPr>
            <a:spLocks noGrp="1" noRot="1" noChangeAspect="1" noChangeArrowheads="1" noTextEdit="1"/>
          </p:cNvSpPr>
          <p:nvPr>
            <p:ph type="sldImg"/>
          </p:nvPr>
        </p:nvSpPr>
        <p:spPr>
          <a:ln/>
        </p:spPr>
      </p:sp>
      <p:sp>
        <p:nvSpPr>
          <p:cNvPr id="637955" name="Rectangle 3">
            <a:extLst>
              <a:ext uri="{FF2B5EF4-FFF2-40B4-BE49-F238E27FC236}">
                <a16:creationId xmlns:a16="http://schemas.microsoft.com/office/drawing/2014/main" id="{87CF63FD-130C-354A-F62C-FEE5342FE16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76A8BEB-CE41-4055-FDAD-9AA61CAFAA9B}"/>
              </a:ext>
            </a:extLst>
          </p:cNvPr>
          <p:cNvSpPr>
            <a:spLocks noGrp="1" noChangeArrowheads="1"/>
          </p:cNvSpPr>
          <p:nvPr>
            <p:ph type="sldNum" sz="quarter" idx="5"/>
          </p:nvPr>
        </p:nvSpPr>
        <p:spPr>
          <a:ln/>
        </p:spPr>
        <p:txBody>
          <a:bodyPr/>
          <a:lstStyle/>
          <a:p>
            <a:fld id="{6D630025-873A-487E-80A9-E503149E7EB2}" type="slidenum">
              <a:rPr lang="en-US" altLang="en-US"/>
              <a:pPr/>
              <a:t>4</a:t>
            </a:fld>
            <a:endParaRPr lang="en-US" altLang="en-US"/>
          </a:p>
        </p:txBody>
      </p:sp>
      <p:sp>
        <p:nvSpPr>
          <p:cNvPr id="640002" name="Rectangle 2">
            <a:extLst>
              <a:ext uri="{FF2B5EF4-FFF2-40B4-BE49-F238E27FC236}">
                <a16:creationId xmlns:a16="http://schemas.microsoft.com/office/drawing/2014/main" id="{FFD9CCDE-7562-5270-8C20-17B511DDF0C9}"/>
              </a:ext>
            </a:extLst>
          </p:cNvPr>
          <p:cNvSpPr>
            <a:spLocks noGrp="1" noRot="1" noChangeAspect="1" noChangeArrowheads="1" noTextEdit="1"/>
          </p:cNvSpPr>
          <p:nvPr>
            <p:ph type="sldImg"/>
          </p:nvPr>
        </p:nvSpPr>
        <p:spPr>
          <a:ln/>
        </p:spPr>
      </p:sp>
      <p:sp>
        <p:nvSpPr>
          <p:cNvPr id="640003" name="Rectangle 3">
            <a:extLst>
              <a:ext uri="{FF2B5EF4-FFF2-40B4-BE49-F238E27FC236}">
                <a16:creationId xmlns:a16="http://schemas.microsoft.com/office/drawing/2014/main" id="{D07D5BA4-4F42-DB11-09CB-CFBDE3DDCAE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2603FB2-4CDE-E724-9FD4-9FEA6EDDE755}"/>
              </a:ext>
            </a:extLst>
          </p:cNvPr>
          <p:cNvSpPr>
            <a:spLocks noGrp="1" noChangeArrowheads="1"/>
          </p:cNvSpPr>
          <p:nvPr>
            <p:ph type="sldNum" sz="quarter" idx="5"/>
          </p:nvPr>
        </p:nvSpPr>
        <p:spPr>
          <a:ln/>
        </p:spPr>
        <p:txBody>
          <a:bodyPr/>
          <a:lstStyle/>
          <a:p>
            <a:fld id="{D72CA96A-9753-4F5E-93DA-0E3B0366AE0E}" type="slidenum">
              <a:rPr lang="en-US" altLang="en-US"/>
              <a:pPr/>
              <a:t>5</a:t>
            </a:fld>
            <a:endParaRPr lang="en-US" altLang="en-US"/>
          </a:p>
        </p:txBody>
      </p:sp>
      <p:sp>
        <p:nvSpPr>
          <p:cNvPr id="558082" name="Rectangle 2">
            <a:extLst>
              <a:ext uri="{FF2B5EF4-FFF2-40B4-BE49-F238E27FC236}">
                <a16:creationId xmlns:a16="http://schemas.microsoft.com/office/drawing/2014/main" id="{3E2673E7-471A-0DD3-AD01-49C8D8C8E51B}"/>
              </a:ext>
            </a:extLst>
          </p:cNvPr>
          <p:cNvSpPr>
            <a:spLocks noGrp="1" noRot="1" noChangeAspect="1" noChangeArrowheads="1" noTextEdit="1"/>
          </p:cNvSpPr>
          <p:nvPr>
            <p:ph type="sldImg"/>
          </p:nvPr>
        </p:nvSpPr>
        <p:spPr>
          <a:ln/>
        </p:spPr>
      </p:sp>
      <p:sp>
        <p:nvSpPr>
          <p:cNvPr id="558083" name="Rectangle 3">
            <a:extLst>
              <a:ext uri="{FF2B5EF4-FFF2-40B4-BE49-F238E27FC236}">
                <a16:creationId xmlns:a16="http://schemas.microsoft.com/office/drawing/2014/main" id="{D871A238-84BA-4F13-EAAE-52C7499487F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A12177E-7D83-49B7-9ED9-D257528D9043}"/>
              </a:ext>
            </a:extLst>
          </p:cNvPr>
          <p:cNvSpPr>
            <a:spLocks noGrp="1" noChangeArrowheads="1"/>
          </p:cNvSpPr>
          <p:nvPr>
            <p:ph type="sldNum" sz="quarter" idx="5"/>
          </p:nvPr>
        </p:nvSpPr>
        <p:spPr>
          <a:ln/>
        </p:spPr>
        <p:txBody>
          <a:bodyPr/>
          <a:lstStyle/>
          <a:p>
            <a:fld id="{C14568C7-306A-4AF9-BE27-868D72CD0430}" type="slidenum">
              <a:rPr lang="en-US" altLang="en-US"/>
              <a:pPr/>
              <a:t>6</a:t>
            </a:fld>
            <a:endParaRPr lang="en-US" altLang="en-US"/>
          </a:p>
        </p:txBody>
      </p:sp>
      <p:sp>
        <p:nvSpPr>
          <p:cNvPr id="615426" name="Rectangle 2">
            <a:extLst>
              <a:ext uri="{FF2B5EF4-FFF2-40B4-BE49-F238E27FC236}">
                <a16:creationId xmlns:a16="http://schemas.microsoft.com/office/drawing/2014/main" id="{3C824E41-8850-71E1-00C2-6C70EED34B5B}"/>
              </a:ext>
            </a:extLst>
          </p:cNvPr>
          <p:cNvSpPr>
            <a:spLocks noGrp="1" noRot="1" noChangeAspect="1" noChangeArrowheads="1" noTextEdit="1"/>
          </p:cNvSpPr>
          <p:nvPr>
            <p:ph type="sldImg"/>
          </p:nvPr>
        </p:nvSpPr>
        <p:spPr>
          <a:ln/>
        </p:spPr>
      </p:sp>
      <p:sp>
        <p:nvSpPr>
          <p:cNvPr id="615427" name="Rectangle 3">
            <a:extLst>
              <a:ext uri="{FF2B5EF4-FFF2-40B4-BE49-F238E27FC236}">
                <a16:creationId xmlns:a16="http://schemas.microsoft.com/office/drawing/2014/main" id="{78C18F95-4EC3-CB77-9128-D4275EBFCC4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05C9C9D-3F82-DDF4-D074-F2E4A90A1B50}"/>
              </a:ext>
            </a:extLst>
          </p:cNvPr>
          <p:cNvSpPr>
            <a:spLocks noGrp="1" noChangeArrowheads="1"/>
          </p:cNvSpPr>
          <p:nvPr>
            <p:ph type="sldNum" sz="quarter" idx="5"/>
          </p:nvPr>
        </p:nvSpPr>
        <p:spPr>
          <a:ln/>
        </p:spPr>
        <p:txBody>
          <a:bodyPr/>
          <a:lstStyle/>
          <a:p>
            <a:fld id="{7E76E4B7-AEBF-4845-9192-903603BA0C51}" type="slidenum">
              <a:rPr lang="en-US" altLang="en-US"/>
              <a:pPr/>
              <a:t>7</a:t>
            </a:fld>
            <a:endParaRPr lang="en-US" altLang="en-US"/>
          </a:p>
        </p:txBody>
      </p:sp>
      <p:sp>
        <p:nvSpPr>
          <p:cNvPr id="658434" name="Rectangle 2">
            <a:extLst>
              <a:ext uri="{FF2B5EF4-FFF2-40B4-BE49-F238E27FC236}">
                <a16:creationId xmlns:a16="http://schemas.microsoft.com/office/drawing/2014/main" id="{4A1366E8-F45F-83D2-830A-B5654A1DD77D}"/>
              </a:ext>
            </a:extLst>
          </p:cNvPr>
          <p:cNvSpPr>
            <a:spLocks noGrp="1" noRot="1" noChangeAspect="1" noChangeArrowheads="1" noTextEdit="1"/>
          </p:cNvSpPr>
          <p:nvPr>
            <p:ph type="sldImg"/>
          </p:nvPr>
        </p:nvSpPr>
        <p:spPr>
          <a:ln/>
        </p:spPr>
      </p:sp>
      <p:sp>
        <p:nvSpPr>
          <p:cNvPr id="658435" name="Rectangle 3">
            <a:extLst>
              <a:ext uri="{FF2B5EF4-FFF2-40B4-BE49-F238E27FC236}">
                <a16:creationId xmlns:a16="http://schemas.microsoft.com/office/drawing/2014/main" id="{62674427-26E9-C665-64CC-6EAD8B14725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45A4431-5021-8D9D-22F6-7F9432F4C72F}"/>
              </a:ext>
            </a:extLst>
          </p:cNvPr>
          <p:cNvSpPr>
            <a:spLocks noGrp="1" noChangeArrowheads="1"/>
          </p:cNvSpPr>
          <p:nvPr>
            <p:ph type="sldNum" sz="quarter" idx="5"/>
          </p:nvPr>
        </p:nvSpPr>
        <p:spPr>
          <a:ln/>
        </p:spPr>
        <p:txBody>
          <a:bodyPr/>
          <a:lstStyle/>
          <a:p>
            <a:fld id="{8EA6BE6D-43C4-42D2-842B-E23D0D60147C}" type="slidenum">
              <a:rPr lang="en-US" altLang="en-US"/>
              <a:pPr/>
              <a:t>8</a:t>
            </a:fld>
            <a:endParaRPr lang="en-US" altLang="en-US"/>
          </a:p>
        </p:txBody>
      </p:sp>
      <p:sp>
        <p:nvSpPr>
          <p:cNvPr id="660482" name="Rectangle 2">
            <a:extLst>
              <a:ext uri="{FF2B5EF4-FFF2-40B4-BE49-F238E27FC236}">
                <a16:creationId xmlns:a16="http://schemas.microsoft.com/office/drawing/2014/main" id="{270F7EA6-0856-1EFA-3E49-18D19D29E421}"/>
              </a:ext>
            </a:extLst>
          </p:cNvPr>
          <p:cNvSpPr>
            <a:spLocks noGrp="1" noRot="1" noChangeAspect="1" noChangeArrowheads="1" noTextEdit="1"/>
          </p:cNvSpPr>
          <p:nvPr>
            <p:ph type="sldImg"/>
          </p:nvPr>
        </p:nvSpPr>
        <p:spPr>
          <a:ln/>
        </p:spPr>
      </p:sp>
      <p:sp>
        <p:nvSpPr>
          <p:cNvPr id="660483" name="Rectangle 3">
            <a:extLst>
              <a:ext uri="{FF2B5EF4-FFF2-40B4-BE49-F238E27FC236}">
                <a16:creationId xmlns:a16="http://schemas.microsoft.com/office/drawing/2014/main" id="{E8B3F4EC-9241-D280-CEFB-938C5B0EBFE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BBAAE3A-1EA8-EE88-119F-EDB9706DD661}"/>
              </a:ext>
            </a:extLst>
          </p:cNvPr>
          <p:cNvSpPr>
            <a:spLocks noGrp="1" noChangeArrowheads="1"/>
          </p:cNvSpPr>
          <p:nvPr>
            <p:ph type="sldNum" sz="quarter" idx="5"/>
          </p:nvPr>
        </p:nvSpPr>
        <p:spPr>
          <a:ln/>
        </p:spPr>
        <p:txBody>
          <a:bodyPr/>
          <a:lstStyle/>
          <a:p>
            <a:fld id="{0E172670-D643-4EAC-A7E3-07A34E7271E5}" type="slidenum">
              <a:rPr lang="en-US" altLang="en-US"/>
              <a:pPr/>
              <a:t>9</a:t>
            </a:fld>
            <a:endParaRPr lang="en-US" altLang="en-US"/>
          </a:p>
        </p:txBody>
      </p:sp>
      <p:sp>
        <p:nvSpPr>
          <p:cNvPr id="561154" name="Rectangle 2">
            <a:extLst>
              <a:ext uri="{FF2B5EF4-FFF2-40B4-BE49-F238E27FC236}">
                <a16:creationId xmlns:a16="http://schemas.microsoft.com/office/drawing/2014/main" id="{01551861-8F79-6257-A1F9-7ABD0FB8D344}"/>
              </a:ext>
            </a:extLst>
          </p:cNvPr>
          <p:cNvSpPr>
            <a:spLocks noGrp="1" noRot="1" noChangeAspect="1" noChangeArrowheads="1" noTextEdit="1"/>
          </p:cNvSpPr>
          <p:nvPr>
            <p:ph type="sldImg"/>
          </p:nvPr>
        </p:nvSpPr>
        <p:spPr>
          <a:ln/>
        </p:spPr>
      </p:sp>
      <p:sp>
        <p:nvSpPr>
          <p:cNvPr id="561155" name="Rectangle 3">
            <a:extLst>
              <a:ext uri="{FF2B5EF4-FFF2-40B4-BE49-F238E27FC236}">
                <a16:creationId xmlns:a16="http://schemas.microsoft.com/office/drawing/2014/main" id="{997EF860-344C-06F2-2AFB-504C8B7EDF99}"/>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24F0E0A1-1D1F-2A0A-B3EE-DF2BA861665D}"/>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1319DEE6-21F4-5776-EB62-DCA6EC789E61}"/>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26A15677-2AA0-FE7D-09EA-EE9162FD9222}"/>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a:extLst>
                  <a:ext uri="{FF2B5EF4-FFF2-40B4-BE49-F238E27FC236}">
                    <a16:creationId xmlns:a16="http://schemas.microsoft.com/office/drawing/2014/main" id="{7F7B42FB-3D12-1A4B-5218-91F626440DD8}"/>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a:extLst>
                <a:ext uri="{FF2B5EF4-FFF2-40B4-BE49-F238E27FC236}">
                  <a16:creationId xmlns:a16="http://schemas.microsoft.com/office/drawing/2014/main" id="{905E507F-C4C2-FDCE-3BF2-233ECCEB06C5}"/>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13F3A524-B010-143F-232F-CA1B704E4B22}"/>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a:extLst>
                  <a:ext uri="{FF2B5EF4-FFF2-40B4-BE49-F238E27FC236}">
                    <a16:creationId xmlns:a16="http://schemas.microsoft.com/office/drawing/2014/main" id="{1A3ED21F-7F08-816F-DFAC-832FCE8F3B7F}"/>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a:extLst>
                <a:ext uri="{FF2B5EF4-FFF2-40B4-BE49-F238E27FC236}">
                  <a16:creationId xmlns:a16="http://schemas.microsoft.com/office/drawing/2014/main" id="{DF338E89-5390-0061-AC27-DF1FB375DFFB}"/>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DCFA7BD1-B0D3-A792-AB82-845406C67E40}"/>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a:extLst>
                <a:ext uri="{FF2B5EF4-FFF2-40B4-BE49-F238E27FC236}">
                  <a16:creationId xmlns:a16="http://schemas.microsoft.com/office/drawing/2014/main" id="{E82F63A8-D5AA-2943-6218-79D529F44CD5}"/>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a:extLst>
              <a:ext uri="{FF2B5EF4-FFF2-40B4-BE49-F238E27FC236}">
                <a16:creationId xmlns:a16="http://schemas.microsoft.com/office/drawing/2014/main" id="{2CEA9FDD-E7D8-9EE4-115B-E907D5ABB3DE}"/>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a:extLst>
              <a:ext uri="{FF2B5EF4-FFF2-40B4-BE49-F238E27FC236}">
                <a16:creationId xmlns:a16="http://schemas.microsoft.com/office/drawing/2014/main" id="{088C337D-E797-24BC-90CB-DF2C36DEB676}"/>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210958" name="Rectangle 14">
            <a:extLst>
              <a:ext uri="{FF2B5EF4-FFF2-40B4-BE49-F238E27FC236}">
                <a16:creationId xmlns:a16="http://schemas.microsoft.com/office/drawing/2014/main" id="{37473587-C225-9036-8EBC-0C215D0833F0}"/>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defRPr>
            </a:lvl1pPr>
          </a:lstStyle>
          <a:p>
            <a:endParaRPr lang="en-US" altLang="en-US"/>
          </a:p>
        </p:txBody>
      </p:sp>
      <p:sp>
        <p:nvSpPr>
          <p:cNvPr id="210959" name="Rectangle 15">
            <a:extLst>
              <a:ext uri="{FF2B5EF4-FFF2-40B4-BE49-F238E27FC236}">
                <a16:creationId xmlns:a16="http://schemas.microsoft.com/office/drawing/2014/main" id="{60170E24-DA9A-093B-A7B9-70A70B6899FF}"/>
              </a:ext>
            </a:extLst>
          </p:cNvPr>
          <p:cNvSpPr>
            <a:spLocks noGrp="1" noChangeArrowheads="1"/>
          </p:cNvSpPr>
          <p:nvPr>
            <p:ph type="ftr" sz="quarter" idx="3"/>
          </p:nvPr>
        </p:nvSpPr>
        <p:spPr>
          <a:xfrm>
            <a:off x="3429000" y="6248400"/>
            <a:ext cx="2895600" cy="457200"/>
          </a:xfrm>
        </p:spPr>
        <p:txBody>
          <a:bodyPr/>
          <a:lstStyle>
            <a:lvl1pPr algn="ctr">
              <a:defRPr sz="1400" b="0">
                <a:solidFill>
                  <a:schemeClr val="bg2"/>
                </a:solidFill>
              </a:defRPr>
            </a:lvl1pPr>
          </a:lstStyle>
          <a:p>
            <a:r>
              <a:rPr lang="en-US" altLang="en-US"/>
              <a:t>TCP/IP Protocol Suite</a:t>
            </a:r>
          </a:p>
        </p:txBody>
      </p:sp>
      <p:sp>
        <p:nvSpPr>
          <p:cNvPr id="210960" name="Rectangle 16">
            <a:extLst>
              <a:ext uri="{FF2B5EF4-FFF2-40B4-BE49-F238E27FC236}">
                <a16:creationId xmlns:a16="http://schemas.microsoft.com/office/drawing/2014/main" id="{3E9A566F-81F2-2C6A-C324-2104A1D4D38E}"/>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62571DA0-6FDC-4677-A154-FD72127C918F}" type="slidenum">
              <a:rPr lang="en-US" altLang="en-US"/>
              <a:pPr/>
              <a:t>‹#›</a:t>
            </a:fld>
            <a:endParaRPr lang="en-US" altLang="en-US"/>
          </a:p>
        </p:txBody>
      </p:sp>
      <p:sp>
        <p:nvSpPr>
          <p:cNvPr id="210961" name="Text Box 17">
            <a:extLst>
              <a:ext uri="{FF2B5EF4-FFF2-40B4-BE49-F238E27FC236}">
                <a16:creationId xmlns:a16="http://schemas.microsoft.com/office/drawing/2014/main" id="{0D435C48-69BB-7E48-EC53-FD94F2D39842}"/>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a:extLst>
              <a:ext uri="{FF2B5EF4-FFF2-40B4-BE49-F238E27FC236}">
                <a16:creationId xmlns:a16="http://schemas.microsoft.com/office/drawing/2014/main" id="{BE29D33C-AEC3-DCBA-C478-430AD911CEBB}"/>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19A7C-101B-BA0E-33F1-730459B14F7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C36790-05F8-6046-D8A3-26CD966E238A}"/>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0C34BC6-5148-AE58-4075-86F2E8F49B98}"/>
              </a:ext>
            </a:extLst>
          </p:cNvPr>
          <p:cNvSpPr>
            <a:spLocks noGrp="1"/>
          </p:cNvSpPr>
          <p:nvPr>
            <p:ph type="ftr" sz="quarter" idx="10"/>
          </p:nvPr>
        </p:nvSpPr>
        <p:spPr/>
        <p:txBody>
          <a:bodyPr/>
          <a:lstStyle>
            <a:lvl1pPr>
              <a:defRPr/>
            </a:lvl1pPr>
          </a:lstStyle>
          <a:p>
            <a:r>
              <a:rPr lang="en-US" altLang="en-US"/>
              <a:t>TCP/IP Protocol Suite</a:t>
            </a:r>
          </a:p>
        </p:txBody>
      </p:sp>
      <p:sp>
        <p:nvSpPr>
          <p:cNvPr id="5" name="Slide Number Placeholder 4">
            <a:extLst>
              <a:ext uri="{FF2B5EF4-FFF2-40B4-BE49-F238E27FC236}">
                <a16:creationId xmlns:a16="http://schemas.microsoft.com/office/drawing/2014/main" id="{B3BB1502-5DB2-B05C-2C79-9149BA3576F2}"/>
              </a:ext>
            </a:extLst>
          </p:cNvPr>
          <p:cNvSpPr>
            <a:spLocks noGrp="1"/>
          </p:cNvSpPr>
          <p:nvPr>
            <p:ph type="sldNum" sz="quarter" idx="11"/>
          </p:nvPr>
        </p:nvSpPr>
        <p:spPr/>
        <p:txBody>
          <a:bodyPr/>
          <a:lstStyle>
            <a:lvl1pPr>
              <a:defRPr/>
            </a:lvl1pPr>
          </a:lstStyle>
          <a:p>
            <a:fld id="{7497C77E-20F1-4229-94D0-9136851738BF}" type="slidenum">
              <a:rPr lang="en-US" altLang="en-US"/>
              <a:pPr/>
              <a:t>‹#›</a:t>
            </a:fld>
            <a:endParaRPr lang="en-US" altLang="en-US"/>
          </a:p>
        </p:txBody>
      </p:sp>
    </p:spTree>
    <p:extLst>
      <p:ext uri="{BB962C8B-B14F-4D97-AF65-F5344CB8AC3E}">
        <p14:creationId xmlns:p14="http://schemas.microsoft.com/office/powerpoint/2010/main" val="267571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EE43BA-F7BF-43D3-750F-6A901D783D1B}"/>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24DCDB-AF44-92CA-81DE-4E4B2217A18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4213AE3B-6F24-27A9-EC7F-73747F8AF563}"/>
              </a:ext>
            </a:extLst>
          </p:cNvPr>
          <p:cNvSpPr>
            <a:spLocks noGrp="1"/>
          </p:cNvSpPr>
          <p:nvPr>
            <p:ph type="ftr" sz="quarter" idx="10"/>
          </p:nvPr>
        </p:nvSpPr>
        <p:spPr/>
        <p:txBody>
          <a:bodyPr/>
          <a:lstStyle>
            <a:lvl1pPr>
              <a:defRPr/>
            </a:lvl1pPr>
          </a:lstStyle>
          <a:p>
            <a:r>
              <a:rPr lang="en-US" altLang="en-US"/>
              <a:t>TCP/IP Protocol Suite</a:t>
            </a:r>
          </a:p>
        </p:txBody>
      </p:sp>
      <p:sp>
        <p:nvSpPr>
          <p:cNvPr id="5" name="Slide Number Placeholder 4">
            <a:extLst>
              <a:ext uri="{FF2B5EF4-FFF2-40B4-BE49-F238E27FC236}">
                <a16:creationId xmlns:a16="http://schemas.microsoft.com/office/drawing/2014/main" id="{DFBA56F6-F1A6-1901-7C23-7B8F37F13461}"/>
              </a:ext>
            </a:extLst>
          </p:cNvPr>
          <p:cNvSpPr>
            <a:spLocks noGrp="1"/>
          </p:cNvSpPr>
          <p:nvPr>
            <p:ph type="sldNum" sz="quarter" idx="11"/>
          </p:nvPr>
        </p:nvSpPr>
        <p:spPr/>
        <p:txBody>
          <a:bodyPr/>
          <a:lstStyle>
            <a:lvl1pPr>
              <a:defRPr/>
            </a:lvl1pPr>
          </a:lstStyle>
          <a:p>
            <a:fld id="{A60C66A1-BB1C-44D9-8001-FBA3CC428ECF}" type="slidenum">
              <a:rPr lang="en-US" altLang="en-US"/>
              <a:pPr/>
              <a:t>‹#›</a:t>
            </a:fld>
            <a:endParaRPr lang="en-US" altLang="en-US"/>
          </a:p>
        </p:txBody>
      </p:sp>
    </p:spTree>
    <p:extLst>
      <p:ext uri="{BB962C8B-B14F-4D97-AF65-F5344CB8AC3E}">
        <p14:creationId xmlns:p14="http://schemas.microsoft.com/office/powerpoint/2010/main" val="713440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F6ED-0F38-B664-CD4F-E787E7E79AD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Table Placeholder 2">
            <a:extLst>
              <a:ext uri="{FF2B5EF4-FFF2-40B4-BE49-F238E27FC236}">
                <a16:creationId xmlns:a16="http://schemas.microsoft.com/office/drawing/2014/main" id="{F0AA8018-E7FC-2033-7FB5-CDE21A11BDBF}"/>
              </a:ext>
            </a:extLst>
          </p:cNvPr>
          <p:cNvSpPr>
            <a:spLocks noGrp="1"/>
          </p:cNvSpPr>
          <p:nvPr>
            <p:ph type="tbl" idx="1"/>
          </p:nvPr>
        </p:nvSpPr>
        <p:spPr>
          <a:xfrm>
            <a:off x="628650" y="1825625"/>
            <a:ext cx="7886700" cy="4351338"/>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64A61665-CF43-10E6-CB98-A4391AD5945B}"/>
              </a:ext>
            </a:extLst>
          </p:cNvPr>
          <p:cNvSpPr>
            <a:spLocks noGrp="1"/>
          </p:cNvSpPr>
          <p:nvPr>
            <p:ph type="ftr" sz="quarter" idx="10"/>
          </p:nvPr>
        </p:nvSpPr>
        <p:spPr>
          <a:xfrm>
            <a:off x="76200" y="6248400"/>
            <a:ext cx="2895600" cy="457200"/>
          </a:xfrm>
        </p:spPr>
        <p:txBody>
          <a:bodyPr/>
          <a:lstStyle>
            <a:lvl1pPr>
              <a:defRPr/>
            </a:lvl1pPr>
          </a:lstStyle>
          <a:p>
            <a:r>
              <a:rPr lang="en-US" altLang="en-US"/>
              <a:t>TCP/IP Protocol Suite</a:t>
            </a:r>
          </a:p>
        </p:txBody>
      </p:sp>
      <p:sp>
        <p:nvSpPr>
          <p:cNvPr id="5" name="Slide Number Placeholder 4">
            <a:extLst>
              <a:ext uri="{FF2B5EF4-FFF2-40B4-BE49-F238E27FC236}">
                <a16:creationId xmlns:a16="http://schemas.microsoft.com/office/drawing/2014/main" id="{A6C3FF9A-B5C2-5F5D-D14B-BB6AEBA93259}"/>
              </a:ext>
            </a:extLst>
          </p:cNvPr>
          <p:cNvSpPr>
            <a:spLocks noGrp="1"/>
          </p:cNvSpPr>
          <p:nvPr>
            <p:ph type="sldNum" sz="quarter" idx="11"/>
          </p:nvPr>
        </p:nvSpPr>
        <p:spPr>
          <a:xfrm>
            <a:off x="7042150" y="6243638"/>
            <a:ext cx="1905000" cy="457200"/>
          </a:xfrm>
        </p:spPr>
        <p:txBody>
          <a:bodyPr/>
          <a:lstStyle>
            <a:lvl1pPr>
              <a:defRPr/>
            </a:lvl1pPr>
          </a:lstStyle>
          <a:p>
            <a:fld id="{838CE1E1-579A-4230-843D-AF32000FF243}" type="slidenum">
              <a:rPr lang="en-US" altLang="en-US"/>
              <a:pPr/>
              <a:t>‹#›</a:t>
            </a:fld>
            <a:endParaRPr lang="en-US" altLang="en-US"/>
          </a:p>
        </p:txBody>
      </p:sp>
    </p:spTree>
    <p:extLst>
      <p:ext uri="{BB962C8B-B14F-4D97-AF65-F5344CB8AC3E}">
        <p14:creationId xmlns:p14="http://schemas.microsoft.com/office/powerpoint/2010/main" val="4241120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A579-ECD6-C92C-9CF7-3F240805530A}"/>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martArt Placeholder 2">
            <a:extLst>
              <a:ext uri="{FF2B5EF4-FFF2-40B4-BE49-F238E27FC236}">
                <a16:creationId xmlns:a16="http://schemas.microsoft.com/office/drawing/2014/main" id="{A056269A-A255-2376-A80B-FC58D41DF81C}"/>
              </a:ext>
            </a:extLst>
          </p:cNvPr>
          <p:cNvSpPr>
            <a:spLocks noGrp="1"/>
          </p:cNvSpPr>
          <p:nvPr>
            <p:ph type="dgm" idx="1"/>
          </p:nvPr>
        </p:nvSpPr>
        <p:spPr>
          <a:xfrm>
            <a:off x="628650" y="1825625"/>
            <a:ext cx="7886700" cy="4351338"/>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A65A9DEB-1B16-35DE-97DD-8E92CEE32FBD}"/>
              </a:ext>
            </a:extLst>
          </p:cNvPr>
          <p:cNvSpPr>
            <a:spLocks noGrp="1"/>
          </p:cNvSpPr>
          <p:nvPr>
            <p:ph type="ftr" sz="quarter" idx="10"/>
          </p:nvPr>
        </p:nvSpPr>
        <p:spPr>
          <a:xfrm>
            <a:off x="76200" y="6248400"/>
            <a:ext cx="2895600" cy="457200"/>
          </a:xfrm>
        </p:spPr>
        <p:txBody>
          <a:bodyPr/>
          <a:lstStyle>
            <a:lvl1pPr>
              <a:defRPr/>
            </a:lvl1pPr>
          </a:lstStyle>
          <a:p>
            <a:r>
              <a:rPr lang="en-US" altLang="en-US"/>
              <a:t>TCP/IP Protocol Suite</a:t>
            </a:r>
          </a:p>
        </p:txBody>
      </p:sp>
      <p:sp>
        <p:nvSpPr>
          <p:cNvPr id="5" name="Slide Number Placeholder 4">
            <a:extLst>
              <a:ext uri="{FF2B5EF4-FFF2-40B4-BE49-F238E27FC236}">
                <a16:creationId xmlns:a16="http://schemas.microsoft.com/office/drawing/2014/main" id="{D7F88A65-823F-2DCA-29E0-E7AA49C359F6}"/>
              </a:ext>
            </a:extLst>
          </p:cNvPr>
          <p:cNvSpPr>
            <a:spLocks noGrp="1"/>
          </p:cNvSpPr>
          <p:nvPr>
            <p:ph type="sldNum" sz="quarter" idx="11"/>
          </p:nvPr>
        </p:nvSpPr>
        <p:spPr>
          <a:xfrm>
            <a:off x="7042150" y="6243638"/>
            <a:ext cx="1905000" cy="457200"/>
          </a:xfrm>
        </p:spPr>
        <p:txBody>
          <a:bodyPr/>
          <a:lstStyle>
            <a:lvl1pPr>
              <a:defRPr/>
            </a:lvl1pPr>
          </a:lstStyle>
          <a:p>
            <a:fld id="{A133160A-C51D-4649-884D-7B0C408F0E4C}" type="slidenum">
              <a:rPr lang="en-US" altLang="en-US"/>
              <a:pPr/>
              <a:t>‹#›</a:t>
            </a:fld>
            <a:endParaRPr lang="en-US" altLang="en-US"/>
          </a:p>
        </p:txBody>
      </p:sp>
    </p:spTree>
    <p:extLst>
      <p:ext uri="{BB962C8B-B14F-4D97-AF65-F5344CB8AC3E}">
        <p14:creationId xmlns:p14="http://schemas.microsoft.com/office/powerpoint/2010/main" val="1439642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2BB7-64D6-7D74-6D0D-7EBE766B72CF}"/>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FB6729A-BB0E-39C2-4FD6-63A833182B47}"/>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9163A96E-0296-1CFF-ED33-488DCC64738F}"/>
              </a:ext>
            </a:extLst>
          </p:cNvPr>
          <p:cNvSpPr>
            <a:spLocks noGrp="1"/>
          </p:cNvSpPr>
          <p:nvPr>
            <p:ph type="ftr" sz="quarter" idx="10"/>
          </p:nvPr>
        </p:nvSpPr>
        <p:spPr/>
        <p:txBody>
          <a:bodyPr/>
          <a:lstStyle>
            <a:lvl1pPr>
              <a:defRPr/>
            </a:lvl1pPr>
          </a:lstStyle>
          <a:p>
            <a:r>
              <a:rPr lang="en-US" altLang="en-US"/>
              <a:t>TCP/IP Protocol Suite</a:t>
            </a:r>
          </a:p>
        </p:txBody>
      </p:sp>
      <p:sp>
        <p:nvSpPr>
          <p:cNvPr id="5" name="Slide Number Placeholder 4">
            <a:extLst>
              <a:ext uri="{FF2B5EF4-FFF2-40B4-BE49-F238E27FC236}">
                <a16:creationId xmlns:a16="http://schemas.microsoft.com/office/drawing/2014/main" id="{B186FD27-91B2-AF15-48B4-4B2BFFFFDC43}"/>
              </a:ext>
            </a:extLst>
          </p:cNvPr>
          <p:cNvSpPr>
            <a:spLocks noGrp="1"/>
          </p:cNvSpPr>
          <p:nvPr>
            <p:ph type="sldNum" sz="quarter" idx="11"/>
          </p:nvPr>
        </p:nvSpPr>
        <p:spPr/>
        <p:txBody>
          <a:bodyPr/>
          <a:lstStyle>
            <a:lvl1pPr>
              <a:defRPr/>
            </a:lvl1pPr>
          </a:lstStyle>
          <a:p>
            <a:fld id="{67DC8B9C-6546-4F8F-9C7D-91CEE9B4C9C3}" type="slidenum">
              <a:rPr lang="en-US" altLang="en-US"/>
              <a:pPr/>
              <a:t>‹#›</a:t>
            </a:fld>
            <a:endParaRPr lang="en-US" altLang="en-US"/>
          </a:p>
        </p:txBody>
      </p:sp>
    </p:spTree>
    <p:extLst>
      <p:ext uri="{BB962C8B-B14F-4D97-AF65-F5344CB8AC3E}">
        <p14:creationId xmlns:p14="http://schemas.microsoft.com/office/powerpoint/2010/main" val="3526736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0D13E-BEBF-8430-685D-0809C2A0021D}"/>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293593-FDD4-5D8F-7541-6827FDF035F6}"/>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a:extLst>
              <a:ext uri="{FF2B5EF4-FFF2-40B4-BE49-F238E27FC236}">
                <a16:creationId xmlns:a16="http://schemas.microsoft.com/office/drawing/2014/main" id="{E86E3521-33E3-FE56-9B14-F74407378C13}"/>
              </a:ext>
            </a:extLst>
          </p:cNvPr>
          <p:cNvSpPr>
            <a:spLocks noGrp="1"/>
          </p:cNvSpPr>
          <p:nvPr>
            <p:ph type="ftr" sz="quarter" idx="10"/>
          </p:nvPr>
        </p:nvSpPr>
        <p:spPr/>
        <p:txBody>
          <a:bodyPr/>
          <a:lstStyle>
            <a:lvl1pPr>
              <a:defRPr/>
            </a:lvl1pPr>
          </a:lstStyle>
          <a:p>
            <a:r>
              <a:rPr lang="en-US" altLang="en-US"/>
              <a:t>TCP/IP Protocol Suite</a:t>
            </a:r>
          </a:p>
        </p:txBody>
      </p:sp>
      <p:sp>
        <p:nvSpPr>
          <p:cNvPr id="5" name="Slide Number Placeholder 4">
            <a:extLst>
              <a:ext uri="{FF2B5EF4-FFF2-40B4-BE49-F238E27FC236}">
                <a16:creationId xmlns:a16="http://schemas.microsoft.com/office/drawing/2014/main" id="{A2D3A57F-AEEB-2E0F-37B4-1BE2CB0A33B4}"/>
              </a:ext>
            </a:extLst>
          </p:cNvPr>
          <p:cNvSpPr>
            <a:spLocks noGrp="1"/>
          </p:cNvSpPr>
          <p:nvPr>
            <p:ph type="sldNum" sz="quarter" idx="11"/>
          </p:nvPr>
        </p:nvSpPr>
        <p:spPr/>
        <p:txBody>
          <a:bodyPr/>
          <a:lstStyle>
            <a:lvl1pPr>
              <a:defRPr/>
            </a:lvl1pPr>
          </a:lstStyle>
          <a:p>
            <a:fld id="{9D7BD071-8AEA-4C36-B7C4-933C14DA6B14}" type="slidenum">
              <a:rPr lang="en-US" altLang="en-US"/>
              <a:pPr/>
              <a:t>‹#›</a:t>
            </a:fld>
            <a:endParaRPr lang="en-US" altLang="en-US"/>
          </a:p>
        </p:txBody>
      </p:sp>
    </p:spTree>
    <p:extLst>
      <p:ext uri="{BB962C8B-B14F-4D97-AF65-F5344CB8AC3E}">
        <p14:creationId xmlns:p14="http://schemas.microsoft.com/office/powerpoint/2010/main" val="257786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EBE9-F64D-6348-2B77-BB1906263A90}"/>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F367880-676A-EA8F-6755-FA67C21A54CC}"/>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072282-88E2-FC18-0FA4-C4EED44890C4}"/>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D272AAF5-4A59-AB08-AF04-5058F0902C68}"/>
              </a:ext>
            </a:extLst>
          </p:cNvPr>
          <p:cNvSpPr>
            <a:spLocks noGrp="1"/>
          </p:cNvSpPr>
          <p:nvPr>
            <p:ph type="ftr" sz="quarter" idx="10"/>
          </p:nvPr>
        </p:nvSpPr>
        <p:spPr/>
        <p:txBody>
          <a:bodyPr/>
          <a:lstStyle>
            <a:lvl1pPr>
              <a:defRPr/>
            </a:lvl1pPr>
          </a:lstStyle>
          <a:p>
            <a:r>
              <a:rPr lang="en-US" altLang="en-US"/>
              <a:t>TCP/IP Protocol Suite</a:t>
            </a:r>
          </a:p>
        </p:txBody>
      </p:sp>
      <p:sp>
        <p:nvSpPr>
          <p:cNvPr id="6" name="Slide Number Placeholder 5">
            <a:extLst>
              <a:ext uri="{FF2B5EF4-FFF2-40B4-BE49-F238E27FC236}">
                <a16:creationId xmlns:a16="http://schemas.microsoft.com/office/drawing/2014/main" id="{78F1DC9C-367A-4F07-C5C9-A2685A39A7BA}"/>
              </a:ext>
            </a:extLst>
          </p:cNvPr>
          <p:cNvSpPr>
            <a:spLocks noGrp="1"/>
          </p:cNvSpPr>
          <p:nvPr>
            <p:ph type="sldNum" sz="quarter" idx="11"/>
          </p:nvPr>
        </p:nvSpPr>
        <p:spPr/>
        <p:txBody>
          <a:bodyPr/>
          <a:lstStyle>
            <a:lvl1pPr>
              <a:defRPr/>
            </a:lvl1pPr>
          </a:lstStyle>
          <a:p>
            <a:fld id="{76A8284D-AD95-42BC-A8A6-AA69EAEDD555}" type="slidenum">
              <a:rPr lang="en-US" altLang="en-US"/>
              <a:pPr/>
              <a:t>‹#›</a:t>
            </a:fld>
            <a:endParaRPr lang="en-US" altLang="en-US"/>
          </a:p>
        </p:txBody>
      </p:sp>
    </p:spTree>
    <p:extLst>
      <p:ext uri="{BB962C8B-B14F-4D97-AF65-F5344CB8AC3E}">
        <p14:creationId xmlns:p14="http://schemas.microsoft.com/office/powerpoint/2010/main" val="3153140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3749-0D85-A48D-234F-A17C22396832}"/>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B21162-B929-C1FC-5EDA-E0218CC84D5A}"/>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C4341B-8EDD-133C-1392-3986F2A4F539}"/>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1E6D7F-439E-56FD-FA08-B1910E38D59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6CDFE5-0661-DAFA-3107-169568007DDB}"/>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5562B57B-A37B-AEBF-C432-AFA3BEB1243A}"/>
              </a:ext>
            </a:extLst>
          </p:cNvPr>
          <p:cNvSpPr>
            <a:spLocks noGrp="1"/>
          </p:cNvSpPr>
          <p:nvPr>
            <p:ph type="ftr" sz="quarter" idx="10"/>
          </p:nvPr>
        </p:nvSpPr>
        <p:spPr/>
        <p:txBody>
          <a:bodyPr/>
          <a:lstStyle>
            <a:lvl1pPr>
              <a:defRPr/>
            </a:lvl1pPr>
          </a:lstStyle>
          <a:p>
            <a:r>
              <a:rPr lang="en-US" altLang="en-US"/>
              <a:t>TCP/IP Protocol Suite</a:t>
            </a:r>
          </a:p>
        </p:txBody>
      </p:sp>
      <p:sp>
        <p:nvSpPr>
          <p:cNvPr id="8" name="Slide Number Placeholder 7">
            <a:extLst>
              <a:ext uri="{FF2B5EF4-FFF2-40B4-BE49-F238E27FC236}">
                <a16:creationId xmlns:a16="http://schemas.microsoft.com/office/drawing/2014/main" id="{B0C1F74D-72CB-07F6-4213-7E8FB7DFF9B6}"/>
              </a:ext>
            </a:extLst>
          </p:cNvPr>
          <p:cNvSpPr>
            <a:spLocks noGrp="1"/>
          </p:cNvSpPr>
          <p:nvPr>
            <p:ph type="sldNum" sz="quarter" idx="11"/>
          </p:nvPr>
        </p:nvSpPr>
        <p:spPr/>
        <p:txBody>
          <a:bodyPr/>
          <a:lstStyle>
            <a:lvl1pPr>
              <a:defRPr/>
            </a:lvl1pPr>
          </a:lstStyle>
          <a:p>
            <a:fld id="{E2A39F9E-4C08-42CB-B246-1FF18F3527DE}" type="slidenum">
              <a:rPr lang="en-US" altLang="en-US"/>
              <a:pPr/>
              <a:t>‹#›</a:t>
            </a:fld>
            <a:endParaRPr lang="en-US" altLang="en-US"/>
          </a:p>
        </p:txBody>
      </p:sp>
    </p:spTree>
    <p:extLst>
      <p:ext uri="{BB962C8B-B14F-4D97-AF65-F5344CB8AC3E}">
        <p14:creationId xmlns:p14="http://schemas.microsoft.com/office/powerpoint/2010/main" val="88269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A052-BB92-08F7-0AD5-CF206193C270}"/>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Footer Placeholder 2">
            <a:extLst>
              <a:ext uri="{FF2B5EF4-FFF2-40B4-BE49-F238E27FC236}">
                <a16:creationId xmlns:a16="http://schemas.microsoft.com/office/drawing/2014/main" id="{1D5A0BBA-AE57-4834-3EA2-469098BFDBAA}"/>
              </a:ext>
            </a:extLst>
          </p:cNvPr>
          <p:cNvSpPr>
            <a:spLocks noGrp="1"/>
          </p:cNvSpPr>
          <p:nvPr>
            <p:ph type="ftr" sz="quarter" idx="10"/>
          </p:nvPr>
        </p:nvSpPr>
        <p:spPr/>
        <p:txBody>
          <a:bodyPr/>
          <a:lstStyle>
            <a:lvl1pPr>
              <a:defRPr/>
            </a:lvl1pPr>
          </a:lstStyle>
          <a:p>
            <a:r>
              <a:rPr lang="en-US" altLang="en-US"/>
              <a:t>TCP/IP Protocol Suite</a:t>
            </a:r>
          </a:p>
        </p:txBody>
      </p:sp>
      <p:sp>
        <p:nvSpPr>
          <p:cNvPr id="4" name="Slide Number Placeholder 3">
            <a:extLst>
              <a:ext uri="{FF2B5EF4-FFF2-40B4-BE49-F238E27FC236}">
                <a16:creationId xmlns:a16="http://schemas.microsoft.com/office/drawing/2014/main" id="{94906A9E-3CCF-A7D0-F8B2-8A95BD96DBAA}"/>
              </a:ext>
            </a:extLst>
          </p:cNvPr>
          <p:cNvSpPr>
            <a:spLocks noGrp="1"/>
          </p:cNvSpPr>
          <p:nvPr>
            <p:ph type="sldNum" sz="quarter" idx="11"/>
          </p:nvPr>
        </p:nvSpPr>
        <p:spPr/>
        <p:txBody>
          <a:bodyPr/>
          <a:lstStyle>
            <a:lvl1pPr>
              <a:defRPr/>
            </a:lvl1pPr>
          </a:lstStyle>
          <a:p>
            <a:fld id="{DDFF19B1-C1B8-409F-82EF-5A3707655C07}" type="slidenum">
              <a:rPr lang="en-US" altLang="en-US"/>
              <a:pPr/>
              <a:t>‹#›</a:t>
            </a:fld>
            <a:endParaRPr lang="en-US" altLang="en-US"/>
          </a:p>
        </p:txBody>
      </p:sp>
    </p:spTree>
    <p:extLst>
      <p:ext uri="{BB962C8B-B14F-4D97-AF65-F5344CB8AC3E}">
        <p14:creationId xmlns:p14="http://schemas.microsoft.com/office/powerpoint/2010/main" val="2154677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4A02EB-4461-CC56-F2E8-5B3B123F8D20}"/>
              </a:ext>
            </a:extLst>
          </p:cNvPr>
          <p:cNvSpPr>
            <a:spLocks noGrp="1"/>
          </p:cNvSpPr>
          <p:nvPr>
            <p:ph type="ftr" sz="quarter" idx="10"/>
          </p:nvPr>
        </p:nvSpPr>
        <p:spPr/>
        <p:txBody>
          <a:bodyPr/>
          <a:lstStyle>
            <a:lvl1pPr>
              <a:defRPr/>
            </a:lvl1pPr>
          </a:lstStyle>
          <a:p>
            <a:r>
              <a:rPr lang="en-US" altLang="en-US"/>
              <a:t>TCP/IP Protocol Suite</a:t>
            </a:r>
          </a:p>
        </p:txBody>
      </p:sp>
      <p:sp>
        <p:nvSpPr>
          <p:cNvPr id="3" name="Slide Number Placeholder 2">
            <a:extLst>
              <a:ext uri="{FF2B5EF4-FFF2-40B4-BE49-F238E27FC236}">
                <a16:creationId xmlns:a16="http://schemas.microsoft.com/office/drawing/2014/main" id="{396EB9F0-E15E-0489-7B90-78572A387D6C}"/>
              </a:ext>
            </a:extLst>
          </p:cNvPr>
          <p:cNvSpPr>
            <a:spLocks noGrp="1"/>
          </p:cNvSpPr>
          <p:nvPr>
            <p:ph type="sldNum" sz="quarter" idx="11"/>
          </p:nvPr>
        </p:nvSpPr>
        <p:spPr/>
        <p:txBody>
          <a:bodyPr/>
          <a:lstStyle>
            <a:lvl1pPr>
              <a:defRPr/>
            </a:lvl1pPr>
          </a:lstStyle>
          <a:p>
            <a:fld id="{A6D7B15B-8533-410B-990A-3BFF5BC11DC1}" type="slidenum">
              <a:rPr lang="en-US" altLang="en-US"/>
              <a:pPr/>
              <a:t>‹#›</a:t>
            </a:fld>
            <a:endParaRPr lang="en-US" altLang="en-US"/>
          </a:p>
        </p:txBody>
      </p:sp>
    </p:spTree>
    <p:extLst>
      <p:ext uri="{BB962C8B-B14F-4D97-AF65-F5344CB8AC3E}">
        <p14:creationId xmlns:p14="http://schemas.microsoft.com/office/powerpoint/2010/main" val="3125043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9ACF2-21BA-2D86-A1C0-4D74B02EC49B}"/>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04008E-CD12-2230-3F2E-0145C00713DA}"/>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AE63A6-10FB-44F2-F53C-65DB4A5A2CE2}"/>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764EA447-CE99-5E2A-89C2-E40D93163D11}"/>
              </a:ext>
            </a:extLst>
          </p:cNvPr>
          <p:cNvSpPr>
            <a:spLocks noGrp="1"/>
          </p:cNvSpPr>
          <p:nvPr>
            <p:ph type="ftr" sz="quarter" idx="10"/>
          </p:nvPr>
        </p:nvSpPr>
        <p:spPr/>
        <p:txBody>
          <a:bodyPr/>
          <a:lstStyle>
            <a:lvl1pPr>
              <a:defRPr/>
            </a:lvl1pPr>
          </a:lstStyle>
          <a:p>
            <a:r>
              <a:rPr lang="en-US" altLang="en-US"/>
              <a:t>TCP/IP Protocol Suite</a:t>
            </a:r>
          </a:p>
        </p:txBody>
      </p:sp>
      <p:sp>
        <p:nvSpPr>
          <p:cNvPr id="6" name="Slide Number Placeholder 5">
            <a:extLst>
              <a:ext uri="{FF2B5EF4-FFF2-40B4-BE49-F238E27FC236}">
                <a16:creationId xmlns:a16="http://schemas.microsoft.com/office/drawing/2014/main" id="{E34EB105-D73C-59FD-597C-06BF86B60C43}"/>
              </a:ext>
            </a:extLst>
          </p:cNvPr>
          <p:cNvSpPr>
            <a:spLocks noGrp="1"/>
          </p:cNvSpPr>
          <p:nvPr>
            <p:ph type="sldNum" sz="quarter" idx="11"/>
          </p:nvPr>
        </p:nvSpPr>
        <p:spPr/>
        <p:txBody>
          <a:bodyPr/>
          <a:lstStyle>
            <a:lvl1pPr>
              <a:defRPr/>
            </a:lvl1pPr>
          </a:lstStyle>
          <a:p>
            <a:fld id="{F56F83FE-EBFD-4687-9B4B-9CAEC44819C1}" type="slidenum">
              <a:rPr lang="en-US" altLang="en-US"/>
              <a:pPr/>
              <a:t>‹#›</a:t>
            </a:fld>
            <a:endParaRPr lang="en-US" altLang="en-US"/>
          </a:p>
        </p:txBody>
      </p:sp>
    </p:spTree>
    <p:extLst>
      <p:ext uri="{BB962C8B-B14F-4D97-AF65-F5344CB8AC3E}">
        <p14:creationId xmlns:p14="http://schemas.microsoft.com/office/powerpoint/2010/main" val="353066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B628C-80B6-E18E-BAB5-8ECAAE4B4F2B}"/>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3C67EA-A426-F9C9-4911-EABF865B58B4}"/>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1512DB-061E-2BD6-2AB7-EF4A3D7E3C84}"/>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7542F558-E17A-21D6-EC34-4274685A41E2}"/>
              </a:ext>
            </a:extLst>
          </p:cNvPr>
          <p:cNvSpPr>
            <a:spLocks noGrp="1"/>
          </p:cNvSpPr>
          <p:nvPr>
            <p:ph type="ftr" sz="quarter" idx="10"/>
          </p:nvPr>
        </p:nvSpPr>
        <p:spPr/>
        <p:txBody>
          <a:bodyPr/>
          <a:lstStyle>
            <a:lvl1pPr>
              <a:defRPr/>
            </a:lvl1pPr>
          </a:lstStyle>
          <a:p>
            <a:r>
              <a:rPr lang="en-US" altLang="en-US"/>
              <a:t>TCP/IP Protocol Suite</a:t>
            </a:r>
          </a:p>
        </p:txBody>
      </p:sp>
      <p:sp>
        <p:nvSpPr>
          <p:cNvPr id="6" name="Slide Number Placeholder 5">
            <a:extLst>
              <a:ext uri="{FF2B5EF4-FFF2-40B4-BE49-F238E27FC236}">
                <a16:creationId xmlns:a16="http://schemas.microsoft.com/office/drawing/2014/main" id="{9A252016-E7CF-4F9F-7B40-6BD52F36698D}"/>
              </a:ext>
            </a:extLst>
          </p:cNvPr>
          <p:cNvSpPr>
            <a:spLocks noGrp="1"/>
          </p:cNvSpPr>
          <p:nvPr>
            <p:ph type="sldNum" sz="quarter" idx="11"/>
          </p:nvPr>
        </p:nvSpPr>
        <p:spPr/>
        <p:txBody>
          <a:bodyPr/>
          <a:lstStyle>
            <a:lvl1pPr>
              <a:defRPr/>
            </a:lvl1pPr>
          </a:lstStyle>
          <a:p>
            <a:fld id="{68455354-6DD6-42AE-ADF6-5344B81944C6}" type="slidenum">
              <a:rPr lang="en-US" altLang="en-US"/>
              <a:pPr/>
              <a:t>‹#›</a:t>
            </a:fld>
            <a:endParaRPr lang="en-US" altLang="en-US"/>
          </a:p>
        </p:txBody>
      </p:sp>
    </p:spTree>
    <p:extLst>
      <p:ext uri="{BB962C8B-B14F-4D97-AF65-F5344CB8AC3E}">
        <p14:creationId xmlns:p14="http://schemas.microsoft.com/office/powerpoint/2010/main" val="396642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a:extLst>
              <a:ext uri="{FF2B5EF4-FFF2-40B4-BE49-F238E27FC236}">
                <a16:creationId xmlns:a16="http://schemas.microsoft.com/office/drawing/2014/main" id="{0C8FACB7-19F6-136D-EFFA-698F78A9A6A6}"/>
              </a:ext>
            </a:extLst>
          </p:cNvPr>
          <p:cNvSpPr>
            <a:spLocks noGrp="1" noChangeArrowheads="1"/>
          </p:cNvSpPr>
          <p:nvPr>
            <p:ph type="ftr" sz="quarter" idx="3"/>
          </p:nvPr>
        </p:nvSpPr>
        <p:spPr bwMode="auto">
          <a:xfrm>
            <a:off x="76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r>
              <a:rPr lang="en-US" altLang="en-US"/>
              <a:t>TCP/IP Protocol Suite</a:t>
            </a:r>
          </a:p>
        </p:txBody>
      </p:sp>
      <p:sp>
        <p:nvSpPr>
          <p:cNvPr id="209933" name="Rectangle 13">
            <a:extLst>
              <a:ext uri="{FF2B5EF4-FFF2-40B4-BE49-F238E27FC236}">
                <a16:creationId xmlns:a16="http://schemas.microsoft.com/office/drawing/2014/main" id="{7CBAEE6C-586D-FC9A-FD6D-E6C2C6FCDF50}"/>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lvl1pPr>
          </a:lstStyle>
          <a:p>
            <a:fld id="{B5604E41-D652-4715-A967-0EFB36C45A7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5.emf"/><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153B34-54BB-FC8D-8FEF-9698608153BC}"/>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81D7B46D-7B29-46F4-5ACA-85D1C3DDA354}"/>
              </a:ext>
            </a:extLst>
          </p:cNvPr>
          <p:cNvSpPr>
            <a:spLocks noGrp="1"/>
          </p:cNvSpPr>
          <p:nvPr>
            <p:ph type="sldNum" sz="quarter" idx="11"/>
          </p:nvPr>
        </p:nvSpPr>
        <p:spPr/>
        <p:txBody>
          <a:bodyPr/>
          <a:lstStyle/>
          <a:p>
            <a:fld id="{39613B24-D99F-41FF-B553-4AD467F90F66}" type="slidenum">
              <a:rPr lang="en-US" altLang="en-US"/>
              <a:pPr/>
              <a:t>1</a:t>
            </a:fld>
            <a:endParaRPr lang="en-US" altLang="en-US"/>
          </a:p>
        </p:txBody>
      </p:sp>
      <p:sp>
        <p:nvSpPr>
          <p:cNvPr id="630786" name="Text Box 2">
            <a:extLst>
              <a:ext uri="{FF2B5EF4-FFF2-40B4-BE49-F238E27FC236}">
                <a16:creationId xmlns:a16="http://schemas.microsoft.com/office/drawing/2014/main" id="{438C4CD6-AEF5-F0BB-2EAE-6A641613A289}"/>
              </a:ext>
            </a:extLst>
          </p:cNvPr>
          <p:cNvSpPr txBox="1">
            <a:spLocks noChangeArrowheads="1"/>
          </p:cNvSpPr>
          <p:nvPr/>
        </p:nvSpPr>
        <p:spPr bwMode="auto">
          <a:xfrm>
            <a:off x="1714500" y="6604000"/>
            <a:ext cx="56562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lvl1pPr defTabSz="1028700">
              <a:defRPr sz="2400">
                <a:solidFill>
                  <a:schemeClr val="tx1"/>
                </a:solidFill>
                <a:latin typeface="Times New Roman" panose="02020603050405020304" pitchFamily="18" charset="0"/>
              </a:defRPr>
            </a:lvl1pPr>
            <a:lvl2pPr marL="514350" defTabSz="1028700">
              <a:defRPr sz="2400">
                <a:solidFill>
                  <a:schemeClr val="tx1"/>
                </a:solidFill>
                <a:latin typeface="Times New Roman" panose="02020603050405020304" pitchFamily="18" charset="0"/>
              </a:defRPr>
            </a:lvl2pPr>
            <a:lvl3pPr marL="1028700" defTabSz="1028700">
              <a:defRPr sz="2400">
                <a:solidFill>
                  <a:schemeClr val="tx1"/>
                </a:solidFill>
                <a:latin typeface="Times New Roman" panose="02020603050405020304" pitchFamily="18" charset="0"/>
              </a:defRPr>
            </a:lvl3pPr>
            <a:lvl4pPr marL="1543050" defTabSz="1028700">
              <a:defRPr sz="2400">
                <a:solidFill>
                  <a:schemeClr val="tx1"/>
                </a:solidFill>
                <a:latin typeface="Times New Roman" panose="02020603050405020304" pitchFamily="18" charset="0"/>
              </a:defRPr>
            </a:lvl4pPr>
            <a:lvl5pPr marL="2057400" defTabSz="1028700">
              <a:defRPr sz="2400">
                <a:solidFill>
                  <a:schemeClr val="tx1"/>
                </a:solidFill>
                <a:latin typeface="Times New Roman" panose="02020603050405020304" pitchFamily="18" charset="0"/>
              </a:defRPr>
            </a:lvl5pPr>
            <a:lvl6pPr marL="2514600" defTabSz="1028700" fontAlgn="base">
              <a:spcBef>
                <a:spcPct val="0"/>
              </a:spcBef>
              <a:spcAft>
                <a:spcPct val="0"/>
              </a:spcAft>
              <a:defRPr sz="2400">
                <a:solidFill>
                  <a:schemeClr val="tx1"/>
                </a:solidFill>
                <a:latin typeface="Times New Roman" panose="02020603050405020304" pitchFamily="18" charset="0"/>
              </a:defRPr>
            </a:lvl6pPr>
            <a:lvl7pPr marL="2971800" defTabSz="1028700" fontAlgn="base">
              <a:spcBef>
                <a:spcPct val="0"/>
              </a:spcBef>
              <a:spcAft>
                <a:spcPct val="0"/>
              </a:spcAft>
              <a:defRPr sz="2400">
                <a:solidFill>
                  <a:schemeClr val="tx1"/>
                </a:solidFill>
                <a:latin typeface="Times New Roman" panose="02020603050405020304" pitchFamily="18" charset="0"/>
              </a:defRPr>
            </a:lvl7pPr>
            <a:lvl8pPr marL="3429000" defTabSz="1028700" fontAlgn="base">
              <a:spcBef>
                <a:spcPct val="0"/>
              </a:spcBef>
              <a:spcAft>
                <a:spcPct val="0"/>
              </a:spcAft>
              <a:defRPr sz="2400">
                <a:solidFill>
                  <a:schemeClr val="tx1"/>
                </a:solidFill>
                <a:latin typeface="Times New Roman" panose="02020603050405020304" pitchFamily="18" charset="0"/>
              </a:defRPr>
            </a:lvl8pPr>
            <a:lvl9pPr marL="3886200" defTabSz="1028700" fontAlgn="base">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000" b="0">
                <a:latin typeface="Arial" panose="020B0604020202020204" pitchFamily="34" charset="0"/>
              </a:rPr>
              <a:t>Copyright </a:t>
            </a:r>
            <a:r>
              <a:rPr lang="en-US" altLang="en-US" sz="1000" b="0">
                <a:latin typeface="Arial" panose="020B0604020202020204" pitchFamily="34" charset="0"/>
                <a:cs typeface="Times New Roman" panose="02020603050405020304" pitchFamily="18" charset="0"/>
              </a:rPr>
              <a:t>© </a:t>
            </a:r>
            <a:r>
              <a:rPr lang="en-US" altLang="en-US" sz="1000" b="0">
                <a:latin typeface="Arial" panose="020B0604020202020204" pitchFamily="34" charset="0"/>
              </a:rPr>
              <a:t>The McGraw-Hill Companies, Inc. Permission required for reproduction or display.</a:t>
            </a:r>
          </a:p>
        </p:txBody>
      </p:sp>
      <p:pic>
        <p:nvPicPr>
          <p:cNvPr id="630787" name="Picture 3">
            <a:extLst>
              <a:ext uri="{FF2B5EF4-FFF2-40B4-BE49-F238E27FC236}">
                <a16:creationId xmlns:a16="http://schemas.microsoft.com/office/drawing/2014/main" id="{97656B39-7391-BECB-EBEE-5C0CFD5C2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47700"/>
          </a:xfrm>
          <a:prstGeom prst="rect">
            <a:avLst/>
          </a:prstGeom>
          <a:noFill/>
          <a:extLst>
            <a:ext uri="{909E8E84-426E-40DD-AFC4-6F175D3DCCD1}">
              <a14:hiddenFill xmlns:a14="http://schemas.microsoft.com/office/drawing/2010/main">
                <a:solidFill>
                  <a:srgbClr val="FFFFFF"/>
                </a:solidFill>
              </a14:hiddenFill>
            </a:ext>
          </a:extLst>
        </p:spPr>
      </p:pic>
      <p:sp>
        <p:nvSpPr>
          <p:cNvPr id="630788" name="Text Box 4">
            <a:extLst>
              <a:ext uri="{FF2B5EF4-FFF2-40B4-BE49-F238E27FC236}">
                <a16:creationId xmlns:a16="http://schemas.microsoft.com/office/drawing/2014/main" id="{2EBE2A6F-8B19-5006-83AF-36E73701A15F}"/>
              </a:ext>
            </a:extLst>
          </p:cNvPr>
          <p:cNvSpPr txBox="1">
            <a:spLocks noChangeArrowheads="1"/>
          </p:cNvSpPr>
          <p:nvPr/>
        </p:nvSpPr>
        <p:spPr bwMode="auto">
          <a:xfrm>
            <a:off x="187325" y="914400"/>
            <a:ext cx="4156075" cy="8239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4800">
                <a:latin typeface="Times" panose="02020603050405020304" pitchFamily="18" charset="0"/>
              </a:rPr>
              <a:t>Chapter 6</a:t>
            </a:r>
          </a:p>
        </p:txBody>
      </p:sp>
      <p:pic>
        <p:nvPicPr>
          <p:cNvPr id="630789" name="Picture 5">
            <a:extLst>
              <a:ext uri="{FF2B5EF4-FFF2-40B4-BE49-F238E27FC236}">
                <a16:creationId xmlns:a16="http://schemas.microsoft.com/office/drawing/2014/main" id="{BFBFD5D5-9682-EB46-F681-85A777693B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700" y="1066800"/>
            <a:ext cx="4076700" cy="5168900"/>
          </a:xfrm>
          <a:prstGeom prst="rect">
            <a:avLst/>
          </a:prstGeom>
          <a:noFill/>
          <a:extLst>
            <a:ext uri="{909E8E84-426E-40DD-AFC4-6F175D3DCCD1}">
              <a14:hiddenFill xmlns:a14="http://schemas.microsoft.com/office/drawing/2010/main">
                <a:solidFill>
                  <a:srgbClr val="FFFFFF"/>
                </a:solidFill>
              </a14:hiddenFill>
            </a:ext>
          </a:extLst>
        </p:spPr>
      </p:pic>
      <p:sp>
        <p:nvSpPr>
          <p:cNvPr id="630790" name="Text Box 6">
            <a:extLst>
              <a:ext uri="{FF2B5EF4-FFF2-40B4-BE49-F238E27FC236}">
                <a16:creationId xmlns:a16="http://schemas.microsoft.com/office/drawing/2014/main" id="{5C5F2B58-502F-BE9D-9E5E-C9E67A21750B}"/>
              </a:ext>
            </a:extLst>
          </p:cNvPr>
          <p:cNvSpPr txBox="1">
            <a:spLocks noChangeArrowheads="1"/>
          </p:cNvSpPr>
          <p:nvPr/>
        </p:nvSpPr>
        <p:spPr bwMode="auto">
          <a:xfrm>
            <a:off x="263525" y="2209800"/>
            <a:ext cx="4156075" cy="22875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4800">
                <a:solidFill>
                  <a:schemeClr val="folHlink"/>
                </a:solidFill>
                <a:latin typeface="Times" panose="02020603050405020304" pitchFamily="18" charset="0"/>
              </a:rPr>
              <a:t>Delivery and</a:t>
            </a:r>
            <a:br>
              <a:rPr lang="en-US" altLang="en-US" sz="4800">
                <a:solidFill>
                  <a:schemeClr val="folHlink"/>
                </a:solidFill>
                <a:latin typeface="Times" panose="02020603050405020304" pitchFamily="18" charset="0"/>
              </a:rPr>
            </a:br>
            <a:r>
              <a:rPr lang="en-US" altLang="en-US" sz="4800">
                <a:solidFill>
                  <a:schemeClr val="folHlink"/>
                </a:solidFill>
                <a:latin typeface="Times" panose="02020603050405020304" pitchFamily="18" charset="0"/>
              </a:rPr>
              <a:t>Forwarding of</a:t>
            </a:r>
          </a:p>
          <a:p>
            <a:pPr algn="ctr" eaLnBrk="1" hangingPunct="1"/>
            <a:r>
              <a:rPr lang="en-US" altLang="en-US" sz="4800">
                <a:solidFill>
                  <a:schemeClr val="folHlink"/>
                </a:solidFill>
                <a:latin typeface="Times" panose="02020603050405020304" pitchFamily="18" charset="0"/>
              </a:rPr>
              <a:t>IP Packets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BCF931C-D06C-AB4F-B16F-2C870249E88B}"/>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46504061-6A9C-8036-7B76-E372D69C1DDD}"/>
              </a:ext>
            </a:extLst>
          </p:cNvPr>
          <p:cNvSpPr>
            <a:spLocks noGrp="1"/>
          </p:cNvSpPr>
          <p:nvPr>
            <p:ph type="sldNum" sz="quarter" idx="11"/>
          </p:nvPr>
        </p:nvSpPr>
        <p:spPr/>
        <p:txBody>
          <a:bodyPr/>
          <a:lstStyle/>
          <a:p>
            <a:fld id="{1445E69E-4032-494F-A41C-C0CF5E1B5333}" type="slidenum">
              <a:rPr lang="en-US" altLang="en-US"/>
              <a:pPr/>
              <a:t>10</a:t>
            </a:fld>
            <a:endParaRPr lang="en-US" altLang="en-US"/>
          </a:p>
        </p:txBody>
      </p:sp>
      <p:sp>
        <p:nvSpPr>
          <p:cNvPr id="480258" name="Text Box 2">
            <a:extLst>
              <a:ext uri="{FF2B5EF4-FFF2-40B4-BE49-F238E27FC236}">
                <a16:creationId xmlns:a16="http://schemas.microsoft.com/office/drawing/2014/main" id="{0883A666-9DE3-248D-C468-E894435DF74D}"/>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Network-specific method</a:t>
            </a:r>
          </a:p>
        </p:txBody>
      </p:sp>
      <p:sp>
        <p:nvSpPr>
          <p:cNvPr id="480259" name="Rectangle 3">
            <a:extLst>
              <a:ext uri="{FF2B5EF4-FFF2-40B4-BE49-F238E27FC236}">
                <a16:creationId xmlns:a16="http://schemas.microsoft.com/office/drawing/2014/main" id="{30B46692-6F3C-0AA9-456C-3E28CD6533E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0260" name="Rectangle 4">
            <a:extLst>
              <a:ext uri="{FF2B5EF4-FFF2-40B4-BE49-F238E27FC236}">
                <a16:creationId xmlns:a16="http://schemas.microsoft.com/office/drawing/2014/main" id="{E0374EED-C22A-7573-4D6F-B2BD2743A8C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0261" name="Rectangle 5">
            <a:extLst>
              <a:ext uri="{FF2B5EF4-FFF2-40B4-BE49-F238E27FC236}">
                <a16:creationId xmlns:a16="http://schemas.microsoft.com/office/drawing/2014/main" id="{BEC5D2F4-050E-67D4-C3C5-74FA9F07903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0262" name="Rectangle 6">
            <a:extLst>
              <a:ext uri="{FF2B5EF4-FFF2-40B4-BE49-F238E27FC236}">
                <a16:creationId xmlns:a16="http://schemas.microsoft.com/office/drawing/2014/main" id="{2C2F5B1D-ECCF-038D-EA55-7EFC0A8769A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0263" name="Rectangle 7">
            <a:extLst>
              <a:ext uri="{FF2B5EF4-FFF2-40B4-BE49-F238E27FC236}">
                <a16:creationId xmlns:a16="http://schemas.microsoft.com/office/drawing/2014/main" id="{61C15E61-B090-ECF4-6FCD-349B48DAF47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0264" name="Rectangle 8">
            <a:extLst>
              <a:ext uri="{FF2B5EF4-FFF2-40B4-BE49-F238E27FC236}">
                <a16:creationId xmlns:a16="http://schemas.microsoft.com/office/drawing/2014/main" id="{40AD3A6E-2031-813D-E1F6-43030500FDE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0265" name="Rectangle 9">
            <a:extLst>
              <a:ext uri="{FF2B5EF4-FFF2-40B4-BE49-F238E27FC236}">
                <a16:creationId xmlns:a16="http://schemas.microsoft.com/office/drawing/2014/main" id="{3A9EA9CE-8DC3-0BB9-4DBE-FFC180CC23B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80268" name="Picture 12">
            <a:extLst>
              <a:ext uri="{FF2B5EF4-FFF2-40B4-BE49-F238E27FC236}">
                <a16:creationId xmlns:a16="http://schemas.microsoft.com/office/drawing/2014/main" id="{DA17D049-966C-E5C4-ADD3-E5A29B5A4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125" y="2895600"/>
            <a:ext cx="5603875"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0270" name="Picture 14">
            <a:extLst>
              <a:ext uri="{FF2B5EF4-FFF2-40B4-BE49-F238E27FC236}">
                <a16:creationId xmlns:a16="http://schemas.microsoft.com/office/drawing/2014/main" id="{0A85F2D7-9DBD-C57D-E53F-00502F82B0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7725" y="1752600"/>
            <a:ext cx="1984375" cy="142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0271" name="Picture 15">
            <a:extLst>
              <a:ext uri="{FF2B5EF4-FFF2-40B4-BE49-F238E27FC236}">
                <a16:creationId xmlns:a16="http://schemas.microsoft.com/office/drawing/2014/main" id="{C37C87C8-0027-3899-28C3-3C09DD24F0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50" y="2438400"/>
            <a:ext cx="27241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0270"/>
                                        </p:tgtEl>
                                        <p:attrNameLst>
                                          <p:attrName>style.visibility</p:attrName>
                                        </p:attrNameLst>
                                      </p:cBhvr>
                                      <p:to>
                                        <p:strVal val="visible"/>
                                      </p:to>
                                    </p:set>
                                    <p:anim calcmode="lin" valueType="num">
                                      <p:cBhvr additive="base">
                                        <p:cTn id="7" dur="500" fill="hold"/>
                                        <p:tgtEl>
                                          <p:spTgt spid="480270"/>
                                        </p:tgtEl>
                                        <p:attrNameLst>
                                          <p:attrName>ppt_x</p:attrName>
                                        </p:attrNameLst>
                                      </p:cBhvr>
                                      <p:tavLst>
                                        <p:tav tm="0">
                                          <p:val>
                                            <p:strVal val="#ppt_x"/>
                                          </p:val>
                                        </p:tav>
                                        <p:tav tm="100000">
                                          <p:val>
                                            <p:strVal val="#ppt_x"/>
                                          </p:val>
                                        </p:tav>
                                      </p:tavLst>
                                    </p:anim>
                                    <p:anim calcmode="lin" valueType="num">
                                      <p:cBhvr additive="base">
                                        <p:cTn id="8" dur="500" fill="hold"/>
                                        <p:tgtEl>
                                          <p:spTgt spid="4802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80271"/>
                                        </p:tgtEl>
                                        <p:attrNameLst>
                                          <p:attrName>style.visibility</p:attrName>
                                        </p:attrNameLst>
                                      </p:cBhvr>
                                      <p:to>
                                        <p:strVal val="visible"/>
                                      </p:to>
                                    </p:set>
                                    <p:anim calcmode="lin" valueType="num">
                                      <p:cBhvr additive="base">
                                        <p:cTn id="13" dur="500" fill="hold"/>
                                        <p:tgtEl>
                                          <p:spTgt spid="480271"/>
                                        </p:tgtEl>
                                        <p:attrNameLst>
                                          <p:attrName>ppt_x</p:attrName>
                                        </p:attrNameLst>
                                      </p:cBhvr>
                                      <p:tavLst>
                                        <p:tav tm="0">
                                          <p:val>
                                            <p:strVal val="#ppt_x"/>
                                          </p:val>
                                        </p:tav>
                                        <p:tav tm="100000">
                                          <p:val>
                                            <p:strVal val="#ppt_x"/>
                                          </p:val>
                                        </p:tav>
                                      </p:tavLst>
                                    </p:anim>
                                    <p:anim calcmode="lin" valueType="num">
                                      <p:cBhvr additive="base">
                                        <p:cTn id="14" dur="500" fill="hold"/>
                                        <p:tgtEl>
                                          <p:spTgt spid="480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08B97F-ADAA-32BF-E5C6-572DAD932266}"/>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C9300CC1-A2E6-124E-D1FA-F354B736BD44}"/>
              </a:ext>
            </a:extLst>
          </p:cNvPr>
          <p:cNvSpPr>
            <a:spLocks noGrp="1"/>
          </p:cNvSpPr>
          <p:nvPr>
            <p:ph type="sldNum" sz="quarter" idx="11"/>
          </p:nvPr>
        </p:nvSpPr>
        <p:spPr/>
        <p:txBody>
          <a:bodyPr/>
          <a:lstStyle/>
          <a:p>
            <a:fld id="{89FE8B9C-77CC-40A9-877F-4334313EBD09}" type="slidenum">
              <a:rPr lang="en-US" altLang="en-US"/>
              <a:pPr/>
              <a:t>11</a:t>
            </a:fld>
            <a:endParaRPr lang="en-US" altLang="en-US"/>
          </a:p>
        </p:txBody>
      </p:sp>
      <p:sp>
        <p:nvSpPr>
          <p:cNvPr id="481282" name="Text Box 2">
            <a:extLst>
              <a:ext uri="{FF2B5EF4-FFF2-40B4-BE49-F238E27FC236}">
                <a16:creationId xmlns:a16="http://schemas.microsoft.com/office/drawing/2014/main" id="{D0F5BAAD-0DD1-6A90-F9FF-E9E272910C93}"/>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Host-specific routing</a:t>
            </a:r>
          </a:p>
        </p:txBody>
      </p:sp>
      <p:sp>
        <p:nvSpPr>
          <p:cNvPr id="481283" name="Rectangle 3">
            <a:extLst>
              <a:ext uri="{FF2B5EF4-FFF2-40B4-BE49-F238E27FC236}">
                <a16:creationId xmlns:a16="http://schemas.microsoft.com/office/drawing/2014/main" id="{2DB3ABE3-33D2-B38D-1554-D4D01540414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1284" name="Rectangle 4">
            <a:extLst>
              <a:ext uri="{FF2B5EF4-FFF2-40B4-BE49-F238E27FC236}">
                <a16:creationId xmlns:a16="http://schemas.microsoft.com/office/drawing/2014/main" id="{CB9ACD09-3BF0-13A6-2E04-57474B3AD50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1285" name="Rectangle 5">
            <a:extLst>
              <a:ext uri="{FF2B5EF4-FFF2-40B4-BE49-F238E27FC236}">
                <a16:creationId xmlns:a16="http://schemas.microsoft.com/office/drawing/2014/main" id="{1F2EB65C-E942-133C-D80C-8716658E195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1286" name="Rectangle 6">
            <a:extLst>
              <a:ext uri="{FF2B5EF4-FFF2-40B4-BE49-F238E27FC236}">
                <a16:creationId xmlns:a16="http://schemas.microsoft.com/office/drawing/2014/main" id="{F5EE4F9F-BC3D-5FA9-71CA-BF2615371B2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1287" name="Rectangle 7">
            <a:extLst>
              <a:ext uri="{FF2B5EF4-FFF2-40B4-BE49-F238E27FC236}">
                <a16:creationId xmlns:a16="http://schemas.microsoft.com/office/drawing/2014/main" id="{A2397269-C76C-6B94-3022-ABF3C25AC73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1288" name="Rectangle 8">
            <a:extLst>
              <a:ext uri="{FF2B5EF4-FFF2-40B4-BE49-F238E27FC236}">
                <a16:creationId xmlns:a16="http://schemas.microsoft.com/office/drawing/2014/main" id="{AEC81341-D9DA-23D6-4ADF-55F15BFCDA4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1289" name="Rectangle 9">
            <a:extLst>
              <a:ext uri="{FF2B5EF4-FFF2-40B4-BE49-F238E27FC236}">
                <a16:creationId xmlns:a16="http://schemas.microsoft.com/office/drawing/2014/main" id="{2D75D044-2DDC-A228-E108-873655A348B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81292" name="Picture 12">
            <a:extLst>
              <a:ext uri="{FF2B5EF4-FFF2-40B4-BE49-F238E27FC236}">
                <a16:creationId xmlns:a16="http://schemas.microsoft.com/office/drawing/2014/main" id="{07200A75-B760-6416-DD30-E77B171B9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738" y="1566863"/>
            <a:ext cx="6088062" cy="361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293" name="Picture 13">
            <a:extLst>
              <a:ext uri="{FF2B5EF4-FFF2-40B4-BE49-F238E27FC236}">
                <a16:creationId xmlns:a16="http://schemas.microsoft.com/office/drawing/2014/main" id="{8A58A203-1096-FEA2-53B9-CA5391A8A5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371600"/>
            <a:ext cx="2660650" cy="149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81293"/>
                                        </p:tgtEl>
                                        <p:attrNameLst>
                                          <p:attrName>style.visibility</p:attrName>
                                        </p:attrNameLst>
                                      </p:cBhvr>
                                      <p:to>
                                        <p:strVal val="visible"/>
                                      </p:to>
                                    </p:set>
                                    <p:animEffect transition="in" filter="barn(outVertical)">
                                      <p:cBhvr>
                                        <p:cTn id="7" dur="500"/>
                                        <p:tgtEl>
                                          <p:spTgt spid="481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1E2C64-34C4-866B-70BB-C07C5840F52F}"/>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DA02C1C4-3B5C-52A7-7E59-AB9C48562A28}"/>
              </a:ext>
            </a:extLst>
          </p:cNvPr>
          <p:cNvSpPr>
            <a:spLocks noGrp="1"/>
          </p:cNvSpPr>
          <p:nvPr>
            <p:ph type="sldNum" sz="quarter" idx="11"/>
          </p:nvPr>
        </p:nvSpPr>
        <p:spPr/>
        <p:txBody>
          <a:bodyPr/>
          <a:lstStyle/>
          <a:p>
            <a:fld id="{8512D0FE-9C75-4F5A-998A-31EB7DF1CD80}" type="slidenum">
              <a:rPr lang="en-US" altLang="en-US"/>
              <a:pPr/>
              <a:t>12</a:t>
            </a:fld>
            <a:endParaRPr lang="en-US" altLang="en-US"/>
          </a:p>
        </p:txBody>
      </p:sp>
      <p:sp>
        <p:nvSpPr>
          <p:cNvPr id="482306" name="Text Box 2">
            <a:extLst>
              <a:ext uri="{FF2B5EF4-FFF2-40B4-BE49-F238E27FC236}">
                <a16:creationId xmlns:a16="http://schemas.microsoft.com/office/drawing/2014/main" id="{3CE5C1C9-8251-A810-325C-7B03C89F88A3}"/>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Default routing</a:t>
            </a:r>
          </a:p>
        </p:txBody>
      </p:sp>
      <p:sp>
        <p:nvSpPr>
          <p:cNvPr id="482307" name="Rectangle 3">
            <a:extLst>
              <a:ext uri="{FF2B5EF4-FFF2-40B4-BE49-F238E27FC236}">
                <a16:creationId xmlns:a16="http://schemas.microsoft.com/office/drawing/2014/main" id="{83334397-5F61-3AE4-F27F-2562351CB0E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2308" name="Rectangle 4">
            <a:extLst>
              <a:ext uri="{FF2B5EF4-FFF2-40B4-BE49-F238E27FC236}">
                <a16:creationId xmlns:a16="http://schemas.microsoft.com/office/drawing/2014/main" id="{8C9355FB-9A0E-5AB2-6FE3-1EC2B92AFC5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2309" name="Rectangle 5">
            <a:extLst>
              <a:ext uri="{FF2B5EF4-FFF2-40B4-BE49-F238E27FC236}">
                <a16:creationId xmlns:a16="http://schemas.microsoft.com/office/drawing/2014/main" id="{439DC403-4AB1-4BDD-141C-A5B7979534D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2310" name="Rectangle 6">
            <a:extLst>
              <a:ext uri="{FF2B5EF4-FFF2-40B4-BE49-F238E27FC236}">
                <a16:creationId xmlns:a16="http://schemas.microsoft.com/office/drawing/2014/main" id="{942101CD-C474-0A63-068B-481688679FF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2311" name="Rectangle 7">
            <a:extLst>
              <a:ext uri="{FF2B5EF4-FFF2-40B4-BE49-F238E27FC236}">
                <a16:creationId xmlns:a16="http://schemas.microsoft.com/office/drawing/2014/main" id="{EE36AEAA-C57F-2C15-0B9C-E219F8FCAA8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2312" name="Rectangle 8">
            <a:extLst>
              <a:ext uri="{FF2B5EF4-FFF2-40B4-BE49-F238E27FC236}">
                <a16:creationId xmlns:a16="http://schemas.microsoft.com/office/drawing/2014/main" id="{F0841B63-073F-ADE7-408C-711669E39E8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2313" name="Rectangle 9">
            <a:extLst>
              <a:ext uri="{FF2B5EF4-FFF2-40B4-BE49-F238E27FC236}">
                <a16:creationId xmlns:a16="http://schemas.microsoft.com/office/drawing/2014/main" id="{B1124272-99B9-C2FB-08F5-B009B24A3A8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82318" name="Picture 14">
            <a:extLst>
              <a:ext uri="{FF2B5EF4-FFF2-40B4-BE49-F238E27FC236}">
                <a16:creationId xmlns:a16="http://schemas.microsoft.com/office/drawing/2014/main" id="{84299F82-1DFD-F85D-954F-EB689F03A0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150" y="2209800"/>
            <a:ext cx="5657850" cy="312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2316" name="Picture 12">
            <a:extLst>
              <a:ext uri="{FF2B5EF4-FFF2-40B4-BE49-F238E27FC236}">
                <a16:creationId xmlns:a16="http://schemas.microsoft.com/office/drawing/2014/main" id="{CC4AB223-0C2D-87A9-457A-9BCCB46B69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688" y="2216150"/>
            <a:ext cx="2678112"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482316"/>
                                        </p:tgtEl>
                                        <p:attrNameLst>
                                          <p:attrName>style.visibility</p:attrName>
                                        </p:attrNameLst>
                                      </p:cBhvr>
                                      <p:to>
                                        <p:strVal val="visible"/>
                                      </p:to>
                                    </p:set>
                                    <p:anim calcmode="lin" valueType="num">
                                      <p:cBhvr>
                                        <p:cTn id="7" dur="2000" fill="hold"/>
                                        <p:tgtEl>
                                          <p:spTgt spid="482316"/>
                                        </p:tgtEl>
                                        <p:attrNameLst>
                                          <p:attrName>ppt_w</p:attrName>
                                        </p:attrNameLst>
                                      </p:cBhvr>
                                      <p:tavLst>
                                        <p:tav tm="0">
                                          <p:val>
                                            <p:fltVal val="0"/>
                                          </p:val>
                                        </p:tav>
                                        <p:tav tm="100000">
                                          <p:val>
                                            <p:strVal val="#ppt_w"/>
                                          </p:val>
                                        </p:tav>
                                      </p:tavLst>
                                    </p:anim>
                                    <p:anim calcmode="lin" valueType="num">
                                      <p:cBhvr>
                                        <p:cTn id="8" dur="2000" fill="hold"/>
                                        <p:tgtEl>
                                          <p:spTgt spid="482316"/>
                                        </p:tgtEl>
                                        <p:attrNameLst>
                                          <p:attrName>ppt_h</p:attrName>
                                        </p:attrNameLst>
                                      </p:cBhvr>
                                      <p:tavLst>
                                        <p:tav tm="0">
                                          <p:val>
                                            <p:fltVal val="0"/>
                                          </p:val>
                                        </p:tav>
                                        <p:tav tm="100000">
                                          <p:val>
                                            <p:strVal val="#ppt_h"/>
                                          </p:val>
                                        </p:tav>
                                      </p:tavLst>
                                    </p:anim>
                                    <p:animEffect transition="in" filter="fade">
                                      <p:cBhvr>
                                        <p:cTn id="9" dur="2000"/>
                                        <p:tgtEl>
                                          <p:spTgt spid="482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9ADB6C-B3F2-9D81-61A0-578B93AA6BDC}"/>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330AABA4-04B6-359E-23FF-3896E444429E}"/>
              </a:ext>
            </a:extLst>
          </p:cNvPr>
          <p:cNvSpPr>
            <a:spLocks noGrp="1"/>
          </p:cNvSpPr>
          <p:nvPr>
            <p:ph type="sldNum" sz="quarter" idx="11"/>
          </p:nvPr>
        </p:nvSpPr>
        <p:spPr/>
        <p:txBody>
          <a:bodyPr/>
          <a:lstStyle/>
          <a:p>
            <a:fld id="{E5FA5522-2DA6-4FAE-B03C-DDC79927E892}" type="slidenum">
              <a:rPr lang="en-US" altLang="en-US"/>
              <a:pPr/>
              <a:t>13</a:t>
            </a:fld>
            <a:endParaRPr lang="en-US" altLang="en-US"/>
          </a:p>
        </p:txBody>
      </p:sp>
      <p:sp>
        <p:nvSpPr>
          <p:cNvPr id="488450" name="Text Box 2">
            <a:extLst>
              <a:ext uri="{FF2B5EF4-FFF2-40B4-BE49-F238E27FC236}">
                <a16:creationId xmlns:a16="http://schemas.microsoft.com/office/drawing/2014/main" id="{187ACE87-DD0C-09BB-D64E-955C82ABF210}"/>
              </a:ext>
            </a:extLst>
          </p:cNvPr>
          <p:cNvSpPr txBox="1">
            <a:spLocks noChangeArrowheads="1"/>
          </p:cNvSpPr>
          <p:nvPr/>
        </p:nvSpPr>
        <p:spPr bwMode="auto">
          <a:xfrm>
            <a:off x="990600" y="90488"/>
            <a:ext cx="76962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6.12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Simplified forwarding module in classless address</a:t>
            </a:r>
          </a:p>
        </p:txBody>
      </p:sp>
      <p:sp>
        <p:nvSpPr>
          <p:cNvPr id="488451" name="Rectangle 3">
            <a:extLst>
              <a:ext uri="{FF2B5EF4-FFF2-40B4-BE49-F238E27FC236}">
                <a16:creationId xmlns:a16="http://schemas.microsoft.com/office/drawing/2014/main" id="{5F18ED7F-EF97-0E09-E855-136A209E692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8452" name="Rectangle 4">
            <a:extLst>
              <a:ext uri="{FF2B5EF4-FFF2-40B4-BE49-F238E27FC236}">
                <a16:creationId xmlns:a16="http://schemas.microsoft.com/office/drawing/2014/main" id="{AAECE6F7-0790-6619-3045-CFA25AC3E35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8453" name="Rectangle 5">
            <a:extLst>
              <a:ext uri="{FF2B5EF4-FFF2-40B4-BE49-F238E27FC236}">
                <a16:creationId xmlns:a16="http://schemas.microsoft.com/office/drawing/2014/main" id="{7F998B89-2204-7864-4B78-84CA937F2A2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8454" name="Rectangle 6">
            <a:extLst>
              <a:ext uri="{FF2B5EF4-FFF2-40B4-BE49-F238E27FC236}">
                <a16:creationId xmlns:a16="http://schemas.microsoft.com/office/drawing/2014/main" id="{04A35A36-573F-8155-7DDD-FA1898C90B0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8455" name="Rectangle 7">
            <a:extLst>
              <a:ext uri="{FF2B5EF4-FFF2-40B4-BE49-F238E27FC236}">
                <a16:creationId xmlns:a16="http://schemas.microsoft.com/office/drawing/2014/main" id="{D1A4B492-7326-195F-C018-C624EB6A996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8456" name="Rectangle 8">
            <a:extLst>
              <a:ext uri="{FF2B5EF4-FFF2-40B4-BE49-F238E27FC236}">
                <a16:creationId xmlns:a16="http://schemas.microsoft.com/office/drawing/2014/main" id="{6DDB71C6-29C5-8481-0329-29A00D679AF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8457" name="Rectangle 9">
            <a:extLst>
              <a:ext uri="{FF2B5EF4-FFF2-40B4-BE49-F238E27FC236}">
                <a16:creationId xmlns:a16="http://schemas.microsoft.com/office/drawing/2014/main" id="{5A01CD55-3730-F0AF-8C69-F423AD5B8AB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88459" name="Picture 11">
            <a:extLst>
              <a:ext uri="{FF2B5EF4-FFF2-40B4-BE49-F238E27FC236}">
                <a16:creationId xmlns:a16="http://schemas.microsoft.com/office/drawing/2014/main" id="{D08AEC61-B002-EE3E-2A32-92A4B8942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63" y="2438400"/>
            <a:ext cx="8135937" cy="227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C31B97-8AEF-C11C-878F-6C5F046549BD}"/>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82034563-6C8F-E2DA-3DBB-9C4702B30B66}"/>
              </a:ext>
            </a:extLst>
          </p:cNvPr>
          <p:cNvSpPr>
            <a:spLocks noGrp="1"/>
          </p:cNvSpPr>
          <p:nvPr>
            <p:ph type="sldNum" sz="quarter" idx="11"/>
          </p:nvPr>
        </p:nvSpPr>
        <p:spPr/>
        <p:txBody>
          <a:bodyPr/>
          <a:lstStyle/>
          <a:p>
            <a:fld id="{1099D06A-60CE-41FA-9076-9058F9157E5E}" type="slidenum">
              <a:rPr lang="en-US" altLang="en-US"/>
              <a:pPr/>
              <a:t>14</a:t>
            </a:fld>
            <a:endParaRPr lang="en-US" altLang="en-US"/>
          </a:p>
        </p:txBody>
      </p:sp>
      <p:sp>
        <p:nvSpPr>
          <p:cNvPr id="620546" name="Text Box 2">
            <a:extLst>
              <a:ext uri="{FF2B5EF4-FFF2-40B4-BE49-F238E27FC236}">
                <a16:creationId xmlns:a16="http://schemas.microsoft.com/office/drawing/2014/main" id="{1C52AA3B-F321-50F1-CBEC-2C20F26BD4C5}"/>
              </a:ext>
            </a:extLst>
          </p:cNvPr>
          <p:cNvSpPr txBox="1">
            <a:spLocks noChangeArrowheads="1"/>
          </p:cNvSpPr>
          <p:nvPr/>
        </p:nvSpPr>
        <p:spPr bwMode="auto">
          <a:xfrm>
            <a:off x="990600" y="90488"/>
            <a:ext cx="76962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6.13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Configuration for Example 6.7</a:t>
            </a:r>
          </a:p>
        </p:txBody>
      </p:sp>
      <p:sp>
        <p:nvSpPr>
          <p:cNvPr id="620547" name="Rectangle 3">
            <a:extLst>
              <a:ext uri="{FF2B5EF4-FFF2-40B4-BE49-F238E27FC236}">
                <a16:creationId xmlns:a16="http://schemas.microsoft.com/office/drawing/2014/main" id="{769DBC83-1324-DB47-621D-E108AAA769B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0548" name="Rectangle 4">
            <a:extLst>
              <a:ext uri="{FF2B5EF4-FFF2-40B4-BE49-F238E27FC236}">
                <a16:creationId xmlns:a16="http://schemas.microsoft.com/office/drawing/2014/main" id="{5DF507BC-A6CD-BD0F-4F06-2796FF77526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0549" name="Rectangle 5">
            <a:extLst>
              <a:ext uri="{FF2B5EF4-FFF2-40B4-BE49-F238E27FC236}">
                <a16:creationId xmlns:a16="http://schemas.microsoft.com/office/drawing/2014/main" id="{6AAD894D-B386-A542-0F9A-DD6B867980C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0550" name="Rectangle 6">
            <a:extLst>
              <a:ext uri="{FF2B5EF4-FFF2-40B4-BE49-F238E27FC236}">
                <a16:creationId xmlns:a16="http://schemas.microsoft.com/office/drawing/2014/main" id="{3BBABC2F-A53F-5AA8-0A35-DFAB827A90D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0551" name="Rectangle 7">
            <a:extLst>
              <a:ext uri="{FF2B5EF4-FFF2-40B4-BE49-F238E27FC236}">
                <a16:creationId xmlns:a16="http://schemas.microsoft.com/office/drawing/2014/main" id="{BBF2DF3B-7C81-5E7A-D09C-5393F98A3C0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0552" name="Rectangle 8">
            <a:extLst>
              <a:ext uri="{FF2B5EF4-FFF2-40B4-BE49-F238E27FC236}">
                <a16:creationId xmlns:a16="http://schemas.microsoft.com/office/drawing/2014/main" id="{9F3E9A1B-9F18-733A-2FAF-C9F9B34AA73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0553" name="Rectangle 9">
            <a:extLst>
              <a:ext uri="{FF2B5EF4-FFF2-40B4-BE49-F238E27FC236}">
                <a16:creationId xmlns:a16="http://schemas.microsoft.com/office/drawing/2014/main" id="{A840CC7B-D96A-3A3C-1164-233D141E961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620555" name="Picture 11">
            <a:extLst>
              <a:ext uri="{FF2B5EF4-FFF2-40B4-BE49-F238E27FC236}">
                <a16:creationId xmlns:a16="http://schemas.microsoft.com/office/drawing/2014/main" id="{D7EEC35A-19C3-EB2D-955E-901352BD84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988" y="1189038"/>
            <a:ext cx="6399212"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6895E1-83DF-02D7-CB72-06A6712CA949}"/>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99899112-83FE-DDEC-CD82-852C5BE55AA2}"/>
              </a:ext>
            </a:extLst>
          </p:cNvPr>
          <p:cNvSpPr>
            <a:spLocks noGrp="1"/>
          </p:cNvSpPr>
          <p:nvPr>
            <p:ph type="sldNum" sz="quarter" idx="11"/>
          </p:nvPr>
        </p:nvSpPr>
        <p:spPr/>
        <p:txBody>
          <a:bodyPr/>
          <a:lstStyle/>
          <a:p>
            <a:fld id="{5B52DD37-4A11-414B-8AE3-EBC9FB10FAFF}" type="slidenum">
              <a:rPr lang="en-US" altLang="en-US"/>
              <a:pPr/>
              <a:t>15</a:t>
            </a:fld>
            <a:endParaRPr lang="en-US" altLang="en-US"/>
          </a:p>
        </p:txBody>
      </p:sp>
      <p:grpSp>
        <p:nvGrpSpPr>
          <p:cNvPr id="708610" name="Group 2">
            <a:extLst>
              <a:ext uri="{FF2B5EF4-FFF2-40B4-BE49-F238E27FC236}">
                <a16:creationId xmlns:a16="http://schemas.microsoft.com/office/drawing/2014/main" id="{05A56088-2ADF-017B-40CD-5B29E1640867}"/>
              </a:ext>
            </a:extLst>
          </p:cNvPr>
          <p:cNvGrpSpPr>
            <a:grpSpLocks/>
          </p:cNvGrpSpPr>
          <p:nvPr/>
        </p:nvGrpSpPr>
        <p:grpSpPr bwMode="auto">
          <a:xfrm>
            <a:off x="228600" y="228600"/>
            <a:ext cx="8458200" cy="5791200"/>
            <a:chOff x="144" y="144"/>
            <a:chExt cx="5328" cy="3648"/>
          </a:xfrm>
        </p:grpSpPr>
        <p:grpSp>
          <p:nvGrpSpPr>
            <p:cNvPr id="708611" name="Group 3">
              <a:extLst>
                <a:ext uri="{FF2B5EF4-FFF2-40B4-BE49-F238E27FC236}">
                  <a16:creationId xmlns:a16="http://schemas.microsoft.com/office/drawing/2014/main" id="{129F8C24-4706-D93F-A525-AB5DE7B0D063}"/>
                </a:ext>
              </a:extLst>
            </p:cNvPr>
            <p:cNvGrpSpPr>
              <a:grpSpLocks/>
            </p:cNvGrpSpPr>
            <p:nvPr/>
          </p:nvGrpSpPr>
          <p:grpSpPr bwMode="auto">
            <a:xfrm>
              <a:off x="144" y="144"/>
              <a:ext cx="432" cy="3648"/>
              <a:chOff x="48" y="48"/>
              <a:chExt cx="576" cy="3984"/>
            </a:xfrm>
          </p:grpSpPr>
          <p:sp>
            <p:nvSpPr>
              <p:cNvPr id="708612" name="Rectangle 4">
                <a:extLst>
                  <a:ext uri="{FF2B5EF4-FFF2-40B4-BE49-F238E27FC236}">
                    <a16:creationId xmlns:a16="http://schemas.microsoft.com/office/drawing/2014/main" id="{A6C6762B-77C2-8C2D-FCD3-BE104E2BEC7E}"/>
                  </a:ext>
                </a:extLst>
              </p:cNvPr>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613" name="Rectangle 5">
                <a:extLst>
                  <a:ext uri="{FF2B5EF4-FFF2-40B4-BE49-F238E27FC236}">
                    <a16:creationId xmlns:a16="http://schemas.microsoft.com/office/drawing/2014/main" id="{873E4126-E1D8-059F-E694-6F5AA449CF8B}"/>
                  </a:ext>
                </a:extLst>
              </p:cNvPr>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614" name="Rectangle 6">
                <a:extLst>
                  <a:ext uri="{FF2B5EF4-FFF2-40B4-BE49-F238E27FC236}">
                    <a16:creationId xmlns:a16="http://schemas.microsoft.com/office/drawing/2014/main" id="{1ADD7050-26C3-1133-D57E-4CCE56BB38AA}"/>
                  </a:ext>
                </a:extLst>
              </p:cNvPr>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8615" name="Group 7">
              <a:extLst>
                <a:ext uri="{FF2B5EF4-FFF2-40B4-BE49-F238E27FC236}">
                  <a16:creationId xmlns:a16="http://schemas.microsoft.com/office/drawing/2014/main" id="{0D9167FF-A4A6-AB0A-43E6-140508FCAE02}"/>
                </a:ext>
              </a:extLst>
            </p:cNvPr>
            <p:cNvGrpSpPr>
              <a:grpSpLocks/>
            </p:cNvGrpSpPr>
            <p:nvPr/>
          </p:nvGrpSpPr>
          <p:grpSpPr bwMode="auto">
            <a:xfrm>
              <a:off x="144" y="144"/>
              <a:ext cx="5328" cy="336"/>
              <a:chOff x="0" y="144"/>
              <a:chExt cx="5760" cy="432"/>
            </a:xfrm>
          </p:grpSpPr>
          <p:sp>
            <p:nvSpPr>
              <p:cNvPr id="708616" name="Rectangle 8">
                <a:extLst>
                  <a:ext uri="{FF2B5EF4-FFF2-40B4-BE49-F238E27FC236}">
                    <a16:creationId xmlns:a16="http://schemas.microsoft.com/office/drawing/2014/main" id="{8A44633C-67ED-EA53-B043-4C295C0B065B}"/>
                  </a:ext>
                </a:extLst>
              </p:cNvPr>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617" name="Rectangle 9">
                <a:extLst>
                  <a:ext uri="{FF2B5EF4-FFF2-40B4-BE49-F238E27FC236}">
                    <a16:creationId xmlns:a16="http://schemas.microsoft.com/office/drawing/2014/main" id="{187F55FF-7798-9364-194D-CFB9DC7DF686}"/>
                  </a:ext>
                </a:extLst>
              </p:cNvPr>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618" name="Rectangle 10">
                <a:extLst>
                  <a:ext uri="{FF2B5EF4-FFF2-40B4-BE49-F238E27FC236}">
                    <a16:creationId xmlns:a16="http://schemas.microsoft.com/office/drawing/2014/main" id="{50E706D7-C02C-D134-6ACB-95D065FC9C07}"/>
                  </a:ext>
                </a:extLst>
              </p:cNvPr>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8619" name="Group 11">
              <a:extLst>
                <a:ext uri="{FF2B5EF4-FFF2-40B4-BE49-F238E27FC236}">
                  <a16:creationId xmlns:a16="http://schemas.microsoft.com/office/drawing/2014/main" id="{6DB3AFB6-EF3F-D143-D68E-9A3CD90EB87C}"/>
                </a:ext>
              </a:extLst>
            </p:cNvPr>
            <p:cNvGrpSpPr>
              <a:grpSpLocks/>
            </p:cNvGrpSpPr>
            <p:nvPr/>
          </p:nvGrpSpPr>
          <p:grpSpPr bwMode="auto">
            <a:xfrm>
              <a:off x="144" y="144"/>
              <a:ext cx="432" cy="336"/>
              <a:chOff x="144" y="144"/>
              <a:chExt cx="432" cy="336"/>
            </a:xfrm>
          </p:grpSpPr>
          <p:grpSp>
            <p:nvGrpSpPr>
              <p:cNvPr id="708620" name="Group 12">
                <a:extLst>
                  <a:ext uri="{FF2B5EF4-FFF2-40B4-BE49-F238E27FC236}">
                    <a16:creationId xmlns:a16="http://schemas.microsoft.com/office/drawing/2014/main" id="{5515B4FA-442B-7A8B-F05B-C23CD4955B2C}"/>
                  </a:ext>
                </a:extLst>
              </p:cNvPr>
              <p:cNvGrpSpPr>
                <a:grpSpLocks/>
              </p:cNvGrpSpPr>
              <p:nvPr/>
            </p:nvGrpSpPr>
            <p:grpSpPr bwMode="auto">
              <a:xfrm>
                <a:off x="144" y="256"/>
                <a:ext cx="432" cy="112"/>
                <a:chOff x="288" y="256"/>
                <a:chExt cx="432" cy="112"/>
              </a:xfrm>
            </p:grpSpPr>
            <p:sp>
              <p:nvSpPr>
                <p:cNvPr id="708621" name="Rectangle 13">
                  <a:extLst>
                    <a:ext uri="{FF2B5EF4-FFF2-40B4-BE49-F238E27FC236}">
                      <a16:creationId xmlns:a16="http://schemas.microsoft.com/office/drawing/2014/main" id="{0D7719A3-FC98-D96D-B3E0-BD00B76C6425}"/>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622" name="Rectangle 14">
                  <a:extLst>
                    <a:ext uri="{FF2B5EF4-FFF2-40B4-BE49-F238E27FC236}">
                      <a16:creationId xmlns:a16="http://schemas.microsoft.com/office/drawing/2014/main" id="{7B4F99E9-4230-D567-F0F3-C8CBF98DA3FC}"/>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623" name="Rectangle 15">
                  <a:extLst>
                    <a:ext uri="{FF2B5EF4-FFF2-40B4-BE49-F238E27FC236}">
                      <a16:creationId xmlns:a16="http://schemas.microsoft.com/office/drawing/2014/main" id="{207D7780-73D1-0BB6-34C0-99400AFED0F6}"/>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8624" name="Group 16">
                <a:extLst>
                  <a:ext uri="{FF2B5EF4-FFF2-40B4-BE49-F238E27FC236}">
                    <a16:creationId xmlns:a16="http://schemas.microsoft.com/office/drawing/2014/main" id="{63EB81FF-143F-8938-43E7-0E1B45D7616F}"/>
                  </a:ext>
                </a:extLst>
              </p:cNvPr>
              <p:cNvGrpSpPr>
                <a:grpSpLocks/>
              </p:cNvGrpSpPr>
              <p:nvPr/>
            </p:nvGrpSpPr>
            <p:grpSpPr bwMode="auto">
              <a:xfrm>
                <a:off x="144" y="144"/>
                <a:ext cx="432" cy="336"/>
                <a:chOff x="144" y="144"/>
                <a:chExt cx="432" cy="336"/>
              </a:xfrm>
            </p:grpSpPr>
            <p:grpSp>
              <p:nvGrpSpPr>
                <p:cNvPr id="708625" name="Group 17">
                  <a:extLst>
                    <a:ext uri="{FF2B5EF4-FFF2-40B4-BE49-F238E27FC236}">
                      <a16:creationId xmlns:a16="http://schemas.microsoft.com/office/drawing/2014/main" id="{FECFA8AC-7BC8-4244-11F4-992DC328B6F1}"/>
                    </a:ext>
                  </a:extLst>
                </p:cNvPr>
                <p:cNvGrpSpPr>
                  <a:grpSpLocks/>
                </p:cNvGrpSpPr>
                <p:nvPr/>
              </p:nvGrpSpPr>
              <p:grpSpPr bwMode="auto">
                <a:xfrm>
                  <a:off x="144" y="144"/>
                  <a:ext cx="432" cy="112"/>
                  <a:chOff x="288" y="256"/>
                  <a:chExt cx="432" cy="112"/>
                </a:xfrm>
              </p:grpSpPr>
              <p:sp>
                <p:nvSpPr>
                  <p:cNvPr id="708626" name="Rectangle 18">
                    <a:extLst>
                      <a:ext uri="{FF2B5EF4-FFF2-40B4-BE49-F238E27FC236}">
                        <a16:creationId xmlns:a16="http://schemas.microsoft.com/office/drawing/2014/main" id="{7B01A4B3-A771-5405-E293-83DFFE1B1C07}"/>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627" name="Rectangle 19">
                    <a:extLst>
                      <a:ext uri="{FF2B5EF4-FFF2-40B4-BE49-F238E27FC236}">
                        <a16:creationId xmlns:a16="http://schemas.microsoft.com/office/drawing/2014/main" id="{7B4B8EF4-BA42-B6E0-9850-5EAF1439F897}"/>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628" name="Rectangle 20">
                    <a:extLst>
                      <a:ext uri="{FF2B5EF4-FFF2-40B4-BE49-F238E27FC236}">
                        <a16:creationId xmlns:a16="http://schemas.microsoft.com/office/drawing/2014/main" id="{0A0D8A7F-EFB8-943C-E359-F1EE981ED8AD}"/>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8629" name="Group 21">
                  <a:extLst>
                    <a:ext uri="{FF2B5EF4-FFF2-40B4-BE49-F238E27FC236}">
                      <a16:creationId xmlns:a16="http://schemas.microsoft.com/office/drawing/2014/main" id="{F75CFC11-785D-E553-4207-2110530B7DC1}"/>
                    </a:ext>
                  </a:extLst>
                </p:cNvPr>
                <p:cNvGrpSpPr>
                  <a:grpSpLocks/>
                </p:cNvGrpSpPr>
                <p:nvPr/>
              </p:nvGrpSpPr>
              <p:grpSpPr bwMode="auto">
                <a:xfrm>
                  <a:off x="144" y="368"/>
                  <a:ext cx="432" cy="112"/>
                  <a:chOff x="288" y="256"/>
                  <a:chExt cx="432" cy="112"/>
                </a:xfrm>
              </p:grpSpPr>
              <p:sp>
                <p:nvSpPr>
                  <p:cNvPr id="708630" name="Rectangle 22">
                    <a:extLst>
                      <a:ext uri="{FF2B5EF4-FFF2-40B4-BE49-F238E27FC236}">
                        <a16:creationId xmlns:a16="http://schemas.microsoft.com/office/drawing/2014/main" id="{782F4A2A-A0E2-D08E-D838-C68DE0DE1A86}"/>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631" name="Rectangle 23">
                    <a:extLst>
                      <a:ext uri="{FF2B5EF4-FFF2-40B4-BE49-F238E27FC236}">
                        <a16:creationId xmlns:a16="http://schemas.microsoft.com/office/drawing/2014/main" id="{291E6E6C-5431-3607-C2CD-4B3B82E8FCD5}"/>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632" name="Rectangle 24">
                    <a:extLst>
                      <a:ext uri="{FF2B5EF4-FFF2-40B4-BE49-F238E27FC236}">
                        <a16:creationId xmlns:a16="http://schemas.microsoft.com/office/drawing/2014/main" id="{8AC0B0BA-BE48-2186-CD9A-A0D2B66D9698}"/>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pic>
        <p:nvPicPr>
          <p:cNvPr id="708634" name="Picture 26">
            <a:extLst>
              <a:ext uri="{FF2B5EF4-FFF2-40B4-BE49-F238E27FC236}">
                <a16:creationId xmlns:a16="http://schemas.microsoft.com/office/drawing/2014/main" id="{3A527B9F-6D37-DAEA-A57B-E0A27F6AB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638" y="2133600"/>
            <a:ext cx="7523162" cy="261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E06C87-218B-4B55-E336-558DE6E5EE95}"/>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BAF6FAC3-26CE-E603-C76F-6C5804B5E64D}"/>
              </a:ext>
            </a:extLst>
          </p:cNvPr>
          <p:cNvSpPr>
            <a:spLocks noGrp="1"/>
          </p:cNvSpPr>
          <p:nvPr>
            <p:ph type="sldNum" sz="quarter" idx="11"/>
          </p:nvPr>
        </p:nvSpPr>
        <p:spPr/>
        <p:txBody>
          <a:bodyPr/>
          <a:lstStyle/>
          <a:p>
            <a:fld id="{AED6C2ED-AF18-4828-8381-68C5F2AFFDDD}" type="slidenum">
              <a:rPr lang="en-US" altLang="en-US"/>
              <a:pPr/>
              <a:t>16</a:t>
            </a:fld>
            <a:endParaRPr lang="en-US" altLang="en-US"/>
          </a:p>
        </p:txBody>
      </p:sp>
      <p:sp>
        <p:nvSpPr>
          <p:cNvPr id="679938" name="Text Box 2">
            <a:extLst>
              <a:ext uri="{FF2B5EF4-FFF2-40B4-BE49-F238E27FC236}">
                <a16:creationId xmlns:a16="http://schemas.microsoft.com/office/drawing/2014/main" id="{1B6C6311-BEF1-7E5C-B1DB-F02B20A385FF}"/>
              </a:ext>
            </a:extLst>
          </p:cNvPr>
          <p:cNvSpPr txBox="1">
            <a:spLocks noChangeArrowheads="1"/>
          </p:cNvSpPr>
          <p:nvPr/>
        </p:nvSpPr>
        <p:spPr bwMode="auto">
          <a:xfrm>
            <a:off x="76200" y="696913"/>
            <a:ext cx="88392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Lst>
              <a:defRPr sz="2400">
                <a:solidFill>
                  <a:schemeClr val="tx1"/>
                </a:solidFill>
                <a:latin typeface="Times New Roman" panose="02020603050405020304" pitchFamily="18" charset="0"/>
              </a:defRPr>
            </a:lvl1pPr>
            <a:lvl2pPr marL="685800">
              <a:tabLst>
                <a:tab pos="457200" algn="l"/>
              </a:tabLst>
              <a:defRPr sz="2400">
                <a:solidFill>
                  <a:schemeClr val="tx1"/>
                </a:solidFill>
                <a:latin typeface="Times New Roman" panose="02020603050405020304" pitchFamily="18" charset="0"/>
              </a:defRPr>
            </a:lvl2pPr>
            <a:lvl3pPr>
              <a:tabLst>
                <a:tab pos="457200" algn="l"/>
              </a:tabLst>
              <a:defRPr sz="2400">
                <a:solidFill>
                  <a:schemeClr val="tx1"/>
                </a:solidFill>
                <a:latin typeface="Times New Roman" panose="02020603050405020304" pitchFamily="18" charset="0"/>
              </a:defRPr>
            </a:lvl3pPr>
            <a:lvl4pPr>
              <a:tabLst>
                <a:tab pos="457200" algn="l"/>
              </a:tabLst>
              <a:defRPr sz="2400">
                <a:solidFill>
                  <a:schemeClr val="tx1"/>
                </a:solidFill>
                <a:latin typeface="Times New Roman" panose="02020603050405020304" pitchFamily="18" charset="0"/>
              </a:defRPr>
            </a:lvl4pPr>
            <a:lvl5pPr>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algn="just"/>
            <a:r>
              <a:rPr lang="en-US" altLang="en-US">
                <a:latin typeface="Arial Unicode MS" panose="020B0604020202020204" pitchFamily="34" charset="-128"/>
              </a:rPr>
              <a:t>Show the forwarding process if a packet arrives at R1 in Figure 6.13 with the destination address 180.70.65.140.</a:t>
            </a:r>
          </a:p>
          <a:p>
            <a:pPr algn="just"/>
            <a:br>
              <a:rPr lang="en-US" altLang="en-US" i="1">
                <a:solidFill>
                  <a:schemeClr val="hlink"/>
                </a:solidFill>
                <a:latin typeface="Arial Unicode MS" panose="020B0604020202020204" pitchFamily="34" charset="-128"/>
              </a:rPr>
            </a:br>
            <a:r>
              <a:rPr lang="en-US" altLang="en-US" i="1">
                <a:solidFill>
                  <a:schemeClr val="hlink"/>
                </a:solidFill>
                <a:latin typeface="Arial Unicode MS" panose="020B0604020202020204" pitchFamily="34" charset="-128"/>
              </a:rPr>
              <a:t>Solution</a:t>
            </a:r>
          </a:p>
          <a:p>
            <a:pPr algn="just"/>
            <a:r>
              <a:rPr lang="en-US" altLang="en-US">
                <a:latin typeface="Arial Unicode MS" panose="020B0604020202020204" pitchFamily="34" charset="-128"/>
              </a:rPr>
              <a:t>The router performs the following steps:</a:t>
            </a:r>
          </a:p>
          <a:p>
            <a:r>
              <a:rPr lang="en-US" altLang="en-US">
                <a:solidFill>
                  <a:schemeClr val="hlink"/>
                </a:solidFill>
                <a:latin typeface="Arial Unicode MS" panose="020B0604020202020204" pitchFamily="34" charset="-128"/>
              </a:rPr>
              <a:t>1.</a:t>
            </a:r>
            <a:r>
              <a:rPr lang="en-US" altLang="en-US">
                <a:latin typeface="Arial Unicode MS" panose="020B0604020202020204" pitchFamily="34" charset="-128"/>
              </a:rPr>
              <a:t>	The first mask (/26) is applied to the destination 	address. The result is 180.70.65.128, which does not 	match the corresponding network address.</a:t>
            </a:r>
          </a:p>
          <a:p>
            <a:r>
              <a:rPr lang="en-US" altLang="en-US">
                <a:solidFill>
                  <a:schemeClr val="hlink"/>
                </a:solidFill>
                <a:latin typeface="Arial Unicode MS" panose="020B0604020202020204" pitchFamily="34" charset="-128"/>
              </a:rPr>
              <a:t>2.</a:t>
            </a:r>
            <a:r>
              <a:rPr lang="en-US" altLang="en-US">
                <a:latin typeface="Arial Unicode MS" panose="020B0604020202020204" pitchFamily="34" charset="-128"/>
              </a:rPr>
              <a:t>	The second mask (/25) is applied to the destination 	address. The result is 180.70.65.128, which matches the</a:t>
            </a:r>
            <a:br>
              <a:rPr lang="en-US" altLang="en-US">
                <a:latin typeface="Arial Unicode MS" panose="020B0604020202020204" pitchFamily="34" charset="-128"/>
              </a:rPr>
            </a:br>
            <a:r>
              <a:rPr lang="en-US" altLang="en-US">
                <a:latin typeface="Arial Unicode MS" panose="020B0604020202020204" pitchFamily="34" charset="-128"/>
              </a:rPr>
              <a:t>	corresponding network address. The next-hop address 	(the destination address of the packet in this case) and 	the interface number m0 are passed to ARP (see 	Chapter 8) for further processing.</a:t>
            </a:r>
          </a:p>
        </p:txBody>
      </p:sp>
      <p:grpSp>
        <p:nvGrpSpPr>
          <p:cNvPr id="679939" name="Group 3">
            <a:extLst>
              <a:ext uri="{FF2B5EF4-FFF2-40B4-BE49-F238E27FC236}">
                <a16:creationId xmlns:a16="http://schemas.microsoft.com/office/drawing/2014/main" id="{397772E9-C823-571B-01A1-D17A2711D3EB}"/>
              </a:ext>
            </a:extLst>
          </p:cNvPr>
          <p:cNvGrpSpPr>
            <a:grpSpLocks/>
          </p:cNvGrpSpPr>
          <p:nvPr/>
        </p:nvGrpSpPr>
        <p:grpSpPr bwMode="auto">
          <a:xfrm>
            <a:off x="0" y="0"/>
            <a:ext cx="9144000" cy="609600"/>
            <a:chOff x="0" y="2448"/>
            <a:chExt cx="5760" cy="384"/>
          </a:xfrm>
        </p:grpSpPr>
        <p:sp>
          <p:nvSpPr>
            <p:cNvPr id="679940" name="Rectangle 4">
              <a:extLst>
                <a:ext uri="{FF2B5EF4-FFF2-40B4-BE49-F238E27FC236}">
                  <a16:creationId xmlns:a16="http://schemas.microsoft.com/office/drawing/2014/main" id="{9555417D-DF5E-F937-43FF-8173D9C8B426}"/>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941" name="Text Box 5">
              <a:extLst>
                <a:ext uri="{FF2B5EF4-FFF2-40B4-BE49-F238E27FC236}">
                  <a16:creationId xmlns:a16="http://schemas.microsoft.com/office/drawing/2014/main" id="{DFE860A5-10E2-1F2A-F2E8-5870EC88C7C3}"/>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6.8</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CC9477-476D-2801-23A6-09EF46C6B232}"/>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3EF51FA9-D3B1-17CA-E1DE-D6C77B0A156D}"/>
              </a:ext>
            </a:extLst>
          </p:cNvPr>
          <p:cNvSpPr>
            <a:spLocks noGrp="1"/>
          </p:cNvSpPr>
          <p:nvPr>
            <p:ph type="sldNum" sz="quarter" idx="11"/>
          </p:nvPr>
        </p:nvSpPr>
        <p:spPr/>
        <p:txBody>
          <a:bodyPr/>
          <a:lstStyle/>
          <a:p>
            <a:fld id="{1C4250C0-FBB5-4B9C-8D68-BE904B4A845D}" type="slidenum">
              <a:rPr lang="en-US" altLang="en-US"/>
              <a:pPr/>
              <a:t>17</a:t>
            </a:fld>
            <a:endParaRPr lang="en-US" altLang="en-US"/>
          </a:p>
        </p:txBody>
      </p:sp>
      <p:sp>
        <p:nvSpPr>
          <p:cNvPr id="681986" name="Text Box 2">
            <a:extLst>
              <a:ext uri="{FF2B5EF4-FFF2-40B4-BE49-F238E27FC236}">
                <a16:creationId xmlns:a16="http://schemas.microsoft.com/office/drawing/2014/main" id="{31D4B86E-5B92-EEFF-B073-8FA5F7074BE3}"/>
              </a:ext>
            </a:extLst>
          </p:cNvPr>
          <p:cNvSpPr txBox="1">
            <a:spLocks noChangeArrowheads="1"/>
          </p:cNvSpPr>
          <p:nvPr/>
        </p:nvSpPr>
        <p:spPr bwMode="auto">
          <a:xfrm>
            <a:off x="76200" y="696913"/>
            <a:ext cx="88392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00050" algn="l"/>
              </a:tabLst>
              <a:defRPr sz="2400">
                <a:solidFill>
                  <a:schemeClr val="tx1"/>
                </a:solidFill>
                <a:latin typeface="Times New Roman" panose="02020603050405020304" pitchFamily="18" charset="0"/>
              </a:defRPr>
            </a:lvl1pPr>
            <a:lvl2pPr marL="514350">
              <a:tabLst>
                <a:tab pos="400050" algn="l"/>
              </a:tabLst>
              <a:defRPr sz="2400">
                <a:solidFill>
                  <a:schemeClr val="tx1"/>
                </a:solidFill>
                <a:latin typeface="Times New Roman" panose="02020603050405020304" pitchFamily="18" charset="0"/>
              </a:defRPr>
            </a:lvl2pPr>
            <a:lvl3pPr>
              <a:tabLst>
                <a:tab pos="400050" algn="l"/>
              </a:tabLst>
              <a:defRPr sz="2400">
                <a:solidFill>
                  <a:schemeClr val="tx1"/>
                </a:solidFill>
                <a:latin typeface="Times New Roman" panose="02020603050405020304" pitchFamily="18" charset="0"/>
              </a:defRPr>
            </a:lvl3pPr>
            <a:lvl4pPr>
              <a:tabLst>
                <a:tab pos="400050" algn="l"/>
              </a:tabLst>
              <a:defRPr sz="2400">
                <a:solidFill>
                  <a:schemeClr val="tx1"/>
                </a:solidFill>
                <a:latin typeface="Times New Roman" panose="02020603050405020304" pitchFamily="18" charset="0"/>
              </a:defRPr>
            </a:lvl4pPr>
            <a:lvl5pPr>
              <a:tabLst>
                <a:tab pos="400050" algn="l"/>
              </a:tabLst>
              <a:defRPr sz="2400">
                <a:solidFill>
                  <a:schemeClr val="tx1"/>
                </a:solidFill>
                <a:latin typeface="Times New Roman" panose="02020603050405020304" pitchFamily="18" charset="0"/>
              </a:defRPr>
            </a:lvl5pPr>
            <a:lvl6pPr fontAlgn="base">
              <a:spcBef>
                <a:spcPct val="0"/>
              </a:spcBef>
              <a:spcAft>
                <a:spcPct val="0"/>
              </a:spcAft>
              <a:tabLst>
                <a:tab pos="400050" algn="l"/>
              </a:tabLst>
              <a:defRPr sz="2400">
                <a:solidFill>
                  <a:schemeClr val="tx1"/>
                </a:solidFill>
                <a:latin typeface="Times New Roman" panose="02020603050405020304" pitchFamily="18" charset="0"/>
              </a:defRPr>
            </a:lvl6pPr>
            <a:lvl7pPr fontAlgn="base">
              <a:spcBef>
                <a:spcPct val="0"/>
              </a:spcBef>
              <a:spcAft>
                <a:spcPct val="0"/>
              </a:spcAft>
              <a:tabLst>
                <a:tab pos="400050" algn="l"/>
              </a:tabLst>
              <a:defRPr sz="2400">
                <a:solidFill>
                  <a:schemeClr val="tx1"/>
                </a:solidFill>
                <a:latin typeface="Times New Roman" panose="02020603050405020304" pitchFamily="18" charset="0"/>
              </a:defRPr>
            </a:lvl7pPr>
            <a:lvl8pPr fontAlgn="base">
              <a:spcBef>
                <a:spcPct val="0"/>
              </a:spcBef>
              <a:spcAft>
                <a:spcPct val="0"/>
              </a:spcAft>
              <a:tabLst>
                <a:tab pos="400050" algn="l"/>
              </a:tabLst>
              <a:defRPr sz="2400">
                <a:solidFill>
                  <a:schemeClr val="tx1"/>
                </a:solidFill>
                <a:latin typeface="Times New Roman" panose="02020603050405020304" pitchFamily="18" charset="0"/>
              </a:defRPr>
            </a:lvl8pPr>
            <a:lvl9pPr fontAlgn="base">
              <a:spcBef>
                <a:spcPct val="0"/>
              </a:spcBef>
              <a:spcAft>
                <a:spcPct val="0"/>
              </a:spcAft>
              <a:tabLst>
                <a:tab pos="400050" algn="l"/>
              </a:tabLst>
              <a:defRPr sz="2400">
                <a:solidFill>
                  <a:schemeClr val="tx1"/>
                </a:solidFill>
                <a:latin typeface="Times New Roman" panose="02020603050405020304" pitchFamily="18" charset="0"/>
              </a:defRPr>
            </a:lvl9pPr>
          </a:lstStyle>
          <a:p>
            <a:pPr algn="just"/>
            <a:r>
              <a:rPr lang="en-US" altLang="en-US">
                <a:latin typeface="Arial Unicode MS" panose="020B0604020202020204" pitchFamily="34" charset="-128"/>
              </a:rPr>
              <a:t>Show the forwarding process if a packet arrives at R1 in Figure 6.13 with the destination address 201.4.22.35.</a:t>
            </a:r>
          </a:p>
          <a:p>
            <a:pPr algn="just"/>
            <a:br>
              <a:rPr lang="en-US" altLang="en-US" i="1">
                <a:solidFill>
                  <a:schemeClr val="hlink"/>
                </a:solidFill>
                <a:latin typeface="Arial Unicode MS" panose="020B0604020202020204" pitchFamily="34" charset="-128"/>
              </a:rPr>
            </a:br>
            <a:r>
              <a:rPr lang="en-US" altLang="en-US" i="1">
                <a:solidFill>
                  <a:schemeClr val="hlink"/>
                </a:solidFill>
                <a:latin typeface="Arial Unicode MS" panose="020B0604020202020204" pitchFamily="34" charset="-128"/>
              </a:rPr>
              <a:t>Solution</a:t>
            </a:r>
          </a:p>
          <a:p>
            <a:pPr algn="just"/>
            <a:r>
              <a:rPr lang="en-US" altLang="en-US">
                <a:latin typeface="Arial Unicode MS" panose="020B0604020202020204" pitchFamily="34" charset="-128"/>
              </a:rPr>
              <a:t>The router performs the following steps:</a:t>
            </a:r>
          </a:p>
          <a:p>
            <a:pPr algn="just"/>
            <a:r>
              <a:rPr lang="en-US" altLang="en-US">
                <a:solidFill>
                  <a:schemeClr val="hlink"/>
                </a:solidFill>
                <a:latin typeface="Arial Unicode MS" panose="020B0604020202020204" pitchFamily="34" charset="-128"/>
              </a:rPr>
              <a:t>1.	</a:t>
            </a:r>
            <a:r>
              <a:rPr lang="en-US" altLang="en-US">
                <a:latin typeface="Arial Unicode MS" panose="020B0604020202020204" pitchFamily="34" charset="-128"/>
              </a:rPr>
              <a:t>The first mask (/26) is applied to the destination address. 	The result is 201.4.22.0, which does not match the 	corresponding  network address (row 1).</a:t>
            </a:r>
          </a:p>
          <a:p>
            <a:pPr algn="just"/>
            <a:r>
              <a:rPr lang="en-US" altLang="en-US">
                <a:solidFill>
                  <a:schemeClr val="hlink"/>
                </a:solidFill>
                <a:latin typeface="Arial Unicode MS" panose="020B0604020202020204" pitchFamily="34" charset="-128"/>
              </a:rPr>
              <a:t>2.</a:t>
            </a:r>
            <a:r>
              <a:rPr lang="en-US" altLang="en-US">
                <a:latin typeface="Arial Unicode MS" panose="020B0604020202020204" pitchFamily="34" charset="-128"/>
              </a:rPr>
              <a:t>	The second mask (/25) is applied to the destination 	address. The result is 201.4.22.0, which does not match 	the corresponding network address (row 2).</a:t>
            </a:r>
          </a:p>
          <a:p>
            <a:pPr algn="just"/>
            <a:r>
              <a:rPr lang="en-US" altLang="en-US">
                <a:solidFill>
                  <a:schemeClr val="hlink"/>
                </a:solidFill>
                <a:latin typeface="Arial Unicode MS" panose="020B0604020202020204" pitchFamily="34" charset="-128"/>
              </a:rPr>
              <a:t>3.</a:t>
            </a:r>
            <a:r>
              <a:rPr lang="en-US" altLang="en-US">
                <a:latin typeface="Arial Unicode MS" panose="020B0604020202020204" pitchFamily="34" charset="-128"/>
              </a:rPr>
              <a:t> The third mask (/24) is applied to the destination 	address. The result is 201.4.22.0, which matches the 	corresponding network address. </a:t>
            </a:r>
          </a:p>
        </p:txBody>
      </p:sp>
      <p:grpSp>
        <p:nvGrpSpPr>
          <p:cNvPr id="681987" name="Group 3">
            <a:extLst>
              <a:ext uri="{FF2B5EF4-FFF2-40B4-BE49-F238E27FC236}">
                <a16:creationId xmlns:a16="http://schemas.microsoft.com/office/drawing/2014/main" id="{3F179C81-8A1D-302E-2221-6746D9F8AA4F}"/>
              </a:ext>
            </a:extLst>
          </p:cNvPr>
          <p:cNvGrpSpPr>
            <a:grpSpLocks/>
          </p:cNvGrpSpPr>
          <p:nvPr/>
        </p:nvGrpSpPr>
        <p:grpSpPr bwMode="auto">
          <a:xfrm>
            <a:off x="0" y="0"/>
            <a:ext cx="9144000" cy="609600"/>
            <a:chOff x="0" y="2448"/>
            <a:chExt cx="5760" cy="384"/>
          </a:xfrm>
        </p:grpSpPr>
        <p:sp>
          <p:nvSpPr>
            <p:cNvPr id="681988" name="Rectangle 4">
              <a:extLst>
                <a:ext uri="{FF2B5EF4-FFF2-40B4-BE49-F238E27FC236}">
                  <a16:creationId xmlns:a16="http://schemas.microsoft.com/office/drawing/2014/main" id="{72F53A35-45CC-36D7-D68C-E9CC74AB9BEC}"/>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989" name="Text Box 5">
              <a:extLst>
                <a:ext uri="{FF2B5EF4-FFF2-40B4-BE49-F238E27FC236}">
                  <a16:creationId xmlns:a16="http://schemas.microsoft.com/office/drawing/2014/main" id="{AF3BF3C6-3DF3-517E-7EA9-8AB7C6FABD36}"/>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6.9</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D35BD7-9EEB-2281-D985-ACFF77B54611}"/>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14C2E9DF-155A-2AAB-3C91-497AEE2719E1}"/>
              </a:ext>
            </a:extLst>
          </p:cNvPr>
          <p:cNvSpPr>
            <a:spLocks noGrp="1"/>
          </p:cNvSpPr>
          <p:nvPr>
            <p:ph type="sldNum" sz="quarter" idx="11"/>
          </p:nvPr>
        </p:nvSpPr>
        <p:spPr/>
        <p:txBody>
          <a:bodyPr/>
          <a:lstStyle/>
          <a:p>
            <a:fld id="{25311E5A-F320-4F46-9799-1461F815B993}" type="slidenum">
              <a:rPr lang="en-US" altLang="en-US"/>
              <a:pPr/>
              <a:t>18</a:t>
            </a:fld>
            <a:endParaRPr lang="en-US" altLang="en-US"/>
          </a:p>
        </p:txBody>
      </p:sp>
      <p:sp>
        <p:nvSpPr>
          <p:cNvPr id="684034" name="Text Box 2">
            <a:extLst>
              <a:ext uri="{FF2B5EF4-FFF2-40B4-BE49-F238E27FC236}">
                <a16:creationId xmlns:a16="http://schemas.microsoft.com/office/drawing/2014/main" id="{4593C083-3BDA-6181-2C57-E61D0BBDAC63}"/>
              </a:ext>
            </a:extLst>
          </p:cNvPr>
          <p:cNvSpPr txBox="1">
            <a:spLocks noChangeArrowheads="1"/>
          </p:cNvSpPr>
          <p:nvPr/>
        </p:nvSpPr>
        <p:spPr bwMode="auto">
          <a:xfrm>
            <a:off x="76200" y="696913"/>
            <a:ext cx="88392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a:latin typeface="Arial Unicode MS" panose="020B0604020202020204" pitchFamily="34" charset="-128"/>
              </a:rPr>
              <a:t>Show the forwarding process if a packet arrives at R1 in Figure 6.13 with the destination address 18.24.32.78.</a:t>
            </a:r>
          </a:p>
          <a:p>
            <a:pPr algn="just"/>
            <a:br>
              <a:rPr lang="en-US" altLang="en-US" sz="2400" i="1">
                <a:solidFill>
                  <a:schemeClr val="hlink"/>
                </a:solidFill>
                <a:latin typeface="Arial Unicode MS" panose="020B0604020202020204" pitchFamily="34" charset="-128"/>
              </a:rPr>
            </a:br>
            <a:r>
              <a:rPr lang="en-US" altLang="en-US" sz="2400" i="1">
                <a:solidFill>
                  <a:schemeClr val="hlink"/>
                </a:solidFill>
                <a:latin typeface="Arial Unicode MS" panose="020B0604020202020204" pitchFamily="34" charset="-128"/>
              </a:rPr>
              <a:t>Solution</a:t>
            </a:r>
          </a:p>
          <a:p>
            <a:pPr algn="just"/>
            <a:r>
              <a:rPr lang="en-US" altLang="en-US" sz="2400">
                <a:latin typeface="Arial Unicode MS" panose="020B0604020202020204" pitchFamily="34" charset="-128"/>
              </a:rPr>
              <a:t>This time all masks are applied to the destination address, but no matching network address is found. When it reaches the end of the table, the module gives the next-hop address 180.70.65.200 and interface number m2 to ARP (see Chapter 8). This is probably an outgoing package that needs to be sent, via the default router, to someplace else in the Internet.</a:t>
            </a:r>
          </a:p>
        </p:txBody>
      </p:sp>
      <p:grpSp>
        <p:nvGrpSpPr>
          <p:cNvPr id="684035" name="Group 3">
            <a:extLst>
              <a:ext uri="{FF2B5EF4-FFF2-40B4-BE49-F238E27FC236}">
                <a16:creationId xmlns:a16="http://schemas.microsoft.com/office/drawing/2014/main" id="{F06788AD-ADF7-DCC1-7188-22C5135E038E}"/>
              </a:ext>
            </a:extLst>
          </p:cNvPr>
          <p:cNvGrpSpPr>
            <a:grpSpLocks/>
          </p:cNvGrpSpPr>
          <p:nvPr/>
        </p:nvGrpSpPr>
        <p:grpSpPr bwMode="auto">
          <a:xfrm>
            <a:off x="0" y="0"/>
            <a:ext cx="9144000" cy="609600"/>
            <a:chOff x="0" y="2448"/>
            <a:chExt cx="5760" cy="384"/>
          </a:xfrm>
        </p:grpSpPr>
        <p:sp>
          <p:nvSpPr>
            <p:cNvPr id="684036" name="Rectangle 4">
              <a:extLst>
                <a:ext uri="{FF2B5EF4-FFF2-40B4-BE49-F238E27FC236}">
                  <a16:creationId xmlns:a16="http://schemas.microsoft.com/office/drawing/2014/main" id="{4C287674-9343-66AE-650F-E740FE686DD9}"/>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37" name="Text Box 5">
              <a:extLst>
                <a:ext uri="{FF2B5EF4-FFF2-40B4-BE49-F238E27FC236}">
                  <a16:creationId xmlns:a16="http://schemas.microsoft.com/office/drawing/2014/main" id="{213CEE46-BFC4-0881-AACA-B3ECDDAF30CC}"/>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6.10</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E29105-37DC-D60F-D758-18F17EF44FFE}"/>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A049A6BF-971D-C437-764D-814C738FF464}"/>
              </a:ext>
            </a:extLst>
          </p:cNvPr>
          <p:cNvSpPr>
            <a:spLocks noGrp="1"/>
          </p:cNvSpPr>
          <p:nvPr>
            <p:ph type="sldNum" sz="quarter" idx="11"/>
          </p:nvPr>
        </p:nvSpPr>
        <p:spPr/>
        <p:txBody>
          <a:bodyPr/>
          <a:lstStyle/>
          <a:p>
            <a:fld id="{53583FF7-24AB-4C9F-831E-73A25518E084}" type="slidenum">
              <a:rPr lang="en-US" altLang="en-US"/>
              <a:pPr/>
              <a:t>19</a:t>
            </a:fld>
            <a:endParaRPr lang="en-US" altLang="en-US"/>
          </a:p>
        </p:txBody>
      </p:sp>
      <p:sp>
        <p:nvSpPr>
          <p:cNvPr id="686082" name="Text Box 2">
            <a:extLst>
              <a:ext uri="{FF2B5EF4-FFF2-40B4-BE49-F238E27FC236}">
                <a16:creationId xmlns:a16="http://schemas.microsoft.com/office/drawing/2014/main" id="{2859D861-B890-55C3-B9AF-B6E80DD43D99}"/>
              </a:ext>
            </a:extLst>
          </p:cNvPr>
          <p:cNvSpPr txBox="1">
            <a:spLocks noChangeArrowheads="1"/>
          </p:cNvSpPr>
          <p:nvPr/>
        </p:nvSpPr>
        <p:spPr bwMode="auto">
          <a:xfrm>
            <a:off x="76200" y="696913"/>
            <a:ext cx="8839200" cy="572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a:latin typeface="Arial Unicode MS" panose="020B0604020202020204" pitchFamily="34" charset="-128"/>
              </a:rPr>
              <a:t>Now let us give a different type of example. Can we find the configuration of a router if we know only its routing table? The routing table for router R1 is given in Table 6.2. Can we draw its</a:t>
            </a:r>
          </a:p>
          <a:p>
            <a:pPr algn="just"/>
            <a:r>
              <a:rPr lang="en-US" altLang="en-US" sz="2400">
                <a:latin typeface="Arial Unicode MS" panose="020B0604020202020204" pitchFamily="34" charset="-128"/>
              </a:rPr>
              <a:t>topology?</a:t>
            </a:r>
          </a:p>
          <a:p>
            <a:pPr algn="just"/>
            <a:br>
              <a:rPr lang="en-US" altLang="en-US" sz="1000" i="1">
                <a:solidFill>
                  <a:schemeClr val="hlink"/>
                </a:solidFill>
                <a:latin typeface="Arial Unicode MS" panose="020B0604020202020204" pitchFamily="34" charset="-128"/>
              </a:rPr>
            </a:br>
            <a:r>
              <a:rPr lang="en-US" altLang="en-US" sz="2400" i="1">
                <a:solidFill>
                  <a:schemeClr val="hlink"/>
                </a:solidFill>
                <a:latin typeface="Arial Unicode MS" panose="020B0604020202020204" pitchFamily="34" charset="-128"/>
              </a:rPr>
              <a:t>Solution</a:t>
            </a:r>
          </a:p>
          <a:p>
            <a:pPr algn="just"/>
            <a:r>
              <a:rPr lang="en-US" altLang="en-US" sz="2400">
                <a:latin typeface="Arial Unicode MS" panose="020B0604020202020204" pitchFamily="34" charset="-128"/>
              </a:rPr>
              <a:t>We know some facts but we don’t have all for a definite topology. We know that router R1 has three interfaces: m0, m1, and m2. We know that there are three networks directly connected to router R1. We know that there are two networks indirectly connected to R1. There must be at least three other routers involved (see next-hop column). We do not know if network 140.6.12.64 is connected to router R3 directly or through a point-to-point network (WAN) and another router. Figure 6.14 shows our guessed topology.</a:t>
            </a:r>
          </a:p>
        </p:txBody>
      </p:sp>
      <p:grpSp>
        <p:nvGrpSpPr>
          <p:cNvPr id="686083" name="Group 3">
            <a:extLst>
              <a:ext uri="{FF2B5EF4-FFF2-40B4-BE49-F238E27FC236}">
                <a16:creationId xmlns:a16="http://schemas.microsoft.com/office/drawing/2014/main" id="{0497A0A3-8964-A18C-0E6C-130273958CF8}"/>
              </a:ext>
            </a:extLst>
          </p:cNvPr>
          <p:cNvGrpSpPr>
            <a:grpSpLocks/>
          </p:cNvGrpSpPr>
          <p:nvPr/>
        </p:nvGrpSpPr>
        <p:grpSpPr bwMode="auto">
          <a:xfrm>
            <a:off x="0" y="0"/>
            <a:ext cx="9144000" cy="609600"/>
            <a:chOff x="0" y="2448"/>
            <a:chExt cx="5760" cy="384"/>
          </a:xfrm>
        </p:grpSpPr>
        <p:sp>
          <p:nvSpPr>
            <p:cNvPr id="686084" name="Rectangle 4">
              <a:extLst>
                <a:ext uri="{FF2B5EF4-FFF2-40B4-BE49-F238E27FC236}">
                  <a16:creationId xmlns:a16="http://schemas.microsoft.com/office/drawing/2014/main" id="{E9254110-DBF0-B60B-0F8C-A93FA27FE03D}"/>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085" name="Text Box 5">
              <a:extLst>
                <a:ext uri="{FF2B5EF4-FFF2-40B4-BE49-F238E27FC236}">
                  <a16:creationId xmlns:a16="http://schemas.microsoft.com/office/drawing/2014/main" id="{983008DA-D9B2-B668-8786-F3238FDF5AEE}"/>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6.11</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9EA224E8-C8D2-3B8D-885D-399F1165A40D}"/>
              </a:ext>
            </a:extLst>
          </p:cNvPr>
          <p:cNvSpPr>
            <a:spLocks noGrp="1"/>
          </p:cNvSpPr>
          <p:nvPr>
            <p:ph type="ftr" sz="quarter" idx="10"/>
          </p:nvPr>
        </p:nvSpPr>
        <p:spPr/>
        <p:txBody>
          <a:bodyPr/>
          <a:lstStyle/>
          <a:p>
            <a:r>
              <a:rPr lang="en-US" altLang="en-US"/>
              <a:t>TCP/IP Protocol Suite</a:t>
            </a:r>
          </a:p>
        </p:txBody>
      </p:sp>
      <p:sp>
        <p:nvSpPr>
          <p:cNvPr id="3" name="Slide Number Placeholder 4">
            <a:extLst>
              <a:ext uri="{FF2B5EF4-FFF2-40B4-BE49-F238E27FC236}">
                <a16:creationId xmlns:a16="http://schemas.microsoft.com/office/drawing/2014/main" id="{19DD89F3-2F92-F260-DBE1-436C92286C86}"/>
              </a:ext>
            </a:extLst>
          </p:cNvPr>
          <p:cNvSpPr>
            <a:spLocks noGrp="1"/>
          </p:cNvSpPr>
          <p:nvPr>
            <p:ph type="sldNum" sz="quarter" idx="11"/>
          </p:nvPr>
        </p:nvSpPr>
        <p:spPr/>
        <p:txBody>
          <a:bodyPr/>
          <a:lstStyle/>
          <a:p>
            <a:fld id="{B7072949-2CCB-4922-8EB8-E28131F63791}" type="slidenum">
              <a:rPr lang="en-US" altLang="en-US"/>
              <a:pPr/>
              <a:t>2</a:t>
            </a:fld>
            <a:endParaRPr lang="en-US" altLang="en-US"/>
          </a:p>
        </p:txBody>
      </p:sp>
      <p:sp>
        <p:nvSpPr>
          <p:cNvPr id="634882" name="Text Box 2">
            <a:extLst>
              <a:ext uri="{FF2B5EF4-FFF2-40B4-BE49-F238E27FC236}">
                <a16:creationId xmlns:a16="http://schemas.microsoft.com/office/drawing/2014/main" id="{DAA34805-FCDB-451A-D5FB-F94248596A9B}"/>
              </a:ext>
            </a:extLst>
          </p:cNvPr>
          <p:cNvSpPr txBox="1">
            <a:spLocks noChangeArrowheads="1"/>
          </p:cNvSpPr>
          <p:nvPr/>
        </p:nvSpPr>
        <p:spPr bwMode="auto">
          <a:xfrm>
            <a:off x="822325" y="333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Symbol" panose="05050102010706020507" pitchFamily="18" charset="2"/>
            </a:endParaRPr>
          </a:p>
        </p:txBody>
      </p:sp>
      <p:sp>
        <p:nvSpPr>
          <p:cNvPr id="634883" name="Text Box 3">
            <a:extLst>
              <a:ext uri="{FF2B5EF4-FFF2-40B4-BE49-F238E27FC236}">
                <a16:creationId xmlns:a16="http://schemas.microsoft.com/office/drawing/2014/main" id="{8B624B06-AD39-4FE1-69DC-55B26288CB89}"/>
              </a:ext>
            </a:extLst>
          </p:cNvPr>
          <p:cNvSpPr txBox="1">
            <a:spLocks noChangeArrowheads="1"/>
          </p:cNvSpPr>
          <p:nvPr/>
        </p:nvSpPr>
        <p:spPr bwMode="auto">
          <a:xfrm>
            <a:off x="152400" y="119063"/>
            <a:ext cx="26035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a:solidFill>
                  <a:schemeClr val="folHlink"/>
                </a:solidFill>
                <a:effectLst>
                  <a:outerShdw blurRad="38100" dist="38100" dir="2700000" algn="tl">
                    <a:srgbClr val="C0C0C0"/>
                  </a:outerShdw>
                </a:effectLst>
                <a:latin typeface="Zurich Ex BT" pitchFamily="34" charset="0"/>
              </a:rPr>
              <a:t>Chapter </a:t>
            </a:r>
            <a:br>
              <a:rPr lang="en-US" altLang="en-US" sz="4000">
                <a:solidFill>
                  <a:schemeClr val="folHlink"/>
                </a:solidFill>
                <a:effectLst>
                  <a:outerShdw blurRad="38100" dist="38100" dir="2700000" algn="tl">
                    <a:srgbClr val="C0C0C0"/>
                  </a:outerShdw>
                </a:effectLst>
                <a:latin typeface="Zurich Ex BT" pitchFamily="34" charset="0"/>
              </a:rPr>
            </a:br>
            <a:r>
              <a:rPr lang="en-US" altLang="en-US" sz="4000">
                <a:solidFill>
                  <a:schemeClr val="folHlink"/>
                </a:solidFill>
                <a:effectLst>
                  <a:outerShdw blurRad="38100" dist="38100" dir="2700000" algn="tl">
                    <a:srgbClr val="C0C0C0"/>
                  </a:outerShdw>
                </a:effectLst>
                <a:latin typeface="Zurich Ex BT" pitchFamily="34" charset="0"/>
              </a:rPr>
              <a:t>Outline</a:t>
            </a:r>
          </a:p>
        </p:txBody>
      </p:sp>
      <p:sp>
        <p:nvSpPr>
          <p:cNvPr id="634884" name="Line 4">
            <a:extLst>
              <a:ext uri="{FF2B5EF4-FFF2-40B4-BE49-F238E27FC236}">
                <a16:creationId xmlns:a16="http://schemas.microsoft.com/office/drawing/2014/main" id="{712989A3-7644-68DD-312E-2B15F23C1B27}"/>
              </a:ext>
            </a:extLst>
          </p:cNvPr>
          <p:cNvSpPr>
            <a:spLocks noChangeShapeType="1"/>
          </p:cNvSpPr>
          <p:nvPr/>
        </p:nvSpPr>
        <p:spPr bwMode="auto">
          <a:xfrm>
            <a:off x="2590800" y="228600"/>
            <a:ext cx="0" cy="617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885" name="Text Box 5">
            <a:extLst>
              <a:ext uri="{FF2B5EF4-FFF2-40B4-BE49-F238E27FC236}">
                <a16:creationId xmlns:a16="http://schemas.microsoft.com/office/drawing/2014/main" id="{310CFD9A-1251-88EE-A48B-DCCE8308ACD3}"/>
              </a:ext>
            </a:extLst>
          </p:cNvPr>
          <p:cNvSpPr txBox="1">
            <a:spLocks noChangeArrowheads="1"/>
          </p:cNvSpPr>
          <p:nvPr/>
        </p:nvSpPr>
        <p:spPr bwMode="auto">
          <a:xfrm>
            <a:off x="2819400" y="152400"/>
            <a:ext cx="2584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effectLst>
                  <a:outerShdw blurRad="38100" dist="38100" dir="2700000" algn="tl">
                    <a:srgbClr val="C0C0C0"/>
                  </a:outerShdw>
                </a:effectLst>
                <a:latin typeface="Adobe Heiti Std R" pitchFamily="34" charset="-128"/>
              </a:rPr>
              <a:t>6.1  Delivery</a:t>
            </a:r>
          </a:p>
        </p:txBody>
      </p:sp>
      <p:sp>
        <p:nvSpPr>
          <p:cNvPr id="634886" name="Text Box 6">
            <a:extLst>
              <a:ext uri="{FF2B5EF4-FFF2-40B4-BE49-F238E27FC236}">
                <a16:creationId xmlns:a16="http://schemas.microsoft.com/office/drawing/2014/main" id="{631D258D-B48E-AE45-0D67-7FDD557D6541}"/>
              </a:ext>
            </a:extLst>
          </p:cNvPr>
          <p:cNvSpPr txBox="1">
            <a:spLocks noChangeArrowheads="1"/>
          </p:cNvSpPr>
          <p:nvPr/>
        </p:nvSpPr>
        <p:spPr bwMode="auto">
          <a:xfrm>
            <a:off x="2819400" y="1219200"/>
            <a:ext cx="32273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effectLst>
                  <a:outerShdw blurRad="38100" dist="38100" dir="2700000" algn="tl">
                    <a:srgbClr val="C0C0C0"/>
                  </a:outerShdw>
                </a:effectLst>
                <a:latin typeface="Adobe Heiti Std R" pitchFamily="34" charset="-128"/>
              </a:rPr>
              <a:t>6.2  Forwarding</a:t>
            </a:r>
          </a:p>
        </p:txBody>
      </p:sp>
      <p:sp>
        <p:nvSpPr>
          <p:cNvPr id="634888" name="Text Box 8">
            <a:extLst>
              <a:ext uri="{FF2B5EF4-FFF2-40B4-BE49-F238E27FC236}">
                <a16:creationId xmlns:a16="http://schemas.microsoft.com/office/drawing/2014/main" id="{4C4AD9F7-30D3-53F3-D11E-34B376BF1D52}"/>
              </a:ext>
            </a:extLst>
          </p:cNvPr>
          <p:cNvSpPr txBox="1">
            <a:spLocks noChangeArrowheads="1"/>
          </p:cNvSpPr>
          <p:nvPr/>
        </p:nvSpPr>
        <p:spPr bwMode="auto">
          <a:xfrm>
            <a:off x="2819400" y="3352800"/>
            <a:ext cx="184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3200" i="1">
              <a:effectLst>
                <a:outerShdw blurRad="38100" dist="38100" dir="2700000" algn="tl">
                  <a:srgbClr val="C0C0C0"/>
                </a:outerShdw>
              </a:effectLst>
              <a:latin typeface="Adobe Heiti Std R" pitchFamily="34" charset="-128"/>
            </a:endParaRPr>
          </a:p>
          <a:p>
            <a:endParaRPr lang="en-US" altLang="en-US" sz="3200" i="1">
              <a:effectLst>
                <a:outerShdw blurRad="38100" dist="38100" dir="2700000" algn="tl">
                  <a:srgbClr val="C0C0C0"/>
                </a:outerShdw>
              </a:effectLst>
              <a:latin typeface="Adobe Heiti Std R"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09AADC-B475-EEC9-5FE5-4800D74A89B8}"/>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D0992E4E-676F-2EFE-0526-1975757851BA}"/>
              </a:ext>
            </a:extLst>
          </p:cNvPr>
          <p:cNvSpPr>
            <a:spLocks noGrp="1"/>
          </p:cNvSpPr>
          <p:nvPr>
            <p:ph type="sldNum" sz="quarter" idx="11"/>
          </p:nvPr>
        </p:nvSpPr>
        <p:spPr/>
        <p:txBody>
          <a:bodyPr/>
          <a:lstStyle/>
          <a:p>
            <a:fld id="{CAE84712-997A-4D6D-90AE-E682501352D5}" type="slidenum">
              <a:rPr lang="en-US" altLang="en-US"/>
              <a:pPr/>
              <a:t>20</a:t>
            </a:fld>
            <a:endParaRPr lang="en-US" altLang="en-US"/>
          </a:p>
        </p:txBody>
      </p:sp>
      <p:grpSp>
        <p:nvGrpSpPr>
          <p:cNvPr id="710658" name="Group 2">
            <a:extLst>
              <a:ext uri="{FF2B5EF4-FFF2-40B4-BE49-F238E27FC236}">
                <a16:creationId xmlns:a16="http://schemas.microsoft.com/office/drawing/2014/main" id="{5737D8CE-EC90-DD17-1BB3-FE6DCA26163E}"/>
              </a:ext>
            </a:extLst>
          </p:cNvPr>
          <p:cNvGrpSpPr>
            <a:grpSpLocks/>
          </p:cNvGrpSpPr>
          <p:nvPr/>
        </p:nvGrpSpPr>
        <p:grpSpPr bwMode="auto">
          <a:xfrm>
            <a:off x="228600" y="228600"/>
            <a:ext cx="8458200" cy="5791200"/>
            <a:chOff x="144" y="144"/>
            <a:chExt cx="5328" cy="3648"/>
          </a:xfrm>
        </p:grpSpPr>
        <p:grpSp>
          <p:nvGrpSpPr>
            <p:cNvPr id="710659" name="Group 3">
              <a:extLst>
                <a:ext uri="{FF2B5EF4-FFF2-40B4-BE49-F238E27FC236}">
                  <a16:creationId xmlns:a16="http://schemas.microsoft.com/office/drawing/2014/main" id="{EC6DF312-E74E-07F6-C63F-0BB7ED3EF2E0}"/>
                </a:ext>
              </a:extLst>
            </p:cNvPr>
            <p:cNvGrpSpPr>
              <a:grpSpLocks/>
            </p:cNvGrpSpPr>
            <p:nvPr/>
          </p:nvGrpSpPr>
          <p:grpSpPr bwMode="auto">
            <a:xfrm>
              <a:off x="144" y="144"/>
              <a:ext cx="432" cy="3648"/>
              <a:chOff x="48" y="48"/>
              <a:chExt cx="576" cy="3984"/>
            </a:xfrm>
          </p:grpSpPr>
          <p:sp>
            <p:nvSpPr>
              <p:cNvPr id="710660" name="Rectangle 4">
                <a:extLst>
                  <a:ext uri="{FF2B5EF4-FFF2-40B4-BE49-F238E27FC236}">
                    <a16:creationId xmlns:a16="http://schemas.microsoft.com/office/drawing/2014/main" id="{8FE22872-FE6A-1399-9BE5-EAFFD87FF79E}"/>
                  </a:ext>
                </a:extLst>
              </p:cNvPr>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61" name="Rectangle 5">
                <a:extLst>
                  <a:ext uri="{FF2B5EF4-FFF2-40B4-BE49-F238E27FC236}">
                    <a16:creationId xmlns:a16="http://schemas.microsoft.com/office/drawing/2014/main" id="{453C4764-9988-87DE-7CEB-06CC660097EB}"/>
                  </a:ext>
                </a:extLst>
              </p:cNvPr>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62" name="Rectangle 6">
                <a:extLst>
                  <a:ext uri="{FF2B5EF4-FFF2-40B4-BE49-F238E27FC236}">
                    <a16:creationId xmlns:a16="http://schemas.microsoft.com/office/drawing/2014/main" id="{EA2FC422-50AE-3B2F-7264-4F81B4A8BE00}"/>
                  </a:ext>
                </a:extLst>
              </p:cNvPr>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10663" name="Group 7">
              <a:extLst>
                <a:ext uri="{FF2B5EF4-FFF2-40B4-BE49-F238E27FC236}">
                  <a16:creationId xmlns:a16="http://schemas.microsoft.com/office/drawing/2014/main" id="{955FDC14-1800-4C9B-D91C-AB4A366E9F4E}"/>
                </a:ext>
              </a:extLst>
            </p:cNvPr>
            <p:cNvGrpSpPr>
              <a:grpSpLocks/>
            </p:cNvGrpSpPr>
            <p:nvPr/>
          </p:nvGrpSpPr>
          <p:grpSpPr bwMode="auto">
            <a:xfrm>
              <a:off x="144" y="144"/>
              <a:ext cx="5328" cy="336"/>
              <a:chOff x="0" y="144"/>
              <a:chExt cx="5760" cy="432"/>
            </a:xfrm>
          </p:grpSpPr>
          <p:sp>
            <p:nvSpPr>
              <p:cNvPr id="710664" name="Rectangle 8">
                <a:extLst>
                  <a:ext uri="{FF2B5EF4-FFF2-40B4-BE49-F238E27FC236}">
                    <a16:creationId xmlns:a16="http://schemas.microsoft.com/office/drawing/2014/main" id="{0062F072-542D-DB26-9FC7-20343E66E067}"/>
                  </a:ext>
                </a:extLst>
              </p:cNvPr>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65" name="Rectangle 9">
                <a:extLst>
                  <a:ext uri="{FF2B5EF4-FFF2-40B4-BE49-F238E27FC236}">
                    <a16:creationId xmlns:a16="http://schemas.microsoft.com/office/drawing/2014/main" id="{B4493D05-80AB-B15C-E923-15F021F97580}"/>
                  </a:ext>
                </a:extLst>
              </p:cNvPr>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66" name="Rectangle 10">
                <a:extLst>
                  <a:ext uri="{FF2B5EF4-FFF2-40B4-BE49-F238E27FC236}">
                    <a16:creationId xmlns:a16="http://schemas.microsoft.com/office/drawing/2014/main" id="{4A9B4377-FD0F-F11B-0A3D-3F57697199F1}"/>
                  </a:ext>
                </a:extLst>
              </p:cNvPr>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10667" name="Group 11">
              <a:extLst>
                <a:ext uri="{FF2B5EF4-FFF2-40B4-BE49-F238E27FC236}">
                  <a16:creationId xmlns:a16="http://schemas.microsoft.com/office/drawing/2014/main" id="{D2A452B7-20A2-9CCE-EC0E-1544D6F8FC68}"/>
                </a:ext>
              </a:extLst>
            </p:cNvPr>
            <p:cNvGrpSpPr>
              <a:grpSpLocks/>
            </p:cNvGrpSpPr>
            <p:nvPr/>
          </p:nvGrpSpPr>
          <p:grpSpPr bwMode="auto">
            <a:xfrm>
              <a:off x="144" y="144"/>
              <a:ext cx="432" cy="336"/>
              <a:chOff x="144" y="144"/>
              <a:chExt cx="432" cy="336"/>
            </a:xfrm>
          </p:grpSpPr>
          <p:grpSp>
            <p:nvGrpSpPr>
              <p:cNvPr id="710668" name="Group 12">
                <a:extLst>
                  <a:ext uri="{FF2B5EF4-FFF2-40B4-BE49-F238E27FC236}">
                    <a16:creationId xmlns:a16="http://schemas.microsoft.com/office/drawing/2014/main" id="{F27A331B-BAD3-7C51-3130-37BA350C6313}"/>
                  </a:ext>
                </a:extLst>
              </p:cNvPr>
              <p:cNvGrpSpPr>
                <a:grpSpLocks/>
              </p:cNvGrpSpPr>
              <p:nvPr/>
            </p:nvGrpSpPr>
            <p:grpSpPr bwMode="auto">
              <a:xfrm>
                <a:off x="144" y="256"/>
                <a:ext cx="432" cy="112"/>
                <a:chOff x="288" y="256"/>
                <a:chExt cx="432" cy="112"/>
              </a:xfrm>
            </p:grpSpPr>
            <p:sp>
              <p:nvSpPr>
                <p:cNvPr id="710669" name="Rectangle 13">
                  <a:extLst>
                    <a:ext uri="{FF2B5EF4-FFF2-40B4-BE49-F238E27FC236}">
                      <a16:creationId xmlns:a16="http://schemas.microsoft.com/office/drawing/2014/main" id="{7E450822-84FC-F3EF-801B-EAA47E3AEEB3}"/>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0" name="Rectangle 14">
                  <a:extLst>
                    <a:ext uri="{FF2B5EF4-FFF2-40B4-BE49-F238E27FC236}">
                      <a16:creationId xmlns:a16="http://schemas.microsoft.com/office/drawing/2014/main" id="{3250B1C9-3B40-CB37-2340-99F1D4ACD597}"/>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1" name="Rectangle 15">
                  <a:extLst>
                    <a:ext uri="{FF2B5EF4-FFF2-40B4-BE49-F238E27FC236}">
                      <a16:creationId xmlns:a16="http://schemas.microsoft.com/office/drawing/2014/main" id="{F256D784-8848-D256-694F-367C98314203}"/>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10672" name="Group 16">
                <a:extLst>
                  <a:ext uri="{FF2B5EF4-FFF2-40B4-BE49-F238E27FC236}">
                    <a16:creationId xmlns:a16="http://schemas.microsoft.com/office/drawing/2014/main" id="{CFDAE95B-FD9D-8A98-4260-CB441A089F8F}"/>
                  </a:ext>
                </a:extLst>
              </p:cNvPr>
              <p:cNvGrpSpPr>
                <a:grpSpLocks/>
              </p:cNvGrpSpPr>
              <p:nvPr/>
            </p:nvGrpSpPr>
            <p:grpSpPr bwMode="auto">
              <a:xfrm>
                <a:off x="144" y="144"/>
                <a:ext cx="432" cy="336"/>
                <a:chOff x="144" y="144"/>
                <a:chExt cx="432" cy="336"/>
              </a:xfrm>
            </p:grpSpPr>
            <p:grpSp>
              <p:nvGrpSpPr>
                <p:cNvPr id="710673" name="Group 17">
                  <a:extLst>
                    <a:ext uri="{FF2B5EF4-FFF2-40B4-BE49-F238E27FC236}">
                      <a16:creationId xmlns:a16="http://schemas.microsoft.com/office/drawing/2014/main" id="{3A99C65B-25F8-00C5-E4F5-0D17B69AAC1A}"/>
                    </a:ext>
                  </a:extLst>
                </p:cNvPr>
                <p:cNvGrpSpPr>
                  <a:grpSpLocks/>
                </p:cNvGrpSpPr>
                <p:nvPr/>
              </p:nvGrpSpPr>
              <p:grpSpPr bwMode="auto">
                <a:xfrm>
                  <a:off x="144" y="144"/>
                  <a:ext cx="432" cy="112"/>
                  <a:chOff x="288" y="256"/>
                  <a:chExt cx="432" cy="112"/>
                </a:xfrm>
              </p:grpSpPr>
              <p:sp>
                <p:nvSpPr>
                  <p:cNvPr id="710674" name="Rectangle 18">
                    <a:extLst>
                      <a:ext uri="{FF2B5EF4-FFF2-40B4-BE49-F238E27FC236}">
                        <a16:creationId xmlns:a16="http://schemas.microsoft.com/office/drawing/2014/main" id="{7DA2F0CC-14F9-0475-86EE-91884327C6E9}"/>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5" name="Rectangle 19">
                    <a:extLst>
                      <a:ext uri="{FF2B5EF4-FFF2-40B4-BE49-F238E27FC236}">
                        <a16:creationId xmlns:a16="http://schemas.microsoft.com/office/drawing/2014/main" id="{B7D8C8F9-1E1E-2D63-4C0E-FC6140306278}"/>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6" name="Rectangle 20">
                    <a:extLst>
                      <a:ext uri="{FF2B5EF4-FFF2-40B4-BE49-F238E27FC236}">
                        <a16:creationId xmlns:a16="http://schemas.microsoft.com/office/drawing/2014/main" id="{28A6FDC7-B85F-C7C6-CFD8-D10B2FB54AD2}"/>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10677" name="Group 21">
                  <a:extLst>
                    <a:ext uri="{FF2B5EF4-FFF2-40B4-BE49-F238E27FC236}">
                      <a16:creationId xmlns:a16="http://schemas.microsoft.com/office/drawing/2014/main" id="{C6701665-44EA-7772-564C-5EEB7E46CCA1}"/>
                    </a:ext>
                  </a:extLst>
                </p:cNvPr>
                <p:cNvGrpSpPr>
                  <a:grpSpLocks/>
                </p:cNvGrpSpPr>
                <p:nvPr/>
              </p:nvGrpSpPr>
              <p:grpSpPr bwMode="auto">
                <a:xfrm>
                  <a:off x="144" y="368"/>
                  <a:ext cx="432" cy="112"/>
                  <a:chOff x="288" y="256"/>
                  <a:chExt cx="432" cy="112"/>
                </a:xfrm>
              </p:grpSpPr>
              <p:sp>
                <p:nvSpPr>
                  <p:cNvPr id="710678" name="Rectangle 22">
                    <a:extLst>
                      <a:ext uri="{FF2B5EF4-FFF2-40B4-BE49-F238E27FC236}">
                        <a16:creationId xmlns:a16="http://schemas.microsoft.com/office/drawing/2014/main" id="{5B165F74-6ED4-B3BE-EB4C-1DF7DBEBF9BE}"/>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9" name="Rectangle 23">
                    <a:extLst>
                      <a:ext uri="{FF2B5EF4-FFF2-40B4-BE49-F238E27FC236}">
                        <a16:creationId xmlns:a16="http://schemas.microsoft.com/office/drawing/2014/main" id="{A6151488-AF0A-1D1F-5943-9E9CB17A8519}"/>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0" name="Rectangle 24">
                    <a:extLst>
                      <a:ext uri="{FF2B5EF4-FFF2-40B4-BE49-F238E27FC236}">
                        <a16:creationId xmlns:a16="http://schemas.microsoft.com/office/drawing/2014/main" id="{D2F80DCB-AC26-B6F1-54EB-9DE77684834C}"/>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pic>
        <p:nvPicPr>
          <p:cNvPr id="710682" name="Picture 26">
            <a:extLst>
              <a:ext uri="{FF2B5EF4-FFF2-40B4-BE49-F238E27FC236}">
                <a16:creationId xmlns:a16="http://schemas.microsoft.com/office/drawing/2014/main" id="{3B8E15C6-81B7-5F57-B0EA-BB8CAD496D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793875"/>
            <a:ext cx="7258050" cy="345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82BF0D-962E-405A-98EA-16E18D28DC9C}"/>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9E33310F-F55C-C7CF-9790-E754330133E1}"/>
              </a:ext>
            </a:extLst>
          </p:cNvPr>
          <p:cNvSpPr>
            <a:spLocks noGrp="1"/>
          </p:cNvSpPr>
          <p:nvPr>
            <p:ph type="sldNum" sz="quarter" idx="11"/>
          </p:nvPr>
        </p:nvSpPr>
        <p:spPr/>
        <p:txBody>
          <a:bodyPr/>
          <a:lstStyle/>
          <a:p>
            <a:fld id="{160904F8-8630-46B1-AD90-EB85157B6EAF}" type="slidenum">
              <a:rPr lang="en-US" altLang="en-US"/>
              <a:pPr/>
              <a:t>21</a:t>
            </a:fld>
            <a:endParaRPr lang="en-US" altLang="en-US"/>
          </a:p>
        </p:txBody>
      </p:sp>
      <p:sp>
        <p:nvSpPr>
          <p:cNvPr id="622594" name="Text Box 2">
            <a:extLst>
              <a:ext uri="{FF2B5EF4-FFF2-40B4-BE49-F238E27FC236}">
                <a16:creationId xmlns:a16="http://schemas.microsoft.com/office/drawing/2014/main" id="{567703BE-63E7-23D9-853E-83687059520B}"/>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6.15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Address aggregation</a:t>
            </a:r>
          </a:p>
        </p:txBody>
      </p:sp>
      <p:sp>
        <p:nvSpPr>
          <p:cNvPr id="622595" name="Rectangle 3">
            <a:extLst>
              <a:ext uri="{FF2B5EF4-FFF2-40B4-BE49-F238E27FC236}">
                <a16:creationId xmlns:a16="http://schemas.microsoft.com/office/drawing/2014/main" id="{75B5CB3E-1B7A-4F70-6FA9-A2E58F96F6B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2596" name="Rectangle 4">
            <a:extLst>
              <a:ext uri="{FF2B5EF4-FFF2-40B4-BE49-F238E27FC236}">
                <a16:creationId xmlns:a16="http://schemas.microsoft.com/office/drawing/2014/main" id="{DAD6BFE0-F3AA-D3BE-5C4D-030B41978D4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2597" name="Rectangle 5">
            <a:extLst>
              <a:ext uri="{FF2B5EF4-FFF2-40B4-BE49-F238E27FC236}">
                <a16:creationId xmlns:a16="http://schemas.microsoft.com/office/drawing/2014/main" id="{FF03B171-FAA7-BEDC-C967-267EC16B7A6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2598" name="Rectangle 6">
            <a:extLst>
              <a:ext uri="{FF2B5EF4-FFF2-40B4-BE49-F238E27FC236}">
                <a16:creationId xmlns:a16="http://schemas.microsoft.com/office/drawing/2014/main" id="{810B1DC0-813C-C2EC-5D82-7252D011B98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2599" name="Rectangle 7">
            <a:extLst>
              <a:ext uri="{FF2B5EF4-FFF2-40B4-BE49-F238E27FC236}">
                <a16:creationId xmlns:a16="http://schemas.microsoft.com/office/drawing/2014/main" id="{82FDE46C-9CB9-512B-7F08-F59D89A039E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2600" name="Rectangle 8">
            <a:extLst>
              <a:ext uri="{FF2B5EF4-FFF2-40B4-BE49-F238E27FC236}">
                <a16:creationId xmlns:a16="http://schemas.microsoft.com/office/drawing/2014/main" id="{97A7A5D3-A25B-3CB0-DA2E-989F29EFC4E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2601" name="Rectangle 9">
            <a:extLst>
              <a:ext uri="{FF2B5EF4-FFF2-40B4-BE49-F238E27FC236}">
                <a16:creationId xmlns:a16="http://schemas.microsoft.com/office/drawing/2014/main" id="{DAD1EB33-28D2-9786-971C-990D3C59501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622602" name="Picture 10">
            <a:extLst>
              <a:ext uri="{FF2B5EF4-FFF2-40B4-BE49-F238E27FC236}">
                <a16:creationId xmlns:a16="http://schemas.microsoft.com/office/drawing/2014/main" id="{A40794C6-8C3A-E18A-B898-CCBB5001C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988" y="990600"/>
            <a:ext cx="7669212" cy="52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7654BD-FF5A-49E5-CE9E-1244A06AC4D8}"/>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1C147850-A8E8-83B6-C713-4175ECA03214}"/>
              </a:ext>
            </a:extLst>
          </p:cNvPr>
          <p:cNvSpPr>
            <a:spLocks noGrp="1"/>
          </p:cNvSpPr>
          <p:nvPr>
            <p:ph type="sldNum" sz="quarter" idx="11"/>
          </p:nvPr>
        </p:nvSpPr>
        <p:spPr/>
        <p:txBody>
          <a:bodyPr/>
          <a:lstStyle/>
          <a:p>
            <a:fld id="{20AFEC1B-6B03-4502-A0C9-68C50F129394}" type="slidenum">
              <a:rPr lang="en-US" altLang="en-US"/>
              <a:pPr/>
              <a:t>22</a:t>
            </a:fld>
            <a:endParaRPr lang="en-US" altLang="en-US"/>
          </a:p>
        </p:txBody>
      </p:sp>
      <p:sp>
        <p:nvSpPr>
          <p:cNvPr id="624642" name="Text Box 2">
            <a:extLst>
              <a:ext uri="{FF2B5EF4-FFF2-40B4-BE49-F238E27FC236}">
                <a16:creationId xmlns:a16="http://schemas.microsoft.com/office/drawing/2014/main" id="{668D49EE-B275-04F6-7A2D-7F2D5C38CE62}"/>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6.16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Longest mask matching</a:t>
            </a:r>
          </a:p>
        </p:txBody>
      </p:sp>
      <p:sp>
        <p:nvSpPr>
          <p:cNvPr id="624643" name="Rectangle 3">
            <a:extLst>
              <a:ext uri="{FF2B5EF4-FFF2-40B4-BE49-F238E27FC236}">
                <a16:creationId xmlns:a16="http://schemas.microsoft.com/office/drawing/2014/main" id="{7DD3F212-5BAE-1F57-9B71-F860E3FC844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4644" name="Rectangle 4">
            <a:extLst>
              <a:ext uri="{FF2B5EF4-FFF2-40B4-BE49-F238E27FC236}">
                <a16:creationId xmlns:a16="http://schemas.microsoft.com/office/drawing/2014/main" id="{F35A249A-2041-1F66-2F07-E47E7581E7D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4645" name="Rectangle 5">
            <a:extLst>
              <a:ext uri="{FF2B5EF4-FFF2-40B4-BE49-F238E27FC236}">
                <a16:creationId xmlns:a16="http://schemas.microsoft.com/office/drawing/2014/main" id="{C32AED7B-6C60-7605-6EEC-5D433B7B35B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4646" name="Rectangle 6">
            <a:extLst>
              <a:ext uri="{FF2B5EF4-FFF2-40B4-BE49-F238E27FC236}">
                <a16:creationId xmlns:a16="http://schemas.microsoft.com/office/drawing/2014/main" id="{CF570738-C2F6-D0ED-3543-BD4E5ACFD25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4647" name="Rectangle 7">
            <a:extLst>
              <a:ext uri="{FF2B5EF4-FFF2-40B4-BE49-F238E27FC236}">
                <a16:creationId xmlns:a16="http://schemas.microsoft.com/office/drawing/2014/main" id="{D3E6B1AE-1FE5-5B9A-832D-F3891026F49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4648" name="Rectangle 8">
            <a:extLst>
              <a:ext uri="{FF2B5EF4-FFF2-40B4-BE49-F238E27FC236}">
                <a16:creationId xmlns:a16="http://schemas.microsoft.com/office/drawing/2014/main" id="{56ABE54A-6202-050D-9DEE-B67771074F8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4649" name="Rectangle 9">
            <a:extLst>
              <a:ext uri="{FF2B5EF4-FFF2-40B4-BE49-F238E27FC236}">
                <a16:creationId xmlns:a16="http://schemas.microsoft.com/office/drawing/2014/main" id="{A7B02088-1441-9856-D9C6-C01C67EAAAE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624650" name="Picture 10">
            <a:extLst>
              <a:ext uri="{FF2B5EF4-FFF2-40B4-BE49-F238E27FC236}">
                <a16:creationId xmlns:a16="http://schemas.microsoft.com/office/drawing/2014/main" id="{78E824FA-F03A-8714-6699-C1DFAEA9F2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38" y="1017588"/>
            <a:ext cx="7459662" cy="530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1612DC-F1E7-EB20-2C3D-4EA9E8806400}"/>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04C1B2F7-7075-F323-1E5F-714E8292357B}"/>
              </a:ext>
            </a:extLst>
          </p:cNvPr>
          <p:cNvSpPr>
            <a:spLocks noGrp="1"/>
          </p:cNvSpPr>
          <p:nvPr>
            <p:ph type="sldNum" sz="quarter" idx="11"/>
          </p:nvPr>
        </p:nvSpPr>
        <p:spPr/>
        <p:txBody>
          <a:bodyPr/>
          <a:lstStyle/>
          <a:p>
            <a:fld id="{B0431AD4-8236-407B-A354-F81B38FD0C92}" type="slidenum">
              <a:rPr lang="en-US" altLang="en-US"/>
              <a:pPr/>
              <a:t>23</a:t>
            </a:fld>
            <a:endParaRPr lang="en-US" altLang="en-US"/>
          </a:p>
        </p:txBody>
      </p:sp>
      <p:sp>
        <p:nvSpPr>
          <p:cNvPr id="688130" name="Text Box 2">
            <a:extLst>
              <a:ext uri="{FF2B5EF4-FFF2-40B4-BE49-F238E27FC236}">
                <a16:creationId xmlns:a16="http://schemas.microsoft.com/office/drawing/2014/main" id="{C1BDF05F-5706-121F-4A3A-788CBDA5F108}"/>
              </a:ext>
            </a:extLst>
          </p:cNvPr>
          <p:cNvSpPr txBox="1">
            <a:spLocks noChangeArrowheads="1"/>
          </p:cNvSpPr>
          <p:nvPr/>
        </p:nvSpPr>
        <p:spPr bwMode="auto">
          <a:xfrm>
            <a:off x="76200" y="696913"/>
            <a:ext cx="88392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a:latin typeface="Arial Unicode MS" panose="020B0604020202020204" pitchFamily="34" charset="-128"/>
              </a:rPr>
              <a:t>As an example of hierarchical routing, let us consider Figure 6.17. A regional ISP is granted 16,384 addresses starting from 120.14.64.0. The regional ISP has decided to divide this block into 4 subblocks, each with 4096 addresses. Three of these subblocks are assigned to three local ISPs, the second subblock is reserved for future use. Note that the mask for each block is /20 because the original block with mask /18 is divided into 4 blocks.</a:t>
            </a:r>
          </a:p>
        </p:txBody>
      </p:sp>
      <p:grpSp>
        <p:nvGrpSpPr>
          <p:cNvPr id="688131" name="Group 3">
            <a:extLst>
              <a:ext uri="{FF2B5EF4-FFF2-40B4-BE49-F238E27FC236}">
                <a16:creationId xmlns:a16="http://schemas.microsoft.com/office/drawing/2014/main" id="{C099A3C6-8832-58C5-5F41-4FD7944504D9}"/>
              </a:ext>
            </a:extLst>
          </p:cNvPr>
          <p:cNvGrpSpPr>
            <a:grpSpLocks/>
          </p:cNvGrpSpPr>
          <p:nvPr/>
        </p:nvGrpSpPr>
        <p:grpSpPr bwMode="auto">
          <a:xfrm>
            <a:off x="0" y="0"/>
            <a:ext cx="9144000" cy="609600"/>
            <a:chOff x="0" y="2448"/>
            <a:chExt cx="5760" cy="384"/>
          </a:xfrm>
        </p:grpSpPr>
        <p:sp>
          <p:nvSpPr>
            <p:cNvPr id="688132" name="Rectangle 4">
              <a:extLst>
                <a:ext uri="{FF2B5EF4-FFF2-40B4-BE49-F238E27FC236}">
                  <a16:creationId xmlns:a16="http://schemas.microsoft.com/office/drawing/2014/main" id="{B178B4E8-08FC-6288-3935-9237E16AB6D4}"/>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33" name="Text Box 5">
              <a:extLst>
                <a:ext uri="{FF2B5EF4-FFF2-40B4-BE49-F238E27FC236}">
                  <a16:creationId xmlns:a16="http://schemas.microsoft.com/office/drawing/2014/main" id="{D61AE356-1ACE-E1DD-4255-EAAEDDA23CF8}"/>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6.12</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343F0A-CF82-39A9-EDBD-19C434DCB322}"/>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325A2297-A0A1-ADF0-F9EC-B27A114F31F2}"/>
              </a:ext>
            </a:extLst>
          </p:cNvPr>
          <p:cNvSpPr>
            <a:spLocks noGrp="1"/>
          </p:cNvSpPr>
          <p:nvPr>
            <p:ph type="sldNum" sz="quarter" idx="11"/>
          </p:nvPr>
        </p:nvSpPr>
        <p:spPr/>
        <p:txBody>
          <a:bodyPr/>
          <a:lstStyle/>
          <a:p>
            <a:fld id="{DB20362F-F4E5-488D-A9D7-81DC95D9A2E6}" type="slidenum">
              <a:rPr lang="en-US" altLang="en-US"/>
              <a:pPr/>
              <a:t>24</a:t>
            </a:fld>
            <a:endParaRPr lang="en-US" altLang="en-US"/>
          </a:p>
        </p:txBody>
      </p:sp>
      <p:sp>
        <p:nvSpPr>
          <p:cNvPr id="626690" name="Text Box 2">
            <a:extLst>
              <a:ext uri="{FF2B5EF4-FFF2-40B4-BE49-F238E27FC236}">
                <a16:creationId xmlns:a16="http://schemas.microsoft.com/office/drawing/2014/main" id="{222CBC18-62F2-60CB-3138-AE0531D7850E}"/>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6.17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Hierarchical routing with ISPs</a:t>
            </a:r>
          </a:p>
        </p:txBody>
      </p:sp>
      <p:sp>
        <p:nvSpPr>
          <p:cNvPr id="626691" name="Rectangle 3">
            <a:extLst>
              <a:ext uri="{FF2B5EF4-FFF2-40B4-BE49-F238E27FC236}">
                <a16:creationId xmlns:a16="http://schemas.microsoft.com/office/drawing/2014/main" id="{9E6F4646-07E2-B239-2365-69C5CB21532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6692" name="Rectangle 4">
            <a:extLst>
              <a:ext uri="{FF2B5EF4-FFF2-40B4-BE49-F238E27FC236}">
                <a16:creationId xmlns:a16="http://schemas.microsoft.com/office/drawing/2014/main" id="{152AC959-CC3D-E73F-653F-F260C0BAC78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6693" name="Rectangle 5">
            <a:extLst>
              <a:ext uri="{FF2B5EF4-FFF2-40B4-BE49-F238E27FC236}">
                <a16:creationId xmlns:a16="http://schemas.microsoft.com/office/drawing/2014/main" id="{E0E0A44C-75DD-F54A-CCAB-08807367A86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6694" name="Rectangle 6">
            <a:extLst>
              <a:ext uri="{FF2B5EF4-FFF2-40B4-BE49-F238E27FC236}">
                <a16:creationId xmlns:a16="http://schemas.microsoft.com/office/drawing/2014/main" id="{D1F2374E-0390-BFFE-9DC6-77154AB9301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6695" name="Rectangle 7">
            <a:extLst>
              <a:ext uri="{FF2B5EF4-FFF2-40B4-BE49-F238E27FC236}">
                <a16:creationId xmlns:a16="http://schemas.microsoft.com/office/drawing/2014/main" id="{1601B107-B0D3-7F03-45B5-A0DF8F9CA20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6696" name="Rectangle 8">
            <a:extLst>
              <a:ext uri="{FF2B5EF4-FFF2-40B4-BE49-F238E27FC236}">
                <a16:creationId xmlns:a16="http://schemas.microsoft.com/office/drawing/2014/main" id="{39A351D5-85C2-9E1E-580A-9B617C414BF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26697" name="Rectangle 9">
            <a:extLst>
              <a:ext uri="{FF2B5EF4-FFF2-40B4-BE49-F238E27FC236}">
                <a16:creationId xmlns:a16="http://schemas.microsoft.com/office/drawing/2014/main" id="{9CEABB2B-FDAC-D9CE-ECBC-EC681106051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626698" name="Picture 10">
            <a:extLst>
              <a:ext uri="{FF2B5EF4-FFF2-40B4-BE49-F238E27FC236}">
                <a16:creationId xmlns:a16="http://schemas.microsoft.com/office/drawing/2014/main" id="{91835446-31FF-8B54-06B9-EA1344463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8" y="1214438"/>
            <a:ext cx="8647112"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89F561-59A9-75C8-2DB2-F2F4D9E30CC8}"/>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E88A9C01-9FDE-BFB8-89A1-D72DF0043430}"/>
              </a:ext>
            </a:extLst>
          </p:cNvPr>
          <p:cNvSpPr>
            <a:spLocks noGrp="1"/>
          </p:cNvSpPr>
          <p:nvPr>
            <p:ph type="sldNum" sz="quarter" idx="11"/>
          </p:nvPr>
        </p:nvSpPr>
        <p:spPr/>
        <p:txBody>
          <a:bodyPr/>
          <a:lstStyle/>
          <a:p>
            <a:fld id="{7BCF51F3-CE4B-4FDA-88E3-A9CD8B3BB4AE}" type="slidenum">
              <a:rPr lang="en-US" altLang="en-US"/>
              <a:pPr/>
              <a:t>25</a:t>
            </a:fld>
            <a:endParaRPr lang="en-US" altLang="en-US"/>
          </a:p>
        </p:txBody>
      </p:sp>
      <p:sp>
        <p:nvSpPr>
          <p:cNvPr id="690178" name="Text Box 2">
            <a:extLst>
              <a:ext uri="{FF2B5EF4-FFF2-40B4-BE49-F238E27FC236}">
                <a16:creationId xmlns:a16="http://schemas.microsoft.com/office/drawing/2014/main" id="{E36B68C6-783E-915E-4E9D-8CAD458DF512}"/>
              </a:ext>
            </a:extLst>
          </p:cNvPr>
          <p:cNvSpPr txBox="1">
            <a:spLocks noChangeArrowheads="1"/>
          </p:cNvSpPr>
          <p:nvPr/>
        </p:nvSpPr>
        <p:spPr bwMode="auto">
          <a:xfrm>
            <a:off x="76200" y="696913"/>
            <a:ext cx="88392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a:latin typeface="Arial Unicode MS" panose="020B0604020202020204" pitchFamily="34" charset="-128"/>
              </a:rPr>
              <a:t>Figure 6.18 shows a simple example of searching in a routing table using the longest match algorithm. Although there are some more efficient algorithms today, the principle is the same. When the forwarding algorithm gets the destination address of the packet, it needs to delve into the mask column. For each entry, it needs to apply the mask to find the destination network address. It then needs to check the network addresses in the table until it finds the match. The router then extracts the next hop address and the interface number to be delivered to the ARP protocol for delivery of the packet to the next hop.</a:t>
            </a:r>
          </a:p>
        </p:txBody>
      </p:sp>
      <p:grpSp>
        <p:nvGrpSpPr>
          <p:cNvPr id="690179" name="Group 3">
            <a:extLst>
              <a:ext uri="{FF2B5EF4-FFF2-40B4-BE49-F238E27FC236}">
                <a16:creationId xmlns:a16="http://schemas.microsoft.com/office/drawing/2014/main" id="{B842BCB2-422A-0D57-3B2C-770C55E99B70}"/>
              </a:ext>
            </a:extLst>
          </p:cNvPr>
          <p:cNvGrpSpPr>
            <a:grpSpLocks/>
          </p:cNvGrpSpPr>
          <p:nvPr/>
        </p:nvGrpSpPr>
        <p:grpSpPr bwMode="auto">
          <a:xfrm>
            <a:off x="0" y="0"/>
            <a:ext cx="9144000" cy="609600"/>
            <a:chOff x="0" y="2448"/>
            <a:chExt cx="5760" cy="384"/>
          </a:xfrm>
        </p:grpSpPr>
        <p:sp>
          <p:nvSpPr>
            <p:cNvPr id="690180" name="Rectangle 4">
              <a:extLst>
                <a:ext uri="{FF2B5EF4-FFF2-40B4-BE49-F238E27FC236}">
                  <a16:creationId xmlns:a16="http://schemas.microsoft.com/office/drawing/2014/main" id="{84276A55-7D1D-EA8E-2E40-2B11C67DDD62}"/>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81" name="Text Box 5">
              <a:extLst>
                <a:ext uri="{FF2B5EF4-FFF2-40B4-BE49-F238E27FC236}">
                  <a16:creationId xmlns:a16="http://schemas.microsoft.com/office/drawing/2014/main" id="{9710738C-4393-F512-F580-E223AE2F8EF4}"/>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6.13</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2778CA-67C7-557E-7774-AB8CF9A81E9F}"/>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DAC49BC0-C163-A0B2-F360-4FA426E243ED}"/>
              </a:ext>
            </a:extLst>
          </p:cNvPr>
          <p:cNvSpPr>
            <a:spLocks noGrp="1"/>
          </p:cNvSpPr>
          <p:nvPr>
            <p:ph type="sldNum" sz="quarter" idx="11"/>
          </p:nvPr>
        </p:nvSpPr>
        <p:spPr/>
        <p:txBody>
          <a:bodyPr/>
          <a:lstStyle/>
          <a:p>
            <a:fld id="{D3D13593-07FA-4451-B377-D633A2DC41EC}" type="slidenum">
              <a:rPr lang="en-US" altLang="en-US"/>
              <a:pPr/>
              <a:t>3</a:t>
            </a:fld>
            <a:endParaRPr lang="en-US" altLang="en-US"/>
          </a:p>
        </p:txBody>
      </p:sp>
      <p:sp>
        <p:nvSpPr>
          <p:cNvPr id="636930" name="Rectangle 2">
            <a:extLst>
              <a:ext uri="{FF2B5EF4-FFF2-40B4-BE49-F238E27FC236}">
                <a16:creationId xmlns:a16="http://schemas.microsoft.com/office/drawing/2014/main" id="{8264BBF4-BF8D-FF32-3345-37CFDB6DF702}"/>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latin typeface="Times New Roman" panose="02020603050405020304" pitchFamily="18" charset="0"/>
            </a:endParaRPr>
          </a:p>
        </p:txBody>
      </p:sp>
      <p:sp>
        <p:nvSpPr>
          <p:cNvPr id="636931" name="Text Box 3">
            <a:extLst>
              <a:ext uri="{FF2B5EF4-FFF2-40B4-BE49-F238E27FC236}">
                <a16:creationId xmlns:a16="http://schemas.microsoft.com/office/drawing/2014/main" id="{81557916-0073-523E-4873-65C46CB2878B}"/>
              </a:ext>
            </a:extLst>
          </p:cNvPr>
          <p:cNvSpPr txBox="1">
            <a:spLocks noChangeArrowheads="1"/>
          </p:cNvSpPr>
          <p:nvPr/>
        </p:nvSpPr>
        <p:spPr bwMode="auto">
          <a:xfrm>
            <a:off x="228600" y="355600"/>
            <a:ext cx="34448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chemeClr val="bg1"/>
                </a:solidFill>
                <a:latin typeface="Times" panose="02020603050405020304" pitchFamily="18" charset="0"/>
              </a:rPr>
              <a:t>6-1  DELIVERY</a:t>
            </a:r>
          </a:p>
        </p:txBody>
      </p:sp>
      <p:sp>
        <p:nvSpPr>
          <p:cNvPr id="636932" name="Text Box 4">
            <a:extLst>
              <a:ext uri="{FF2B5EF4-FFF2-40B4-BE49-F238E27FC236}">
                <a16:creationId xmlns:a16="http://schemas.microsoft.com/office/drawing/2014/main" id="{000967A1-7307-998C-6162-F73AE21B7AE1}"/>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636933" name="Rectangle 5">
            <a:extLst>
              <a:ext uri="{FF2B5EF4-FFF2-40B4-BE49-F238E27FC236}">
                <a16:creationId xmlns:a16="http://schemas.microsoft.com/office/drawing/2014/main" id="{410D7C58-9235-FDF9-13DF-6682EAD48D99}"/>
              </a:ext>
            </a:extLst>
          </p:cNvPr>
          <p:cNvSpPr>
            <a:spLocks noChangeArrowheads="1"/>
          </p:cNvSpPr>
          <p:nvPr/>
        </p:nvSpPr>
        <p:spPr bwMode="auto">
          <a:xfrm>
            <a:off x="381000" y="15240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a:latin typeface="Arial Unicode MS" panose="020B0604020202020204" pitchFamily="34" charset="-128"/>
              </a:rPr>
              <a:t>The network layer supervises the handling of the packets by the underlying physical networks. We define this handling as the delivery of a packet. The delivery of a packet to its final destination is accomplished using two different methods of delivery: direct and indirect.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FFFF99">
                <a:gamma/>
                <a:shade val="46275"/>
                <a:invGamma/>
              </a:srgbClr>
            </a:gs>
          </a:gsLst>
          <a:lin ang="0" scaled="1"/>
        </a:gra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F171EE-7D1B-E169-2AA1-1602ABDE6AFE}"/>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781D3361-320F-0B88-E33E-190CF4623CAE}"/>
              </a:ext>
            </a:extLst>
          </p:cNvPr>
          <p:cNvSpPr>
            <a:spLocks noGrp="1"/>
          </p:cNvSpPr>
          <p:nvPr>
            <p:ph type="sldNum" sz="quarter" idx="11"/>
          </p:nvPr>
        </p:nvSpPr>
        <p:spPr/>
        <p:txBody>
          <a:bodyPr/>
          <a:lstStyle/>
          <a:p>
            <a:fld id="{89EA57E4-D484-4248-A67E-005A74992574}" type="slidenum">
              <a:rPr lang="en-US" altLang="en-US"/>
              <a:pPr/>
              <a:t>4</a:t>
            </a:fld>
            <a:endParaRPr lang="en-US" altLang="en-US"/>
          </a:p>
        </p:txBody>
      </p:sp>
      <p:sp>
        <p:nvSpPr>
          <p:cNvPr id="638978" name="Text Box 2">
            <a:extLst>
              <a:ext uri="{FF2B5EF4-FFF2-40B4-BE49-F238E27FC236}">
                <a16:creationId xmlns:a16="http://schemas.microsoft.com/office/drawing/2014/main" id="{A64AC2B9-9114-FE20-EE2D-A1CD3CD5ED56}"/>
              </a:ext>
            </a:extLst>
          </p:cNvPr>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effectLst>
                  <a:outerShdw blurRad="38100" dist="38100" dir="2700000" algn="tl">
                    <a:srgbClr val="000000"/>
                  </a:outerShdw>
                </a:effectLst>
                <a:latin typeface="Times" panose="02020603050405020304" pitchFamily="18" charset="0"/>
              </a:rPr>
              <a:t>Topics Discussed in the Section</a:t>
            </a:r>
          </a:p>
        </p:txBody>
      </p:sp>
      <p:sp>
        <p:nvSpPr>
          <p:cNvPr id="638979" name="Text Box 3">
            <a:extLst>
              <a:ext uri="{FF2B5EF4-FFF2-40B4-BE49-F238E27FC236}">
                <a16:creationId xmlns:a16="http://schemas.microsoft.com/office/drawing/2014/main" id="{E11EE86F-9ADB-6B99-72EC-18D71C52AA2B}"/>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638980" name="Rectangle 4">
            <a:extLst>
              <a:ext uri="{FF2B5EF4-FFF2-40B4-BE49-F238E27FC236}">
                <a16:creationId xmlns:a16="http://schemas.microsoft.com/office/drawing/2014/main" id="{D4116A74-5E9F-AC2F-A608-02C79E759444}"/>
              </a:ext>
            </a:extLst>
          </p:cNvPr>
          <p:cNvSpPr>
            <a:spLocks noChangeArrowheads="1"/>
          </p:cNvSpPr>
          <p:nvPr/>
        </p:nvSpPr>
        <p:spPr bwMode="auto">
          <a:xfrm>
            <a:off x="304800" y="989013"/>
            <a:ext cx="67056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p>
            <a:pPr marL="457200" indent="-457200">
              <a:spcBef>
                <a:spcPct val="10000"/>
              </a:spcBef>
              <a:spcAft>
                <a:spcPct val="10000"/>
              </a:spcAft>
              <a:buClr>
                <a:schemeClr val="tx1"/>
              </a:buClr>
              <a:buSzPct val="117000"/>
              <a:buFont typeface="Arial"/>
              <a:buChar char="•"/>
            </a:pPr>
            <a:r>
              <a:rPr lang="en-US" altLang="en-US" sz="2800" dirty="0">
                <a:solidFill>
                  <a:srgbClr val="0033CC"/>
                </a:solidFill>
                <a:latin typeface="Times New Roman"/>
                <a:cs typeface="Times New Roman"/>
              </a:rPr>
              <a:t>Direct Delivery</a:t>
            </a:r>
            <a:endParaRPr lang="en-US" dirty="0">
              <a:latin typeface="Times New Roman"/>
              <a:ea typeface="Tahoma" panose="020B0604030504040204" pitchFamily="34" charset="0"/>
              <a:cs typeface="Times New Roman"/>
            </a:endParaRPr>
          </a:p>
          <a:p>
            <a:pPr marL="457200" indent="-457200">
              <a:spcBef>
                <a:spcPct val="10000"/>
              </a:spcBef>
              <a:spcAft>
                <a:spcPct val="10000"/>
              </a:spcAft>
              <a:buClr>
                <a:schemeClr val="tx1"/>
              </a:buClr>
              <a:buSzPct val="117000"/>
              <a:buFont typeface="Arial"/>
              <a:buChar char="•"/>
            </a:pPr>
            <a:r>
              <a:rPr lang="en-US" altLang="en-US" sz="2800" dirty="0">
                <a:solidFill>
                  <a:srgbClr val="0033CC"/>
                </a:solidFill>
                <a:latin typeface="Times New Roman"/>
                <a:cs typeface="Times New Roman"/>
              </a:rPr>
              <a:t>Indirect Delivery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8980"/>
                                        </p:tgtEl>
                                        <p:attrNameLst>
                                          <p:attrName>style.visibility</p:attrName>
                                        </p:attrNameLst>
                                      </p:cBhvr>
                                      <p:to>
                                        <p:strVal val="visible"/>
                                      </p:to>
                                    </p:set>
                                    <p:animEffect transition="in" filter="wipe(up)">
                                      <p:cBhvr>
                                        <p:cTn id="7" dur="5000"/>
                                        <p:tgtEl>
                                          <p:spTgt spid="638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A9012E-7166-6FC7-2E4C-61D458D3A78F}"/>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4E348A77-9DA4-1CA4-54A3-C35A997AAAF8}"/>
              </a:ext>
            </a:extLst>
          </p:cNvPr>
          <p:cNvSpPr>
            <a:spLocks noGrp="1"/>
          </p:cNvSpPr>
          <p:nvPr>
            <p:ph type="sldNum" sz="quarter" idx="11"/>
          </p:nvPr>
        </p:nvSpPr>
        <p:spPr/>
        <p:txBody>
          <a:bodyPr/>
          <a:lstStyle/>
          <a:p>
            <a:fld id="{E65030F4-EBBC-477A-A981-D7B79E990BC9}" type="slidenum">
              <a:rPr lang="en-US" altLang="en-US"/>
              <a:pPr/>
              <a:t>5</a:t>
            </a:fld>
            <a:endParaRPr lang="en-US" altLang="en-US"/>
          </a:p>
        </p:txBody>
      </p:sp>
      <p:sp>
        <p:nvSpPr>
          <p:cNvPr id="477186" name="Text Box 2">
            <a:extLst>
              <a:ext uri="{FF2B5EF4-FFF2-40B4-BE49-F238E27FC236}">
                <a16:creationId xmlns:a16="http://schemas.microsoft.com/office/drawing/2014/main" id="{A40613D1-6DFE-1EFD-0DDA-D8D8BC1DB1DA}"/>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Direct delivery</a:t>
            </a:r>
          </a:p>
        </p:txBody>
      </p:sp>
      <p:sp>
        <p:nvSpPr>
          <p:cNvPr id="477187" name="Rectangle 3">
            <a:extLst>
              <a:ext uri="{FF2B5EF4-FFF2-40B4-BE49-F238E27FC236}">
                <a16:creationId xmlns:a16="http://schemas.microsoft.com/office/drawing/2014/main" id="{C4EE38ED-4314-D922-4E80-47A3B34B2DA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7188" name="Rectangle 4">
            <a:extLst>
              <a:ext uri="{FF2B5EF4-FFF2-40B4-BE49-F238E27FC236}">
                <a16:creationId xmlns:a16="http://schemas.microsoft.com/office/drawing/2014/main" id="{58FCBB90-DE23-3649-C064-892F0A072D0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7189" name="Rectangle 5">
            <a:extLst>
              <a:ext uri="{FF2B5EF4-FFF2-40B4-BE49-F238E27FC236}">
                <a16:creationId xmlns:a16="http://schemas.microsoft.com/office/drawing/2014/main" id="{BA6CB42E-ECE0-7931-176C-4674608FF72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7190" name="Rectangle 6">
            <a:extLst>
              <a:ext uri="{FF2B5EF4-FFF2-40B4-BE49-F238E27FC236}">
                <a16:creationId xmlns:a16="http://schemas.microsoft.com/office/drawing/2014/main" id="{B564D0C1-9E54-73A6-FD47-1C9058D5D57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7191" name="Rectangle 7">
            <a:extLst>
              <a:ext uri="{FF2B5EF4-FFF2-40B4-BE49-F238E27FC236}">
                <a16:creationId xmlns:a16="http://schemas.microsoft.com/office/drawing/2014/main" id="{71FDE70A-7961-CDAE-22D1-5A551BB2482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7192" name="Rectangle 8">
            <a:extLst>
              <a:ext uri="{FF2B5EF4-FFF2-40B4-BE49-F238E27FC236}">
                <a16:creationId xmlns:a16="http://schemas.microsoft.com/office/drawing/2014/main" id="{4CCBB881-3DB3-2799-947A-340BAB938F2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7193" name="Rectangle 9">
            <a:extLst>
              <a:ext uri="{FF2B5EF4-FFF2-40B4-BE49-F238E27FC236}">
                <a16:creationId xmlns:a16="http://schemas.microsoft.com/office/drawing/2014/main" id="{24B09AE3-8EE3-E2EC-9BB5-1E1EF8BA321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77200" name="Picture 16">
            <a:extLst>
              <a:ext uri="{FF2B5EF4-FFF2-40B4-BE49-F238E27FC236}">
                <a16:creationId xmlns:a16="http://schemas.microsoft.com/office/drawing/2014/main" id="{255664F1-198C-F104-F5FE-FCE3D4A592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 y="1503363"/>
            <a:ext cx="8045450" cy="385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7204" name="Picture 20">
            <a:extLst>
              <a:ext uri="{FF2B5EF4-FFF2-40B4-BE49-F238E27FC236}">
                <a16:creationId xmlns:a16="http://schemas.microsoft.com/office/drawing/2014/main" id="{78E6FEE4-C5E0-328B-30B7-69E965F5B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9138" y="2359025"/>
            <a:ext cx="5164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7205" name="Picture 21">
            <a:extLst>
              <a:ext uri="{FF2B5EF4-FFF2-40B4-BE49-F238E27FC236}">
                <a16:creationId xmlns:a16="http://schemas.microsoft.com/office/drawing/2014/main" id="{1B0A305E-DEF1-B916-CF3A-CC7A1C92DD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3163" y="2774950"/>
            <a:ext cx="3094037" cy="172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7204"/>
                                        </p:tgtEl>
                                        <p:attrNameLst>
                                          <p:attrName>style.visibility</p:attrName>
                                        </p:attrNameLst>
                                      </p:cBhvr>
                                      <p:to>
                                        <p:strVal val="visible"/>
                                      </p:to>
                                    </p:set>
                                    <p:animEffect transition="in" filter="wipe(left)">
                                      <p:cBhvr>
                                        <p:cTn id="7" dur="2000"/>
                                        <p:tgtEl>
                                          <p:spTgt spid="477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7205"/>
                                        </p:tgtEl>
                                        <p:attrNameLst>
                                          <p:attrName>style.visibility</p:attrName>
                                        </p:attrNameLst>
                                      </p:cBhvr>
                                      <p:to>
                                        <p:strVal val="visible"/>
                                      </p:to>
                                    </p:set>
                                    <p:animEffect transition="in" filter="wipe(left)">
                                      <p:cBhvr>
                                        <p:cTn id="12" dur="2000"/>
                                        <p:tgtEl>
                                          <p:spTgt spid="477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ED419E-2201-0C3C-29EA-A48120020C14}"/>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CB7E5ADE-8469-E865-1E9D-04AF3E5F6F70}"/>
              </a:ext>
            </a:extLst>
          </p:cNvPr>
          <p:cNvSpPr>
            <a:spLocks noGrp="1"/>
          </p:cNvSpPr>
          <p:nvPr>
            <p:ph type="sldNum" sz="quarter" idx="11"/>
          </p:nvPr>
        </p:nvSpPr>
        <p:spPr/>
        <p:txBody>
          <a:bodyPr/>
          <a:lstStyle/>
          <a:p>
            <a:fld id="{DA9E32C0-F4D6-4A70-9752-506C08387321}" type="slidenum">
              <a:rPr lang="en-US" altLang="en-US"/>
              <a:pPr/>
              <a:t>6</a:t>
            </a:fld>
            <a:endParaRPr lang="en-US" altLang="en-US"/>
          </a:p>
        </p:txBody>
      </p:sp>
      <p:sp>
        <p:nvSpPr>
          <p:cNvPr id="614402" name="Text Box 2">
            <a:extLst>
              <a:ext uri="{FF2B5EF4-FFF2-40B4-BE49-F238E27FC236}">
                <a16:creationId xmlns:a16="http://schemas.microsoft.com/office/drawing/2014/main" id="{5D1FBC82-DFFB-F63C-0C93-FA83165F8E3A}"/>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Indirect delivery</a:t>
            </a:r>
          </a:p>
        </p:txBody>
      </p:sp>
      <p:sp>
        <p:nvSpPr>
          <p:cNvPr id="614403" name="Rectangle 3">
            <a:extLst>
              <a:ext uri="{FF2B5EF4-FFF2-40B4-BE49-F238E27FC236}">
                <a16:creationId xmlns:a16="http://schemas.microsoft.com/office/drawing/2014/main" id="{F261E9BC-E6B1-3D8E-F211-D6F40646343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14404" name="Rectangle 4">
            <a:extLst>
              <a:ext uri="{FF2B5EF4-FFF2-40B4-BE49-F238E27FC236}">
                <a16:creationId xmlns:a16="http://schemas.microsoft.com/office/drawing/2014/main" id="{2B6B5921-9048-6067-73E4-BD415EF8166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14405" name="Rectangle 5">
            <a:extLst>
              <a:ext uri="{FF2B5EF4-FFF2-40B4-BE49-F238E27FC236}">
                <a16:creationId xmlns:a16="http://schemas.microsoft.com/office/drawing/2014/main" id="{A655ACA0-2E6D-0CA8-AFD3-9563A04A763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14406" name="Rectangle 6">
            <a:extLst>
              <a:ext uri="{FF2B5EF4-FFF2-40B4-BE49-F238E27FC236}">
                <a16:creationId xmlns:a16="http://schemas.microsoft.com/office/drawing/2014/main" id="{92644A01-7A1F-9A2E-DD28-2D85A3B9B7E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14407" name="Rectangle 7">
            <a:extLst>
              <a:ext uri="{FF2B5EF4-FFF2-40B4-BE49-F238E27FC236}">
                <a16:creationId xmlns:a16="http://schemas.microsoft.com/office/drawing/2014/main" id="{927F6EE8-ABA0-3178-66D4-0C8B99DA5E6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14408" name="Rectangle 8">
            <a:extLst>
              <a:ext uri="{FF2B5EF4-FFF2-40B4-BE49-F238E27FC236}">
                <a16:creationId xmlns:a16="http://schemas.microsoft.com/office/drawing/2014/main" id="{14A240DC-D740-66AC-5431-E7B1F9A41FC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614409" name="Rectangle 9">
            <a:extLst>
              <a:ext uri="{FF2B5EF4-FFF2-40B4-BE49-F238E27FC236}">
                <a16:creationId xmlns:a16="http://schemas.microsoft.com/office/drawing/2014/main" id="{A85233B8-A3D3-D275-FB21-7D127A1E94B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614411" name="Picture 11">
            <a:extLst>
              <a:ext uri="{FF2B5EF4-FFF2-40B4-BE49-F238E27FC236}">
                <a16:creationId xmlns:a16="http://schemas.microsoft.com/office/drawing/2014/main" id="{1CAF9EE6-9FEC-9714-1DBB-66DDC49A0D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2298700"/>
            <a:ext cx="8455025" cy="165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13" name="Picture 13">
            <a:extLst>
              <a:ext uri="{FF2B5EF4-FFF2-40B4-BE49-F238E27FC236}">
                <a16:creationId xmlns:a16="http://schemas.microsoft.com/office/drawing/2014/main" id="{9CEBA6C7-1AF3-F3CD-E8B6-37CAB5189C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200400"/>
            <a:ext cx="2084388"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15" name="Picture 15">
            <a:extLst>
              <a:ext uri="{FF2B5EF4-FFF2-40B4-BE49-F238E27FC236}">
                <a16:creationId xmlns:a16="http://schemas.microsoft.com/office/drawing/2014/main" id="{7B34EE94-495B-532B-0653-302B0622B4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822700"/>
            <a:ext cx="2668588"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17" name="Picture 17">
            <a:extLst>
              <a:ext uri="{FF2B5EF4-FFF2-40B4-BE49-F238E27FC236}">
                <a16:creationId xmlns:a16="http://schemas.microsoft.com/office/drawing/2014/main" id="{D5243D7E-8F32-630A-BB78-3140CD4391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3124200"/>
            <a:ext cx="220345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413"/>
                                        </p:tgtEl>
                                        <p:attrNameLst>
                                          <p:attrName>style.visibility</p:attrName>
                                        </p:attrNameLst>
                                      </p:cBhvr>
                                      <p:to>
                                        <p:strVal val="visible"/>
                                      </p:to>
                                    </p:set>
                                    <p:animEffect transition="in" filter="wipe(left)">
                                      <p:cBhvr>
                                        <p:cTn id="7" dur="2000"/>
                                        <p:tgtEl>
                                          <p:spTgt spid="614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415"/>
                                        </p:tgtEl>
                                        <p:attrNameLst>
                                          <p:attrName>style.visibility</p:attrName>
                                        </p:attrNameLst>
                                      </p:cBhvr>
                                      <p:to>
                                        <p:strVal val="visible"/>
                                      </p:to>
                                    </p:set>
                                    <p:animEffect transition="in" filter="wipe(left)">
                                      <p:cBhvr>
                                        <p:cTn id="12" dur="2000"/>
                                        <p:tgtEl>
                                          <p:spTgt spid="6144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4417"/>
                                        </p:tgtEl>
                                        <p:attrNameLst>
                                          <p:attrName>style.visibility</p:attrName>
                                        </p:attrNameLst>
                                      </p:cBhvr>
                                      <p:to>
                                        <p:strVal val="visible"/>
                                      </p:to>
                                    </p:set>
                                    <p:animEffect transition="in" filter="wipe(left)">
                                      <p:cBhvr>
                                        <p:cTn id="17" dur="2000"/>
                                        <p:tgtEl>
                                          <p:spTgt spid="614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A5D48C-1382-B94B-C7A5-83F7FD50C353}"/>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DF36FBE3-B78B-3532-4DD5-73009326E7F1}"/>
              </a:ext>
            </a:extLst>
          </p:cNvPr>
          <p:cNvSpPr>
            <a:spLocks noGrp="1"/>
          </p:cNvSpPr>
          <p:nvPr>
            <p:ph type="sldNum" sz="quarter" idx="11"/>
          </p:nvPr>
        </p:nvSpPr>
        <p:spPr/>
        <p:txBody>
          <a:bodyPr/>
          <a:lstStyle/>
          <a:p>
            <a:fld id="{A153FF75-0186-4909-AE4B-143470AFEE7F}" type="slidenum">
              <a:rPr lang="en-US" altLang="en-US"/>
              <a:pPr/>
              <a:t>7</a:t>
            </a:fld>
            <a:endParaRPr lang="en-US" altLang="en-US"/>
          </a:p>
        </p:txBody>
      </p:sp>
      <p:sp>
        <p:nvSpPr>
          <p:cNvPr id="657410" name="Rectangle 2">
            <a:extLst>
              <a:ext uri="{FF2B5EF4-FFF2-40B4-BE49-F238E27FC236}">
                <a16:creationId xmlns:a16="http://schemas.microsoft.com/office/drawing/2014/main" id="{39B6D8FB-DCF1-61BA-3DBD-0D5E40BEC643}"/>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latin typeface="Times New Roman" panose="02020603050405020304" pitchFamily="18" charset="0"/>
            </a:endParaRPr>
          </a:p>
        </p:txBody>
      </p:sp>
      <p:sp>
        <p:nvSpPr>
          <p:cNvPr id="657411" name="Text Box 3">
            <a:extLst>
              <a:ext uri="{FF2B5EF4-FFF2-40B4-BE49-F238E27FC236}">
                <a16:creationId xmlns:a16="http://schemas.microsoft.com/office/drawing/2014/main" id="{B7E5B973-741E-DEE2-D5EE-0A57DFF94BBA}"/>
              </a:ext>
            </a:extLst>
          </p:cNvPr>
          <p:cNvSpPr txBox="1">
            <a:spLocks noChangeArrowheads="1"/>
          </p:cNvSpPr>
          <p:nvPr/>
        </p:nvSpPr>
        <p:spPr bwMode="auto">
          <a:xfrm>
            <a:off x="228600" y="355600"/>
            <a:ext cx="43084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chemeClr val="bg1"/>
                </a:solidFill>
                <a:latin typeface="Times" panose="02020603050405020304" pitchFamily="18" charset="0"/>
              </a:rPr>
              <a:t>6-2  FORWARDING</a:t>
            </a:r>
          </a:p>
        </p:txBody>
      </p:sp>
      <p:sp>
        <p:nvSpPr>
          <p:cNvPr id="657412" name="Text Box 4">
            <a:extLst>
              <a:ext uri="{FF2B5EF4-FFF2-40B4-BE49-F238E27FC236}">
                <a16:creationId xmlns:a16="http://schemas.microsoft.com/office/drawing/2014/main" id="{6CF13E31-7646-A2F1-3E1F-CA281E4BEDD6}"/>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657413" name="Rectangle 5">
            <a:extLst>
              <a:ext uri="{FF2B5EF4-FFF2-40B4-BE49-F238E27FC236}">
                <a16:creationId xmlns:a16="http://schemas.microsoft.com/office/drawing/2014/main" id="{097F6AB6-73F9-1F90-B96A-E3A682B7BD92}"/>
              </a:ext>
            </a:extLst>
          </p:cNvPr>
          <p:cNvSpPr>
            <a:spLocks noChangeArrowheads="1"/>
          </p:cNvSpPr>
          <p:nvPr/>
        </p:nvSpPr>
        <p:spPr bwMode="auto">
          <a:xfrm>
            <a:off x="381000" y="1524000"/>
            <a:ext cx="8534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a:latin typeface="Arial Unicode MS" panose="020B0604020202020204" pitchFamily="34" charset="-128"/>
              </a:rPr>
              <a:t>Forwarding means to place the packet in its route to its destination. Since the Internet today is made of a combination of links (networks), forwarding means to deliver the packet to the next hop (which can be the final destination or the intermediate connecting device). Although the IP protocol was originally designed as a connectionless protocol, today the tendency is to use IP as a connection-oriented protocol.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FFFF99">
                <a:gamma/>
                <a:shade val="46275"/>
                <a:invGamma/>
              </a:srgbClr>
            </a:gs>
          </a:gsLst>
          <a:lin ang="0" scaled="1"/>
        </a:gra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6B245D-F1DF-4ECD-178E-3FFC0B0FC30A}"/>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91F71B9B-6F23-1B60-F08C-A8BE0A01E4C2}"/>
              </a:ext>
            </a:extLst>
          </p:cNvPr>
          <p:cNvSpPr>
            <a:spLocks noGrp="1"/>
          </p:cNvSpPr>
          <p:nvPr>
            <p:ph type="sldNum" sz="quarter" idx="11"/>
          </p:nvPr>
        </p:nvSpPr>
        <p:spPr/>
        <p:txBody>
          <a:bodyPr/>
          <a:lstStyle/>
          <a:p>
            <a:fld id="{99EB2814-6152-48EB-9557-C663FC7F2C3A}" type="slidenum">
              <a:rPr lang="en-US" altLang="en-US"/>
              <a:pPr/>
              <a:t>8</a:t>
            </a:fld>
            <a:endParaRPr lang="en-US" altLang="en-US"/>
          </a:p>
        </p:txBody>
      </p:sp>
      <p:sp>
        <p:nvSpPr>
          <p:cNvPr id="659458" name="Text Box 2">
            <a:extLst>
              <a:ext uri="{FF2B5EF4-FFF2-40B4-BE49-F238E27FC236}">
                <a16:creationId xmlns:a16="http://schemas.microsoft.com/office/drawing/2014/main" id="{5603AAE8-5BB7-E13B-3D18-22FAEECCEFE0}"/>
              </a:ext>
            </a:extLst>
          </p:cNvPr>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effectLst>
                  <a:outerShdw blurRad="38100" dist="38100" dir="2700000" algn="tl">
                    <a:srgbClr val="000000"/>
                  </a:outerShdw>
                </a:effectLst>
                <a:latin typeface="Times" panose="02020603050405020304" pitchFamily="18" charset="0"/>
              </a:rPr>
              <a:t>Topics Discussed in the Section</a:t>
            </a:r>
          </a:p>
        </p:txBody>
      </p:sp>
      <p:sp>
        <p:nvSpPr>
          <p:cNvPr id="659459" name="Text Box 3">
            <a:extLst>
              <a:ext uri="{FF2B5EF4-FFF2-40B4-BE49-F238E27FC236}">
                <a16:creationId xmlns:a16="http://schemas.microsoft.com/office/drawing/2014/main" id="{283AB8A7-041B-8240-30D2-697AFEC75D6E}"/>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659460" name="Rectangle 4">
            <a:extLst>
              <a:ext uri="{FF2B5EF4-FFF2-40B4-BE49-F238E27FC236}">
                <a16:creationId xmlns:a16="http://schemas.microsoft.com/office/drawing/2014/main" id="{20E0B6DC-7100-FFFC-F433-5707E659CFE8}"/>
              </a:ext>
            </a:extLst>
          </p:cNvPr>
          <p:cNvSpPr>
            <a:spLocks noChangeArrowheads="1"/>
          </p:cNvSpPr>
          <p:nvPr/>
        </p:nvSpPr>
        <p:spPr bwMode="auto">
          <a:xfrm>
            <a:off x="304800" y="989013"/>
            <a:ext cx="84582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p>
            <a:pPr marL="457200" indent="-457200">
              <a:spcBef>
                <a:spcPct val="10000"/>
              </a:spcBef>
              <a:spcAft>
                <a:spcPct val="10000"/>
              </a:spcAft>
              <a:buClr>
                <a:schemeClr val="tx1"/>
              </a:buClr>
              <a:buSzPct val="117000"/>
              <a:buFont typeface="Arial"/>
              <a:buChar char="•"/>
            </a:pPr>
            <a:r>
              <a:rPr lang="en-US" altLang="en-US" sz="2800" dirty="0">
                <a:solidFill>
                  <a:srgbClr val="0033CC"/>
                </a:solidFill>
                <a:latin typeface="Times New Roman" panose="02020603050405020304" pitchFamily="18" charset="0"/>
              </a:rPr>
              <a:t>Forwarding Based on Destination Address</a:t>
            </a:r>
            <a:endParaRPr lang="en-US" dirty="0">
              <a:ea typeface="Tahoma" panose="020B0604030504040204" pitchFamily="34" charset="0"/>
              <a:cs typeface="Tahoma" panose="020B0604030504040204" pitchFamily="34" charset="0"/>
            </a:endParaRPr>
          </a:p>
          <a:p>
            <a:pPr marL="457200" indent="-457200">
              <a:spcBef>
                <a:spcPct val="10000"/>
              </a:spcBef>
              <a:spcAft>
                <a:spcPct val="10000"/>
              </a:spcAft>
              <a:buClr>
                <a:schemeClr val="tx1"/>
              </a:buClr>
              <a:buSzPct val="117000"/>
              <a:buFont typeface="Arial"/>
              <a:buChar char="•"/>
            </a:pPr>
            <a:r>
              <a:rPr lang="en-US" altLang="en-US" sz="2800" dirty="0">
                <a:solidFill>
                  <a:srgbClr val="0033CC"/>
                </a:solidFill>
                <a:latin typeface="Times New Roman" panose="02020603050405020304" pitchFamily="18" charset="0"/>
              </a:rPr>
              <a:t>Forwarding Based on Label</a:t>
            </a:r>
            <a:endParaRPr lang="en-US" altLang="en-US" sz="2800" dirty="0">
              <a:solidFill>
                <a:srgbClr val="0033CC"/>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9460"/>
                                        </p:tgtEl>
                                        <p:attrNameLst>
                                          <p:attrName>style.visibility</p:attrName>
                                        </p:attrNameLst>
                                      </p:cBhvr>
                                      <p:to>
                                        <p:strVal val="visible"/>
                                      </p:to>
                                    </p:set>
                                    <p:animEffect transition="in" filter="wipe(up)">
                                      <p:cBhvr>
                                        <p:cTn id="7" dur="5000"/>
                                        <p:tgtEl>
                                          <p:spTgt spid="65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0500BE-F17D-010C-58EC-CD7287670881}"/>
              </a:ext>
            </a:extLst>
          </p:cNvPr>
          <p:cNvSpPr>
            <a:spLocks noGrp="1"/>
          </p:cNvSpPr>
          <p:nvPr>
            <p:ph type="ftr" sz="quarter" idx="10"/>
          </p:nvPr>
        </p:nvSpPr>
        <p:spPr/>
        <p:txBody>
          <a:bodyPr/>
          <a:lstStyle/>
          <a:p>
            <a:r>
              <a:rPr lang="en-US" altLang="en-US"/>
              <a:t>TCP/IP Protocol Suite</a:t>
            </a:r>
          </a:p>
        </p:txBody>
      </p:sp>
      <p:sp>
        <p:nvSpPr>
          <p:cNvPr id="3" name="Slide Number Placeholder 2">
            <a:extLst>
              <a:ext uri="{FF2B5EF4-FFF2-40B4-BE49-F238E27FC236}">
                <a16:creationId xmlns:a16="http://schemas.microsoft.com/office/drawing/2014/main" id="{FC438948-E52E-5841-C8B6-A87D91288ED8}"/>
              </a:ext>
            </a:extLst>
          </p:cNvPr>
          <p:cNvSpPr>
            <a:spLocks noGrp="1"/>
          </p:cNvSpPr>
          <p:nvPr>
            <p:ph type="sldNum" sz="quarter" idx="11"/>
          </p:nvPr>
        </p:nvSpPr>
        <p:spPr/>
        <p:txBody>
          <a:bodyPr/>
          <a:lstStyle/>
          <a:p>
            <a:fld id="{0F4C1DA4-06BC-48D6-B576-D65240E73FD1}" type="slidenum">
              <a:rPr lang="en-US" altLang="en-US"/>
              <a:pPr/>
              <a:t>9</a:t>
            </a:fld>
            <a:endParaRPr lang="en-US" altLang="en-US"/>
          </a:p>
        </p:txBody>
      </p:sp>
      <p:sp>
        <p:nvSpPr>
          <p:cNvPr id="479234" name="Text Box 2">
            <a:extLst>
              <a:ext uri="{FF2B5EF4-FFF2-40B4-BE49-F238E27FC236}">
                <a16:creationId xmlns:a16="http://schemas.microsoft.com/office/drawing/2014/main" id="{4C0370EA-B46D-E67B-6C99-3F782885A52B}"/>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Next-hop method</a:t>
            </a:r>
          </a:p>
        </p:txBody>
      </p:sp>
      <p:sp>
        <p:nvSpPr>
          <p:cNvPr id="479235" name="Rectangle 3">
            <a:extLst>
              <a:ext uri="{FF2B5EF4-FFF2-40B4-BE49-F238E27FC236}">
                <a16:creationId xmlns:a16="http://schemas.microsoft.com/office/drawing/2014/main" id="{B483BAB7-14B1-D829-4E0A-A360E227B61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9236" name="Rectangle 4">
            <a:extLst>
              <a:ext uri="{FF2B5EF4-FFF2-40B4-BE49-F238E27FC236}">
                <a16:creationId xmlns:a16="http://schemas.microsoft.com/office/drawing/2014/main" id="{3DB141EC-48F3-2160-4FA6-282E4AA7E05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9237" name="Rectangle 5">
            <a:extLst>
              <a:ext uri="{FF2B5EF4-FFF2-40B4-BE49-F238E27FC236}">
                <a16:creationId xmlns:a16="http://schemas.microsoft.com/office/drawing/2014/main" id="{CE87CB16-EC5E-948C-9BBC-E2637D76542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9238" name="Rectangle 6">
            <a:extLst>
              <a:ext uri="{FF2B5EF4-FFF2-40B4-BE49-F238E27FC236}">
                <a16:creationId xmlns:a16="http://schemas.microsoft.com/office/drawing/2014/main" id="{917ACCD4-62E4-70AE-3896-B3F2E5A0418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9239" name="Rectangle 7">
            <a:extLst>
              <a:ext uri="{FF2B5EF4-FFF2-40B4-BE49-F238E27FC236}">
                <a16:creationId xmlns:a16="http://schemas.microsoft.com/office/drawing/2014/main" id="{66C2B626-C1EE-762F-AADC-03F02BA81CC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9240" name="Rectangle 8">
            <a:extLst>
              <a:ext uri="{FF2B5EF4-FFF2-40B4-BE49-F238E27FC236}">
                <a16:creationId xmlns:a16="http://schemas.microsoft.com/office/drawing/2014/main" id="{31F5ACF1-F253-9FD5-DF88-94336BC3D69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9241" name="Rectangle 9">
            <a:extLst>
              <a:ext uri="{FF2B5EF4-FFF2-40B4-BE49-F238E27FC236}">
                <a16:creationId xmlns:a16="http://schemas.microsoft.com/office/drawing/2014/main" id="{EEAF4834-4BAE-B894-9B0E-7CDD2D7EE68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79244" name="Picture 12">
            <a:extLst>
              <a:ext uri="{FF2B5EF4-FFF2-40B4-BE49-F238E27FC236}">
                <a16:creationId xmlns:a16="http://schemas.microsoft.com/office/drawing/2014/main" id="{09018D58-595D-C8CF-01E5-EDA3F094E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888" y="1371600"/>
            <a:ext cx="8189912"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9245" name="Picture 13">
            <a:extLst>
              <a:ext uri="{FF2B5EF4-FFF2-40B4-BE49-F238E27FC236}">
                <a16:creationId xmlns:a16="http://schemas.microsoft.com/office/drawing/2014/main" id="{941AC6CF-BEC6-D112-8728-D3D8AF924A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048000"/>
            <a:ext cx="8601075"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9246" name="Picture 14">
            <a:extLst>
              <a:ext uri="{FF2B5EF4-FFF2-40B4-BE49-F238E27FC236}">
                <a16:creationId xmlns:a16="http://schemas.microsoft.com/office/drawing/2014/main" id="{EBEBD1DD-13DB-40C7-2DEC-6828F38BEC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788" y="4576763"/>
            <a:ext cx="8583612"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79245"/>
                                        </p:tgtEl>
                                        <p:attrNameLst>
                                          <p:attrName>style.visibility</p:attrName>
                                        </p:attrNameLst>
                                      </p:cBhvr>
                                      <p:to>
                                        <p:strVal val="visible"/>
                                      </p:to>
                                    </p:set>
                                    <p:animEffect transition="in" filter="diamond(in)">
                                      <p:cBhvr>
                                        <p:cTn id="7" dur="2000"/>
                                        <p:tgtEl>
                                          <p:spTgt spid="4792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479246"/>
                                        </p:tgtEl>
                                        <p:attrNameLst>
                                          <p:attrName>style.visibility</p:attrName>
                                        </p:attrNameLst>
                                      </p:cBhvr>
                                      <p:to>
                                        <p:strVal val="visible"/>
                                      </p:to>
                                    </p:set>
                                    <p:animEffect transition="in" filter="diamond(in)">
                                      <p:cBhvr>
                                        <p:cTn id="12" dur="2000"/>
                                        <p:tgtEl>
                                          <p:spTgt spid="479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613&quot;/&gt;&lt;/object&gt;&lt;object type=&quot;3&quot; unique_id=&quot;10005&quot;&gt;&lt;property id=&quot;20148&quot; value=&quot;5&quot;/&gt;&lt;property id=&quot;20300&quot; value=&quot;Slide 2 - &amp;quot;OBJECTIVES:&amp;quot;&quot;/&gt;&lt;property id=&quot;20307&quot; value=&quot;614&quot;/&gt;&lt;/object&gt;&lt;object type=&quot;3&quot; unique_id=&quot;10006&quot;&gt;&lt;property id=&quot;20148&quot; value=&quot;5&quot;/&gt;&lt;property id=&quot;20300&quot; value=&quot;Slide 3&quot;/&gt;&lt;property id=&quot;20307&quot; value=&quot;615&quot;/&gt;&lt;/object&gt;&lt;object type=&quot;3&quot; unique_id=&quot;10007&quot;&gt;&lt;property id=&quot;20148&quot; value=&quot;5&quot;/&gt;&lt;property id=&quot;20300&quot; value=&quot;Slide 4&quot;/&gt;&lt;property id=&quot;20307&quot; value=&quot;616&quot;/&gt;&lt;/object&gt;&lt;object type=&quot;3&quot; unique_id=&quot;10008&quot;&gt;&lt;property id=&quot;20148&quot; value=&quot;5&quot;/&gt;&lt;property id=&quot;20300&quot; value=&quot;Slide 5&quot;/&gt;&lt;property id=&quot;20307&quot; value=&quot;617&quot;/&gt;&lt;/object&gt;&lt;object type=&quot;3&quot; unique_id=&quot;10009&quot;&gt;&lt;property id=&quot;20148&quot; value=&quot;5&quot;/&gt;&lt;property id=&quot;20300&quot; value=&quot;Slide 6&quot;/&gt;&lt;property id=&quot;20307&quot; value=&quot;531&quot;/&gt;&lt;/object&gt;&lt;object type=&quot;3&quot; unique_id=&quot;10010&quot;&gt;&lt;property id=&quot;20148&quot; value=&quot;5&quot;/&gt;&lt;property id=&quot;20300&quot; value=&quot;Slide 7&quot;/&gt;&lt;property id=&quot;20307&quot; value=&quot;606&quot;/&gt;&lt;/object&gt;&lt;object type=&quot;3&quot; unique_id=&quot;10011&quot;&gt;&lt;property id=&quot;20148&quot; value=&quot;5&quot;/&gt;&lt;property id=&quot;20300&quot; value=&quot;Slide 8&quot;/&gt;&lt;property id=&quot;20307&quot; value=&quot;622&quot;/&gt;&lt;/object&gt;&lt;object type=&quot;3&quot; unique_id=&quot;10012&quot;&gt;&lt;property id=&quot;20148&quot; value=&quot;5&quot;/&gt;&lt;property id=&quot;20300&quot; value=&quot;Slide 9&quot;/&gt;&lt;property id=&quot;20307&quot; value=&quot;623&quot;/&gt;&lt;/object&gt;&lt;object type=&quot;3&quot; unique_id=&quot;10013&quot;&gt;&lt;property id=&quot;20148&quot; value=&quot;5&quot;/&gt;&lt;property id=&quot;20300&quot; value=&quot;Slide 10&quot;/&gt;&lt;property id=&quot;20307&quot; value=&quot;533&quot;/&gt;&lt;/object&gt;&lt;object type=&quot;3&quot; unique_id=&quot;10014&quot;&gt;&lt;property id=&quot;20148&quot; value=&quot;5&quot;/&gt;&lt;property id=&quot;20300&quot; value=&quot;Slide 11&quot;/&gt;&lt;property id=&quot;20307&quot; value=&quot;534&quot;/&gt;&lt;/object&gt;&lt;object type=&quot;3&quot; unique_id=&quot;10015&quot;&gt;&lt;property id=&quot;20148&quot; value=&quot;5&quot;/&gt;&lt;property id=&quot;20300&quot; value=&quot;Slide 12&quot;/&gt;&lt;property id=&quot;20307&quot; value=&quot;535&quot;/&gt;&lt;/object&gt;&lt;object type=&quot;3&quot; unique_id=&quot;10016&quot;&gt;&lt;property id=&quot;20148&quot; value=&quot;5&quot;/&gt;&lt;property id=&quot;20300&quot; value=&quot;Slide 13&quot;/&gt;&lt;property id=&quot;20307&quot; value=&quot;536&quot;/&gt;&lt;/object&gt;&lt;object type=&quot;3&quot; unique_id=&quot;10017&quot;&gt;&lt;property id=&quot;20148&quot; value=&quot;5&quot;/&gt;&lt;property id=&quot;20300&quot; value=&quot;Slide 14&quot;/&gt;&lt;property id=&quot;20307&quot; value=&quot;537&quot;/&gt;&lt;/object&gt;&lt;object type=&quot;3&quot; unique_id=&quot;10018&quot;&gt;&lt;property id=&quot;20148&quot; value=&quot;5&quot;/&gt;&lt;property id=&quot;20300&quot; value=&quot;Slide 15&quot;/&gt;&lt;property id=&quot;20307&quot; value=&quot;626&quot;/&gt;&lt;/object&gt;&lt;object type=&quot;3&quot; unique_id=&quot;10019&quot;&gt;&lt;property id=&quot;20148&quot; value=&quot;5&quot;/&gt;&lt;property id=&quot;20300&quot; value=&quot;Slide 16&quot;/&gt;&lt;property id=&quot;20307&quot; value=&quot;644&quot;/&gt;&lt;/object&gt;&lt;object type=&quot;3&quot; unique_id=&quot;10020&quot;&gt;&lt;property id=&quot;20148&quot; value=&quot;5&quot;/&gt;&lt;property id=&quot;20300&quot; value=&quot;Slide 17&quot;/&gt;&lt;property id=&quot;20307&quot; value=&quot;645&quot;/&gt;&lt;/object&gt;&lt;object type=&quot;3&quot; unique_id=&quot;10021&quot;&gt;&lt;property id=&quot;20148&quot; value=&quot;5&quot;/&gt;&lt;property id=&quot;20300&quot; value=&quot;Slide 18&quot;/&gt;&lt;property id=&quot;20307&quot; value=&quot;640&quot;/&gt;&lt;/object&gt;&lt;object type=&quot;3&quot; unique_id=&quot;10022&quot;&gt;&lt;property id=&quot;20148&quot; value=&quot;5&quot;/&gt;&lt;property id=&quot;20300&quot; value=&quot;Slide 19&quot;/&gt;&lt;property id=&quot;20307&quot; value=&quot;641&quot;/&gt;&lt;/object&gt;&lt;object type=&quot;3&quot; unique_id=&quot;10023&quot;&gt;&lt;property id=&quot;20148&quot; value=&quot;5&quot;/&gt;&lt;property id=&quot;20300&quot; value=&quot;Slide 20&quot;/&gt;&lt;property id=&quot;20307&quot; value=&quot;540&quot;/&gt;&lt;/object&gt;&lt;object type=&quot;3&quot; unique_id=&quot;10024&quot;&gt;&lt;property id=&quot;20148&quot; value=&quot;5&quot;/&gt;&lt;property id=&quot;20300&quot; value=&quot;Slide 21&quot;/&gt;&lt;property id=&quot;20307&quot; value=&quot;642&quot;/&gt;&lt;/object&gt;&lt;object type=&quot;3&quot; unique_id=&quot;10025&quot;&gt;&lt;property id=&quot;20148&quot; value=&quot;5&quot;/&gt;&lt;property id=&quot;20300&quot; value=&quot;Slide 22&quot;/&gt;&lt;property id=&quot;20307&quot; value=&quot;541&quot;/&gt;&lt;/object&gt;&lt;object type=&quot;3&quot; unique_id=&quot;10026&quot;&gt;&lt;property id=&quot;20148&quot; value=&quot;5&quot;/&gt;&lt;property id=&quot;20300&quot; value=&quot;Slide 23&quot;/&gt;&lt;property id=&quot;20307&quot; value=&quot;631&quot;/&gt;&lt;/object&gt;&lt;object type=&quot;3&quot; unique_id=&quot;10027&quot;&gt;&lt;property id=&quot;20148&quot; value=&quot;5&quot;/&gt;&lt;property id=&quot;20300&quot; value=&quot;Slide 24&quot;/&gt;&lt;property id=&quot;20307&quot; value=&quot;643&quot;/&gt;&lt;/object&gt;&lt;object type=&quot;3&quot; unique_id=&quot;10028&quot;&gt;&lt;property id=&quot;20148&quot; value=&quot;5&quot;/&gt;&lt;property id=&quot;20300&quot; value=&quot;Slide 25&quot;/&gt;&lt;property id=&quot;20307&quot; value=&quot;646&quot;/&gt;&lt;/object&gt;&lt;object type=&quot;3&quot; unique_id=&quot;10029&quot;&gt;&lt;property id=&quot;20148&quot; value=&quot;5&quot;/&gt;&lt;property id=&quot;20300&quot; value=&quot;Slide 26&quot;/&gt;&lt;property id=&quot;20307&quot; value=&quot;542&quot;/&gt;&lt;/object&gt;&lt;object type=&quot;3&quot; unique_id=&quot;10030&quot;&gt;&lt;property id=&quot;20148&quot; value=&quot;5&quot;/&gt;&lt;property id=&quot;20300&quot; value=&quot;Slide 27&quot;/&gt;&lt;property id=&quot;20307&quot; value=&quot;632&quot;/&gt;&lt;/object&gt;&lt;object type=&quot;3&quot; unique_id=&quot;10031&quot;&gt;&lt;property id=&quot;20148&quot; value=&quot;5&quot;/&gt;&lt;property id=&quot;20300&quot; value=&quot;Slide 28&quot;/&gt;&lt;property id=&quot;20307&quot; value=&quot;609&quot;/&gt;&lt;/object&gt;&lt;object type=&quot;3&quot; unique_id=&quot;10032&quot;&gt;&lt;property id=&quot;20148&quot; value=&quot;5&quot;/&gt;&lt;property id=&quot;20300&quot; value=&quot;Slide 29&quot;/&gt;&lt;property id=&quot;20307&quot; value=&quot;647&quot;/&gt;&lt;/object&gt;&lt;object type=&quot;3&quot; unique_id=&quot;10033&quot;&gt;&lt;property id=&quot;20148&quot; value=&quot;5&quot;/&gt;&lt;property id=&quot;20300&quot; value=&quot;Slide 30&quot;/&gt;&lt;property id=&quot;20307&quot; value=&quot;633&quot;/&gt;&lt;/object&gt;&lt;object type=&quot;3&quot; unique_id=&quot;10034&quot;&gt;&lt;property id=&quot;20148&quot; value=&quot;5&quot;/&gt;&lt;property id=&quot;20300&quot; value=&quot;Slide 31&quot;/&gt;&lt;property id=&quot;20307&quot; value=&quot;634&quot;/&gt;&lt;/object&gt;&lt;object type=&quot;3&quot; unique_id=&quot;10035&quot;&gt;&lt;property id=&quot;20148&quot; value=&quot;5&quot;/&gt;&lt;property id=&quot;20300&quot; value=&quot;Slide 32&quot;/&gt;&lt;property id=&quot;20307&quot; value=&quot;635&quot;/&gt;&lt;/object&gt;&lt;object type=&quot;3&quot; unique_id=&quot;10036&quot;&gt;&lt;property id=&quot;20148&quot; value=&quot;5&quot;/&gt;&lt;property id=&quot;20300&quot; value=&quot;Slide 33&quot;/&gt;&lt;property id=&quot;20307&quot; value=&quot;636&quot;/&gt;&lt;/object&gt;&lt;object type=&quot;3&quot; unique_id=&quot;10037&quot;&gt;&lt;property id=&quot;20148&quot; value=&quot;5&quot;/&gt;&lt;property id=&quot;20300&quot; value=&quot;Slide 34&quot;/&gt;&lt;property id=&quot;20307&quot; value=&quot;648&quot;/&gt;&lt;/object&gt;&lt;object type=&quot;3&quot; unique_id=&quot;10038&quot;&gt;&lt;property id=&quot;20148&quot; value=&quot;5&quot;/&gt;&lt;property id=&quot;20300&quot; value=&quot;Slide 35&quot;/&gt;&lt;property id=&quot;20307&quot; value=&quot;599&quot;/&gt;&lt;/object&gt;&lt;object type=&quot;3&quot; unique_id=&quot;10039&quot;&gt;&lt;property id=&quot;20148&quot; value=&quot;5&quot;/&gt;&lt;property id=&quot;20300&quot; value=&quot;Slide 36&quot;/&gt;&lt;property id=&quot;20307&quot; value=&quot;610&quot;/&gt;&lt;/object&gt;&lt;object type=&quot;3&quot; unique_id=&quot;10040&quot;&gt;&lt;property id=&quot;20148&quot; value=&quot;5&quot;/&gt;&lt;property id=&quot;20300&quot; value=&quot;Slide 37&quot;/&gt;&lt;property id=&quot;20307&quot; value=&quot;611&quot;/&gt;&lt;/object&gt;&lt;object type=&quot;3&quot; unique_id=&quot;10041&quot;&gt;&lt;property id=&quot;20148&quot; value=&quot;5&quot;/&gt;&lt;property id=&quot;20300&quot; value=&quot;Slide 38&quot;/&gt;&lt;property id=&quot;20307&quot; value=&quot;637&quot;/&gt;&lt;/object&gt;&lt;object type=&quot;3&quot; unique_id=&quot;10042&quot;&gt;&lt;property id=&quot;20148&quot; value=&quot;5&quot;/&gt;&lt;property id=&quot;20300&quot; value=&quot;Slide 39&quot;/&gt;&lt;property id=&quot;20307&quot; value=&quot;612&quot;/&gt;&lt;/object&gt;&lt;object type=&quot;3&quot; unique_id=&quot;10043&quot;&gt;&lt;property id=&quot;20148&quot; value=&quot;5&quot;/&gt;&lt;property id=&quot;20300&quot; value=&quot;Slide 40&quot;/&gt;&lt;property id=&quot;20307&quot; value=&quot;638&quot;/&gt;&lt;/object&gt;&lt;object type=&quot;3&quot; unique_id=&quot;10044&quot;&gt;&lt;property id=&quot;20148&quot; value=&quot;5&quot;/&gt;&lt;property id=&quot;20300&quot; value=&quot;Slide 41&quot;/&gt;&lt;property id=&quot;20307&quot; value=&quot;548&quot;/&gt;&lt;/object&gt;&lt;object type=&quot;3&quot; unique_id=&quot;10045&quot;&gt;&lt;property id=&quot;20148&quot; value=&quot;5&quot;/&gt;&lt;property id=&quot;20300&quot; value=&quot;Slide 42&quot;/&gt;&lt;property id=&quot;20307&quot; value=&quot;639&quot;/&gt;&lt;/object&gt;&lt;object type=&quot;3&quot; unique_id=&quot;10046&quot;&gt;&lt;property id=&quot;20148&quot; value=&quot;5&quot;/&gt;&lt;property id=&quot;20300&quot; value=&quot;Slide 43&quot;/&gt;&lt;property id=&quot;20307&quot; value=&quot;603&quot;/&gt;&lt;/object&gt;&lt;object type=&quot;3&quot; unique_id=&quot;10047&quot;&gt;&lt;property id=&quot;20148&quot; value=&quot;5&quot;/&gt;&lt;property id=&quot;20300&quot; value=&quot;Slide 44&quot;/&gt;&lt;property id=&quot;20307&quot; value=&quot;607&quot;/&gt;&lt;/object&gt;&lt;object type=&quot;3&quot; unique_id=&quot;10048&quot;&gt;&lt;property id=&quot;20148&quot; value=&quot;5&quot;/&gt;&lt;property id=&quot;20300&quot; value=&quot;Slide 45&quot;/&gt;&lt;property id=&quot;20307&quot; value=&quot;608&quot;/&gt;&lt;/object&gt;&lt;object type=&quot;3&quot; unique_id=&quot;10049&quot;&gt;&lt;property id=&quot;20148&quot; value=&quot;5&quot;/&gt;&lt;property id=&quot;20300&quot; value=&quot;Slide 46&quot;/&gt;&lt;property id=&quot;20307&quot; value=&quot;624&quot;/&gt;&lt;/object&gt;&lt;object type=&quot;3&quot; unique_id=&quot;10050&quot;&gt;&lt;property id=&quot;20148&quot; value=&quot;5&quot;/&gt;&lt;property id=&quot;20300&quot; value=&quot;Slide 47&quot;/&gt;&lt;property id=&quot;20307&quot; value=&quot;625&quot;/&gt;&lt;/object&gt;&lt;object type=&quot;3&quot; unique_id=&quot;10051&quot;&gt;&lt;property id=&quot;20148&quot; value=&quot;5&quot;/&gt;&lt;property id=&quot;20300&quot; value=&quot;Slide 48&quot;/&gt;&lt;property id=&quot;20307&quot; value=&quot;550&quot;/&gt;&lt;/object&gt;&lt;object type=&quot;3&quot; unique_id=&quot;10052&quot;&gt;&lt;property id=&quot;20148&quot; value=&quot;5&quot;/&gt;&lt;property id=&quot;20300&quot; value=&quot;Slide 49&quot;/&gt;&lt;property id=&quot;20307&quot; value=&quot;551&quot;/&gt;&lt;/object&gt;&lt;object type=&quot;3&quot; unique_id=&quot;10053&quot;&gt;&lt;property id=&quot;20148&quot; value=&quot;5&quot;/&gt;&lt;property id=&quot;20300&quot; value=&quot;Slide 50&quot;/&gt;&lt;property id=&quot;20307&quot; value=&quot;552&quot;/&gt;&lt;/object&gt;&lt;object type=&quot;3&quot; unique_id=&quot;10054&quot;&gt;&lt;property id=&quot;20148&quot; value=&quot;5&quot;/&gt;&lt;property id=&quot;20300&quot; value=&quot;Slide 51&quot;/&gt;&lt;property id=&quot;20307&quot; value=&quot;553&quot;/&gt;&lt;/object&gt;&lt;object type=&quot;3&quot; unique_id=&quot;10055&quot;&gt;&lt;property id=&quot;20148&quot; value=&quot;5&quot;/&gt;&lt;property id=&quot;20300&quot; value=&quot;Slide 52&quot;/&gt;&lt;property id=&quot;20307&quot; value=&quot;554&quot;/&gt;&lt;/object&gt;&lt;object type=&quot;3&quot; unique_id=&quot;10056&quot;&gt;&lt;property id=&quot;20148&quot; value=&quot;5&quot;/&gt;&lt;property id=&quot;20300&quot; value=&quot;Slide 53&quot;/&gt;&lt;property id=&quot;20307&quot; value=&quot;555&quot;/&gt;&lt;/object&gt;&lt;object type=&quot;3&quot; unique_id=&quot;10057&quot;&gt;&lt;property id=&quot;20148&quot; value=&quot;5&quot;/&gt;&lt;property id=&quot;20300&quot; value=&quot;Slide 54&quot;/&gt;&lt;property id=&quot;20307&quot; value=&quot;556&quot;/&gt;&lt;/object&gt;&lt;/object&gt;&lt;/object&gt;&lt;/database&gt;"/>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2391</TotalTime>
  <Words>1768</Words>
  <Application>Microsoft Office PowerPoint</Application>
  <PresentationFormat>On-screen Show (4:3)</PresentationFormat>
  <Paragraphs>132</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Stacy Patch</cp:lastModifiedBy>
  <cp:revision>142</cp:revision>
  <dcterms:created xsi:type="dcterms:W3CDTF">2000-01-15T04:50:39Z</dcterms:created>
  <dcterms:modified xsi:type="dcterms:W3CDTF">2022-10-10T07:00:55Z</dcterms:modified>
</cp:coreProperties>
</file>