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1" r:id="rId3"/>
    <p:sldId id="263" r:id="rId4"/>
    <p:sldId id="280" r:id="rId5"/>
    <p:sldId id="281" r:id="rId6"/>
    <p:sldId id="282" r:id="rId7"/>
    <p:sldId id="286" r:id="rId8"/>
    <p:sldId id="288" r:id="rId9"/>
    <p:sldId id="287" r:id="rId10"/>
    <p:sldId id="283" r:id="rId11"/>
    <p:sldId id="285" r:id="rId12"/>
    <p:sldId id="289" r:id="rId13"/>
    <p:sldId id="279" r:id="rId14"/>
  </p:sldIdLst>
  <p:sldSz cx="9144000" cy="5143500" type="screen16x9"/>
  <p:notesSz cx="6858000" cy="9144000"/>
  <p:embeddedFontLst>
    <p:embeddedFont>
      <p:font typeface="Barlow" panose="020B0604020202020204" charset="0"/>
      <p:regular r:id="rId16"/>
      <p:bold r:id="rId17"/>
      <p:italic r:id="rId18"/>
      <p:boldItalic r:id="rId19"/>
    </p:embeddedFont>
    <p:embeddedFont>
      <p:font typeface="Barlow Light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iriam Libre" panose="020B0604020202020204" charset="-79"/>
      <p:regular r:id="rId28"/>
      <p:bold r:id="rId29"/>
    </p:embeddedFont>
    <p:embeddedFont>
      <p:font typeface="Work Sans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1C238D-F1EF-4C35-9AB0-16F67B6DBFAB}">
  <a:tblStyle styleId="{5D1C238D-F1EF-4C35-9AB0-16F67B6DBF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Dasar – dasar Komputer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Sebutkan software yang anda ketahui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54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Apa pentingnya OS </a:t>
            </a:r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261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Apa perbedaan OS dengan software aplikasi lainnya, misalnya Paint/MS.Word?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6232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553597" y="755254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4294967295"/>
          </p:nvPr>
        </p:nvSpPr>
        <p:spPr>
          <a:xfrm>
            <a:off x="718850" y="1959121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Google Shape;1064;p41"/>
          <p:cNvSpPr txBox="1"/>
          <p:nvPr/>
        </p:nvSpPr>
        <p:spPr>
          <a:xfrm>
            <a:off x="1544947" y="306843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674EA7"/>
                </a:solidFill>
                <a:latin typeface="Barlow Light"/>
                <a:ea typeface="Barlow Light"/>
                <a:cs typeface="Barlow Light"/>
                <a:sym typeface="Barlow Light"/>
              </a:rPr>
              <a:t>😉</a:t>
            </a:r>
            <a:endParaRPr sz="9600" dirty="0">
              <a:solidFill>
                <a:srgbClr val="674EA7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body" idx="4294967295"/>
          </p:nvPr>
        </p:nvSpPr>
        <p:spPr>
          <a:xfrm>
            <a:off x="-1" y="836613"/>
            <a:ext cx="8802477" cy="3019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d-ID" sz="2800" b="1" dirty="0"/>
              <a:t>Main Reference</a:t>
            </a:r>
          </a:p>
          <a:p>
            <a:pPr algn="ctr"/>
            <a:endParaRPr lang="id-ID" dirty="0"/>
          </a:p>
          <a:p>
            <a:r>
              <a:rPr lang="id-ID" sz="2000" dirty="0"/>
              <a:t>Gibson, </a:t>
            </a:r>
            <a:r>
              <a:rPr lang="en-US" sz="2000" dirty="0" err="1"/>
              <a:t>Darril</a:t>
            </a:r>
            <a:r>
              <a:rPr lang="id-ID" sz="2000" dirty="0"/>
              <a:t>. 2013. </a:t>
            </a:r>
            <a:r>
              <a:rPr lang="en-US" sz="2000" i="1" dirty="0"/>
              <a:t>CompTIA A+ Training Kit  Exam 220-801 &amp; 220-802</a:t>
            </a:r>
            <a:r>
              <a:rPr lang="id-ID" sz="2000" dirty="0"/>
              <a:t>. California. O’Reilly Media </a:t>
            </a:r>
          </a:p>
          <a:p>
            <a:r>
              <a:rPr lang="en-US" sz="2000" dirty="0"/>
              <a:t> </a:t>
            </a:r>
            <a:endParaRPr lang="id-ID" sz="2000" dirty="0"/>
          </a:p>
          <a:p>
            <a:r>
              <a:rPr lang="en-US" sz="2000" dirty="0"/>
              <a:t>Stallings, William. </a:t>
            </a:r>
            <a:r>
              <a:rPr lang="en-US" sz="2000" i="1" dirty="0"/>
              <a:t>Computer Organization and Architecture: Designing for </a:t>
            </a:r>
            <a:r>
              <a:rPr lang="en-US" sz="2000" i="1" dirty="0" err="1"/>
              <a:t>Perfomance</a:t>
            </a:r>
            <a:r>
              <a:rPr lang="en-US" sz="2000" i="1" dirty="0"/>
              <a:t> 9</a:t>
            </a:r>
            <a:r>
              <a:rPr lang="en-US" sz="2000" i="1" baseline="30000" dirty="0"/>
              <a:t>th</a:t>
            </a:r>
            <a:r>
              <a:rPr lang="en-US" sz="2000" i="1" dirty="0"/>
              <a:t> Edition</a:t>
            </a:r>
            <a:r>
              <a:rPr lang="en-US" sz="2000" dirty="0"/>
              <a:t>. 2013. USA: Pearson Education Inc.</a:t>
            </a:r>
            <a:endParaRPr lang="id-ID" sz="20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761" y="825425"/>
            <a:ext cx="3838723" cy="3492600"/>
          </a:xfrm>
        </p:spPr>
        <p:txBody>
          <a:bodyPr/>
          <a:lstStyle/>
          <a:p>
            <a:r>
              <a:rPr lang="id-ID" dirty="0"/>
              <a:t>Apa yang dipelajari?</a:t>
            </a:r>
          </a:p>
          <a:p>
            <a:endParaRPr lang="id-ID" dirty="0"/>
          </a:p>
          <a:p>
            <a:r>
              <a:rPr lang="id-ID" dirty="0"/>
              <a:t>RPS dan SILABUS 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555913" y="385590"/>
            <a:ext cx="4142342" cy="4421910"/>
          </a:xfrm>
        </p:spPr>
        <p:txBody>
          <a:bodyPr/>
          <a:lstStyle/>
          <a:p>
            <a:r>
              <a:rPr lang="id-ID" dirty="0"/>
              <a:t>Apa yang anda ketahui tentang komputer?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901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Apa beda hardware dan software?</a:t>
            </a:r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838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Tuliskan 15 hardware yang anda ketahui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543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Kelompokkan jenis –jenis hardware yang anda ketahui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959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Sebutkan pengelompokan anda dan isinya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144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363557" y="489375"/>
            <a:ext cx="8151813" cy="4318000"/>
          </a:xfrm>
        </p:spPr>
        <p:txBody>
          <a:bodyPr/>
          <a:lstStyle/>
          <a:p>
            <a:pPr marL="76200" indent="0" algn="l">
              <a:buNone/>
            </a:pPr>
            <a:r>
              <a:rPr lang="id-ID" dirty="0"/>
              <a:t>Struktur dasar sistem komputer :</a:t>
            </a:r>
          </a:p>
          <a:p>
            <a:pPr algn="l"/>
            <a:r>
              <a:rPr lang="id-ID" dirty="0"/>
              <a:t>Unit pemroses (processing) : prosesor </a:t>
            </a:r>
          </a:p>
          <a:p>
            <a:pPr algn="l"/>
            <a:r>
              <a:rPr lang="id-ID" dirty="0"/>
              <a:t>Unit penyimpan (storage) : memori, harddisk</a:t>
            </a:r>
          </a:p>
          <a:p>
            <a:pPr algn="l"/>
            <a:r>
              <a:rPr lang="id-ID" dirty="0"/>
              <a:t>Input – Output : mouse, monitor, keyboard</a:t>
            </a:r>
          </a:p>
          <a:p>
            <a:pPr algn="l"/>
            <a:r>
              <a:rPr lang="id-ID" dirty="0"/>
              <a:t>(Sistem Interkoneksi) : sistem bus  </a:t>
            </a:r>
          </a:p>
        </p:txBody>
      </p:sp>
    </p:spTree>
    <p:extLst>
      <p:ext uri="{BB962C8B-B14F-4D97-AF65-F5344CB8AC3E}">
        <p14:creationId xmlns:p14="http://schemas.microsoft.com/office/powerpoint/2010/main" val="793950262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167</Words>
  <Application>Microsoft Office PowerPoint</Application>
  <PresentationFormat>On-screen Show (16:9)</PresentationFormat>
  <Paragraphs>37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Work Sans</vt:lpstr>
      <vt:lpstr>Barlow Light</vt:lpstr>
      <vt:lpstr>Miriam Libre</vt:lpstr>
      <vt:lpstr>Barlow</vt:lpstr>
      <vt:lpstr>Roderigo template</vt:lpstr>
      <vt:lpstr>Dasar – dasar Komputer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Peminatan Jaringan</dc:title>
  <dc:creator>Ayuk</dc:creator>
  <cp:lastModifiedBy>Kartono Pinaryanto</cp:lastModifiedBy>
  <cp:revision>17</cp:revision>
  <dcterms:modified xsi:type="dcterms:W3CDTF">2021-02-08T14:50:45Z</dcterms:modified>
</cp:coreProperties>
</file>