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95" r:id="rId3"/>
    <p:sldId id="396" r:id="rId4"/>
    <p:sldId id="399" r:id="rId5"/>
    <p:sldId id="397" r:id="rId6"/>
    <p:sldId id="398" r:id="rId7"/>
    <p:sldId id="400" r:id="rId8"/>
    <p:sldId id="401" r:id="rId9"/>
    <p:sldId id="402" r:id="rId10"/>
    <p:sldId id="403" r:id="rId11"/>
    <p:sldId id="361" r:id="rId12"/>
    <p:sldId id="391" r:id="rId13"/>
    <p:sldId id="404" r:id="rId14"/>
    <p:sldId id="392" r:id="rId15"/>
    <p:sldId id="393" r:id="rId16"/>
    <p:sldId id="405" r:id="rId17"/>
    <p:sldId id="394" r:id="rId18"/>
    <p:sldId id="38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iriam Libre" panose="020B0604020202020204" charset="-79"/>
      <p:regular r:id="rId25"/>
      <p:bold r:id="rId26"/>
    </p:embeddedFon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4FE0-4B06-4236-8C90-452F1AB2C257}">
  <a:tblStyle styleId="{0BBB4FE0-4B06-4236-8C90-452F1AB2C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24" autoAdjust="0"/>
  </p:normalViewPr>
  <p:slideViewPr>
    <p:cSldViewPr snapToGrid="0">
      <p:cViewPr varScale="1">
        <p:scale>
          <a:sx n="64" d="100"/>
          <a:sy n="64" d="100"/>
        </p:scale>
        <p:origin x="1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232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1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Mempermudah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manajemen</a:t>
            </a:r>
            <a:r>
              <a:rPr lang="en-US" baseline="0" dirty="0" smtClean="0"/>
              <a:t> file </a:t>
            </a:r>
          </a:p>
          <a:p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error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install </a:t>
            </a:r>
            <a:r>
              <a:rPr lang="en-US" baseline="0" dirty="0" err="1" smtClean="0"/>
              <a:t>ulang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diformat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3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09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480930" y="1991825"/>
            <a:ext cx="55405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File System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270" y="0"/>
            <a:ext cx="5138700" cy="857400"/>
          </a:xfrm>
        </p:spPr>
        <p:txBody>
          <a:bodyPr/>
          <a:lstStyle/>
          <a:p>
            <a:r>
              <a:rPr lang="en-US" dirty="0" smtClean="0"/>
              <a:t>Recovery Partition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69" y="930150"/>
            <a:ext cx="5814391" cy="1278129"/>
          </a:xfrm>
        </p:spPr>
        <p:txBody>
          <a:bodyPr/>
          <a:lstStyle/>
          <a:p>
            <a:r>
              <a:rPr lang="en-US" sz="2000" dirty="0" err="1" smtClean="0"/>
              <a:t>Sebagai</a:t>
            </a:r>
            <a:r>
              <a:rPr lang="en-US" sz="2000" dirty="0" smtClean="0"/>
              <a:t> backup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(original-factory settings)</a:t>
            </a:r>
          </a:p>
          <a:p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driver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bawaan</a:t>
            </a:r>
            <a:r>
              <a:rPr lang="en-US" sz="2000" dirty="0" smtClean="0"/>
              <a:t> </a:t>
            </a:r>
            <a:r>
              <a:rPr lang="en-US" sz="2000" dirty="0" err="1" smtClean="0"/>
              <a:t>pabrik</a:t>
            </a:r>
            <a:endParaRPr lang="en-US" sz="2000" dirty="0" smtClean="0"/>
          </a:p>
          <a:p>
            <a:r>
              <a:rPr lang="en-US" sz="2000" dirty="0" smtClean="0"/>
              <a:t>Nama drive-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,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disk management</a:t>
            </a:r>
          </a:p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kerusakan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file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recovery partition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memulihkan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mereset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semula</a:t>
            </a:r>
            <a:r>
              <a:rPr lang="en-US" sz="2000" dirty="0" smtClean="0"/>
              <a:t> (factory reset)</a:t>
            </a:r>
          </a:p>
        </p:txBody>
      </p:sp>
    </p:spTree>
    <p:extLst>
      <p:ext uri="{BB962C8B-B14F-4D97-AF65-F5344CB8AC3E}">
        <p14:creationId xmlns:p14="http://schemas.microsoft.com/office/powerpoint/2010/main" val="362312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57158"/>
            <a:ext cx="5138700" cy="857400"/>
          </a:xfrm>
        </p:spPr>
        <p:txBody>
          <a:bodyPr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199" y="1657350"/>
            <a:ext cx="5496339" cy="3180900"/>
          </a:xfrm>
        </p:spPr>
        <p:txBody>
          <a:bodyPr/>
          <a:lstStyle/>
          <a:p>
            <a:pPr marL="76200" indent="0" algn="just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file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folders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smtClean="0"/>
              <a:t>file –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478" y="0"/>
            <a:ext cx="5138700" cy="857400"/>
          </a:xfrm>
        </p:spPr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69" y="981428"/>
            <a:ext cx="5913783" cy="3819171"/>
          </a:xfrm>
        </p:spPr>
        <p:txBody>
          <a:bodyPr/>
          <a:lstStyle/>
          <a:p>
            <a:pPr algn="just"/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file </a:t>
            </a:r>
            <a:r>
              <a:rPr lang="en-US" sz="1800" dirty="0" err="1" smtClean="0"/>
              <a:t>disimpan</a:t>
            </a:r>
            <a:r>
              <a:rPr lang="en-US" sz="1800" dirty="0" smtClean="0"/>
              <a:t> di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disk, </a:t>
            </a:r>
            <a:r>
              <a:rPr lang="en-US" sz="1800" dirty="0" err="1" smtClean="0"/>
              <a:t>satu</a:t>
            </a:r>
            <a:r>
              <a:rPr lang="en-US" sz="1800" dirty="0" smtClean="0"/>
              <a:t> file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 </a:t>
            </a:r>
            <a:r>
              <a:rPr lang="en-US" sz="1800" dirty="0" err="1" smtClean="0"/>
              <a:t>dibagi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(</a:t>
            </a:r>
            <a:r>
              <a:rPr lang="en-US" sz="1800" dirty="0" err="1" smtClean="0"/>
              <a:t>fragmen</a:t>
            </a:r>
            <a:r>
              <a:rPr lang="en-US" sz="1800" dirty="0" smtClean="0"/>
              <a:t>)</a:t>
            </a:r>
            <a:endParaRPr lang="en-US" sz="1800" dirty="0"/>
          </a:p>
          <a:p>
            <a:pPr algn="just"/>
            <a:r>
              <a:rPr lang="en-US" sz="1800" dirty="0" err="1" smtClean="0"/>
              <a:t>Fragmen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file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 </a:t>
            </a:r>
            <a:r>
              <a:rPr lang="en-US" sz="1800" dirty="0" err="1" smtClean="0"/>
              <a:t>belum</a:t>
            </a:r>
            <a:r>
              <a:rPr lang="en-US" sz="1800" dirty="0" smtClean="0"/>
              <a:t> </a:t>
            </a:r>
            <a:r>
              <a:rPr lang="en-US" sz="1800" dirty="0" err="1" smtClean="0"/>
              <a:t>mesti</a:t>
            </a:r>
            <a:r>
              <a:rPr lang="en-US" sz="1800" dirty="0" smtClean="0"/>
              <a:t> </a:t>
            </a:r>
            <a:r>
              <a:rPr lang="en-US" sz="1800" dirty="0" err="1" smtClean="0"/>
              <a:t>letaknya</a:t>
            </a:r>
            <a:r>
              <a:rPr lang="en-US" sz="1800" dirty="0" smtClean="0"/>
              <a:t> </a:t>
            </a:r>
            <a:r>
              <a:rPr lang="en-US" sz="1800" dirty="0" err="1" smtClean="0"/>
              <a:t>selalu</a:t>
            </a:r>
            <a:r>
              <a:rPr lang="en-US" sz="1800" dirty="0" smtClean="0"/>
              <a:t> </a:t>
            </a:r>
            <a:r>
              <a:rPr lang="en-US" sz="1800" dirty="0" err="1" smtClean="0"/>
              <a:t>kontinu</a:t>
            </a:r>
            <a:r>
              <a:rPr lang="en-US" sz="1800" dirty="0" smtClean="0"/>
              <a:t> ,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jadi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kontinu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400" dirty="0" smtClean="0"/>
              <a:t>*</a:t>
            </a:r>
            <a:r>
              <a:rPr lang="en-US" sz="1400" dirty="0" err="1" smtClean="0"/>
              <a:t>ingat</a:t>
            </a:r>
            <a:r>
              <a:rPr lang="en-US" sz="1400" dirty="0" smtClean="0"/>
              <a:t> </a:t>
            </a:r>
            <a:r>
              <a:rPr lang="en-US" sz="1400" dirty="0" err="1" smtClean="0"/>
              <a:t>materi</a:t>
            </a:r>
            <a:r>
              <a:rPr lang="en-US" sz="1400" dirty="0" smtClean="0"/>
              <a:t> </a:t>
            </a:r>
            <a:r>
              <a:rPr lang="en-US" sz="1400" dirty="0" err="1" smtClean="0"/>
              <a:t>minggu</a:t>
            </a:r>
            <a:r>
              <a:rPr lang="en-US" sz="1400" dirty="0" smtClean="0"/>
              <a:t> </a:t>
            </a:r>
            <a:r>
              <a:rPr lang="en-US" sz="1400" dirty="0" err="1" smtClean="0"/>
              <a:t>kemarin</a:t>
            </a:r>
            <a:r>
              <a:rPr lang="en-US" sz="1400" dirty="0" smtClean="0"/>
              <a:t>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</a:t>
            </a:r>
            <a:r>
              <a:rPr lang="en-US" sz="1400" dirty="0" err="1" smtClean="0"/>
              <a:t>pembagian</a:t>
            </a:r>
            <a:r>
              <a:rPr lang="en-US" sz="1400" dirty="0" smtClean="0"/>
              <a:t> </a:t>
            </a:r>
            <a:r>
              <a:rPr lang="en-US" sz="1400" dirty="0" err="1" smtClean="0"/>
              <a:t>ruang</a:t>
            </a:r>
            <a:r>
              <a:rPr lang="en-US" sz="1400" dirty="0" smtClean="0"/>
              <a:t> </a:t>
            </a:r>
            <a:r>
              <a:rPr lang="en-US" sz="1400" dirty="0" err="1" smtClean="0"/>
              <a:t>memori</a:t>
            </a:r>
            <a:endParaRPr lang="en-US" sz="1400" dirty="0" smtClean="0"/>
          </a:p>
          <a:p>
            <a:pPr algn="just"/>
            <a:r>
              <a:rPr lang="en-US" sz="1800" dirty="0" err="1" smtClean="0"/>
              <a:t>Misalnya</a:t>
            </a:r>
            <a:r>
              <a:rPr lang="en-US" sz="1800" dirty="0" smtClean="0"/>
              <a:t> file </a:t>
            </a:r>
            <a:r>
              <a:rPr lang="en-US" sz="1800" dirty="0" err="1" smtClean="0"/>
              <a:t>berukuran</a:t>
            </a:r>
            <a:r>
              <a:rPr lang="en-US" sz="1800" dirty="0" smtClean="0"/>
              <a:t> 10 MB :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jadi</a:t>
            </a:r>
            <a:r>
              <a:rPr lang="en-US" sz="1800" dirty="0" smtClean="0"/>
              <a:t> 5 MB </a:t>
            </a:r>
            <a:r>
              <a:rPr lang="en-US" sz="1800" dirty="0" err="1" smtClean="0"/>
              <a:t>diletakkan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area A,  3 MB di area B </a:t>
            </a:r>
            <a:r>
              <a:rPr lang="en-US" sz="1800" dirty="0" err="1" smtClean="0"/>
              <a:t>dan</a:t>
            </a:r>
            <a:r>
              <a:rPr lang="en-US" sz="1800" dirty="0" smtClean="0"/>
              <a:t> 2 MB di area C.</a:t>
            </a:r>
          </a:p>
          <a:p>
            <a:pPr algn="just"/>
            <a:r>
              <a:rPr lang="en-US" sz="1800" dirty="0" err="1" smtClean="0"/>
              <a:t>Kekurangannya</a:t>
            </a:r>
            <a:r>
              <a:rPr lang="en-US" sz="1800" dirty="0" smtClean="0"/>
              <a:t>,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mengakses</a:t>
            </a:r>
            <a:r>
              <a:rPr lang="en-US" sz="1800" dirty="0" smtClean="0"/>
              <a:t> 1 file </a:t>
            </a:r>
            <a:r>
              <a:rPr lang="en-US" sz="1800" dirty="0" err="1" smtClean="0"/>
              <a:t>maka</a:t>
            </a:r>
            <a:r>
              <a:rPr lang="en-US" sz="1800" dirty="0" smtClean="0"/>
              <a:t> head </a:t>
            </a:r>
            <a:r>
              <a:rPr lang="en-US" sz="1800" dirty="0" err="1" smtClean="0"/>
              <a:t>dari</a:t>
            </a:r>
            <a:r>
              <a:rPr lang="en-US" sz="1800" dirty="0" smtClean="0"/>
              <a:t> disk drive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banyak</a:t>
            </a:r>
            <a:r>
              <a:rPr lang="en-US" sz="1800" dirty="0" smtClean="0"/>
              <a:t> </a:t>
            </a:r>
            <a:r>
              <a:rPr lang="en-US" sz="1800" dirty="0" err="1" smtClean="0"/>
              <a:t>bergerak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mendapatkan</a:t>
            </a:r>
            <a:r>
              <a:rPr lang="en-US" sz="1800" dirty="0" smtClean="0"/>
              <a:t> fragment file di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lokasi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 (disk thrashing)</a:t>
            </a:r>
          </a:p>
        </p:txBody>
      </p:sp>
    </p:spTree>
    <p:extLst>
      <p:ext uri="{BB962C8B-B14F-4D97-AF65-F5344CB8AC3E}">
        <p14:creationId xmlns:p14="http://schemas.microsoft.com/office/powerpoint/2010/main" val="21850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Defragment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“</a:t>
            </a:r>
            <a:r>
              <a:rPr lang="en-US" dirty="0" err="1" smtClean="0"/>
              <a:t>memadatkan</a:t>
            </a:r>
            <a:r>
              <a:rPr lang="en-US" dirty="0" smtClean="0"/>
              <a:t>” </a:t>
            </a:r>
            <a:r>
              <a:rPr lang="en-US" dirty="0" err="1" smtClean="0"/>
              <a:t>lokasi</a:t>
            </a:r>
            <a:r>
              <a:rPr lang="en-US" dirty="0" smtClean="0"/>
              <a:t> file </a:t>
            </a:r>
            <a:r>
              <a:rPr lang="en-US" dirty="0" err="1" smtClean="0"/>
              <a:t>pada</a:t>
            </a:r>
            <a:r>
              <a:rPr lang="en-US" dirty="0" smtClean="0"/>
              <a:t> disk.</a:t>
            </a:r>
          </a:p>
          <a:p>
            <a:r>
              <a:rPr lang="en-US" dirty="0" err="1" smtClean="0"/>
              <a:t>Difungsikan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memampatkan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menggeser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file agar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yang </a:t>
            </a:r>
            <a:r>
              <a:rPr lang="en-US" dirty="0" err="1" smtClean="0"/>
              <a:t>tadinya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di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disk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4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965" y="0"/>
            <a:ext cx="5138700" cy="857400"/>
          </a:xfrm>
        </p:spPr>
        <p:txBody>
          <a:bodyPr/>
          <a:lstStyle/>
          <a:p>
            <a:r>
              <a:rPr lang="en-US" dirty="0" smtClean="0"/>
              <a:t>FAT16 , FAT32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8965" y="861166"/>
            <a:ext cx="6231835" cy="3180900"/>
          </a:xfrm>
        </p:spPr>
        <p:txBody>
          <a:bodyPr/>
          <a:lstStyle/>
          <a:p>
            <a:r>
              <a:rPr lang="en-US" dirty="0" smtClean="0"/>
              <a:t>File Allocation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76200" indent="0">
              <a:buNone/>
            </a:pPr>
            <a:endParaRPr lang="en-US" sz="1600" dirty="0" smtClean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 smtClean="0"/>
              <a:t>*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perkembangannya</a:t>
            </a:r>
            <a:r>
              <a:rPr lang="en-US" sz="1600" dirty="0" smtClean="0"/>
              <a:t>, FAT32 </a:t>
            </a:r>
            <a:r>
              <a:rPr lang="en-US" sz="1600" dirty="0" err="1" smtClean="0"/>
              <a:t>sekarang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mengakomodasi</a:t>
            </a:r>
            <a:r>
              <a:rPr lang="en-US" sz="1600" dirty="0" smtClean="0"/>
              <a:t> disk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ukuran</a:t>
            </a:r>
            <a:r>
              <a:rPr lang="en-US" sz="1600" dirty="0" smtClean="0"/>
              <a:t> </a:t>
            </a:r>
            <a:r>
              <a:rPr lang="en-US" sz="1600" dirty="0" err="1" smtClean="0"/>
              <a:t>maksimal</a:t>
            </a:r>
            <a:r>
              <a:rPr lang="en-US" sz="1600" dirty="0" smtClean="0"/>
              <a:t> 2 TB </a:t>
            </a:r>
          </a:p>
          <a:p>
            <a:pPr marL="76200" indent="0">
              <a:buNone/>
            </a:pPr>
            <a:r>
              <a:rPr lang="en-US" sz="1600" dirty="0"/>
              <a:t>https://support.microsoft.com/en-us/help/154997/description-of-the-fat32-file-system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9" y="1547156"/>
            <a:ext cx="7541287" cy="15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018"/>
            <a:ext cx="6579704" cy="857400"/>
          </a:xfrm>
        </p:spPr>
        <p:txBody>
          <a:bodyPr/>
          <a:lstStyle/>
          <a:p>
            <a:r>
              <a:rPr lang="en-US" sz="2800" dirty="0" smtClean="0"/>
              <a:t>NTFS (New Technology File System)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8478" y="1051062"/>
            <a:ext cx="5575852" cy="3381789"/>
          </a:xfrm>
        </p:spPr>
        <p:txBody>
          <a:bodyPr/>
          <a:lstStyle/>
          <a:p>
            <a:r>
              <a:rPr lang="en-US" sz="2000" dirty="0" err="1" smtClean="0"/>
              <a:t>Biasa</a:t>
            </a:r>
            <a:r>
              <a:rPr lang="en-US" sz="2000" dirty="0" smtClean="0"/>
              <a:t>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memformat</a:t>
            </a:r>
            <a:r>
              <a:rPr lang="en-US" sz="2000" dirty="0" smtClean="0"/>
              <a:t> internal drive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Windows.</a:t>
            </a:r>
          </a:p>
          <a:p>
            <a:r>
              <a:rPr lang="en-US" sz="2000" dirty="0" err="1" smtClean="0"/>
              <a:t>Fitur</a:t>
            </a:r>
            <a:r>
              <a:rPr lang="en-US" sz="2000" dirty="0" smtClean="0"/>
              <a:t> :</a:t>
            </a:r>
          </a:p>
          <a:p>
            <a:pPr lvl="1"/>
            <a:r>
              <a:rPr lang="en-US" sz="2000" dirty="0" err="1" smtClean="0"/>
              <a:t>Ijin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file </a:t>
            </a:r>
            <a:r>
              <a:rPr lang="en-US" sz="2000" dirty="0" err="1" smtClean="0"/>
              <a:t>dan</a:t>
            </a:r>
            <a:r>
              <a:rPr lang="en-US" sz="2000" dirty="0" smtClean="0"/>
              <a:t> folder</a:t>
            </a:r>
          </a:p>
          <a:p>
            <a:pPr lvl="1"/>
            <a:r>
              <a:rPr lang="en-US" sz="2000" dirty="0" err="1" smtClean="0"/>
              <a:t>Enkripsi</a:t>
            </a:r>
            <a:endParaRPr lang="en-US" sz="2000" dirty="0" smtClean="0"/>
          </a:p>
          <a:p>
            <a:pPr lvl="1"/>
            <a:r>
              <a:rPr lang="en-US" sz="2000" dirty="0" err="1" smtClean="0"/>
              <a:t>Kompresi</a:t>
            </a:r>
            <a:endParaRPr lang="en-US" sz="2000" dirty="0" smtClean="0"/>
          </a:p>
          <a:p>
            <a:pPr lvl="1"/>
            <a:r>
              <a:rPr lang="en-US" sz="2000" dirty="0" err="1" smtClean="0"/>
              <a:t>Bisa</a:t>
            </a:r>
            <a:r>
              <a:rPr lang="en-US" sz="2000" dirty="0" smtClean="0"/>
              <a:t> support </a:t>
            </a:r>
            <a:r>
              <a:rPr lang="en-US" sz="2000" dirty="0" err="1" smtClean="0"/>
              <a:t>untuk</a:t>
            </a:r>
            <a:r>
              <a:rPr lang="en-US" sz="2000" dirty="0" smtClean="0"/>
              <a:t> disk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volume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Efisien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Ada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recovery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disk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keterlibatan</a:t>
            </a:r>
            <a:r>
              <a:rPr lang="en-US" sz="2000" dirty="0" smtClean="0"/>
              <a:t> user.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54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</a:t>
            </a:r>
            <a:r>
              <a:rPr lang="en-US" dirty="0" err="1" smtClean="0"/>
              <a:t>lainnya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(ext2, ext3, ext4)</a:t>
            </a:r>
          </a:p>
          <a:p>
            <a:r>
              <a:rPr lang="en-US" dirty="0" err="1" smtClean="0"/>
              <a:t>masOS</a:t>
            </a:r>
            <a:r>
              <a:rPr lang="en-US" dirty="0"/>
              <a:t> </a:t>
            </a:r>
            <a:r>
              <a:rPr lang="en-US" dirty="0" smtClean="0"/>
              <a:t>(Apple File System/APFS)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 err="1" smtClean="0"/>
              <a:t>Manament</a:t>
            </a:r>
            <a:r>
              <a:rPr lang="en-US" dirty="0" smtClean="0"/>
              <a:t> (Windows)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Shrink volume</a:t>
            </a:r>
          </a:p>
          <a:p>
            <a:r>
              <a:rPr lang="en-US" dirty="0" smtClean="0"/>
              <a:t>Extend volume</a:t>
            </a:r>
          </a:p>
          <a:p>
            <a:r>
              <a:rPr lang="en-US" dirty="0" err="1" smtClean="0"/>
              <a:t>Diskpart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Chkdsk</a:t>
            </a:r>
            <a:endParaRPr lang="en-US" dirty="0" smtClean="0"/>
          </a:p>
          <a:p>
            <a:r>
              <a:rPr lang="en-US" dirty="0" smtClean="0"/>
              <a:t>Disk Defragmenter</a:t>
            </a:r>
          </a:p>
          <a:p>
            <a:r>
              <a:rPr lang="en-US" dirty="0" smtClean="0"/>
              <a:t>Disk Cleanup</a:t>
            </a:r>
          </a:p>
        </p:txBody>
      </p:sp>
    </p:spTree>
    <p:extLst>
      <p:ext uri="{BB962C8B-B14F-4D97-AF65-F5344CB8AC3E}">
        <p14:creationId xmlns:p14="http://schemas.microsoft.com/office/powerpoint/2010/main" val="382170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7248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CompTIA chapter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0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295" y="0"/>
            <a:ext cx="5138700" cy="857400"/>
          </a:xfrm>
        </p:spPr>
        <p:txBody>
          <a:bodyPr/>
          <a:lstStyle/>
          <a:p>
            <a:r>
              <a:rPr lang="en-US" dirty="0" err="1" smtClean="0"/>
              <a:t>Partisi</a:t>
            </a:r>
            <a:r>
              <a:rPr lang="en-US" dirty="0" smtClean="0"/>
              <a:t> disk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" y="1074745"/>
            <a:ext cx="8363060" cy="31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disk?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Disk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MBR</a:t>
            </a:r>
          </a:p>
          <a:p>
            <a:r>
              <a:rPr lang="en-US" dirty="0" smtClean="0"/>
              <a:t>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357" y="0"/>
            <a:ext cx="5138700" cy="857400"/>
          </a:xfrm>
        </p:spPr>
        <p:txBody>
          <a:bodyPr/>
          <a:lstStyle/>
          <a:p>
            <a:r>
              <a:rPr lang="en-US" dirty="0" smtClean="0"/>
              <a:t>MBR (Master Boot Record)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9513" y="857400"/>
            <a:ext cx="5138700" cy="3180900"/>
          </a:xfrm>
        </p:spPr>
        <p:txBody>
          <a:bodyPr/>
          <a:lstStyle/>
          <a:p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: </a:t>
            </a:r>
          </a:p>
          <a:p>
            <a:pPr lvl="1"/>
            <a:r>
              <a:rPr lang="en-US" sz="2000" dirty="0" smtClean="0"/>
              <a:t>Primary partition </a:t>
            </a:r>
          </a:p>
          <a:p>
            <a:pPr lvl="1"/>
            <a:r>
              <a:rPr lang="en-US" sz="2000" dirty="0" smtClean="0"/>
              <a:t>Extended partition</a:t>
            </a:r>
          </a:p>
          <a:p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maksimum</a:t>
            </a:r>
            <a:r>
              <a:rPr lang="en-US" sz="2000" dirty="0" smtClean="0"/>
              <a:t> disk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2 TB</a:t>
            </a:r>
          </a:p>
          <a:p>
            <a:r>
              <a:rPr lang="en-US" sz="2000" dirty="0" err="1" smtClean="0"/>
              <a:t>Maksimal</a:t>
            </a:r>
            <a:r>
              <a:rPr lang="en-US" sz="2000" dirty="0" smtClean="0"/>
              <a:t> 4 primary partition </a:t>
            </a:r>
            <a:r>
              <a:rPr lang="en-US" sz="2000" dirty="0" err="1" smtClean="0"/>
              <a:t>atau</a:t>
            </a:r>
            <a:r>
              <a:rPr lang="en-US" sz="2000" dirty="0" smtClean="0"/>
              <a:t> 3 primary partition + 1 extended partition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71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Partition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49526" y="1518202"/>
            <a:ext cx="5645426" cy="3180900"/>
          </a:xfrm>
        </p:spPr>
        <p:txBody>
          <a:bodyPr/>
          <a:lstStyle/>
          <a:p>
            <a:pPr marL="447675" lvl="2" indent="-387350">
              <a:tabLst>
                <a:tab pos="179388" algn="l"/>
              </a:tabLst>
            </a:pPr>
            <a:r>
              <a:rPr lang="en-US" sz="2000" dirty="0" err="1"/>
              <a:t>Satu</a:t>
            </a:r>
            <a:r>
              <a:rPr lang="en-US" sz="2000" dirty="0"/>
              <a:t> disk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4 primary partition </a:t>
            </a:r>
          </a:p>
          <a:p>
            <a:pPr marL="447675" lvl="2" indent="-387350">
              <a:tabLst>
                <a:tab pos="179388" algn="l"/>
              </a:tabLst>
            </a:pPr>
            <a:r>
              <a:rPr lang="en-US" sz="2000" dirty="0"/>
              <a:t>OS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 smtClean="0"/>
              <a:t>diinstall</a:t>
            </a:r>
            <a:r>
              <a:rPr lang="en-US" sz="2000" dirty="0" smtClean="0"/>
              <a:t> </a:t>
            </a:r>
            <a:r>
              <a:rPr lang="en-US" sz="2000" dirty="0"/>
              <a:t>di primary partition </a:t>
            </a:r>
          </a:p>
          <a:p>
            <a:pPr marL="447675" lvl="2" indent="-387350">
              <a:tabLst>
                <a:tab pos="179388" algn="l"/>
              </a:tabLst>
            </a:pPr>
            <a:r>
              <a:rPr lang="en-US" sz="2000" dirty="0"/>
              <a:t>Primary partition yang </a:t>
            </a:r>
            <a:r>
              <a:rPr lang="en-US" sz="2000" dirty="0" err="1"/>
              <a:t>diset</a:t>
            </a:r>
            <a:r>
              <a:rPr lang="en-US" sz="2000" dirty="0"/>
              <a:t> ACTIVE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diload</a:t>
            </a:r>
            <a:r>
              <a:rPr lang="en-US" sz="2000" dirty="0"/>
              <a:t> BIOS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.</a:t>
            </a:r>
          </a:p>
          <a:p>
            <a:pPr marL="447675" lvl="2" indent="-387350">
              <a:tabLst>
                <a:tab pos="179388" algn="l"/>
              </a:tabLst>
            </a:pP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primary partition yang ACTIVE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904" y="0"/>
            <a:ext cx="5138700" cy="857400"/>
          </a:xfrm>
        </p:spPr>
        <p:txBody>
          <a:bodyPr/>
          <a:lstStyle/>
          <a:p>
            <a:r>
              <a:rPr lang="en-US" dirty="0" smtClean="0"/>
              <a:t>Extended Partition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693255"/>
            <a:ext cx="5824330" cy="3620328"/>
          </a:xfrm>
        </p:spPr>
        <p:txBody>
          <a:bodyPr/>
          <a:lstStyle/>
          <a:p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logical partition.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 extended partition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4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logical partition. </a:t>
            </a:r>
          </a:p>
          <a:p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disk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MBR,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maksumal</a:t>
            </a:r>
            <a:r>
              <a:rPr lang="en-US" sz="2000" dirty="0" smtClean="0"/>
              <a:t> 4 primary partition,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4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1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extended (3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primary partition </a:t>
            </a:r>
            <a:r>
              <a:rPr lang="en-US" sz="2000" dirty="0" err="1" smtClean="0"/>
              <a:t>dan</a:t>
            </a:r>
            <a:r>
              <a:rPr lang="en-US" sz="2000" dirty="0" smtClean="0"/>
              <a:t> 1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extended partition)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301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r>
              <a:rPr lang="en-US" dirty="0" smtClean="0"/>
              <a:t>GPT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8903" y="981429"/>
            <a:ext cx="5824331" cy="3332154"/>
          </a:xfrm>
        </p:spPr>
        <p:txBody>
          <a:bodyPr/>
          <a:lstStyle/>
          <a:p>
            <a:r>
              <a:rPr lang="en-US" sz="2000" i="1" dirty="0"/>
              <a:t>Globally Unique Identifier (GUID) Partition Table </a:t>
            </a:r>
            <a:endParaRPr lang="en-US" sz="2000" i="1" dirty="0"/>
          </a:p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mempartisi</a:t>
            </a:r>
            <a:r>
              <a:rPr lang="en-US" sz="2000" dirty="0" smtClean="0"/>
              <a:t> disk </a:t>
            </a:r>
            <a:r>
              <a:rPr lang="en-US" sz="2000" dirty="0" err="1" smtClean="0"/>
              <a:t>berukuran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2 TB</a:t>
            </a:r>
          </a:p>
          <a:p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MBR, di GPT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primary partition </a:t>
            </a:r>
            <a:r>
              <a:rPr lang="en-US" sz="2000" dirty="0" err="1" smtClean="0"/>
              <a:t>dan</a:t>
            </a:r>
            <a:r>
              <a:rPr lang="en-US" sz="2000" dirty="0" smtClean="0"/>
              <a:t> extended partition.</a:t>
            </a:r>
          </a:p>
          <a:p>
            <a:r>
              <a:rPr lang="en-US" sz="2000" dirty="0" err="1" smtClean="0"/>
              <a:t>Dengan</a:t>
            </a:r>
            <a:r>
              <a:rPr lang="en-US" sz="2000" dirty="0" smtClean="0"/>
              <a:t> GPT, </a:t>
            </a:r>
            <a:r>
              <a:rPr lang="en-US" sz="2000" dirty="0" err="1" smtClean="0"/>
              <a:t>satu</a:t>
            </a:r>
            <a:r>
              <a:rPr lang="en-US" sz="2000" dirty="0" smtClean="0"/>
              <a:t> disk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dipartisi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128 primary partition</a:t>
            </a:r>
          </a:p>
          <a:p>
            <a:r>
              <a:rPr lang="en-US" sz="2000" dirty="0" smtClean="0"/>
              <a:t>Removable disk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flash disk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endParaRPr lang="en-US" sz="2000" dirty="0" smtClean="0"/>
          </a:p>
          <a:p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disk GPT,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booting,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memakai</a:t>
            </a:r>
            <a:r>
              <a:rPr lang="en-US" sz="2000" dirty="0" smtClean="0"/>
              <a:t> UEFI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64025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608</Words>
  <Application>Microsoft Office PowerPoint</Application>
  <PresentationFormat>On-screen Show (16:9)</PresentationFormat>
  <Paragraphs>95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Miriam Libre</vt:lpstr>
      <vt:lpstr>Barlow</vt:lpstr>
      <vt:lpstr>Arial</vt:lpstr>
      <vt:lpstr>Barlow Light</vt:lpstr>
      <vt:lpstr>Roderigo template</vt:lpstr>
      <vt:lpstr>File System </vt:lpstr>
      <vt:lpstr>Reference </vt:lpstr>
      <vt:lpstr>Partisi disk</vt:lpstr>
      <vt:lpstr>Fungsi</vt:lpstr>
      <vt:lpstr>Sistem Partisi Disk</vt:lpstr>
      <vt:lpstr>MBR (Master Boot Record)</vt:lpstr>
      <vt:lpstr>Primary Partition</vt:lpstr>
      <vt:lpstr>Extended Partition</vt:lpstr>
      <vt:lpstr>GPT </vt:lpstr>
      <vt:lpstr>Recovery Partition</vt:lpstr>
      <vt:lpstr>File System</vt:lpstr>
      <vt:lpstr>Fragmentation</vt:lpstr>
      <vt:lpstr>Disk Defragment</vt:lpstr>
      <vt:lpstr>FAT16 , FAT32</vt:lpstr>
      <vt:lpstr>NTFS (New Technology File System)</vt:lpstr>
      <vt:lpstr>File system lainnya</vt:lpstr>
      <vt:lpstr>Disk Manament (Windows)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</dc:title>
  <dc:creator>ASUS</dc:creator>
  <cp:lastModifiedBy>ASUS</cp:lastModifiedBy>
  <cp:revision>139</cp:revision>
  <dcterms:modified xsi:type="dcterms:W3CDTF">2020-05-10T14:11:17Z</dcterms:modified>
</cp:coreProperties>
</file>