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7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697E-0233-468C-A5A3-365061509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F9F9D-BFA6-46B1-A489-358E44BBD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4F48-1A37-47D8-A180-A8979CFE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57AC-230D-4493-86B8-48B9DEA9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283C-1F0F-49A7-A0D3-01D74DC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44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DAF9-3A3F-4F00-B444-66EF75C2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31466-B9FB-481C-ACD8-6EBFA03F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5950-E484-4749-BE63-7B177573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B64D-B75B-44CB-B8E7-AF75428E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B79E-0F78-4797-8B0F-B57FC015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65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2E689-278A-493C-A2AE-766CAE20C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7167C-852F-452B-BF71-D8DC4DA81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9C420-8636-49D6-B2B8-F55418BA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17E2-5197-47A4-B2AA-1B166603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67A2-043A-4543-B767-AF8F0AA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742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07BC-9058-46DC-8E68-AEBF027F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ED1F-0CE2-4B86-8A6F-9DC0B3C2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EFA0-1E7F-40EC-AB24-1232A088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597D-6F32-4AAC-ADE6-520D3984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7DAA-467A-40B8-808F-28008CD6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117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8859-9491-4F9E-A8A0-557E6E21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C5553-6A75-4491-8E03-640EFC72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B9CD1-6001-4B76-9A1C-68429858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9F45-9E87-4AFB-BF27-2F1324E3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1D76-885C-4B78-9FE0-4BFD2EE2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92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DDD8-3B18-4D69-9C36-008A66AE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B36C-A2DF-4688-AD8E-4EB9C1F61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E3BCA-73DD-4D21-9AF4-6CB1D023F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7C78-F88E-436D-A585-976228C5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F5375-EF16-4653-B735-4062CEA6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078A-CB89-48AD-A096-D2C04058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631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8CB5-4664-4798-AB50-86997D74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B7B1-2A25-47B9-BFA0-BFE65AEB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B62BB-A11E-4DD9-9B8D-11CEA1D0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0CCD1-8EF0-4503-810B-686414F54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46624-36A8-436A-A178-DEA5E5A18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83508-47DA-42CA-8BFF-4D1474FF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0E240-E12A-4E44-887C-2CE26FDA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64D93-C139-4B90-A0B0-32598E41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233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5831-7242-40FA-82A5-CA918016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7B534-8BDB-4046-8965-F70B526E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3E597-A2CE-481A-A6D7-C79DA50D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50F56-B381-42F8-AB14-1AECB875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76FFF-AE3B-4907-955A-121BCB70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BB8E2-DF0B-40A8-A955-AD31BAA4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695B-C61E-4265-925B-67FC5250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4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7360-2028-48CC-AB56-A655101F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7858-35D7-4315-8653-6C62D8F8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13C36-1CFA-41C8-BE5A-B5FA583B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B39F7-4686-4541-A84D-2187B054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B3EDC-FA68-441F-889D-A5698FB0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FAFD9-3715-4B6E-B369-3152F14B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899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8D9E-7585-46CF-BEEB-B38E4745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07611-DA7C-485C-9A43-3453FEA72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003A4-3DF6-46EA-9607-ED8D4AE8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2BBBA-620E-4F71-A663-8C5ABA0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C0C6D-07B1-491E-AA67-79F7E92A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EFFCD-F5CC-47F3-9B7E-C1B1D197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615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pt/fundo-o-plano-de-fundo-tema-modelo-823673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5000"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35551-E280-4CFE-9201-E7E4A30E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C29D-8352-4845-8BD3-3E95E0FF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F4E0-E254-485F-A288-4593D83AD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0977-9F12-49F3-9062-4BA67A553E26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6C66A-2527-4F79-BBC7-19BB8933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E481-15A3-4D33-A170-9F64B0042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F15-C156-4621-AFE8-25E2CC022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8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lints.com/id/lowongan/gui-adalah/" TargetMode="External"/><Relationship Id="rId2" Type="http://schemas.openxmlformats.org/officeDocument/2006/relationships/hyperlink" Target="https://www.hostinger.co.id/tutorial/apa-itu-cli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@openclassacademy/mengenal-sistem-operasi-open-source-dan-close-source-99439beaa86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://lignux.com/linux-sucks" TargetMode="External"/><Relationship Id="rId7" Type="http://schemas.openxmlformats.org/officeDocument/2006/relationships/hyperlink" Target="https://commons.wikimedia.org/wiki/Category:IOS_screenshot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hyperlink" Target="https://commons.wikimedia.org/wiki/File:Unofficial_Windows_logo_variant_-_2002%E2%80%932012_(Multicolored).svg" TargetMode="External"/><Relationship Id="rId5" Type="http://schemas.openxmlformats.org/officeDocument/2006/relationships/hyperlink" Target="http://phlum.deviantart.com/art/Android-SVG-258400655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chris2fresh.deviantart.com/art/mac-os-x-wallpaper-blue-13146854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3828-052E-4423-9AC5-4879AC32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5135"/>
            <a:ext cx="9144000" cy="2387600"/>
          </a:xfrm>
        </p:spPr>
        <p:txBody>
          <a:bodyPr/>
          <a:lstStyle/>
          <a:p>
            <a:r>
              <a:rPr lang="id-ID" dirty="0">
                <a:solidFill>
                  <a:schemeClr val="bg2"/>
                </a:solidFill>
              </a:rPr>
              <a:t>KELOMPOK 11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B7D14-441A-459C-B99E-B609E6C65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13265"/>
            <a:ext cx="4885113" cy="903460"/>
          </a:xfrm>
        </p:spPr>
        <p:txBody>
          <a:bodyPr>
            <a:norm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Cornelius Giovani Duli </a:t>
            </a:r>
            <a:r>
              <a:rPr lang="id-ID" dirty="0" err="1">
                <a:solidFill>
                  <a:schemeClr val="bg1"/>
                </a:solidFill>
              </a:rPr>
              <a:t>Sabon</a:t>
            </a:r>
            <a:endParaRPr lang="id-ID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21531406</a:t>
            </a:r>
            <a:r>
              <a:rPr lang="id-ID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C39009-E45C-41FB-8D6F-D3A13D9C4B08}"/>
              </a:ext>
            </a:extLst>
          </p:cNvPr>
          <p:cNvSpPr txBox="1">
            <a:spLocks/>
          </p:cNvSpPr>
          <p:nvPr/>
        </p:nvSpPr>
        <p:spPr>
          <a:xfrm>
            <a:off x="3351439" y="4647255"/>
            <a:ext cx="4885113" cy="903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dirty="0">
                <a:solidFill>
                  <a:schemeClr val="bg1"/>
                </a:solidFill>
              </a:rPr>
              <a:t>Fransisca Dyah </a:t>
            </a:r>
            <a:r>
              <a:rPr lang="id-ID" dirty="0" err="1">
                <a:solidFill>
                  <a:schemeClr val="bg1"/>
                </a:solidFill>
              </a:rPr>
              <a:t>Adventa</a:t>
            </a:r>
            <a:r>
              <a:rPr lang="id-ID" dirty="0">
                <a:solidFill>
                  <a:schemeClr val="bg1"/>
                </a:solidFill>
              </a:rPr>
              <a:t> Puti Maharani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215314062</a:t>
            </a:r>
            <a:endParaRPr lang="en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0A263A8-2C42-46FA-B45D-A53548FB37AE}"/>
              </a:ext>
            </a:extLst>
          </p:cNvPr>
          <p:cNvSpPr txBox="1"/>
          <p:nvPr/>
        </p:nvSpPr>
        <p:spPr>
          <a:xfrm>
            <a:off x="7860484" y="3210649"/>
            <a:ext cx="33639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400" dirty="0">
                <a:solidFill>
                  <a:schemeClr val="bg1"/>
                </a:solidFill>
              </a:rPr>
              <a:t>Yosua Anugra Thomas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2153140</a:t>
            </a:r>
            <a:r>
              <a:rPr lang="id-ID" sz="2400" dirty="0">
                <a:solidFill>
                  <a:schemeClr val="bg1"/>
                </a:solidFill>
              </a:rPr>
              <a:t>54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6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5D90-C60F-406A-ABF1-877926B4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 Line Interface (CLI) 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2AEE-06AD-4039-9583-E4889FCE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user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mengetikkan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instruksi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mengerjakan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endParaRPr lang="en-ID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ID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CMD </a:t>
            </a:r>
            <a:r>
              <a:rPr lang="en-ID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</a:t>
            </a:r>
            <a:r>
              <a:rPr lang="en-ID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Promp</a:t>
            </a:r>
            <a:r>
              <a:rPr lang="en-ID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A437E-E532-4B4A-B329-1A6E5021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52" y="2736004"/>
            <a:ext cx="7772296" cy="34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7BCA-AFAB-4DF8-8E58-87F28A6E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Windows XP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6B01-865A-4715-979C-767AF98A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Persyaratan sistem minimum untuk setiap edisi Windows XP adalah sebagai berikut: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Prosesor Minimum Pentium 233 MHz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d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irekomendasikan Pentium 300 MHz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Minimal 64MB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direkomendasikan 128 MB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uang hard drive gratis minimum 1,5 GB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163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ABAD-FE27-4AFD-A787-FE893C7F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Windows Vista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2790-4E0A-4270-A0B7-8F9431DD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Persyaratan sistem minimum untuk Windows Vista adalah sebagai berikut: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Prosesor Minimum prosesor 800-MHz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Disarankan prosesor 1-GHz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Minimal 512MB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direkomendasikan 1 GB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 hard drive yang tersedia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drive 20 GB dengan setidaknya ruang kosong 15 GB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direkomendasikan Hard drive 40-GB dengan setidaknya 15 GB gratis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 keras grafis yang mendukung DirectX 9 dengan WDDM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 Display Driver Model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video 32 MB untuk edisi Home Basic RAM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128 MB untuk edisi lain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976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25D6-92DA-47E0-8C6F-1386C1D2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Windows 7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66FC-41D8-4D95-BFAC-61C759AF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Persyaratan sistem minimum untuk Windows 7 adalah sebagai berikut: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Prosesor—Setidaknya 1 GHz atau lebih cepat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Minimal Diperlukan 1 GB untuk sistem 32-bit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GB diperlukan untuk sistem 64-bit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 hard drive yang tersedia Diperlukan setidaknya 16 GB ruang hard drive kosong untuk sistem 32-bit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 setidaknya 20 GB ruang hard drive kosong untuk sistem 64-bit 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 keras grafis yang mendukung DirectX 9 dengan Model Driver Tampilan Windows (WDDM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 Display Driver Model</a:t>
            </a:r>
            <a:r>
              <a:rPr lang="id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1.0 atau driver yang lebih tinggi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663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2F8B-D1D4-4503-AE03-227EACF9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201"/>
            <a:ext cx="10515600" cy="17155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 operasi saat ini tersedia dalam versi 32-bit dan 64-bit.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id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sistem 32-bit diidentifikasi sebagai x86, dan hanya sistem operasi 32-bit dapat diinstal.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id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 64-bit diidentifikasi sebagai x64 (terkadang AMD 64), dan mendukung sistem operasi 64-bit dan 32-bit.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2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96BC-986E-4FEC-A952-D6E191A35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14133"/>
            <a:ext cx="5181600" cy="31628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 64-bit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mengalami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 exabytes RAM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 tidak memiliki batasan ini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39347-3404-4EEA-A99D-983ADCF8B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014133"/>
            <a:ext cx="5181600" cy="31628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d-ID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istem operasi 32-bit dapat mengatasi 4 GB RAM, tidak dapat menggunakan semuanya. Biasanya hanya dapat menggunakan sekitar 3,2 GB hingga 3,5 GB RAM yang terpasang pada suatu system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24B661-470F-4634-BA86-A10D5526ED98}"/>
              </a:ext>
            </a:extLst>
          </p:cNvPr>
          <p:cNvSpPr txBox="1">
            <a:spLocks/>
          </p:cNvSpPr>
          <p:nvPr/>
        </p:nvSpPr>
        <p:spPr>
          <a:xfrm>
            <a:off x="838200" y="420158"/>
            <a:ext cx="10515600" cy="2424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id-ID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rutan nama byte adalah sebagai berikut: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kilobyte (KB), megabyte (MB), giga byte (GB), terabyte (TB), petabyte (PB), dan exabyte (EB).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maksimum untuk Windows XP dan Windows Vista adalah 128 GB. Windows 7 mendukung hingga 192 GB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468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mpungan Konten 11">
            <a:extLst>
              <a:ext uri="{FF2B5EF4-FFF2-40B4-BE49-F238E27FC236}">
                <a16:creationId xmlns:a16="http://schemas.microsoft.com/office/drawing/2014/main" id="{38652CA1-9159-4150-869A-F2367D1F7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3760" y="2967171"/>
            <a:ext cx="5364480" cy="923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600" dirty="0">
                <a:solidFill>
                  <a:schemeClr val="bg1"/>
                </a:solidFill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6372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01C1-1AB4-4D12-BC71-4D1C4C89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589"/>
            <a:ext cx="10515600" cy="37760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Daftar Pustaka</a:t>
            </a:r>
            <a:br>
              <a:rPr lang="en-US" dirty="0"/>
            </a:b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https://www.hostinger.co.id/tutorial/apa-itu-cli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https://glints.com/id/lowongan/gui-adalah/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https://medium.com/@openclassacademy/mengenal-sistem-operasi-open-source-dan-close-source-99439beaa860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939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3828-052E-4423-9AC5-4879AC32C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Sistem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Operasi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B7D14-441A-459C-B99E-B609E6C65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8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9E47A-E8D5-4ADA-B103-146C91EE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73" y="2745100"/>
            <a:ext cx="6554066" cy="179024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bertugas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beserta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id-ID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bertugas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penggunanya</a:t>
            </a:r>
            <a:r>
              <a:rPr lang="en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B933939-7AEA-4DAB-A2BD-108724BA1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151715">
            <a:off x="411305" y="786782"/>
            <a:ext cx="3714663" cy="1566422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C2C54A98-5E1E-45CE-9080-FE6DD9867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36950" y="365094"/>
            <a:ext cx="1718100" cy="2065937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9615A09D-F698-47CC-ABA7-DE8A4DAA0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31030" y="4938171"/>
            <a:ext cx="3275214" cy="1516050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E774AFB1-83C7-45DE-9586-D286AE8F4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46899" y="493657"/>
            <a:ext cx="3136279" cy="1960521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2C1EA4B2-24AC-422B-A7E3-CD59EC7763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30488" y="4201472"/>
            <a:ext cx="2552690" cy="22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CB6-C334-4F8F-9F52-D1E5E011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Operasi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BB5A-0602-470A-AE85-AA293B36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Linux</a:t>
            </a:r>
          </a:p>
          <a:p>
            <a:r>
              <a:rPr lang="en-US" dirty="0">
                <a:solidFill>
                  <a:schemeClr val="bg1"/>
                </a:solidFill>
              </a:rPr>
              <a:t>Android</a:t>
            </a:r>
          </a:p>
          <a:p>
            <a:r>
              <a:rPr lang="en-US" dirty="0" err="1">
                <a:solidFill>
                  <a:schemeClr val="bg1"/>
                </a:solidFill>
              </a:rPr>
              <a:t>iOs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Mac OS X</a:t>
            </a:r>
          </a:p>
          <a:p>
            <a:r>
              <a:rPr lang="en-US" dirty="0">
                <a:solidFill>
                  <a:schemeClr val="bg1"/>
                </a:solidFill>
              </a:rPr>
              <a:t>Microsoft Windows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5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68E4-8D1D-4D1B-A817-46AA0374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 Source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D87F-2C29-4B6C-A2FA-1E5AE9CC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erangkat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gratis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internet dan orang lain (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asli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menyalin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memodifikasinya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UNIX, Linux, dan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turunannya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Slackware, Debian,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SuSe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Redhat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XAMPP, Mozilla Firefox, OpenOffice, GIMP, FileZilla,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PeaZIP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Lighshot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032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74BB-33C9-4710-A55C-61A0E603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 Source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56CE-8B9E-4F04-80D5-B898F625FF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Kelebihan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D" dirty="0">
                <a:solidFill>
                  <a:schemeClr val="bg1"/>
                </a:solidFill>
              </a:rPr>
              <a:t>Legal</a:t>
            </a:r>
          </a:p>
          <a:p>
            <a:r>
              <a:rPr lang="en-ID" dirty="0" err="1">
                <a:solidFill>
                  <a:schemeClr val="bg1"/>
                </a:solidFill>
              </a:rPr>
              <a:t>Bebas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dikembangkan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pembajakan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84129-F29D-4446-BD71-B68433CC8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Kekurangan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(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bersifat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source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perusahaannya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2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410F-B928-4FE6-89E9-E1E36743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 Source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36ED-6826-40BC-BA6F-010E3CB91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erangkat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modifikasi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asli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Windows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pemograman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Pascal, Visual Basic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CorelDraw, Adobe Photoshop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134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2243-8184-46DA-AE56-B404D5D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 Source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DCAF-0C8F-4724-AB29-7B96DE036B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Kelebihan</a:t>
            </a:r>
            <a:endParaRPr lang="en-US" dirty="0">
              <a:solidFill>
                <a:schemeClr val="bg1"/>
              </a:solidFill>
            </a:endParaRPr>
          </a:p>
          <a:p>
            <a:pPr lvl="0" algn="just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Kestabilan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terjamin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C25FA-44A3-4C1A-AFD7-42753221D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Kekurangan</a:t>
            </a:r>
            <a:endParaRPr lang="en-US" dirty="0">
              <a:solidFill>
                <a:schemeClr val="bg1"/>
              </a:solidFill>
            </a:endParaRPr>
          </a:p>
          <a:p>
            <a:pPr lvl="0" algn="just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lisensi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mengharuskan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</a:t>
            </a:r>
          </a:p>
          <a:p>
            <a:pPr lvl="0" algn="just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Pengembagan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lisensi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mahal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587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3CD-46F3-4981-A1AC-5DAE60AC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User Interface (GUI) 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D077-E5B7-4559-997A-E81EB1FA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menyampaikan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merepresentasikan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ID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pada system </a:t>
            </a:r>
            <a:r>
              <a:rPr lang="en-ID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 7</a:t>
            </a:r>
            <a:endParaRPr lang="en-ID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02962-A94E-455C-BD7D-E555020F4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60" y="2556933"/>
            <a:ext cx="4800680" cy="39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0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677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KELOMPOK 11</vt:lpstr>
      <vt:lpstr>Sistem Operasi</vt:lpstr>
      <vt:lpstr>PowerPoint Presentation</vt:lpstr>
      <vt:lpstr>Contoh Sistem Operasi</vt:lpstr>
      <vt:lpstr>Open Source</vt:lpstr>
      <vt:lpstr>Open Source</vt:lpstr>
      <vt:lpstr>Close Source</vt:lpstr>
      <vt:lpstr>Close Source</vt:lpstr>
      <vt:lpstr>Graphical User Interface (GUI) </vt:lpstr>
      <vt:lpstr>Command Line Interface (CLI) </vt:lpstr>
      <vt:lpstr>Windows XP</vt:lpstr>
      <vt:lpstr>Windows Vista</vt:lpstr>
      <vt:lpstr>Windows 7</vt:lpstr>
      <vt:lpstr>PowerPoint Presentation</vt:lpstr>
      <vt:lpstr>PowerPoint Presentation</vt:lpstr>
      <vt:lpstr>PowerPoint Presentation</vt:lpstr>
      <vt:lpstr>Daftar Pustaka https://www.hostinger.co.id/tutorial/apa-itu-cli  https://glints.com/id/lowongan/gui-adalah/  https://medium.com/@openclassacademy/mengenal-sistem-operasi-open-source-dan-close-source-99439beaa860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</dc:title>
  <dc:creator>Lenovo Ideapad</dc:creator>
  <cp:lastModifiedBy>Lenovo Ideapad</cp:lastModifiedBy>
  <cp:revision>8</cp:revision>
  <dcterms:created xsi:type="dcterms:W3CDTF">2022-04-24T12:39:51Z</dcterms:created>
  <dcterms:modified xsi:type="dcterms:W3CDTF">2022-04-26T02:54:44Z</dcterms:modified>
</cp:coreProperties>
</file>