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44"/>
  </p:notesMasterIdLst>
  <p:sldIdLst>
    <p:sldId id="256" r:id="rId2"/>
    <p:sldId id="285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1" r:id="rId19"/>
    <p:sldId id="302" r:id="rId20"/>
    <p:sldId id="303" r:id="rId21"/>
    <p:sldId id="304" r:id="rId22"/>
    <p:sldId id="305" r:id="rId23"/>
    <p:sldId id="306" r:id="rId24"/>
    <p:sldId id="307" r:id="rId25"/>
    <p:sldId id="308" r:id="rId26"/>
    <p:sldId id="309" r:id="rId27"/>
    <p:sldId id="310" r:id="rId28"/>
    <p:sldId id="311" r:id="rId29"/>
    <p:sldId id="312" r:id="rId30"/>
    <p:sldId id="324" r:id="rId31"/>
    <p:sldId id="313" r:id="rId32"/>
    <p:sldId id="314" r:id="rId33"/>
    <p:sldId id="315" r:id="rId34"/>
    <p:sldId id="316" r:id="rId35"/>
    <p:sldId id="317" r:id="rId36"/>
    <p:sldId id="318" r:id="rId37"/>
    <p:sldId id="319" r:id="rId38"/>
    <p:sldId id="320" r:id="rId39"/>
    <p:sldId id="321" r:id="rId40"/>
    <p:sldId id="322" r:id="rId41"/>
    <p:sldId id="323" r:id="rId42"/>
    <p:sldId id="279" r:id="rId43"/>
  </p:sldIdLst>
  <p:sldSz cx="9144000" cy="5143500" type="screen16x9"/>
  <p:notesSz cx="6858000" cy="9144000"/>
  <p:embeddedFontLst>
    <p:embeddedFont>
      <p:font typeface="Barlow" panose="020B0604020202020204" charset="0"/>
      <p:regular r:id="rId45"/>
      <p:bold r:id="rId46"/>
      <p:italic r:id="rId47"/>
      <p:boldItalic r:id="rId48"/>
    </p:embeddedFont>
    <p:embeddedFont>
      <p:font typeface="Barlow Light" panose="020B0604020202020204" charset="0"/>
      <p:regular r:id="rId49"/>
      <p:bold r:id="rId50"/>
      <p:italic r:id="rId51"/>
      <p:boldItalic r:id="rId52"/>
    </p:embeddedFont>
    <p:embeddedFont>
      <p:font typeface="Cambria Math" panose="02040503050406030204" pitchFamily="18" charset="0"/>
      <p:regular r:id="rId53"/>
    </p:embeddedFont>
    <p:embeddedFont>
      <p:font typeface="Miriam Libre" panose="020B0604020202020204" charset="-79"/>
      <p:regular r:id="rId54"/>
      <p:bold r:id="rId55"/>
    </p:embeddedFont>
    <p:embeddedFont>
      <p:font typeface="Work Sans" panose="020B0604020202020204" charset="0"/>
      <p:regular r:id="rId56"/>
      <p:bold r:id="rId57"/>
    </p:embeddedFont>
    <p:embeddedFont>
      <p:font typeface="Calibri" panose="020F0502020204030204" pitchFamily="34" charset="0"/>
      <p:regular r:id="rId58"/>
      <p:bold r:id="rId59"/>
      <p:italic r:id="rId60"/>
      <p:boldItalic r:id="rId6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BBB4FE0-4B06-4236-8C90-452F1AB2C257}">
  <a:tblStyle styleId="{0BBB4FE0-4B06-4236-8C90-452F1AB2C25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82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3.fntdata"/><Relationship Id="rId50" Type="http://schemas.openxmlformats.org/officeDocument/2006/relationships/font" Target="fonts/font6.fntdata"/><Relationship Id="rId55" Type="http://schemas.openxmlformats.org/officeDocument/2006/relationships/font" Target="fonts/font11.fntdata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10.fntdata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1.fntdata"/><Relationship Id="rId53" Type="http://schemas.openxmlformats.org/officeDocument/2006/relationships/font" Target="fonts/font9.fntdata"/><Relationship Id="rId58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5.fntdata"/><Relationship Id="rId57" Type="http://schemas.openxmlformats.org/officeDocument/2006/relationships/font" Target="fonts/font13.fntdata"/><Relationship Id="rId61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52" Type="http://schemas.openxmlformats.org/officeDocument/2006/relationships/font" Target="fonts/font8.fntdata"/><Relationship Id="rId60" Type="http://schemas.openxmlformats.org/officeDocument/2006/relationships/font" Target="fonts/font16.fntdata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4.fntdata"/><Relationship Id="rId56" Type="http://schemas.openxmlformats.org/officeDocument/2006/relationships/font" Target="fonts/font12.fntdata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7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2.fntdata"/><Relationship Id="rId59" Type="http://schemas.openxmlformats.org/officeDocument/2006/relationships/font" Target="fonts/font1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6474689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122525" y="1991825"/>
            <a:ext cx="4899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None/>
              <a:defRPr sz="4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4376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557947" y="-9"/>
            <a:ext cx="1564584" cy="2825099"/>
            <a:chOff x="0" y="855663"/>
            <a:chExt cx="1257300" cy="2270250"/>
          </a:xfrm>
        </p:grpSpPr>
        <p:sp>
          <p:nvSpPr>
            <p:cNvPr id="13" name="Google Shape;13;p2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" name="Google Shape;21;p2"/>
          <p:cNvGrpSpPr/>
          <p:nvPr/>
        </p:nvGrpSpPr>
        <p:grpSpPr>
          <a:xfrm rot="-5400000">
            <a:off x="7256368" y="-405553"/>
            <a:ext cx="1043197" cy="2732065"/>
            <a:chOff x="7556500" y="3806825"/>
            <a:chExt cx="838313" cy="2195488"/>
          </a:xfrm>
        </p:grpSpPr>
        <p:sp>
          <p:nvSpPr>
            <p:cNvPr id="22" name="Google Shape;22;p2"/>
            <p:cNvSpPr/>
            <p:nvPr/>
          </p:nvSpPr>
          <p:spPr>
            <a:xfrm>
              <a:off x="7839075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800975" y="4070350"/>
              <a:ext cx="327000" cy="219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839075" y="4117975"/>
              <a:ext cx="250800" cy="103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015288" y="4194175"/>
              <a:ext cx="74700" cy="5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7699375" y="4440238"/>
              <a:ext cx="525600" cy="273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699375" y="3806825"/>
              <a:ext cx="525600" cy="3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854950" y="4611688"/>
              <a:ext cx="2190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929563" y="3865563"/>
              <a:ext cx="65100" cy="65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556500" y="3984625"/>
              <a:ext cx="282600" cy="63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732713" y="4075113"/>
              <a:ext cx="662100" cy="1927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886700" y="5111750"/>
              <a:ext cx="65100" cy="58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" name="Google Shape;33;p2"/>
          <p:cNvGrpSpPr/>
          <p:nvPr/>
        </p:nvGrpSpPr>
        <p:grpSpPr>
          <a:xfrm rot="5400000">
            <a:off x="527351" y="2768116"/>
            <a:ext cx="1389642" cy="2444192"/>
            <a:chOff x="4395788" y="4144963"/>
            <a:chExt cx="1058775" cy="1862100"/>
          </a:xfrm>
        </p:grpSpPr>
        <p:sp>
          <p:nvSpPr>
            <p:cNvPr id="34" name="Google Shape;34;p2"/>
            <p:cNvSpPr/>
            <p:nvPr/>
          </p:nvSpPr>
          <p:spPr>
            <a:xfrm>
              <a:off x="5224463" y="4338638"/>
              <a:ext cx="2301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395788" y="4338638"/>
              <a:ext cx="347700" cy="1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630738" y="4144963"/>
              <a:ext cx="593700" cy="1862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" name="Google Shape;37;p2"/>
          <p:cNvGrpSpPr/>
          <p:nvPr/>
        </p:nvGrpSpPr>
        <p:grpSpPr>
          <a:xfrm rot="10800000">
            <a:off x="6869501" y="2412068"/>
            <a:ext cx="1768658" cy="2731445"/>
            <a:chOff x="6545263" y="855663"/>
            <a:chExt cx="1469962" cy="2270150"/>
          </a:xfrm>
        </p:grpSpPr>
        <p:sp>
          <p:nvSpPr>
            <p:cNvPr id="38" name="Google Shape;38;p2"/>
            <p:cNvSpPr/>
            <p:nvPr/>
          </p:nvSpPr>
          <p:spPr>
            <a:xfrm>
              <a:off x="6913563" y="25352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913563" y="2636838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721475" y="2084388"/>
              <a:ext cx="1112700" cy="96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913563" y="2740025"/>
              <a:ext cx="1761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854950" y="2519363"/>
              <a:ext cx="96900" cy="9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635750" y="2417763"/>
              <a:ext cx="27000" cy="300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218363" y="2325688"/>
              <a:ext cx="444600" cy="441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6550025" y="2005013"/>
              <a:ext cx="1465200" cy="112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545263" y="855663"/>
              <a:ext cx="765300" cy="1444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/>
          <p:nvPr/>
        </p:nvSpPr>
        <p:spPr>
          <a:xfrm>
            <a:off x="2454800" y="0"/>
            <a:ext cx="42345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4"/>
          <p:cNvSpPr/>
          <p:nvPr/>
        </p:nvSpPr>
        <p:spPr>
          <a:xfrm rot="-5400000">
            <a:off x="4403950" y="4519950"/>
            <a:ext cx="336000" cy="91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4"/>
          <p:cNvSpPr txBox="1">
            <a:spLocks noGrp="1"/>
          </p:cNvSpPr>
          <p:nvPr>
            <p:ph type="body" idx="1"/>
          </p:nvPr>
        </p:nvSpPr>
        <p:spPr>
          <a:xfrm>
            <a:off x="2848484" y="825425"/>
            <a:ext cx="3447000" cy="34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▹"/>
              <a:defRPr i="1"/>
            </a:lvl1pPr>
            <a:lvl2pPr marL="914400" lvl="1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￭"/>
              <a:defRPr i="1"/>
            </a:lvl2pPr>
            <a:lvl3pPr marL="1371600" lvl="2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⬝"/>
              <a:defRPr i="1"/>
            </a:lvl3pPr>
            <a:lvl4pPr marL="1828800" lvl="3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4pPr>
            <a:lvl5pPr marL="2286000" lvl="4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5pPr>
            <a:lvl6pPr marL="2743200" lvl="5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6pPr>
            <a:lvl7pPr marL="3200400" lvl="6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7pPr>
            <a:lvl8pPr marL="3657600" lvl="7" indent="-3810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8pPr>
            <a:lvl9pPr marL="4114800" lvl="8" indent="-381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9pPr>
          </a:lstStyle>
          <a:p>
            <a:endParaRPr/>
          </a:p>
        </p:txBody>
      </p:sp>
      <p:sp>
        <p:nvSpPr>
          <p:cNvPr id="63" name="Google Shape;63;p4"/>
          <p:cNvSpPr txBox="1"/>
          <p:nvPr/>
        </p:nvSpPr>
        <p:spPr>
          <a:xfrm>
            <a:off x="3593400" y="193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rgbClr val="A5B0FE"/>
                </a:solidFill>
                <a:latin typeface="Work Sans"/>
                <a:ea typeface="Work Sans"/>
                <a:cs typeface="Work Sans"/>
                <a:sym typeface="Work Sans"/>
              </a:rPr>
              <a:t>“</a:t>
            </a:r>
            <a:endParaRPr sz="7200" b="1">
              <a:solidFill>
                <a:srgbClr val="A5B0FE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4" name="Google Shape;64;p4"/>
          <p:cNvSpPr txBox="1">
            <a:spLocks noGrp="1"/>
          </p:cNvSpPr>
          <p:nvPr>
            <p:ph type="sldNum" idx="12"/>
          </p:nvPr>
        </p:nvSpPr>
        <p:spPr>
          <a:xfrm>
            <a:off x="4116400" y="4807500"/>
            <a:ext cx="911100" cy="3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5" name="Google Shape;65;p4"/>
          <p:cNvGrpSpPr/>
          <p:nvPr/>
        </p:nvGrpSpPr>
        <p:grpSpPr>
          <a:xfrm>
            <a:off x="6876950" y="3340125"/>
            <a:ext cx="2267050" cy="1803375"/>
            <a:chOff x="9925050" y="4203700"/>
            <a:chExt cx="2267050" cy="1803375"/>
          </a:xfrm>
        </p:grpSpPr>
        <p:sp>
          <p:nvSpPr>
            <p:cNvPr id="66" name="Google Shape;66;p4"/>
            <p:cNvSpPr/>
            <p:nvPr/>
          </p:nvSpPr>
          <p:spPr>
            <a:xfrm>
              <a:off x="11336338" y="4922838"/>
              <a:ext cx="139800" cy="119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70909"/>
                  </a:moveTo>
                  <a:cubicBezTo>
                    <a:pt x="18461" y="0"/>
                    <a:pt x="18461" y="0"/>
                    <a:pt x="18461" y="0"/>
                  </a:cubicBezTo>
                  <a:cubicBezTo>
                    <a:pt x="13846" y="0"/>
                    <a:pt x="4615" y="0"/>
                    <a:pt x="4615" y="5454"/>
                  </a:cubicBezTo>
                  <a:cubicBezTo>
                    <a:pt x="0" y="10909"/>
                    <a:pt x="0" y="21818"/>
                    <a:pt x="9230" y="21818"/>
                  </a:cubicBezTo>
                  <a:cubicBezTo>
                    <a:pt x="78461" y="76363"/>
                    <a:pt x="78461" y="76363"/>
                    <a:pt x="78461" y="76363"/>
                  </a:cubicBezTo>
                  <a:cubicBezTo>
                    <a:pt x="9230" y="92727"/>
                    <a:pt x="9230" y="92727"/>
                    <a:pt x="9230" y="92727"/>
                  </a:cubicBezTo>
                  <a:cubicBezTo>
                    <a:pt x="4615" y="98181"/>
                    <a:pt x="0" y="103636"/>
                    <a:pt x="0" y="109090"/>
                  </a:cubicBezTo>
                  <a:cubicBezTo>
                    <a:pt x="4615" y="114545"/>
                    <a:pt x="9230" y="120000"/>
                    <a:pt x="13846" y="120000"/>
                  </a:cubicBezTo>
                  <a:cubicBezTo>
                    <a:pt x="13846" y="120000"/>
                    <a:pt x="13846" y="120000"/>
                    <a:pt x="13846" y="120000"/>
                  </a:cubicBezTo>
                  <a:cubicBezTo>
                    <a:pt x="110769" y="92727"/>
                    <a:pt x="110769" y="92727"/>
                    <a:pt x="110769" y="92727"/>
                  </a:cubicBezTo>
                  <a:cubicBezTo>
                    <a:pt x="115384" y="92727"/>
                    <a:pt x="115384" y="87272"/>
                    <a:pt x="115384" y="81818"/>
                  </a:cubicBezTo>
                  <a:cubicBezTo>
                    <a:pt x="120000" y="76363"/>
                    <a:pt x="115384" y="76363"/>
                    <a:pt x="110769" y="709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11137900" y="4498975"/>
              <a:ext cx="1054200" cy="1508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5228" y="70889"/>
                  </a:moveTo>
                  <a:cubicBezTo>
                    <a:pt x="14619" y="71316"/>
                    <a:pt x="14619" y="71316"/>
                    <a:pt x="14619" y="71743"/>
                  </a:cubicBezTo>
                  <a:cubicBezTo>
                    <a:pt x="14619" y="72170"/>
                    <a:pt x="15837" y="82846"/>
                    <a:pt x="42030" y="83274"/>
                  </a:cubicBezTo>
                  <a:cubicBezTo>
                    <a:pt x="42030" y="94804"/>
                    <a:pt x="42030" y="94804"/>
                    <a:pt x="42030" y="94804"/>
                  </a:cubicBezTo>
                  <a:cubicBezTo>
                    <a:pt x="20101" y="120000"/>
                    <a:pt x="20101" y="120000"/>
                    <a:pt x="20101" y="120000"/>
                  </a:cubicBezTo>
                  <a:cubicBezTo>
                    <a:pt x="23147" y="120000"/>
                    <a:pt x="23147" y="120000"/>
                    <a:pt x="23147" y="120000"/>
                  </a:cubicBezTo>
                  <a:cubicBezTo>
                    <a:pt x="44467" y="95658"/>
                    <a:pt x="44467" y="95658"/>
                    <a:pt x="44467" y="95658"/>
                  </a:cubicBezTo>
                  <a:cubicBezTo>
                    <a:pt x="44467" y="95231"/>
                    <a:pt x="44467" y="95231"/>
                    <a:pt x="44467" y="94804"/>
                  </a:cubicBezTo>
                  <a:cubicBezTo>
                    <a:pt x="44467" y="82419"/>
                    <a:pt x="44467" y="82419"/>
                    <a:pt x="44467" y="82419"/>
                  </a:cubicBezTo>
                  <a:cubicBezTo>
                    <a:pt x="44467" y="81565"/>
                    <a:pt x="43857" y="81138"/>
                    <a:pt x="43248" y="81138"/>
                  </a:cubicBezTo>
                  <a:cubicBezTo>
                    <a:pt x="21928" y="81138"/>
                    <a:pt x="18274" y="74306"/>
                    <a:pt x="17664" y="72170"/>
                  </a:cubicBezTo>
                  <a:cubicBezTo>
                    <a:pt x="33502" y="64483"/>
                    <a:pt x="33502" y="64483"/>
                    <a:pt x="33502" y="64483"/>
                  </a:cubicBezTo>
                  <a:cubicBezTo>
                    <a:pt x="34111" y="64056"/>
                    <a:pt x="34111" y="63629"/>
                    <a:pt x="34111" y="63202"/>
                  </a:cubicBezTo>
                  <a:cubicBezTo>
                    <a:pt x="34111" y="63202"/>
                    <a:pt x="33502" y="62775"/>
                    <a:pt x="33502" y="62775"/>
                  </a:cubicBezTo>
                  <a:cubicBezTo>
                    <a:pt x="10964" y="57651"/>
                    <a:pt x="10964" y="57651"/>
                    <a:pt x="10964" y="57651"/>
                  </a:cubicBezTo>
                  <a:cubicBezTo>
                    <a:pt x="13401" y="52526"/>
                    <a:pt x="13401" y="52526"/>
                    <a:pt x="13401" y="52526"/>
                  </a:cubicBezTo>
                  <a:cubicBezTo>
                    <a:pt x="13401" y="52099"/>
                    <a:pt x="13401" y="51672"/>
                    <a:pt x="12791" y="51245"/>
                  </a:cubicBezTo>
                  <a:cubicBezTo>
                    <a:pt x="3654" y="47829"/>
                    <a:pt x="3654" y="47829"/>
                    <a:pt x="3654" y="47829"/>
                  </a:cubicBezTo>
                  <a:cubicBezTo>
                    <a:pt x="14619" y="36725"/>
                    <a:pt x="14619" y="36725"/>
                    <a:pt x="14619" y="36725"/>
                  </a:cubicBezTo>
                  <a:cubicBezTo>
                    <a:pt x="15228" y="36725"/>
                    <a:pt x="15228" y="36298"/>
                    <a:pt x="15228" y="36298"/>
                  </a:cubicBezTo>
                  <a:cubicBezTo>
                    <a:pt x="15228" y="21352"/>
                    <a:pt x="19492" y="17081"/>
                    <a:pt x="19492" y="17081"/>
                  </a:cubicBezTo>
                  <a:cubicBezTo>
                    <a:pt x="20101" y="17081"/>
                    <a:pt x="20101" y="16654"/>
                    <a:pt x="19492" y="16227"/>
                  </a:cubicBezTo>
                  <a:cubicBezTo>
                    <a:pt x="19492" y="15800"/>
                    <a:pt x="18883" y="15800"/>
                    <a:pt x="18274" y="15800"/>
                  </a:cubicBezTo>
                  <a:cubicBezTo>
                    <a:pt x="18274" y="15800"/>
                    <a:pt x="18274" y="15800"/>
                    <a:pt x="18274" y="15800"/>
                  </a:cubicBezTo>
                  <a:cubicBezTo>
                    <a:pt x="14619" y="15800"/>
                    <a:pt x="12182" y="16654"/>
                    <a:pt x="10355" y="17508"/>
                  </a:cubicBezTo>
                  <a:cubicBezTo>
                    <a:pt x="12182" y="14092"/>
                    <a:pt x="15228" y="11103"/>
                    <a:pt x="19492" y="8540"/>
                  </a:cubicBezTo>
                  <a:cubicBezTo>
                    <a:pt x="24974" y="5551"/>
                    <a:pt x="35939" y="2135"/>
                    <a:pt x="55431" y="4270"/>
                  </a:cubicBezTo>
                  <a:cubicBezTo>
                    <a:pt x="101116" y="9822"/>
                    <a:pt x="103553" y="35871"/>
                    <a:pt x="103553" y="36298"/>
                  </a:cubicBezTo>
                  <a:cubicBezTo>
                    <a:pt x="103553" y="36298"/>
                    <a:pt x="103553" y="36298"/>
                    <a:pt x="103553" y="36725"/>
                  </a:cubicBezTo>
                  <a:cubicBezTo>
                    <a:pt x="103553" y="38007"/>
                    <a:pt x="104162" y="52526"/>
                    <a:pt x="104162" y="62348"/>
                  </a:cubicBezTo>
                  <a:cubicBezTo>
                    <a:pt x="103553" y="62775"/>
                    <a:pt x="102944" y="71316"/>
                    <a:pt x="109035" y="75587"/>
                  </a:cubicBezTo>
                  <a:cubicBezTo>
                    <a:pt x="109644" y="76441"/>
                    <a:pt x="110862" y="76868"/>
                    <a:pt x="112081" y="77295"/>
                  </a:cubicBezTo>
                  <a:cubicBezTo>
                    <a:pt x="105380" y="78149"/>
                    <a:pt x="94416" y="79003"/>
                    <a:pt x="87106" y="77722"/>
                  </a:cubicBezTo>
                  <a:cubicBezTo>
                    <a:pt x="86497" y="77722"/>
                    <a:pt x="85888" y="77722"/>
                    <a:pt x="85888" y="78149"/>
                  </a:cubicBezTo>
                  <a:cubicBezTo>
                    <a:pt x="85279" y="78149"/>
                    <a:pt x="85279" y="78576"/>
                    <a:pt x="85279" y="78576"/>
                  </a:cubicBezTo>
                  <a:cubicBezTo>
                    <a:pt x="85279" y="87117"/>
                    <a:pt x="85279" y="87117"/>
                    <a:pt x="85279" y="87117"/>
                  </a:cubicBezTo>
                  <a:cubicBezTo>
                    <a:pt x="85279" y="87544"/>
                    <a:pt x="85279" y="87971"/>
                    <a:pt x="85888" y="87971"/>
                  </a:cubicBezTo>
                  <a:cubicBezTo>
                    <a:pt x="90761" y="91387"/>
                    <a:pt x="90761" y="91387"/>
                    <a:pt x="90761" y="91387"/>
                  </a:cubicBezTo>
                  <a:cubicBezTo>
                    <a:pt x="101725" y="99074"/>
                    <a:pt x="107817" y="109323"/>
                    <a:pt x="108426" y="120000"/>
                  </a:cubicBezTo>
                  <a:cubicBezTo>
                    <a:pt x="111472" y="120000"/>
                    <a:pt x="111472" y="120000"/>
                    <a:pt x="111472" y="120000"/>
                  </a:cubicBezTo>
                  <a:cubicBezTo>
                    <a:pt x="110862" y="108896"/>
                    <a:pt x="104162" y="98220"/>
                    <a:pt x="92588" y="90106"/>
                  </a:cubicBezTo>
                  <a:cubicBezTo>
                    <a:pt x="88324" y="86690"/>
                    <a:pt x="88324" y="86690"/>
                    <a:pt x="88324" y="86690"/>
                  </a:cubicBezTo>
                  <a:cubicBezTo>
                    <a:pt x="88324" y="79857"/>
                    <a:pt x="88324" y="79857"/>
                    <a:pt x="88324" y="79857"/>
                  </a:cubicBezTo>
                  <a:cubicBezTo>
                    <a:pt x="100507" y="81565"/>
                    <a:pt x="118172" y="78576"/>
                    <a:pt x="118781" y="78576"/>
                  </a:cubicBezTo>
                  <a:cubicBezTo>
                    <a:pt x="120000" y="78576"/>
                    <a:pt x="120000" y="78149"/>
                    <a:pt x="120000" y="77295"/>
                  </a:cubicBezTo>
                  <a:cubicBezTo>
                    <a:pt x="120000" y="76868"/>
                    <a:pt x="119390" y="76441"/>
                    <a:pt x="118781" y="76441"/>
                  </a:cubicBezTo>
                  <a:cubicBezTo>
                    <a:pt x="115736" y="76441"/>
                    <a:pt x="113299" y="76014"/>
                    <a:pt x="110862" y="74306"/>
                  </a:cubicBezTo>
                  <a:cubicBezTo>
                    <a:pt x="105989" y="70462"/>
                    <a:pt x="106598" y="62348"/>
                    <a:pt x="106598" y="62348"/>
                  </a:cubicBezTo>
                  <a:cubicBezTo>
                    <a:pt x="106598" y="62348"/>
                    <a:pt x="106598" y="62348"/>
                    <a:pt x="106598" y="62348"/>
                  </a:cubicBezTo>
                  <a:cubicBezTo>
                    <a:pt x="106598" y="62348"/>
                    <a:pt x="106598" y="55943"/>
                    <a:pt x="106598" y="49110"/>
                  </a:cubicBezTo>
                  <a:cubicBezTo>
                    <a:pt x="106598" y="46120"/>
                    <a:pt x="106598" y="42704"/>
                    <a:pt x="106598" y="40569"/>
                  </a:cubicBezTo>
                  <a:cubicBezTo>
                    <a:pt x="106598" y="38434"/>
                    <a:pt x="106598" y="37153"/>
                    <a:pt x="106598" y="36298"/>
                  </a:cubicBezTo>
                  <a:cubicBezTo>
                    <a:pt x="106598" y="36298"/>
                    <a:pt x="106598" y="36298"/>
                    <a:pt x="106598" y="36298"/>
                  </a:cubicBezTo>
                  <a:cubicBezTo>
                    <a:pt x="106598" y="35444"/>
                    <a:pt x="105380" y="28185"/>
                    <a:pt x="98680" y="20925"/>
                  </a:cubicBezTo>
                  <a:cubicBezTo>
                    <a:pt x="92588" y="14092"/>
                    <a:pt x="80406" y="5124"/>
                    <a:pt x="56040" y="2562"/>
                  </a:cubicBezTo>
                  <a:cubicBezTo>
                    <a:pt x="35329" y="0"/>
                    <a:pt x="23756" y="3416"/>
                    <a:pt x="17664" y="7259"/>
                  </a:cubicBezTo>
                  <a:cubicBezTo>
                    <a:pt x="10964" y="10676"/>
                    <a:pt x="7309" y="15373"/>
                    <a:pt x="6700" y="20498"/>
                  </a:cubicBezTo>
                  <a:cubicBezTo>
                    <a:pt x="6700" y="21352"/>
                    <a:pt x="7309" y="21779"/>
                    <a:pt x="7918" y="21779"/>
                  </a:cubicBezTo>
                  <a:cubicBezTo>
                    <a:pt x="8527" y="21779"/>
                    <a:pt x="9137" y="21779"/>
                    <a:pt x="9137" y="21352"/>
                  </a:cubicBezTo>
                  <a:cubicBezTo>
                    <a:pt x="9137" y="21352"/>
                    <a:pt x="11573" y="18790"/>
                    <a:pt x="15837" y="17935"/>
                  </a:cubicBezTo>
                  <a:cubicBezTo>
                    <a:pt x="14619" y="20498"/>
                    <a:pt x="12182" y="25622"/>
                    <a:pt x="12182" y="35871"/>
                  </a:cubicBezTo>
                  <a:cubicBezTo>
                    <a:pt x="609" y="47402"/>
                    <a:pt x="609" y="47402"/>
                    <a:pt x="609" y="47402"/>
                  </a:cubicBezTo>
                  <a:cubicBezTo>
                    <a:pt x="0" y="47829"/>
                    <a:pt x="0" y="47829"/>
                    <a:pt x="0" y="48256"/>
                  </a:cubicBezTo>
                  <a:cubicBezTo>
                    <a:pt x="609" y="48683"/>
                    <a:pt x="609" y="48683"/>
                    <a:pt x="1218" y="49110"/>
                  </a:cubicBezTo>
                  <a:cubicBezTo>
                    <a:pt x="10355" y="52526"/>
                    <a:pt x="10355" y="52526"/>
                    <a:pt x="10355" y="52526"/>
                  </a:cubicBezTo>
                  <a:cubicBezTo>
                    <a:pt x="7309" y="58078"/>
                    <a:pt x="7309" y="58078"/>
                    <a:pt x="7309" y="58078"/>
                  </a:cubicBezTo>
                  <a:cubicBezTo>
                    <a:pt x="7309" y="58078"/>
                    <a:pt x="7309" y="58505"/>
                    <a:pt x="7918" y="58932"/>
                  </a:cubicBezTo>
                  <a:cubicBezTo>
                    <a:pt x="7918" y="58932"/>
                    <a:pt x="7918" y="59359"/>
                    <a:pt x="8527" y="59359"/>
                  </a:cubicBezTo>
                  <a:cubicBezTo>
                    <a:pt x="29847" y="64056"/>
                    <a:pt x="29847" y="64056"/>
                    <a:pt x="29847" y="64056"/>
                  </a:cubicBezTo>
                  <a:lnTo>
                    <a:pt x="15228" y="708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9925050" y="4203700"/>
              <a:ext cx="1133400" cy="1073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301" y="0"/>
                  </a:moveTo>
                  <a:cubicBezTo>
                    <a:pt x="1698" y="0"/>
                    <a:pt x="1698" y="0"/>
                    <a:pt x="1698" y="0"/>
                  </a:cubicBezTo>
                  <a:cubicBezTo>
                    <a:pt x="566" y="0"/>
                    <a:pt x="0" y="600"/>
                    <a:pt x="0" y="1800"/>
                  </a:cubicBezTo>
                  <a:cubicBezTo>
                    <a:pt x="0" y="97200"/>
                    <a:pt x="0" y="97200"/>
                    <a:pt x="0" y="97200"/>
                  </a:cubicBezTo>
                  <a:cubicBezTo>
                    <a:pt x="0" y="97800"/>
                    <a:pt x="566" y="98400"/>
                    <a:pt x="1698" y="98400"/>
                  </a:cubicBezTo>
                  <a:cubicBezTo>
                    <a:pt x="78113" y="98400"/>
                    <a:pt x="78113" y="98400"/>
                    <a:pt x="78113" y="98400"/>
                  </a:cubicBezTo>
                  <a:cubicBezTo>
                    <a:pt x="107547" y="120000"/>
                    <a:pt x="107547" y="120000"/>
                    <a:pt x="107547" y="120000"/>
                  </a:cubicBezTo>
                  <a:cubicBezTo>
                    <a:pt x="108113" y="120000"/>
                    <a:pt x="108113" y="120000"/>
                    <a:pt x="108679" y="120000"/>
                  </a:cubicBezTo>
                  <a:cubicBezTo>
                    <a:pt x="108679" y="120000"/>
                    <a:pt x="109245" y="120000"/>
                    <a:pt x="109245" y="120000"/>
                  </a:cubicBezTo>
                  <a:cubicBezTo>
                    <a:pt x="109811" y="119400"/>
                    <a:pt x="109811" y="118800"/>
                    <a:pt x="109811" y="118200"/>
                  </a:cubicBezTo>
                  <a:cubicBezTo>
                    <a:pt x="100754" y="98400"/>
                    <a:pt x="100754" y="98400"/>
                    <a:pt x="100754" y="98400"/>
                  </a:cubicBezTo>
                  <a:cubicBezTo>
                    <a:pt x="118301" y="98400"/>
                    <a:pt x="118301" y="98400"/>
                    <a:pt x="118301" y="98400"/>
                  </a:cubicBezTo>
                  <a:cubicBezTo>
                    <a:pt x="119433" y="98400"/>
                    <a:pt x="120000" y="97800"/>
                    <a:pt x="120000" y="97200"/>
                  </a:cubicBezTo>
                  <a:cubicBezTo>
                    <a:pt x="120000" y="1800"/>
                    <a:pt x="120000" y="1800"/>
                    <a:pt x="120000" y="1800"/>
                  </a:cubicBezTo>
                  <a:cubicBezTo>
                    <a:pt x="120000" y="600"/>
                    <a:pt x="119433" y="0"/>
                    <a:pt x="118301" y="0"/>
                  </a:cubicBezTo>
                  <a:close/>
                  <a:moveTo>
                    <a:pt x="117169" y="96000"/>
                  </a:moveTo>
                  <a:cubicBezTo>
                    <a:pt x="99056" y="96000"/>
                    <a:pt x="99056" y="96000"/>
                    <a:pt x="99056" y="96000"/>
                  </a:cubicBezTo>
                  <a:cubicBezTo>
                    <a:pt x="98490" y="96000"/>
                    <a:pt x="97924" y="96000"/>
                    <a:pt x="97924" y="96600"/>
                  </a:cubicBezTo>
                  <a:cubicBezTo>
                    <a:pt x="97358" y="96600"/>
                    <a:pt x="97358" y="97200"/>
                    <a:pt x="97358" y="97800"/>
                  </a:cubicBezTo>
                  <a:cubicBezTo>
                    <a:pt x="105283" y="114600"/>
                    <a:pt x="105283" y="114600"/>
                    <a:pt x="105283" y="114600"/>
                  </a:cubicBezTo>
                  <a:cubicBezTo>
                    <a:pt x="79245" y="96000"/>
                    <a:pt x="79245" y="96000"/>
                    <a:pt x="79245" y="96000"/>
                  </a:cubicBezTo>
                  <a:cubicBezTo>
                    <a:pt x="79245" y="96000"/>
                    <a:pt x="78679" y="96000"/>
                    <a:pt x="78679" y="96000"/>
                  </a:cubicBezTo>
                  <a:cubicBezTo>
                    <a:pt x="2830" y="96000"/>
                    <a:pt x="2830" y="96000"/>
                    <a:pt x="2830" y="96000"/>
                  </a:cubicBezTo>
                  <a:cubicBezTo>
                    <a:pt x="2830" y="3000"/>
                    <a:pt x="2830" y="3000"/>
                    <a:pt x="2830" y="3000"/>
                  </a:cubicBezTo>
                  <a:cubicBezTo>
                    <a:pt x="117169" y="3000"/>
                    <a:pt x="117169" y="3000"/>
                    <a:pt x="117169" y="3000"/>
                  </a:cubicBezTo>
                  <a:lnTo>
                    <a:pt x="117169" y="96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10421938" y="4832350"/>
              <a:ext cx="139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24000"/>
                    <a:pt x="0" y="48000"/>
                  </a:cubicBezTo>
                  <a:cubicBezTo>
                    <a:pt x="0" y="96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6000"/>
                    <a:pt x="120000" y="48000"/>
                  </a:cubicBezTo>
                  <a:cubicBezTo>
                    <a:pt x="120000" y="24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10421938" y="4875213"/>
              <a:ext cx="1398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30000"/>
                    <a:pt x="0" y="60000"/>
                  </a:cubicBezTo>
                  <a:cubicBezTo>
                    <a:pt x="0" y="90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0000"/>
                    <a:pt x="120000" y="60000"/>
                  </a:cubicBezTo>
                  <a:cubicBezTo>
                    <a:pt x="120000" y="30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10442575" y="4913313"/>
              <a:ext cx="96900" cy="25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0000" y="0"/>
                  </a:moveTo>
                  <a:cubicBezTo>
                    <a:pt x="20000" y="0"/>
                    <a:pt x="20000" y="0"/>
                    <a:pt x="20000" y="0"/>
                  </a:cubicBezTo>
                  <a:cubicBezTo>
                    <a:pt x="6666" y="0"/>
                    <a:pt x="0" y="24000"/>
                    <a:pt x="0" y="48000"/>
                  </a:cubicBezTo>
                  <a:cubicBezTo>
                    <a:pt x="0" y="96000"/>
                    <a:pt x="6666" y="120000"/>
                    <a:pt x="20000" y="120000"/>
                  </a:cubicBezTo>
                  <a:cubicBezTo>
                    <a:pt x="100000" y="120000"/>
                    <a:pt x="100000" y="120000"/>
                    <a:pt x="100000" y="120000"/>
                  </a:cubicBezTo>
                  <a:cubicBezTo>
                    <a:pt x="113333" y="120000"/>
                    <a:pt x="120000" y="96000"/>
                    <a:pt x="120000" y="48000"/>
                  </a:cubicBezTo>
                  <a:cubicBezTo>
                    <a:pt x="120000" y="24000"/>
                    <a:pt x="113333" y="0"/>
                    <a:pt x="1000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10480675" y="4333875"/>
              <a:ext cx="22200" cy="90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0000" y="120000"/>
                    <a:pt x="120000" y="112941"/>
                    <a:pt x="120000" y="105882"/>
                  </a:cubicBezTo>
                  <a:cubicBezTo>
                    <a:pt x="120000" y="14117"/>
                    <a:pt x="120000" y="14117"/>
                    <a:pt x="120000" y="14117"/>
                  </a:cubicBezTo>
                  <a:cubicBezTo>
                    <a:pt x="120000" y="7058"/>
                    <a:pt x="90000" y="0"/>
                    <a:pt x="60000" y="0"/>
                  </a:cubicBezTo>
                  <a:cubicBezTo>
                    <a:pt x="30000" y="0"/>
                    <a:pt x="0" y="7058"/>
                    <a:pt x="0" y="14117"/>
                  </a:cubicBezTo>
                  <a:cubicBezTo>
                    <a:pt x="0" y="105882"/>
                    <a:pt x="0" y="105882"/>
                    <a:pt x="0" y="105882"/>
                  </a:cubicBezTo>
                  <a:cubicBezTo>
                    <a:pt x="0" y="112941"/>
                    <a:pt x="30000" y="120000"/>
                    <a:pt x="60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10679113" y="4602163"/>
              <a:ext cx="747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cubicBezTo>
                    <a:pt x="0" y="90000"/>
                    <a:pt x="8571" y="120000"/>
                    <a:pt x="17142" y="120000"/>
                  </a:cubicBez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10229850" y="4602163"/>
              <a:ext cx="747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142" y="120000"/>
                  </a:move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ubicBezTo>
                    <a:pt x="0" y="90000"/>
                    <a:pt x="8571" y="120000"/>
                    <a:pt x="17142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10282238" y="4402138"/>
              <a:ext cx="810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8000" y="112000"/>
                  </a:moveTo>
                  <a:cubicBezTo>
                    <a:pt x="88000" y="120000"/>
                    <a:pt x="96000" y="120000"/>
                    <a:pt x="104000" y="120000"/>
                  </a:cubicBezTo>
                  <a:cubicBezTo>
                    <a:pt x="104000" y="120000"/>
                    <a:pt x="112000" y="120000"/>
                    <a:pt x="112000" y="112000"/>
                  </a:cubicBezTo>
                  <a:cubicBezTo>
                    <a:pt x="120000" y="112000"/>
                    <a:pt x="120000" y="96000"/>
                    <a:pt x="112000" y="88000"/>
                  </a:cubicBezTo>
                  <a:cubicBezTo>
                    <a:pt x="32000" y="8000"/>
                    <a:pt x="32000" y="8000"/>
                    <a:pt x="32000" y="8000"/>
                  </a:cubicBezTo>
                  <a:cubicBezTo>
                    <a:pt x="32000" y="0"/>
                    <a:pt x="16000" y="0"/>
                    <a:pt x="8000" y="8000"/>
                  </a:cubicBezTo>
                  <a:cubicBezTo>
                    <a:pt x="0" y="16000"/>
                    <a:pt x="0" y="32000"/>
                    <a:pt x="8000" y="40000"/>
                  </a:cubicBezTo>
                  <a:lnTo>
                    <a:pt x="88000" y="112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10620375" y="4402138"/>
              <a:ext cx="79500" cy="81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6000" y="120000"/>
                  </a:moveTo>
                  <a:cubicBezTo>
                    <a:pt x="24000" y="120000"/>
                    <a:pt x="32000" y="120000"/>
                    <a:pt x="32000" y="112000"/>
                  </a:cubicBezTo>
                  <a:cubicBezTo>
                    <a:pt x="112000" y="40000"/>
                    <a:pt x="112000" y="40000"/>
                    <a:pt x="112000" y="40000"/>
                  </a:cubicBezTo>
                  <a:cubicBezTo>
                    <a:pt x="120000" y="32000"/>
                    <a:pt x="120000" y="16000"/>
                    <a:pt x="112000" y="8000"/>
                  </a:cubicBezTo>
                  <a:cubicBezTo>
                    <a:pt x="104000" y="0"/>
                    <a:pt x="88000" y="0"/>
                    <a:pt x="88000" y="8000"/>
                  </a:cubicBezTo>
                  <a:cubicBezTo>
                    <a:pt x="8000" y="88000"/>
                    <a:pt x="8000" y="88000"/>
                    <a:pt x="8000" y="88000"/>
                  </a:cubicBezTo>
                  <a:cubicBezTo>
                    <a:pt x="0" y="96000"/>
                    <a:pt x="0" y="112000"/>
                    <a:pt x="8000" y="112000"/>
                  </a:cubicBezTo>
                  <a:cubicBezTo>
                    <a:pt x="8000" y="120000"/>
                    <a:pt x="16000" y="120000"/>
                    <a:pt x="16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10347325" y="4478338"/>
              <a:ext cx="288900" cy="331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777" y="89032"/>
                  </a:moveTo>
                  <a:cubicBezTo>
                    <a:pt x="26666" y="96774"/>
                    <a:pt x="31111" y="106451"/>
                    <a:pt x="31111" y="116129"/>
                  </a:cubicBezTo>
                  <a:cubicBezTo>
                    <a:pt x="31111" y="118064"/>
                    <a:pt x="33333" y="120000"/>
                    <a:pt x="35555" y="120000"/>
                  </a:cubicBezTo>
                  <a:cubicBezTo>
                    <a:pt x="82222" y="120000"/>
                    <a:pt x="82222" y="120000"/>
                    <a:pt x="82222" y="120000"/>
                  </a:cubicBezTo>
                  <a:cubicBezTo>
                    <a:pt x="84444" y="120000"/>
                    <a:pt x="86666" y="118064"/>
                    <a:pt x="86666" y="116129"/>
                  </a:cubicBezTo>
                  <a:cubicBezTo>
                    <a:pt x="86666" y="114193"/>
                    <a:pt x="86666" y="114193"/>
                    <a:pt x="86666" y="114193"/>
                  </a:cubicBezTo>
                  <a:cubicBezTo>
                    <a:pt x="86666" y="106451"/>
                    <a:pt x="91111" y="96774"/>
                    <a:pt x="100000" y="90967"/>
                  </a:cubicBezTo>
                  <a:cubicBezTo>
                    <a:pt x="113333" y="81290"/>
                    <a:pt x="120000" y="67741"/>
                    <a:pt x="120000" y="52258"/>
                  </a:cubicBezTo>
                  <a:cubicBezTo>
                    <a:pt x="120000" y="38709"/>
                    <a:pt x="111111" y="25161"/>
                    <a:pt x="100000" y="15483"/>
                  </a:cubicBezTo>
                  <a:cubicBezTo>
                    <a:pt x="86666" y="3870"/>
                    <a:pt x="68888" y="0"/>
                    <a:pt x="53333" y="1935"/>
                  </a:cubicBezTo>
                  <a:cubicBezTo>
                    <a:pt x="26666" y="3870"/>
                    <a:pt x="4444" y="23225"/>
                    <a:pt x="0" y="46451"/>
                  </a:cubicBezTo>
                  <a:cubicBezTo>
                    <a:pt x="0" y="63870"/>
                    <a:pt x="4444" y="79354"/>
                    <a:pt x="17777" y="89032"/>
                  </a:cubicBezTo>
                  <a:close/>
                  <a:moveTo>
                    <a:pt x="11111" y="48387"/>
                  </a:moveTo>
                  <a:cubicBezTo>
                    <a:pt x="13333" y="29032"/>
                    <a:pt x="31111" y="13548"/>
                    <a:pt x="53333" y="11612"/>
                  </a:cubicBezTo>
                  <a:cubicBezTo>
                    <a:pt x="68888" y="9677"/>
                    <a:pt x="82222" y="13548"/>
                    <a:pt x="93333" y="21290"/>
                  </a:cubicBezTo>
                  <a:cubicBezTo>
                    <a:pt x="102222" y="29032"/>
                    <a:pt x="108888" y="40645"/>
                    <a:pt x="108888" y="52258"/>
                  </a:cubicBezTo>
                  <a:cubicBezTo>
                    <a:pt x="108888" y="65806"/>
                    <a:pt x="102222" y="75483"/>
                    <a:pt x="93333" y="85161"/>
                  </a:cubicBezTo>
                  <a:cubicBezTo>
                    <a:pt x="84444" y="90967"/>
                    <a:pt x="77777" y="102580"/>
                    <a:pt x="77777" y="112258"/>
                  </a:cubicBezTo>
                  <a:cubicBezTo>
                    <a:pt x="40000" y="112258"/>
                    <a:pt x="40000" y="112258"/>
                    <a:pt x="40000" y="112258"/>
                  </a:cubicBezTo>
                  <a:cubicBezTo>
                    <a:pt x="40000" y="100645"/>
                    <a:pt x="33333" y="90967"/>
                    <a:pt x="26666" y="83225"/>
                  </a:cubicBezTo>
                  <a:cubicBezTo>
                    <a:pt x="15555" y="73548"/>
                    <a:pt x="8888" y="61935"/>
                    <a:pt x="11111" y="483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" name="Google Shape;78;p4"/>
          <p:cNvGrpSpPr/>
          <p:nvPr/>
        </p:nvGrpSpPr>
        <p:grpSpPr>
          <a:xfrm>
            <a:off x="0" y="0"/>
            <a:ext cx="2266938" cy="1754200"/>
            <a:chOff x="9598025" y="882650"/>
            <a:chExt cx="2266938" cy="1754200"/>
          </a:xfrm>
        </p:grpSpPr>
        <p:sp>
          <p:nvSpPr>
            <p:cNvPr id="79" name="Google Shape;79;p4"/>
            <p:cNvSpPr/>
            <p:nvPr/>
          </p:nvSpPr>
          <p:spPr>
            <a:xfrm>
              <a:off x="10239375" y="1881188"/>
              <a:ext cx="139800" cy="90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6153" y="28235"/>
                  </a:moveTo>
                  <a:cubicBezTo>
                    <a:pt x="50769" y="28235"/>
                    <a:pt x="50769" y="28235"/>
                    <a:pt x="50769" y="28235"/>
                  </a:cubicBezTo>
                  <a:cubicBezTo>
                    <a:pt x="110769" y="91764"/>
                    <a:pt x="110769" y="91764"/>
                    <a:pt x="110769" y="91764"/>
                  </a:cubicBezTo>
                  <a:cubicBezTo>
                    <a:pt x="115384" y="91764"/>
                    <a:pt x="120000" y="105882"/>
                    <a:pt x="115384" y="112941"/>
                  </a:cubicBezTo>
                  <a:cubicBezTo>
                    <a:pt x="110769" y="120000"/>
                    <a:pt x="106153" y="120000"/>
                    <a:pt x="101538" y="120000"/>
                  </a:cubicBezTo>
                  <a:cubicBezTo>
                    <a:pt x="4615" y="28235"/>
                    <a:pt x="4615" y="28235"/>
                    <a:pt x="4615" y="28235"/>
                  </a:cubicBezTo>
                  <a:cubicBezTo>
                    <a:pt x="4615" y="28235"/>
                    <a:pt x="0" y="14117"/>
                    <a:pt x="0" y="7058"/>
                  </a:cubicBezTo>
                  <a:cubicBezTo>
                    <a:pt x="4615" y="0"/>
                    <a:pt x="9230" y="0"/>
                    <a:pt x="13846" y="0"/>
                  </a:cubicBezTo>
                  <a:cubicBezTo>
                    <a:pt x="106153" y="0"/>
                    <a:pt x="106153" y="0"/>
                    <a:pt x="106153" y="0"/>
                  </a:cubicBezTo>
                  <a:cubicBezTo>
                    <a:pt x="110769" y="0"/>
                    <a:pt x="115384" y="7058"/>
                    <a:pt x="115384" y="14117"/>
                  </a:cubicBezTo>
                  <a:cubicBezTo>
                    <a:pt x="115384" y="21176"/>
                    <a:pt x="110769" y="28235"/>
                    <a:pt x="106153" y="282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9598025" y="882650"/>
              <a:ext cx="995400" cy="154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354" y="70000"/>
                  </a:moveTo>
                  <a:cubicBezTo>
                    <a:pt x="119354" y="69583"/>
                    <a:pt x="120000" y="69166"/>
                    <a:pt x="119354" y="69166"/>
                  </a:cubicBezTo>
                  <a:cubicBezTo>
                    <a:pt x="119354" y="68750"/>
                    <a:pt x="119354" y="68333"/>
                    <a:pt x="118709" y="68333"/>
                  </a:cubicBezTo>
                  <a:cubicBezTo>
                    <a:pt x="107096" y="65833"/>
                    <a:pt x="107096" y="65833"/>
                    <a:pt x="107096" y="65833"/>
                  </a:cubicBezTo>
                  <a:cubicBezTo>
                    <a:pt x="109677" y="60833"/>
                    <a:pt x="109677" y="60833"/>
                    <a:pt x="109677" y="60833"/>
                  </a:cubicBezTo>
                  <a:cubicBezTo>
                    <a:pt x="110322" y="60833"/>
                    <a:pt x="110322" y="60416"/>
                    <a:pt x="109677" y="60416"/>
                  </a:cubicBezTo>
                  <a:cubicBezTo>
                    <a:pt x="109677" y="60000"/>
                    <a:pt x="109032" y="60000"/>
                    <a:pt x="109032" y="59583"/>
                  </a:cubicBezTo>
                  <a:cubicBezTo>
                    <a:pt x="81290" y="55416"/>
                    <a:pt x="81290" y="55416"/>
                    <a:pt x="81290" y="55416"/>
                  </a:cubicBezTo>
                  <a:cubicBezTo>
                    <a:pt x="101935" y="48333"/>
                    <a:pt x="101935" y="48333"/>
                    <a:pt x="101935" y="48333"/>
                  </a:cubicBezTo>
                  <a:cubicBezTo>
                    <a:pt x="101935" y="48333"/>
                    <a:pt x="102580" y="47916"/>
                    <a:pt x="102580" y="47500"/>
                  </a:cubicBezTo>
                  <a:cubicBezTo>
                    <a:pt x="102580" y="47500"/>
                    <a:pt x="103225" y="43333"/>
                    <a:pt x="98064" y="39166"/>
                  </a:cubicBezTo>
                  <a:cubicBezTo>
                    <a:pt x="92903" y="35833"/>
                    <a:pt x="85161" y="33750"/>
                    <a:pt x="73548" y="33750"/>
                  </a:cubicBezTo>
                  <a:cubicBezTo>
                    <a:pt x="73548" y="25416"/>
                    <a:pt x="73548" y="25416"/>
                    <a:pt x="73548" y="25416"/>
                  </a:cubicBezTo>
                  <a:cubicBezTo>
                    <a:pt x="100000" y="0"/>
                    <a:pt x="100000" y="0"/>
                    <a:pt x="100000" y="0"/>
                  </a:cubicBezTo>
                  <a:cubicBezTo>
                    <a:pt x="96129" y="0"/>
                    <a:pt x="96129" y="0"/>
                    <a:pt x="96129" y="0"/>
                  </a:cubicBezTo>
                  <a:cubicBezTo>
                    <a:pt x="70967" y="24166"/>
                    <a:pt x="70967" y="24166"/>
                    <a:pt x="70967" y="24166"/>
                  </a:cubicBezTo>
                  <a:cubicBezTo>
                    <a:pt x="70322" y="24583"/>
                    <a:pt x="70322" y="24583"/>
                    <a:pt x="70322" y="25000"/>
                  </a:cubicBezTo>
                  <a:cubicBezTo>
                    <a:pt x="70322" y="34583"/>
                    <a:pt x="70322" y="34583"/>
                    <a:pt x="70322" y="34583"/>
                  </a:cubicBezTo>
                  <a:cubicBezTo>
                    <a:pt x="70322" y="35416"/>
                    <a:pt x="70967" y="35833"/>
                    <a:pt x="72258" y="35833"/>
                  </a:cubicBezTo>
                  <a:cubicBezTo>
                    <a:pt x="83225" y="35833"/>
                    <a:pt x="90967" y="37500"/>
                    <a:pt x="95483" y="40416"/>
                  </a:cubicBezTo>
                  <a:cubicBezTo>
                    <a:pt x="99354" y="42916"/>
                    <a:pt x="99354" y="45833"/>
                    <a:pt x="99354" y="47083"/>
                  </a:cubicBezTo>
                  <a:cubicBezTo>
                    <a:pt x="76129" y="54583"/>
                    <a:pt x="76129" y="54583"/>
                    <a:pt x="76129" y="54583"/>
                  </a:cubicBezTo>
                  <a:cubicBezTo>
                    <a:pt x="76129" y="55000"/>
                    <a:pt x="75483" y="55416"/>
                    <a:pt x="75483" y="55833"/>
                  </a:cubicBezTo>
                  <a:cubicBezTo>
                    <a:pt x="75483" y="56250"/>
                    <a:pt x="76129" y="56250"/>
                    <a:pt x="76774" y="56666"/>
                  </a:cubicBezTo>
                  <a:cubicBezTo>
                    <a:pt x="106451" y="61250"/>
                    <a:pt x="106451" y="61250"/>
                    <a:pt x="106451" y="61250"/>
                  </a:cubicBezTo>
                  <a:cubicBezTo>
                    <a:pt x="103870" y="66250"/>
                    <a:pt x="103870" y="66250"/>
                    <a:pt x="103870" y="66250"/>
                  </a:cubicBezTo>
                  <a:cubicBezTo>
                    <a:pt x="103870" y="66666"/>
                    <a:pt x="103870" y="66666"/>
                    <a:pt x="103870" y="67083"/>
                  </a:cubicBezTo>
                  <a:cubicBezTo>
                    <a:pt x="104516" y="67500"/>
                    <a:pt x="104516" y="67500"/>
                    <a:pt x="105161" y="67500"/>
                  </a:cubicBezTo>
                  <a:cubicBezTo>
                    <a:pt x="115483" y="70000"/>
                    <a:pt x="115483" y="70000"/>
                    <a:pt x="115483" y="70000"/>
                  </a:cubicBezTo>
                  <a:cubicBezTo>
                    <a:pt x="101935" y="81666"/>
                    <a:pt x="101935" y="81666"/>
                    <a:pt x="101935" y="81666"/>
                  </a:cubicBezTo>
                  <a:cubicBezTo>
                    <a:pt x="101935" y="82083"/>
                    <a:pt x="101935" y="82083"/>
                    <a:pt x="101935" y="82500"/>
                  </a:cubicBezTo>
                  <a:cubicBezTo>
                    <a:pt x="101935" y="96666"/>
                    <a:pt x="97419" y="102083"/>
                    <a:pt x="97419" y="102083"/>
                  </a:cubicBezTo>
                  <a:cubicBezTo>
                    <a:pt x="96774" y="102500"/>
                    <a:pt x="96774" y="102916"/>
                    <a:pt x="96774" y="102916"/>
                  </a:cubicBezTo>
                  <a:cubicBezTo>
                    <a:pt x="97419" y="103333"/>
                    <a:pt x="97419" y="103333"/>
                    <a:pt x="98064" y="103750"/>
                  </a:cubicBezTo>
                  <a:cubicBezTo>
                    <a:pt x="111612" y="105833"/>
                    <a:pt x="113548" y="112916"/>
                    <a:pt x="114193" y="116666"/>
                  </a:cubicBezTo>
                  <a:cubicBezTo>
                    <a:pt x="105806" y="112083"/>
                    <a:pt x="101935" y="112083"/>
                    <a:pt x="89677" y="111666"/>
                  </a:cubicBezTo>
                  <a:cubicBezTo>
                    <a:pt x="82580" y="111666"/>
                    <a:pt x="73548" y="111666"/>
                    <a:pt x="60000" y="110833"/>
                  </a:cubicBezTo>
                  <a:cubicBezTo>
                    <a:pt x="40000" y="109166"/>
                    <a:pt x="25806" y="104166"/>
                    <a:pt x="18709" y="95833"/>
                  </a:cubicBezTo>
                  <a:cubicBezTo>
                    <a:pt x="13548" y="89583"/>
                    <a:pt x="14193" y="83333"/>
                    <a:pt x="14193" y="83333"/>
                  </a:cubicBezTo>
                  <a:cubicBezTo>
                    <a:pt x="14193" y="83333"/>
                    <a:pt x="14193" y="83333"/>
                    <a:pt x="14193" y="83333"/>
                  </a:cubicBezTo>
                  <a:cubicBezTo>
                    <a:pt x="14193" y="83333"/>
                    <a:pt x="14193" y="78333"/>
                    <a:pt x="14193" y="69583"/>
                  </a:cubicBezTo>
                  <a:cubicBezTo>
                    <a:pt x="14193" y="53750"/>
                    <a:pt x="26451" y="49166"/>
                    <a:pt x="27096" y="49166"/>
                  </a:cubicBezTo>
                  <a:cubicBezTo>
                    <a:pt x="27096" y="49166"/>
                    <a:pt x="27741" y="48750"/>
                    <a:pt x="27741" y="48333"/>
                  </a:cubicBezTo>
                  <a:cubicBezTo>
                    <a:pt x="27741" y="32500"/>
                    <a:pt x="27741" y="32500"/>
                    <a:pt x="27741" y="32500"/>
                  </a:cubicBezTo>
                  <a:cubicBezTo>
                    <a:pt x="27741" y="32083"/>
                    <a:pt x="27741" y="32083"/>
                    <a:pt x="27096" y="31666"/>
                  </a:cubicBezTo>
                  <a:cubicBezTo>
                    <a:pt x="21935" y="28333"/>
                    <a:pt x="21935" y="28333"/>
                    <a:pt x="21935" y="28333"/>
                  </a:cubicBezTo>
                  <a:cubicBezTo>
                    <a:pt x="10322" y="20833"/>
                    <a:pt x="3225" y="10833"/>
                    <a:pt x="32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5" y="11250"/>
                    <a:pt x="7096" y="21666"/>
                    <a:pt x="19354" y="29583"/>
                  </a:cubicBezTo>
                  <a:cubicBezTo>
                    <a:pt x="24516" y="32916"/>
                    <a:pt x="24516" y="32916"/>
                    <a:pt x="24516" y="32916"/>
                  </a:cubicBezTo>
                  <a:cubicBezTo>
                    <a:pt x="24516" y="47916"/>
                    <a:pt x="24516" y="47916"/>
                    <a:pt x="24516" y="47916"/>
                  </a:cubicBezTo>
                  <a:cubicBezTo>
                    <a:pt x="21290" y="49166"/>
                    <a:pt x="10967" y="54583"/>
                    <a:pt x="10967" y="69583"/>
                  </a:cubicBezTo>
                  <a:cubicBezTo>
                    <a:pt x="10967" y="77916"/>
                    <a:pt x="10967" y="82916"/>
                    <a:pt x="10967" y="83333"/>
                  </a:cubicBezTo>
                  <a:cubicBezTo>
                    <a:pt x="10967" y="84583"/>
                    <a:pt x="9677" y="109166"/>
                    <a:pt x="60000" y="112500"/>
                  </a:cubicBezTo>
                  <a:cubicBezTo>
                    <a:pt x="73548" y="113333"/>
                    <a:pt x="82580" y="113750"/>
                    <a:pt x="89677" y="113750"/>
                  </a:cubicBezTo>
                  <a:cubicBezTo>
                    <a:pt x="103225" y="114166"/>
                    <a:pt x="105161" y="114166"/>
                    <a:pt x="114193" y="119583"/>
                  </a:cubicBezTo>
                  <a:cubicBezTo>
                    <a:pt x="114838" y="119583"/>
                    <a:pt x="115483" y="120000"/>
                    <a:pt x="116129" y="119583"/>
                  </a:cubicBezTo>
                  <a:cubicBezTo>
                    <a:pt x="116774" y="119583"/>
                    <a:pt x="116774" y="119166"/>
                    <a:pt x="116774" y="118750"/>
                  </a:cubicBezTo>
                  <a:cubicBezTo>
                    <a:pt x="116774" y="118750"/>
                    <a:pt x="118709" y="105833"/>
                    <a:pt x="100645" y="102083"/>
                  </a:cubicBezTo>
                  <a:cubicBezTo>
                    <a:pt x="101935" y="99583"/>
                    <a:pt x="104516" y="93750"/>
                    <a:pt x="105161" y="82500"/>
                  </a:cubicBezTo>
                  <a:lnTo>
                    <a:pt x="119354" y="7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10672763" y="1581150"/>
              <a:ext cx="1192200" cy="1055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730" y="120000"/>
                  </a:moveTo>
                  <a:cubicBezTo>
                    <a:pt x="26905" y="120000"/>
                    <a:pt x="0" y="95025"/>
                    <a:pt x="0" y="64568"/>
                  </a:cubicBezTo>
                  <a:cubicBezTo>
                    <a:pt x="0" y="49949"/>
                    <a:pt x="5919" y="35939"/>
                    <a:pt x="17219" y="25583"/>
                  </a:cubicBezTo>
                  <a:cubicBezTo>
                    <a:pt x="2152" y="2436"/>
                    <a:pt x="2152" y="2436"/>
                    <a:pt x="2152" y="2436"/>
                  </a:cubicBezTo>
                  <a:cubicBezTo>
                    <a:pt x="1614" y="1827"/>
                    <a:pt x="1614" y="1218"/>
                    <a:pt x="2152" y="609"/>
                  </a:cubicBezTo>
                  <a:cubicBezTo>
                    <a:pt x="2152" y="609"/>
                    <a:pt x="2690" y="0"/>
                    <a:pt x="2690" y="0"/>
                  </a:cubicBezTo>
                  <a:cubicBezTo>
                    <a:pt x="3228" y="0"/>
                    <a:pt x="3228" y="0"/>
                    <a:pt x="3228" y="0"/>
                  </a:cubicBezTo>
                  <a:cubicBezTo>
                    <a:pt x="39282" y="12182"/>
                    <a:pt x="39282" y="12182"/>
                    <a:pt x="39282" y="12182"/>
                  </a:cubicBezTo>
                  <a:cubicBezTo>
                    <a:pt x="45739" y="9746"/>
                    <a:pt x="52735" y="9137"/>
                    <a:pt x="59730" y="9137"/>
                  </a:cubicBezTo>
                  <a:cubicBezTo>
                    <a:pt x="93094" y="9137"/>
                    <a:pt x="119999" y="34111"/>
                    <a:pt x="119999" y="64568"/>
                  </a:cubicBezTo>
                  <a:cubicBezTo>
                    <a:pt x="119999" y="95025"/>
                    <a:pt x="93094" y="120000"/>
                    <a:pt x="59730" y="120000"/>
                  </a:cubicBezTo>
                  <a:close/>
                  <a:moveTo>
                    <a:pt x="59730" y="11573"/>
                  </a:moveTo>
                  <a:cubicBezTo>
                    <a:pt x="52735" y="11573"/>
                    <a:pt x="46278" y="12791"/>
                    <a:pt x="39820" y="15228"/>
                  </a:cubicBezTo>
                  <a:cubicBezTo>
                    <a:pt x="39282" y="15228"/>
                    <a:pt x="39282" y="15228"/>
                    <a:pt x="38744" y="15228"/>
                  </a:cubicBezTo>
                  <a:cubicBezTo>
                    <a:pt x="6457" y="4263"/>
                    <a:pt x="6457" y="4263"/>
                    <a:pt x="6457" y="4263"/>
                  </a:cubicBezTo>
                  <a:cubicBezTo>
                    <a:pt x="19910" y="24974"/>
                    <a:pt x="19910" y="24974"/>
                    <a:pt x="19910" y="24974"/>
                  </a:cubicBezTo>
                  <a:cubicBezTo>
                    <a:pt x="19910" y="25583"/>
                    <a:pt x="19910" y="26192"/>
                    <a:pt x="19372" y="26802"/>
                  </a:cubicBezTo>
                  <a:cubicBezTo>
                    <a:pt x="8609" y="37157"/>
                    <a:pt x="2152" y="50558"/>
                    <a:pt x="2152" y="64568"/>
                  </a:cubicBezTo>
                  <a:cubicBezTo>
                    <a:pt x="2152" y="93807"/>
                    <a:pt x="27982" y="117563"/>
                    <a:pt x="59730" y="117563"/>
                  </a:cubicBezTo>
                  <a:cubicBezTo>
                    <a:pt x="91479" y="117563"/>
                    <a:pt x="117309" y="93807"/>
                    <a:pt x="117309" y="64568"/>
                  </a:cubicBezTo>
                  <a:cubicBezTo>
                    <a:pt x="117309" y="35329"/>
                    <a:pt x="91479" y="11573"/>
                    <a:pt x="59730" y="115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10914063" y="1881188"/>
              <a:ext cx="679500" cy="53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2598" y="86060"/>
                  </a:moveTo>
                  <a:cubicBezTo>
                    <a:pt x="90708" y="84848"/>
                    <a:pt x="87874" y="84848"/>
                    <a:pt x="85984" y="86060"/>
                  </a:cubicBezTo>
                  <a:cubicBezTo>
                    <a:pt x="79370" y="76363"/>
                    <a:pt x="79370" y="76363"/>
                    <a:pt x="79370" y="76363"/>
                  </a:cubicBezTo>
                  <a:cubicBezTo>
                    <a:pt x="80314" y="73939"/>
                    <a:pt x="82204" y="71515"/>
                    <a:pt x="83149" y="69090"/>
                  </a:cubicBezTo>
                  <a:cubicBezTo>
                    <a:pt x="85039" y="64242"/>
                    <a:pt x="85984" y="59393"/>
                    <a:pt x="85039" y="54545"/>
                  </a:cubicBezTo>
                  <a:cubicBezTo>
                    <a:pt x="104881" y="47272"/>
                    <a:pt x="104881" y="47272"/>
                    <a:pt x="104881" y="47272"/>
                  </a:cubicBezTo>
                  <a:cubicBezTo>
                    <a:pt x="105826" y="48484"/>
                    <a:pt x="106771" y="49696"/>
                    <a:pt x="107716" y="50909"/>
                  </a:cubicBezTo>
                  <a:cubicBezTo>
                    <a:pt x="111496" y="53333"/>
                    <a:pt x="116220" y="50909"/>
                    <a:pt x="118110" y="46060"/>
                  </a:cubicBezTo>
                  <a:cubicBezTo>
                    <a:pt x="120000" y="41212"/>
                    <a:pt x="119055" y="35151"/>
                    <a:pt x="115275" y="32727"/>
                  </a:cubicBezTo>
                  <a:cubicBezTo>
                    <a:pt x="111496" y="30303"/>
                    <a:pt x="106771" y="31515"/>
                    <a:pt x="104881" y="36363"/>
                  </a:cubicBezTo>
                  <a:cubicBezTo>
                    <a:pt x="103937" y="38787"/>
                    <a:pt x="103937" y="40000"/>
                    <a:pt x="103937" y="41212"/>
                  </a:cubicBezTo>
                  <a:cubicBezTo>
                    <a:pt x="84094" y="49696"/>
                    <a:pt x="84094" y="49696"/>
                    <a:pt x="84094" y="49696"/>
                  </a:cubicBezTo>
                  <a:cubicBezTo>
                    <a:pt x="82204" y="44848"/>
                    <a:pt x="79370" y="41212"/>
                    <a:pt x="76535" y="38787"/>
                  </a:cubicBezTo>
                  <a:cubicBezTo>
                    <a:pt x="70866" y="35151"/>
                    <a:pt x="64251" y="36363"/>
                    <a:pt x="58582" y="40000"/>
                  </a:cubicBezTo>
                  <a:cubicBezTo>
                    <a:pt x="44409" y="16969"/>
                    <a:pt x="44409" y="16969"/>
                    <a:pt x="44409" y="16969"/>
                  </a:cubicBezTo>
                  <a:cubicBezTo>
                    <a:pt x="45354" y="16969"/>
                    <a:pt x="45354" y="16969"/>
                    <a:pt x="45354" y="15757"/>
                  </a:cubicBezTo>
                  <a:cubicBezTo>
                    <a:pt x="47244" y="10909"/>
                    <a:pt x="46299" y="4848"/>
                    <a:pt x="42519" y="2424"/>
                  </a:cubicBezTo>
                  <a:cubicBezTo>
                    <a:pt x="37795" y="0"/>
                    <a:pt x="33070" y="1212"/>
                    <a:pt x="31181" y="6060"/>
                  </a:cubicBezTo>
                  <a:cubicBezTo>
                    <a:pt x="29291" y="10909"/>
                    <a:pt x="31181" y="18181"/>
                    <a:pt x="34960" y="20606"/>
                  </a:cubicBezTo>
                  <a:cubicBezTo>
                    <a:pt x="36850" y="21818"/>
                    <a:pt x="38740" y="21818"/>
                    <a:pt x="41574" y="20606"/>
                  </a:cubicBezTo>
                  <a:cubicBezTo>
                    <a:pt x="55748" y="43636"/>
                    <a:pt x="55748" y="43636"/>
                    <a:pt x="55748" y="43636"/>
                  </a:cubicBezTo>
                  <a:cubicBezTo>
                    <a:pt x="54803" y="44848"/>
                    <a:pt x="53858" y="46060"/>
                    <a:pt x="52913" y="48484"/>
                  </a:cubicBezTo>
                  <a:cubicBezTo>
                    <a:pt x="51023" y="53333"/>
                    <a:pt x="50078" y="58181"/>
                    <a:pt x="51023" y="63030"/>
                  </a:cubicBezTo>
                  <a:cubicBezTo>
                    <a:pt x="16062" y="76363"/>
                    <a:pt x="16062" y="76363"/>
                    <a:pt x="16062" y="76363"/>
                  </a:cubicBezTo>
                  <a:cubicBezTo>
                    <a:pt x="15118" y="75151"/>
                    <a:pt x="14173" y="73939"/>
                    <a:pt x="13228" y="72727"/>
                  </a:cubicBezTo>
                  <a:cubicBezTo>
                    <a:pt x="9448" y="70303"/>
                    <a:pt x="4724" y="72727"/>
                    <a:pt x="1889" y="77575"/>
                  </a:cubicBezTo>
                  <a:cubicBezTo>
                    <a:pt x="0" y="82424"/>
                    <a:pt x="1889" y="88484"/>
                    <a:pt x="5669" y="90909"/>
                  </a:cubicBezTo>
                  <a:cubicBezTo>
                    <a:pt x="9448" y="93333"/>
                    <a:pt x="14173" y="92121"/>
                    <a:pt x="16062" y="87272"/>
                  </a:cubicBezTo>
                  <a:cubicBezTo>
                    <a:pt x="17007" y="84848"/>
                    <a:pt x="17007" y="83636"/>
                    <a:pt x="17007" y="82424"/>
                  </a:cubicBezTo>
                  <a:cubicBezTo>
                    <a:pt x="51968" y="67878"/>
                    <a:pt x="51968" y="67878"/>
                    <a:pt x="51968" y="67878"/>
                  </a:cubicBezTo>
                  <a:cubicBezTo>
                    <a:pt x="53858" y="71515"/>
                    <a:pt x="55748" y="75151"/>
                    <a:pt x="57637" y="76363"/>
                  </a:cubicBezTo>
                  <a:cubicBezTo>
                    <a:pt x="49133" y="98181"/>
                    <a:pt x="49133" y="98181"/>
                    <a:pt x="49133" y="98181"/>
                  </a:cubicBezTo>
                  <a:cubicBezTo>
                    <a:pt x="46299" y="96969"/>
                    <a:pt x="42519" y="99393"/>
                    <a:pt x="40629" y="103030"/>
                  </a:cubicBezTo>
                  <a:cubicBezTo>
                    <a:pt x="38740" y="107878"/>
                    <a:pt x="39685" y="113939"/>
                    <a:pt x="44409" y="117575"/>
                  </a:cubicBezTo>
                  <a:cubicBezTo>
                    <a:pt x="48188" y="119999"/>
                    <a:pt x="52913" y="117575"/>
                    <a:pt x="54803" y="112727"/>
                  </a:cubicBezTo>
                  <a:cubicBezTo>
                    <a:pt x="56692" y="109090"/>
                    <a:pt x="55748" y="104242"/>
                    <a:pt x="52913" y="100606"/>
                  </a:cubicBezTo>
                  <a:cubicBezTo>
                    <a:pt x="62362" y="80000"/>
                    <a:pt x="62362" y="80000"/>
                    <a:pt x="62362" y="80000"/>
                  </a:cubicBezTo>
                  <a:cubicBezTo>
                    <a:pt x="66141" y="81212"/>
                    <a:pt x="70866" y="81212"/>
                    <a:pt x="75590" y="78787"/>
                  </a:cubicBezTo>
                  <a:cubicBezTo>
                    <a:pt x="82204" y="89696"/>
                    <a:pt x="82204" y="89696"/>
                    <a:pt x="82204" y="89696"/>
                  </a:cubicBezTo>
                  <a:cubicBezTo>
                    <a:pt x="82204" y="89696"/>
                    <a:pt x="82204" y="90909"/>
                    <a:pt x="82204" y="90909"/>
                  </a:cubicBezTo>
                  <a:cubicBezTo>
                    <a:pt x="80314" y="95757"/>
                    <a:pt x="82204" y="101818"/>
                    <a:pt x="85984" y="104242"/>
                  </a:cubicBezTo>
                  <a:cubicBezTo>
                    <a:pt x="89763" y="106666"/>
                    <a:pt x="94488" y="105454"/>
                    <a:pt x="96377" y="99393"/>
                  </a:cubicBezTo>
                  <a:cubicBezTo>
                    <a:pt x="98267" y="94545"/>
                    <a:pt x="96377" y="88484"/>
                    <a:pt x="92598" y="86060"/>
                  </a:cubicBezTo>
                  <a:close/>
                  <a:moveTo>
                    <a:pt x="36850" y="15757"/>
                  </a:moveTo>
                  <a:cubicBezTo>
                    <a:pt x="34960" y="14545"/>
                    <a:pt x="34015" y="10909"/>
                    <a:pt x="34960" y="9696"/>
                  </a:cubicBezTo>
                  <a:cubicBezTo>
                    <a:pt x="35905" y="7272"/>
                    <a:pt x="38740" y="6060"/>
                    <a:pt x="39685" y="7272"/>
                  </a:cubicBezTo>
                  <a:cubicBezTo>
                    <a:pt x="41574" y="8484"/>
                    <a:pt x="42519" y="10909"/>
                    <a:pt x="41574" y="13333"/>
                  </a:cubicBezTo>
                  <a:cubicBezTo>
                    <a:pt x="40629" y="15757"/>
                    <a:pt x="38740" y="15757"/>
                    <a:pt x="36850" y="15757"/>
                  </a:cubicBezTo>
                  <a:close/>
                  <a:moveTo>
                    <a:pt x="113385" y="37575"/>
                  </a:moveTo>
                  <a:cubicBezTo>
                    <a:pt x="114330" y="38787"/>
                    <a:pt x="115275" y="41212"/>
                    <a:pt x="114330" y="43636"/>
                  </a:cubicBezTo>
                  <a:cubicBezTo>
                    <a:pt x="113385" y="46060"/>
                    <a:pt x="111496" y="47272"/>
                    <a:pt x="109606" y="46060"/>
                  </a:cubicBezTo>
                  <a:cubicBezTo>
                    <a:pt x="107716" y="44848"/>
                    <a:pt x="107716" y="41212"/>
                    <a:pt x="108661" y="40000"/>
                  </a:cubicBezTo>
                  <a:cubicBezTo>
                    <a:pt x="109606" y="37575"/>
                    <a:pt x="111496" y="36363"/>
                    <a:pt x="113385" y="37575"/>
                  </a:cubicBezTo>
                  <a:close/>
                  <a:moveTo>
                    <a:pt x="7559" y="86060"/>
                  </a:moveTo>
                  <a:cubicBezTo>
                    <a:pt x="5669" y="84848"/>
                    <a:pt x="5669" y="82424"/>
                    <a:pt x="6614" y="80000"/>
                  </a:cubicBezTo>
                  <a:cubicBezTo>
                    <a:pt x="6614" y="77575"/>
                    <a:pt x="9448" y="76363"/>
                    <a:pt x="10393" y="77575"/>
                  </a:cubicBezTo>
                  <a:cubicBezTo>
                    <a:pt x="12283" y="78787"/>
                    <a:pt x="13228" y="82424"/>
                    <a:pt x="12283" y="83636"/>
                  </a:cubicBezTo>
                  <a:cubicBezTo>
                    <a:pt x="11338" y="86060"/>
                    <a:pt x="9448" y="87272"/>
                    <a:pt x="7559" y="86060"/>
                  </a:cubicBezTo>
                  <a:close/>
                  <a:moveTo>
                    <a:pt x="51023" y="110303"/>
                  </a:moveTo>
                  <a:cubicBezTo>
                    <a:pt x="50078" y="112727"/>
                    <a:pt x="48188" y="112727"/>
                    <a:pt x="46299" y="111515"/>
                  </a:cubicBezTo>
                  <a:cubicBezTo>
                    <a:pt x="44409" y="110303"/>
                    <a:pt x="43464" y="107878"/>
                    <a:pt x="44409" y="105454"/>
                  </a:cubicBezTo>
                  <a:cubicBezTo>
                    <a:pt x="45354" y="104242"/>
                    <a:pt x="47244" y="103030"/>
                    <a:pt x="49133" y="104242"/>
                  </a:cubicBezTo>
                  <a:cubicBezTo>
                    <a:pt x="51023" y="105454"/>
                    <a:pt x="51968" y="107878"/>
                    <a:pt x="51023" y="110303"/>
                  </a:cubicBezTo>
                  <a:close/>
                  <a:moveTo>
                    <a:pt x="62362" y="73939"/>
                  </a:moveTo>
                  <a:cubicBezTo>
                    <a:pt x="55748" y="69090"/>
                    <a:pt x="52913" y="59393"/>
                    <a:pt x="56692" y="50909"/>
                  </a:cubicBezTo>
                  <a:cubicBezTo>
                    <a:pt x="59527" y="42424"/>
                    <a:pt x="68031" y="40000"/>
                    <a:pt x="73700" y="43636"/>
                  </a:cubicBezTo>
                  <a:cubicBezTo>
                    <a:pt x="80314" y="48484"/>
                    <a:pt x="83149" y="58181"/>
                    <a:pt x="79370" y="66666"/>
                  </a:cubicBezTo>
                  <a:cubicBezTo>
                    <a:pt x="75590" y="75151"/>
                    <a:pt x="68031" y="77575"/>
                    <a:pt x="62362" y="73939"/>
                  </a:cubicBezTo>
                  <a:close/>
                  <a:moveTo>
                    <a:pt x="87874" y="99393"/>
                  </a:moveTo>
                  <a:cubicBezTo>
                    <a:pt x="85984" y="98181"/>
                    <a:pt x="85039" y="95757"/>
                    <a:pt x="85984" y="93333"/>
                  </a:cubicBezTo>
                  <a:cubicBezTo>
                    <a:pt x="86929" y="90909"/>
                    <a:pt x="88818" y="89696"/>
                    <a:pt x="90708" y="90909"/>
                  </a:cubicBezTo>
                  <a:cubicBezTo>
                    <a:pt x="92598" y="92121"/>
                    <a:pt x="93543" y="94545"/>
                    <a:pt x="92598" y="96969"/>
                  </a:cubicBezTo>
                  <a:cubicBezTo>
                    <a:pt x="91653" y="99393"/>
                    <a:pt x="89763" y="100606"/>
                    <a:pt x="87874" y="993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"/>
          <p:cNvSpPr txBox="1">
            <a:spLocks noGrp="1"/>
          </p:cNvSpPr>
          <p:nvPr>
            <p:ph type="sldNum" idx="12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5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5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▹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￭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⬝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89" name="Google Shape;89;p5"/>
          <p:cNvGrpSpPr/>
          <p:nvPr/>
        </p:nvGrpSpPr>
        <p:grpSpPr>
          <a:xfrm>
            <a:off x="6422240" y="-62"/>
            <a:ext cx="1652475" cy="2270250"/>
            <a:chOff x="0" y="855663"/>
            <a:chExt cx="1652475" cy="2270250"/>
          </a:xfrm>
        </p:grpSpPr>
        <p:sp>
          <p:nvSpPr>
            <p:cNvPr id="90" name="Google Shape;90;p5"/>
            <p:cNvSpPr/>
            <p:nvPr/>
          </p:nvSpPr>
          <p:spPr>
            <a:xfrm>
              <a:off x="277813" y="2616200"/>
              <a:ext cx="230100" cy="20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0" y="2208213"/>
              <a:ext cx="1257300" cy="917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133350" y="2701925"/>
              <a:ext cx="3747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133350" y="295910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133350" y="2787650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133350" y="2873375"/>
              <a:ext cx="374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598488" y="2616200"/>
              <a:ext cx="444600" cy="376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1476375" y="2262188"/>
              <a:ext cx="176100" cy="723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727" y="68444"/>
                  </a:moveTo>
                  <a:cubicBezTo>
                    <a:pt x="109090" y="68444"/>
                    <a:pt x="105454" y="69333"/>
                    <a:pt x="105454" y="70222"/>
                  </a:cubicBezTo>
                  <a:cubicBezTo>
                    <a:pt x="105454" y="104888"/>
                    <a:pt x="105454" y="104888"/>
                    <a:pt x="105454" y="104888"/>
                  </a:cubicBezTo>
                  <a:cubicBezTo>
                    <a:pt x="105454" y="107555"/>
                    <a:pt x="98181" y="110222"/>
                    <a:pt x="87272" y="111111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24000"/>
                    <a:pt x="87272" y="24000"/>
                    <a:pt x="87272" y="24000"/>
                  </a:cubicBezTo>
                  <a:cubicBezTo>
                    <a:pt x="87272" y="24000"/>
                    <a:pt x="87272" y="24000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50909" y="1777"/>
                    <a:pt x="50909" y="1777"/>
                    <a:pt x="50909" y="1777"/>
                  </a:cubicBezTo>
                  <a:cubicBezTo>
                    <a:pt x="50909" y="888"/>
                    <a:pt x="47272" y="0"/>
                    <a:pt x="43636" y="0"/>
                  </a:cubicBezTo>
                  <a:cubicBezTo>
                    <a:pt x="40000" y="0"/>
                    <a:pt x="36363" y="888"/>
                    <a:pt x="36363" y="1777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4000"/>
                    <a:pt x="0" y="24000"/>
                    <a:pt x="0" y="24000"/>
                  </a:cubicBezTo>
                  <a:cubicBezTo>
                    <a:pt x="0" y="83555"/>
                    <a:pt x="0" y="83555"/>
                    <a:pt x="0" y="83555"/>
                  </a:cubicBezTo>
                  <a:cubicBezTo>
                    <a:pt x="0" y="117333"/>
                    <a:pt x="0" y="117333"/>
                    <a:pt x="0" y="117333"/>
                  </a:cubicBezTo>
                  <a:cubicBezTo>
                    <a:pt x="0" y="118222"/>
                    <a:pt x="0" y="119111"/>
                    <a:pt x="3636" y="119111"/>
                  </a:cubicBezTo>
                  <a:cubicBezTo>
                    <a:pt x="3636" y="119111"/>
                    <a:pt x="7272" y="120000"/>
                    <a:pt x="7272" y="120000"/>
                  </a:cubicBezTo>
                  <a:cubicBezTo>
                    <a:pt x="76363" y="120000"/>
                    <a:pt x="76363" y="120000"/>
                    <a:pt x="76363" y="120000"/>
                  </a:cubicBezTo>
                  <a:cubicBezTo>
                    <a:pt x="83636" y="120000"/>
                    <a:pt x="87272" y="119111"/>
                    <a:pt x="87272" y="117333"/>
                  </a:cubicBezTo>
                  <a:cubicBezTo>
                    <a:pt x="87272" y="115555"/>
                    <a:pt x="87272" y="115555"/>
                    <a:pt x="87272" y="115555"/>
                  </a:cubicBezTo>
                  <a:cubicBezTo>
                    <a:pt x="105454" y="114666"/>
                    <a:pt x="120000" y="110222"/>
                    <a:pt x="120000" y="104888"/>
                  </a:cubicBezTo>
                  <a:cubicBezTo>
                    <a:pt x="120000" y="70222"/>
                    <a:pt x="120000" y="70222"/>
                    <a:pt x="120000" y="70222"/>
                  </a:cubicBezTo>
                  <a:cubicBezTo>
                    <a:pt x="120000" y="69333"/>
                    <a:pt x="116363" y="68444"/>
                    <a:pt x="112727" y="68444"/>
                  </a:cubicBezTo>
                  <a:close/>
                  <a:moveTo>
                    <a:pt x="69090" y="80888"/>
                  </a:moveTo>
                  <a:cubicBezTo>
                    <a:pt x="18181" y="80888"/>
                    <a:pt x="18181" y="80888"/>
                    <a:pt x="18181" y="80888"/>
                  </a:cubicBezTo>
                  <a:cubicBezTo>
                    <a:pt x="18181" y="25777"/>
                    <a:pt x="18181" y="25777"/>
                    <a:pt x="18181" y="25777"/>
                  </a:cubicBezTo>
                  <a:cubicBezTo>
                    <a:pt x="69090" y="25777"/>
                    <a:pt x="69090" y="25777"/>
                    <a:pt x="69090" y="25777"/>
                  </a:cubicBezTo>
                  <a:lnTo>
                    <a:pt x="69090" y="80888"/>
                  </a:lnTo>
                  <a:close/>
                  <a:moveTo>
                    <a:pt x="43636" y="8000"/>
                  </a:moveTo>
                  <a:cubicBezTo>
                    <a:pt x="65454" y="21333"/>
                    <a:pt x="65454" y="21333"/>
                    <a:pt x="65454" y="21333"/>
                  </a:cubicBezTo>
                  <a:cubicBezTo>
                    <a:pt x="21818" y="21333"/>
                    <a:pt x="21818" y="21333"/>
                    <a:pt x="21818" y="21333"/>
                  </a:cubicBezTo>
                  <a:lnTo>
                    <a:pt x="43636" y="8000"/>
                  </a:lnTo>
                  <a:close/>
                  <a:moveTo>
                    <a:pt x="18181" y="115555"/>
                  </a:moveTo>
                  <a:cubicBezTo>
                    <a:pt x="18181" y="85333"/>
                    <a:pt x="18181" y="85333"/>
                    <a:pt x="18181" y="85333"/>
                  </a:cubicBezTo>
                  <a:cubicBezTo>
                    <a:pt x="69090" y="85333"/>
                    <a:pt x="69090" y="85333"/>
                    <a:pt x="69090" y="85333"/>
                  </a:cubicBezTo>
                  <a:cubicBezTo>
                    <a:pt x="69090" y="115555"/>
                    <a:pt x="69090" y="115555"/>
                    <a:pt x="69090" y="115555"/>
                  </a:cubicBezTo>
                  <a:lnTo>
                    <a:pt x="18181" y="1155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207963" y="855663"/>
              <a:ext cx="711300" cy="1701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" name="Google Shape;99;p5"/>
          <p:cNvGrpSpPr/>
          <p:nvPr/>
        </p:nvGrpSpPr>
        <p:grpSpPr>
          <a:xfrm>
            <a:off x="7106138" y="2674863"/>
            <a:ext cx="1551087" cy="2468625"/>
            <a:chOff x="715963" y="3538538"/>
            <a:chExt cx="1551087" cy="2468625"/>
          </a:xfrm>
        </p:grpSpPr>
        <p:sp>
          <p:nvSpPr>
            <p:cNvPr id="100" name="Google Shape;100;p5"/>
            <p:cNvSpPr/>
            <p:nvPr/>
          </p:nvSpPr>
          <p:spPr>
            <a:xfrm>
              <a:off x="78581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817563" y="4429125"/>
              <a:ext cx="15900" cy="3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715963" y="4392613"/>
              <a:ext cx="187200" cy="40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758825" y="4521200"/>
              <a:ext cx="1017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1293813" y="4230688"/>
              <a:ext cx="523800" cy="37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1106488" y="3538538"/>
              <a:ext cx="936600" cy="1255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1293813" y="3748088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1293813" y="3919538"/>
              <a:ext cx="250800" cy="270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1325563" y="4048125"/>
              <a:ext cx="480900" cy="30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1293813" y="3833813"/>
              <a:ext cx="250800" cy="22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1555750" y="4462463"/>
              <a:ext cx="711300" cy="1544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9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9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9"/>
          <p:cNvSpPr txBox="1">
            <a:spLocks noGrp="1"/>
          </p:cNvSpPr>
          <p:nvPr>
            <p:ph type="body" idx="1"/>
          </p:nvPr>
        </p:nvSpPr>
        <p:spPr>
          <a:xfrm>
            <a:off x="6390750" y="439500"/>
            <a:ext cx="2122500" cy="426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</a:lstStyle>
          <a:p>
            <a:endParaRPr/>
          </a:p>
        </p:txBody>
      </p:sp>
      <p:sp>
        <p:nvSpPr>
          <p:cNvPr id="223" name="Google Shape;223;p9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half" type="blank">
  <p:cSld name="BLANK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0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0"/>
          <p:cNvSpPr/>
          <p:nvPr/>
        </p:nvSpPr>
        <p:spPr>
          <a:xfrm>
            <a:off x="0" y="0"/>
            <a:ext cx="4566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0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A5B0FE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3000"/>
              <a:buFont typeface="Miriam Libre"/>
              <a:buNone/>
              <a:defRPr sz="3000">
                <a:solidFill>
                  <a:srgbClr val="A5B0FE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▹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￭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A5B0FE"/>
              </a:buClr>
              <a:buSzPts val="2400"/>
              <a:buFont typeface="Barlow Light"/>
              <a:buChar char="⬝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●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○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■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●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○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Barlow Light"/>
              <a:buChar char="■"/>
              <a:defRPr sz="2400"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buNone/>
              <a:defRPr sz="1000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5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3"/>
          <p:cNvSpPr txBox="1">
            <a:spLocks noGrp="1"/>
          </p:cNvSpPr>
          <p:nvPr>
            <p:ph type="ctrTitle"/>
          </p:nvPr>
        </p:nvSpPr>
        <p:spPr>
          <a:xfrm>
            <a:off x="2122525" y="1991825"/>
            <a:ext cx="4899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 smtClean="0"/>
              <a:t>Pertemuan 5 </a:t>
            </a:r>
            <a:br>
              <a:rPr lang="id-ID" dirty="0" smtClean="0"/>
            </a:br>
            <a:r>
              <a:rPr lang="id-ID" sz="3600" dirty="0" smtClean="0"/>
              <a:t>Storage Devices</a:t>
            </a:r>
            <a:endParaRPr sz="3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0082" y="198304"/>
            <a:ext cx="5138700" cy="618110"/>
          </a:xfrm>
        </p:spPr>
        <p:txBody>
          <a:bodyPr/>
          <a:lstStyle/>
          <a:p>
            <a:pPr algn="ctr"/>
            <a:r>
              <a:rPr lang="id-ID" dirty="0" smtClean="0"/>
              <a:t>SATA versions</a:t>
            </a:r>
            <a:endParaRPr lang="id-ID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082" y="1159560"/>
            <a:ext cx="7788925" cy="209743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06776" y="3833870"/>
            <a:ext cx="51669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SATA 3G adalah generasi SATA 2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941583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13150" y="165253"/>
            <a:ext cx="5138700" cy="651160"/>
          </a:xfrm>
        </p:spPr>
        <p:txBody>
          <a:bodyPr/>
          <a:lstStyle/>
          <a:p>
            <a:pPr algn="ctr"/>
            <a:r>
              <a:rPr lang="id-ID" dirty="0" smtClean="0"/>
              <a:t>SATA connectors </a:t>
            </a:r>
            <a:endParaRPr lang="id-ID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912" y="839979"/>
            <a:ext cx="4829175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099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14829" y="0"/>
            <a:ext cx="6097836" cy="857400"/>
          </a:xfrm>
        </p:spPr>
        <p:txBody>
          <a:bodyPr/>
          <a:lstStyle/>
          <a:p>
            <a:pPr algn="ctr"/>
            <a:r>
              <a:rPr lang="id-ID" sz="2800" dirty="0" smtClean="0"/>
              <a:t>SATA Power Connector &amp; Cables</a:t>
            </a:r>
            <a:endParaRPr lang="id-ID" sz="2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0" y="1016061"/>
            <a:ext cx="5138700" cy="3180900"/>
          </a:xfrm>
        </p:spPr>
        <p:txBody>
          <a:bodyPr/>
          <a:lstStyle/>
          <a:p>
            <a:r>
              <a:rPr lang="en-US" sz="2000" dirty="0"/>
              <a:t>Orange—3.3 V </a:t>
            </a:r>
            <a:endParaRPr lang="id-ID" sz="2000" dirty="0" smtClean="0"/>
          </a:p>
          <a:p>
            <a:r>
              <a:rPr lang="en-US" sz="2000" dirty="0" smtClean="0"/>
              <a:t>Black—Ground </a:t>
            </a:r>
            <a:endParaRPr lang="id-ID" sz="2000" dirty="0" smtClean="0"/>
          </a:p>
          <a:p>
            <a:r>
              <a:rPr lang="en-US" sz="2000" dirty="0" smtClean="0"/>
              <a:t>Red—5 </a:t>
            </a:r>
            <a:r>
              <a:rPr lang="en-US" sz="2000" dirty="0"/>
              <a:t>V </a:t>
            </a:r>
            <a:endParaRPr lang="id-ID" sz="2000" dirty="0" smtClean="0"/>
          </a:p>
          <a:p>
            <a:r>
              <a:rPr lang="en-US" sz="2000" dirty="0" smtClean="0"/>
              <a:t>Black—Ground Yellow—12 V</a:t>
            </a:r>
            <a:endParaRPr lang="id-ID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1900" y="1016061"/>
            <a:ext cx="5372100" cy="412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000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42370"/>
            <a:ext cx="5138700" cy="585059"/>
          </a:xfrm>
        </p:spPr>
        <p:txBody>
          <a:bodyPr/>
          <a:lstStyle/>
          <a:p>
            <a:pPr algn="ctr"/>
            <a:r>
              <a:rPr lang="id-ID" dirty="0" smtClean="0"/>
              <a:t>Hot-swappable 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7200" y="991518"/>
            <a:ext cx="5138700" cy="3846732"/>
          </a:xfrm>
        </p:spPr>
        <p:txBody>
          <a:bodyPr/>
          <a:lstStyle/>
          <a:p>
            <a:pPr marL="76200" indent="0">
              <a:buNone/>
            </a:pPr>
            <a:r>
              <a:rPr lang="id-ID" dirty="0"/>
              <a:t>Y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/>
              <a:t>can plug in or </a:t>
            </a:r>
            <a:r>
              <a:rPr lang="en-US" dirty="0" smtClean="0"/>
              <a:t>remove</a:t>
            </a:r>
            <a:r>
              <a:rPr lang="id-ID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drive while the system is powered on.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7439932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1572" y="168334"/>
            <a:ext cx="5849956" cy="857400"/>
          </a:xfrm>
        </p:spPr>
        <p:txBody>
          <a:bodyPr/>
          <a:lstStyle/>
          <a:p>
            <a:pPr algn="ctr"/>
            <a:r>
              <a:rPr lang="id-ID" sz="2400" dirty="0"/>
              <a:t>Small Computer System </a:t>
            </a:r>
            <a:r>
              <a:rPr lang="id-ID" sz="2400" dirty="0" smtClean="0"/>
              <a:t>Interface (SCSI)</a:t>
            </a:r>
            <a:endParaRPr lang="id-ID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7200" y="1025734"/>
            <a:ext cx="5138700" cy="3975924"/>
          </a:xfrm>
        </p:spPr>
        <p:txBody>
          <a:bodyPr/>
          <a:lstStyle/>
          <a:p>
            <a:r>
              <a:rPr lang="id-ID" sz="2000" dirty="0" smtClean="0"/>
              <a:t>SCSI-1  (50 pin cable, transfer rate 5 MBps, 8 bit bus, support max. 8 devices)</a:t>
            </a:r>
          </a:p>
          <a:p>
            <a:r>
              <a:rPr lang="id-ID" sz="2000" dirty="0" smtClean="0"/>
              <a:t>SCSI-2 (25, 50 dan 68 pin, transfer rate 10 MBps, 8 bit bus)</a:t>
            </a:r>
          </a:p>
          <a:p>
            <a:r>
              <a:rPr lang="id-ID" sz="2000" dirty="0" smtClean="0"/>
              <a:t>Fast-Wide SCSI (16 bit bus, support max 16 devices, transfer rate 16 MBps)</a:t>
            </a:r>
          </a:p>
          <a:p>
            <a:r>
              <a:rPr lang="id-ID" sz="2000" dirty="0" smtClean="0"/>
              <a:t>SCSI-3 / Ultra SCSI (50, 68 dan </a:t>
            </a:r>
            <a:r>
              <a:rPr lang="id-ID" sz="2000" b="1" dirty="0" smtClean="0"/>
              <a:t>80</a:t>
            </a:r>
            <a:r>
              <a:rPr lang="id-ID" sz="2000" dirty="0" smtClean="0"/>
              <a:t> pin)</a:t>
            </a:r>
          </a:p>
        </p:txBody>
      </p:sp>
    </p:spTree>
    <p:extLst>
      <p:ext uri="{BB962C8B-B14F-4D97-AF65-F5344CB8AC3E}">
        <p14:creationId xmlns:p14="http://schemas.microsoft.com/office/powerpoint/2010/main" val="12103341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64405"/>
            <a:ext cx="5138700" cy="717262"/>
          </a:xfrm>
        </p:spPr>
        <p:txBody>
          <a:bodyPr/>
          <a:lstStyle/>
          <a:p>
            <a:pPr algn="ctr"/>
            <a:r>
              <a:rPr lang="id-ID" dirty="0" smtClean="0"/>
              <a:t>Tipe Ultra SCSI</a:t>
            </a:r>
            <a:endParaRPr lang="id-ID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481" y="1542361"/>
            <a:ext cx="7905694" cy="2035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07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64404"/>
            <a:ext cx="5138700" cy="585059"/>
          </a:xfrm>
        </p:spPr>
        <p:txBody>
          <a:bodyPr/>
          <a:lstStyle/>
          <a:p>
            <a:pPr algn="ctr"/>
            <a:r>
              <a:rPr lang="id-ID" dirty="0" smtClean="0"/>
              <a:t>SCSI Interfaces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7200" y="1106507"/>
            <a:ext cx="5138700" cy="3180900"/>
          </a:xfrm>
        </p:spPr>
        <p:txBody>
          <a:bodyPr/>
          <a:lstStyle/>
          <a:p>
            <a:r>
              <a:rPr lang="id-ID" dirty="0" smtClean="0"/>
              <a:t>25 pin </a:t>
            </a:r>
          </a:p>
          <a:p>
            <a:r>
              <a:rPr lang="id-ID" dirty="0" smtClean="0"/>
              <a:t>50 pin</a:t>
            </a:r>
          </a:p>
          <a:p>
            <a:r>
              <a:rPr lang="id-ID" dirty="0" smtClean="0"/>
              <a:t>68 pin </a:t>
            </a:r>
          </a:p>
          <a:p>
            <a:r>
              <a:rPr lang="id-ID" dirty="0" smtClean="0"/>
              <a:t>80 pin</a:t>
            </a:r>
          </a:p>
        </p:txBody>
      </p:sp>
    </p:spTree>
    <p:extLst>
      <p:ext uri="{BB962C8B-B14F-4D97-AF65-F5344CB8AC3E}">
        <p14:creationId xmlns:p14="http://schemas.microsoft.com/office/powerpoint/2010/main" val="1861281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8386" y="308473"/>
            <a:ext cx="5138700" cy="574042"/>
          </a:xfrm>
        </p:spPr>
        <p:txBody>
          <a:bodyPr/>
          <a:lstStyle/>
          <a:p>
            <a:pPr algn="ctr"/>
            <a:r>
              <a:rPr lang="id-ID" dirty="0" smtClean="0"/>
              <a:t>SCSI IDs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-99152" y="882515"/>
            <a:ext cx="6648679" cy="3597696"/>
          </a:xfrm>
        </p:spPr>
        <p:txBody>
          <a:bodyPr/>
          <a:lstStyle/>
          <a:p>
            <a:r>
              <a:rPr lang="id-ID" sz="2000" dirty="0" smtClean="0"/>
              <a:t>SCSI devices diatur oleh SCSI controller.</a:t>
            </a:r>
          </a:p>
          <a:p>
            <a:r>
              <a:rPr lang="id-ID" sz="2000" dirty="0" smtClean="0"/>
              <a:t>Setiap SCSI devices (termasuk controller) punya ID </a:t>
            </a:r>
          </a:p>
          <a:p>
            <a:r>
              <a:rPr lang="id-ID" sz="2000" dirty="0" smtClean="0"/>
              <a:t>Prioritas tertinggi = 7, prioritas terendah = 0; </a:t>
            </a:r>
          </a:p>
          <a:p>
            <a:r>
              <a:rPr lang="id-ID" sz="2000" dirty="0" smtClean="0"/>
              <a:t>Ketika SCSI support 16 devices, prioritas awal tidaj berubah: prioritas tertinggi = 7, prioritas terendah = 0 ;</a:t>
            </a:r>
          </a:p>
          <a:p>
            <a:pPr marL="76200" indent="0">
              <a:buNone/>
            </a:pPr>
            <a:r>
              <a:rPr lang="id-ID" sz="2000" dirty="0"/>
              <a:t> </a:t>
            </a:r>
            <a:r>
              <a:rPr lang="id-ID" sz="2000" dirty="0" smtClean="0"/>
              <a:t>      ada penambahan 8 – 15: untuk prioritas tertinggi = 15,    </a:t>
            </a:r>
          </a:p>
          <a:p>
            <a:pPr marL="76200" indent="0">
              <a:buNone/>
            </a:pPr>
            <a:r>
              <a:rPr lang="id-ID" sz="2000" dirty="0"/>
              <a:t> </a:t>
            </a:r>
            <a:r>
              <a:rPr lang="id-ID" sz="2000" dirty="0" smtClean="0"/>
              <a:t>      prioritas terendah = 8</a:t>
            </a:r>
          </a:p>
          <a:p>
            <a:pPr marL="76200" indent="0">
              <a:buNone/>
            </a:pPr>
            <a:r>
              <a:rPr lang="id-ID" dirty="0" smtClean="0"/>
              <a:t>      </a:t>
            </a:r>
            <a:r>
              <a:rPr lang="id-ID" sz="2000" dirty="0" smtClean="0"/>
              <a:t>urutan dari prioritas tertinggi adalah sebagai berikut :</a:t>
            </a:r>
          </a:p>
          <a:p>
            <a:pPr marL="76200" indent="0">
              <a:buNone/>
            </a:pPr>
            <a:r>
              <a:rPr lang="id-ID" dirty="0" smtClean="0"/>
              <a:t>      7,6,5,4,3,2,1,15,14,13,12,11,10,9,8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8745292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9402" y="297455"/>
            <a:ext cx="5138700" cy="640144"/>
          </a:xfrm>
        </p:spPr>
        <p:txBody>
          <a:bodyPr/>
          <a:lstStyle/>
          <a:p>
            <a:pPr algn="ctr"/>
            <a:r>
              <a:rPr lang="id-ID" dirty="0" smtClean="0"/>
              <a:t>Assign SCSI ID </a:t>
            </a:r>
            <a:endParaRPr lang="id-ID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0" y="1172608"/>
                <a:ext cx="7001220" cy="3180900"/>
              </a:xfrm>
            </p:spPr>
            <p:txBody>
              <a:bodyPr/>
              <a:lstStyle/>
              <a:p>
                <a:r>
                  <a:rPr lang="id-ID" sz="2000" dirty="0" smtClean="0"/>
                  <a:t>Caranya assign ID adalah dengan mengatur 4 jumper. </a:t>
                </a:r>
              </a:p>
              <a:p>
                <a:r>
                  <a:rPr lang="id-ID" sz="2000" dirty="0" smtClean="0"/>
                  <a:t>Keempat jumper tersebut merepresentasikan ID dalam bilangan biner (jumper </a:t>
                </a:r>
                <a:r>
                  <a:rPr lang="id-ID" sz="2000" dirty="0" smtClean="0"/>
                  <a:t>3 </a:t>
                </a:r>
                <a:r>
                  <a:rPr lang="id-ID" sz="2000" dirty="0" smtClean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d-ID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id-ID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id-ID" sz="2000" dirty="0" smtClean="0"/>
                  <a:t>, </a:t>
                </a:r>
                <a:r>
                  <a:rPr lang="id-ID" sz="2000" dirty="0"/>
                  <a:t>jumper </a:t>
                </a:r>
                <a:r>
                  <a:rPr lang="id-ID" sz="2000" dirty="0"/>
                  <a:t>2</a:t>
                </a:r>
                <a:r>
                  <a:rPr lang="id-ID" sz="2000" dirty="0" smtClean="0"/>
                  <a:t> </a:t>
                </a:r>
                <a:r>
                  <a:rPr lang="id-ID" sz="2000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d-ID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id-ID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id-ID" sz="2000" dirty="0" smtClean="0"/>
                  <a:t>,</a:t>
                </a:r>
              </a:p>
              <a:p>
                <a:pPr marL="76200" indent="0">
                  <a:buNone/>
                </a:pPr>
                <a:r>
                  <a:rPr lang="id-ID" sz="2000" dirty="0" smtClean="0"/>
                  <a:t>        jumper </a:t>
                </a:r>
                <a:r>
                  <a:rPr lang="id-ID" sz="2000" dirty="0"/>
                  <a:t>1</a:t>
                </a:r>
                <a:r>
                  <a:rPr lang="id-ID" sz="2000" dirty="0" smtClean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d-ID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id-ID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id-ID" sz="2000" dirty="0" smtClean="0"/>
                  <a:t>,</a:t>
                </a:r>
                <a:r>
                  <a:rPr lang="id-ID" sz="2000" dirty="0"/>
                  <a:t> jumper </a:t>
                </a:r>
                <a:r>
                  <a:rPr lang="id-ID" sz="2000" dirty="0"/>
                  <a:t>0</a:t>
                </a:r>
                <a:r>
                  <a:rPr lang="id-ID" sz="2000" dirty="0" smtClean="0"/>
                  <a:t> </a:t>
                </a:r>
                <a:r>
                  <a:rPr lang="id-ID" sz="2000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d-ID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id-ID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id-ID" sz="2000" dirty="0" smtClean="0"/>
                  <a:t>)</a:t>
                </a:r>
              </a:p>
              <a:p>
                <a:r>
                  <a:rPr lang="id-ID" sz="2000" dirty="0"/>
                  <a:t>Jumper terpasang = 1 ; jumper lepas = 0</a:t>
                </a:r>
              </a:p>
              <a:p>
                <a:pPr marL="76200" indent="0">
                  <a:buNone/>
                </a:pPr>
                <a:endParaRPr lang="id-ID" sz="2000" dirty="0" smtClean="0"/>
              </a:p>
              <a:p>
                <a:pPr marL="76200" indent="0">
                  <a:buNone/>
                </a:pPr>
                <a:r>
                  <a:rPr lang="id-ID" sz="2000" dirty="0" smtClean="0"/>
                  <a:t>Contoh untuk assign ID = 7 , bilangan binernya = 0111,</a:t>
                </a:r>
              </a:p>
              <a:p>
                <a:pPr marL="76200" indent="0">
                  <a:buNone/>
                </a:pPr>
                <a:r>
                  <a:rPr lang="id-ID" sz="2000" dirty="0" smtClean="0"/>
                  <a:t>Maka lepas jumper 3 untuk merepresentasikan 0.</a:t>
                </a:r>
              </a:p>
              <a:p>
                <a:pPr marL="76200" indent="0">
                  <a:buNone/>
                </a:pPr>
                <a:endParaRPr lang="id-ID" sz="2000" dirty="0" smtClean="0"/>
              </a:p>
            </p:txBody>
          </p:sp>
        </mc:Choice>
        <mc:Fallback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0" y="1172608"/>
                <a:ext cx="7001220" cy="3180900"/>
              </a:xfrm>
              <a:blipFill>
                <a:blip r:embed="rId2"/>
                <a:stretch>
                  <a:fillRect l="-174" b="-114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76857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393634" y="594911"/>
            <a:ext cx="5138700" cy="540992"/>
          </a:xfrm>
        </p:spPr>
        <p:txBody>
          <a:bodyPr/>
          <a:lstStyle/>
          <a:p>
            <a:pPr algn="ctr"/>
            <a:r>
              <a:rPr lang="id-ID" dirty="0" smtClean="0"/>
              <a:t>SCSI binary value</a:t>
            </a:r>
            <a:endParaRPr lang="id-ID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713" y="1429696"/>
            <a:ext cx="8107611" cy="2500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049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5960124" y="164078"/>
            <a:ext cx="3106757" cy="4264200"/>
          </a:xfrm>
        </p:spPr>
        <p:txBody>
          <a:bodyPr/>
          <a:lstStyle/>
          <a:p>
            <a:r>
              <a:rPr lang="id-ID" dirty="0" smtClean="0"/>
              <a:t>Komponen fisik 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id-ID" dirty="0" smtClean="0"/>
              <a:t>Platters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id-ID" dirty="0" smtClean="0"/>
              <a:t>Read/write head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id-ID" dirty="0" smtClean="0"/>
              <a:t>Actuator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id-ID" dirty="0" smtClean="0"/>
              <a:t>Actuator arm and axis</a:t>
            </a:r>
          </a:p>
          <a:p>
            <a:pPr marL="228600" indent="0"/>
            <a:endParaRPr lang="id-ID" dirty="0" smtClean="0"/>
          </a:p>
          <a:p>
            <a:r>
              <a:rPr lang="id-ID" dirty="0" smtClean="0"/>
              <a:t>Komponen logika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id-ID" dirty="0" smtClean="0"/>
              <a:t>Tracks 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id-ID" dirty="0" smtClean="0"/>
              <a:t>Sectors 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id-ID" dirty="0" smtClean="0"/>
              <a:t>Clusters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id-ID" dirty="0" smtClean="0"/>
              <a:t>Files</a:t>
            </a:r>
            <a:endParaRPr lang="id-ID" dirty="0"/>
          </a:p>
        </p:txBody>
      </p:sp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5137150" cy="498475"/>
          </a:xfrm>
        </p:spPr>
        <p:txBody>
          <a:bodyPr/>
          <a:lstStyle/>
          <a:p>
            <a:pPr algn="ctr"/>
            <a:r>
              <a:rPr lang="id-ID" dirty="0" smtClean="0"/>
              <a:t>HDD (Hard Disk)</a:t>
            </a:r>
            <a:endParaRPr lang="id-ID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15" y="773113"/>
            <a:ext cx="5988579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5126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08471"/>
            <a:ext cx="5138700" cy="607093"/>
          </a:xfrm>
        </p:spPr>
        <p:txBody>
          <a:bodyPr/>
          <a:lstStyle/>
          <a:p>
            <a:pPr algn="ctr"/>
            <a:r>
              <a:rPr lang="id-ID" dirty="0" smtClean="0"/>
              <a:t>Daisy chaining </a:t>
            </a:r>
            <a:endParaRPr lang="id-ID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42" y="1087857"/>
            <a:ext cx="5873346" cy="3120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6492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97454"/>
            <a:ext cx="5138700" cy="662177"/>
          </a:xfrm>
        </p:spPr>
        <p:txBody>
          <a:bodyPr/>
          <a:lstStyle/>
          <a:p>
            <a:r>
              <a:rPr lang="id-ID" dirty="0" smtClean="0"/>
              <a:t>External Connection Types 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0" y="1238710"/>
            <a:ext cx="5392757" cy="3180900"/>
          </a:xfrm>
        </p:spPr>
        <p:txBody>
          <a:bodyPr/>
          <a:lstStyle/>
          <a:p>
            <a:r>
              <a:rPr lang="id-ID" sz="2000" dirty="0" smtClean="0"/>
              <a:t> USB (USD 2.0 support 480 Mbit/s;</a:t>
            </a:r>
          </a:p>
          <a:p>
            <a:pPr marL="76200" indent="0">
              <a:buNone/>
            </a:pPr>
            <a:r>
              <a:rPr lang="id-ID" sz="2000" dirty="0"/>
              <a:t> </a:t>
            </a:r>
            <a:r>
              <a:rPr lang="id-ID" sz="2000" dirty="0" smtClean="0"/>
              <a:t>      USB 3.0 support 5 Gbit/s, max   </a:t>
            </a:r>
          </a:p>
          <a:p>
            <a:pPr marL="76200" indent="0">
              <a:buNone/>
            </a:pPr>
            <a:r>
              <a:rPr lang="id-ID" sz="2000" dirty="0"/>
              <a:t> </a:t>
            </a:r>
            <a:r>
              <a:rPr lang="id-ID" sz="2000" dirty="0" smtClean="0"/>
              <a:t>      cable 5m, max 127 devices on </a:t>
            </a:r>
          </a:p>
          <a:p>
            <a:pPr marL="76200" indent="0">
              <a:buNone/>
            </a:pPr>
            <a:r>
              <a:rPr lang="id-ID" sz="2000" dirty="0"/>
              <a:t> </a:t>
            </a:r>
            <a:r>
              <a:rPr lang="id-ID" sz="2000" dirty="0" smtClean="0"/>
              <a:t>      single USB hub)</a:t>
            </a:r>
          </a:p>
          <a:p>
            <a:pPr marL="76200" indent="0">
              <a:buNone/>
            </a:pPr>
            <a:endParaRPr lang="id-ID" dirty="0" smtClean="0"/>
          </a:p>
          <a:p>
            <a:endParaRPr lang="id-ID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0647" y="1750006"/>
            <a:ext cx="4803354" cy="3393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0778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45335" y="135283"/>
            <a:ext cx="5138700" cy="857400"/>
          </a:xfrm>
        </p:spPr>
        <p:txBody>
          <a:bodyPr/>
          <a:lstStyle/>
          <a:p>
            <a:r>
              <a:rPr lang="id-ID" dirty="0"/>
              <a:t>External Connection Types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0" y="992683"/>
            <a:ext cx="7001219" cy="3180900"/>
          </a:xfrm>
        </p:spPr>
        <p:txBody>
          <a:bodyPr/>
          <a:lstStyle/>
          <a:p>
            <a:r>
              <a:rPr lang="id-ID" sz="2000" dirty="0" smtClean="0"/>
              <a:t>Firewire (IEEE 1394)</a:t>
            </a:r>
          </a:p>
          <a:p>
            <a:pPr marL="76200" indent="0">
              <a:buNone/>
            </a:pPr>
            <a:r>
              <a:rPr lang="id-ID" sz="2000" dirty="0"/>
              <a:t> </a:t>
            </a:r>
            <a:r>
              <a:rPr lang="id-ID" sz="2000" dirty="0" smtClean="0"/>
              <a:t>      Firewire 400 (1394a)  speeds up to 400 Mbps</a:t>
            </a:r>
          </a:p>
          <a:p>
            <a:pPr marL="76200" indent="0">
              <a:buNone/>
            </a:pPr>
            <a:r>
              <a:rPr lang="id-ID" sz="2000" dirty="0"/>
              <a:t> </a:t>
            </a:r>
            <a:r>
              <a:rPr lang="id-ID" sz="2000" dirty="0" smtClean="0"/>
              <a:t>      Firewire 800 (1394b) speeds up to 800 Mbps </a:t>
            </a:r>
          </a:p>
          <a:p>
            <a:pPr marL="76200" indent="0">
              <a:buNone/>
            </a:pPr>
            <a:r>
              <a:rPr lang="id-ID" sz="2000" dirty="0"/>
              <a:t> </a:t>
            </a:r>
            <a:r>
              <a:rPr lang="id-ID" sz="2000" dirty="0" smtClean="0"/>
              <a:t>      max cable 4,5 m </a:t>
            </a:r>
          </a:p>
          <a:p>
            <a:pPr marL="76200" indent="0">
              <a:buNone/>
            </a:pPr>
            <a:r>
              <a:rPr lang="id-ID" sz="2000" dirty="0"/>
              <a:t> </a:t>
            </a:r>
            <a:r>
              <a:rPr lang="id-ID" sz="2000" dirty="0" smtClean="0"/>
              <a:t>      max daisy chain on single port = 63</a:t>
            </a:r>
          </a:p>
          <a:p>
            <a:pPr marL="76200" indent="0">
              <a:buNone/>
            </a:pPr>
            <a:r>
              <a:rPr lang="id-ID" sz="2000" dirty="0"/>
              <a:t> </a:t>
            </a:r>
            <a:r>
              <a:rPr lang="id-ID" sz="2000" dirty="0" smtClean="0"/>
              <a:t>      Firewire port : 4,6,9 pin</a:t>
            </a:r>
          </a:p>
          <a:p>
            <a:pPr marL="76200" indent="0">
              <a:buNone/>
            </a:pPr>
            <a:r>
              <a:rPr lang="id-ID" sz="2000" dirty="0"/>
              <a:t> </a:t>
            </a:r>
            <a:r>
              <a:rPr lang="id-ID" sz="2000" dirty="0" smtClean="0"/>
              <a:t>      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9095583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76270"/>
            <a:ext cx="5138700" cy="552009"/>
          </a:xfrm>
        </p:spPr>
        <p:txBody>
          <a:bodyPr/>
          <a:lstStyle/>
          <a:p>
            <a:r>
              <a:rPr lang="id-ID" dirty="0"/>
              <a:t>External Connection Types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56352" y="981429"/>
            <a:ext cx="5138700" cy="3180900"/>
          </a:xfrm>
        </p:spPr>
        <p:txBody>
          <a:bodyPr/>
          <a:lstStyle/>
          <a:p>
            <a:pPr marL="76200" indent="0">
              <a:buNone/>
            </a:pPr>
            <a:r>
              <a:rPr lang="id-ID" dirty="0" smtClean="0"/>
              <a:t>eSATA</a:t>
            </a:r>
          </a:p>
          <a:p>
            <a:pPr marL="76200" indent="0">
              <a:buNone/>
            </a:pPr>
            <a:r>
              <a:rPr lang="id-ID" dirty="0" smtClean="0"/>
              <a:t>Based on SATA 3G </a:t>
            </a:r>
          </a:p>
          <a:p>
            <a:pPr marL="76200" indent="0">
              <a:buNone/>
            </a:pPr>
            <a:r>
              <a:rPr lang="id-ID" dirty="0" smtClean="0"/>
              <a:t>Transfer rate up to 3 Gbit/s</a:t>
            </a:r>
          </a:p>
          <a:p>
            <a:pPr marL="76200" indent="0">
              <a:buNone/>
            </a:pPr>
            <a:r>
              <a:rPr lang="id-ID" dirty="0" smtClean="0"/>
              <a:t>Have 7 wires and shielded</a:t>
            </a:r>
          </a:p>
          <a:p>
            <a:pPr marL="76200" indent="0">
              <a:buNone/>
            </a:pPr>
            <a:r>
              <a:rPr lang="id-ID" dirty="0" smtClean="0"/>
              <a:t>Max cable 2 m</a:t>
            </a:r>
          </a:p>
          <a:p>
            <a:pPr marL="76200" indent="0">
              <a:buNone/>
            </a:pPr>
            <a:r>
              <a:rPr lang="id-ID" dirty="0" smtClean="0"/>
              <a:t>Can only connect to 1 device to the port</a:t>
            </a:r>
          </a:p>
          <a:p>
            <a:pPr marL="76200" indent="0">
              <a:buNone/>
            </a:pPr>
            <a:endParaRPr lang="id-ID" dirty="0" smtClean="0"/>
          </a:p>
          <a:p>
            <a:pPr marL="7620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852874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4318" y="201385"/>
            <a:ext cx="5138700" cy="857400"/>
          </a:xfrm>
        </p:spPr>
        <p:txBody>
          <a:bodyPr/>
          <a:lstStyle/>
          <a:p>
            <a:r>
              <a:rPr lang="id-ID" dirty="0"/>
              <a:t>External Connection Types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69065" y="1058785"/>
            <a:ext cx="5138700" cy="3180900"/>
          </a:xfrm>
        </p:spPr>
        <p:txBody>
          <a:bodyPr/>
          <a:lstStyle/>
          <a:p>
            <a:pPr marL="76200" indent="0" algn="just">
              <a:buNone/>
            </a:pPr>
            <a:r>
              <a:rPr lang="id-ID" sz="2000" dirty="0" smtClean="0"/>
              <a:t>eSATAp</a:t>
            </a:r>
          </a:p>
          <a:p>
            <a:pPr marL="76200" indent="0" algn="just">
              <a:buNone/>
            </a:pPr>
            <a:r>
              <a:rPr lang="id-ID" sz="2000" dirty="0" smtClean="0"/>
              <a:t>Kombinasi SATA dan USB</a:t>
            </a:r>
          </a:p>
          <a:p>
            <a:pPr marL="76200" indent="0" algn="just">
              <a:buNone/>
            </a:pPr>
            <a:r>
              <a:rPr lang="id-ID" sz="2000" dirty="0" smtClean="0"/>
              <a:t>Bisa detect keduanya</a:t>
            </a:r>
          </a:p>
          <a:p>
            <a:pPr marL="76200" indent="0" algn="just">
              <a:buNone/>
            </a:pPr>
            <a:r>
              <a:rPr lang="id-ID" sz="2000" dirty="0" smtClean="0"/>
              <a:t>7 pin (SATA) , 4 pin (USB)</a:t>
            </a:r>
          </a:p>
          <a:p>
            <a:pPr marL="76200" indent="0" algn="just">
              <a:buNone/>
            </a:pPr>
            <a:r>
              <a:rPr lang="id-ID" sz="2000" dirty="0" smtClean="0"/>
              <a:t>Originally support 5V powered device tapi ada tambahan 2 pin untuk mengakomodasi 12V powered device</a:t>
            </a:r>
          </a:p>
          <a:p>
            <a:pPr marL="76200" indent="0"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0177965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998" y="1231682"/>
            <a:ext cx="7926636" cy="268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2046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Ethernet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smtClean="0"/>
              <a:t>RJ-45 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855000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27</a:t>
            </a:fld>
            <a:endParaRPr lang="e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Solid State Drives (SSD)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sz="2000" dirty="0" smtClean="0"/>
              <a:t>Tidak memiliki komponen bergerak </a:t>
            </a:r>
          </a:p>
          <a:p>
            <a:r>
              <a:rPr lang="id-ID" sz="2000" dirty="0" smtClean="0"/>
              <a:t>Nonvolatile </a:t>
            </a:r>
          </a:p>
          <a:p>
            <a:pPr marL="76200" indent="0">
              <a:buNone/>
            </a:pPr>
            <a:endParaRPr lang="id-ID" sz="2000" dirty="0" smtClean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9168024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28</a:t>
            </a:fld>
            <a:endParaRPr lang="e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41522"/>
            <a:ext cx="5138700" cy="651161"/>
          </a:xfrm>
        </p:spPr>
        <p:txBody>
          <a:bodyPr/>
          <a:lstStyle/>
          <a:p>
            <a:r>
              <a:rPr lang="id-ID" dirty="0" smtClean="0"/>
              <a:t>Flash memory 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7200" y="1128540"/>
            <a:ext cx="5138700" cy="3180900"/>
          </a:xfrm>
        </p:spPr>
        <p:txBody>
          <a:bodyPr/>
          <a:lstStyle/>
          <a:p>
            <a:r>
              <a:rPr lang="id-ID" dirty="0" smtClean="0"/>
              <a:t>Compact Flash (CF)</a:t>
            </a:r>
          </a:p>
          <a:p>
            <a:r>
              <a:rPr lang="id-ID" dirty="0" smtClean="0"/>
              <a:t>Secure Digital (SD)</a:t>
            </a:r>
          </a:p>
          <a:p>
            <a:r>
              <a:rPr lang="id-ID" dirty="0" smtClean="0"/>
              <a:t>Mini-SD</a:t>
            </a:r>
          </a:p>
          <a:p>
            <a:r>
              <a:rPr lang="id-ID" dirty="0" smtClean="0"/>
              <a:t>Micro-SD</a:t>
            </a:r>
          </a:p>
          <a:p>
            <a:r>
              <a:rPr lang="id-ID" dirty="0" smtClean="0"/>
              <a:t>xD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8529626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29</a:t>
            </a:fld>
            <a:endParaRPr lang="e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5421"/>
            <a:ext cx="5138700" cy="585059"/>
          </a:xfrm>
        </p:spPr>
        <p:txBody>
          <a:bodyPr/>
          <a:lstStyle/>
          <a:p>
            <a:pPr algn="ctr"/>
            <a:r>
              <a:rPr lang="id-ID" dirty="0" smtClean="0"/>
              <a:t>Optical Disk and Drive</a:t>
            </a:r>
            <a:endParaRPr lang="id-ID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048" y="860480"/>
            <a:ext cx="7794434" cy="3950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870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4997" y="223418"/>
            <a:ext cx="5778347" cy="857400"/>
          </a:xfrm>
        </p:spPr>
        <p:txBody>
          <a:bodyPr/>
          <a:lstStyle/>
          <a:p>
            <a:pPr algn="ctr"/>
            <a:r>
              <a:rPr lang="id-ID" sz="2400" dirty="0" smtClean="0"/>
              <a:t>Hal yang perlu diperhatikan saat membeli hard disk</a:t>
            </a:r>
            <a:endParaRPr lang="id-ID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56351" y="1205659"/>
            <a:ext cx="5138700" cy="3180900"/>
          </a:xfrm>
        </p:spPr>
        <p:txBody>
          <a:bodyPr/>
          <a:lstStyle/>
          <a:p>
            <a:r>
              <a:rPr lang="id-ID" dirty="0" smtClean="0"/>
              <a:t>Ukuran </a:t>
            </a:r>
          </a:p>
          <a:p>
            <a:r>
              <a:rPr lang="id-ID" dirty="0" smtClean="0"/>
              <a:t>Interface</a:t>
            </a:r>
          </a:p>
          <a:p>
            <a:r>
              <a:rPr lang="id-ID" dirty="0" smtClean="0"/>
              <a:t>Rotational speed (RPM)</a:t>
            </a:r>
          </a:p>
          <a:p>
            <a:pPr marL="76200" indent="0">
              <a:buNone/>
            </a:pPr>
            <a:r>
              <a:rPr lang="id-ID" dirty="0" smtClean="0"/>
              <a:t>SEEK TIME juga penting !!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4438398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30</a:t>
            </a:fld>
            <a:endParaRPr lang="e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17364" y="286437"/>
            <a:ext cx="5138700" cy="651161"/>
          </a:xfrm>
        </p:spPr>
        <p:txBody>
          <a:bodyPr/>
          <a:lstStyle/>
          <a:p>
            <a:r>
              <a:rPr lang="id-ID" dirty="0" smtClean="0"/>
              <a:t>Compact Disk Operation </a:t>
            </a:r>
            <a:endParaRPr lang="id-ID" dirty="0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682"/>
          <a:stretch>
            <a:fillRect/>
          </a:stretch>
        </p:blipFill>
        <p:spPr bwMode="auto">
          <a:xfrm>
            <a:off x="657701" y="1260914"/>
            <a:ext cx="7538847" cy="3349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08636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31</a:t>
            </a:fld>
            <a:endParaRPr lang="en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90250" y="324309"/>
            <a:ext cx="5138700" cy="3180900"/>
          </a:xfrm>
        </p:spPr>
        <p:txBody>
          <a:bodyPr/>
          <a:lstStyle/>
          <a:p>
            <a:r>
              <a:rPr lang="id-ID" dirty="0" smtClean="0"/>
              <a:t>R (Recordable)</a:t>
            </a:r>
          </a:p>
          <a:p>
            <a:r>
              <a:rPr lang="id-ID" dirty="0" smtClean="0"/>
              <a:t>RW (Rewriteable)</a:t>
            </a:r>
          </a:p>
          <a:p>
            <a:r>
              <a:rPr lang="id-ID" dirty="0" smtClean="0"/>
              <a:t>RE ( Recordable Erasable)</a:t>
            </a:r>
          </a:p>
          <a:p>
            <a:pPr marL="76200" indent="0">
              <a:buNone/>
            </a:pPr>
            <a:endParaRPr lang="id-ID" dirty="0" smtClean="0"/>
          </a:p>
          <a:p>
            <a:pPr marL="76200" indent="0">
              <a:buNone/>
            </a:pPr>
            <a:r>
              <a:rPr lang="id-ID" dirty="0" smtClean="0"/>
              <a:t>Speed</a:t>
            </a:r>
            <a:endParaRPr lang="id-ID" dirty="0"/>
          </a:p>
          <a:p>
            <a:pPr marL="76200" indent="0">
              <a:buNone/>
            </a:pPr>
            <a:r>
              <a:rPr lang="id-ID" dirty="0"/>
              <a:t>CD: 150 KBps</a:t>
            </a:r>
          </a:p>
          <a:p>
            <a:pPr marL="76200" indent="0">
              <a:buNone/>
            </a:pPr>
            <a:r>
              <a:rPr lang="id-ID" dirty="0" smtClean="0"/>
              <a:t>DVD</a:t>
            </a:r>
            <a:r>
              <a:rPr lang="id-ID" dirty="0"/>
              <a:t>: 1.39 </a:t>
            </a:r>
            <a:r>
              <a:rPr lang="id-ID" dirty="0" smtClean="0"/>
              <a:t>MBps</a:t>
            </a:r>
          </a:p>
          <a:p>
            <a:pPr marL="76200" indent="0">
              <a:buNone/>
            </a:pPr>
            <a:r>
              <a:rPr lang="id-ID" dirty="0" smtClean="0"/>
              <a:t>Blu-Ray</a:t>
            </a:r>
            <a:r>
              <a:rPr lang="id-ID" dirty="0"/>
              <a:t>: 4.5 MBps</a:t>
            </a:r>
          </a:p>
        </p:txBody>
      </p:sp>
    </p:spTree>
    <p:extLst>
      <p:ext uri="{BB962C8B-B14F-4D97-AF65-F5344CB8AC3E}">
        <p14:creationId xmlns:p14="http://schemas.microsoft.com/office/powerpoint/2010/main" val="35730588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32</a:t>
            </a:fld>
            <a:endParaRPr lang="e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8048" y="264405"/>
            <a:ext cx="5138700" cy="662177"/>
          </a:xfrm>
        </p:spPr>
        <p:txBody>
          <a:bodyPr/>
          <a:lstStyle/>
          <a:p>
            <a:r>
              <a:rPr lang="id-ID" dirty="0" smtClean="0"/>
              <a:t>Penyimpan lainnya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58048" y="1150574"/>
            <a:ext cx="5138700" cy="3180900"/>
          </a:xfrm>
        </p:spPr>
        <p:txBody>
          <a:bodyPr/>
          <a:lstStyle/>
          <a:p>
            <a:r>
              <a:rPr lang="id-ID" dirty="0" smtClean="0"/>
              <a:t>Floppy disk</a:t>
            </a:r>
          </a:p>
          <a:p>
            <a:r>
              <a:rPr lang="id-ID" dirty="0" smtClean="0"/>
              <a:t>Tape disk  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9611119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33</a:t>
            </a:fld>
            <a:endParaRPr lang="e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9912" y="421722"/>
            <a:ext cx="6163937" cy="857400"/>
          </a:xfrm>
        </p:spPr>
        <p:txBody>
          <a:bodyPr/>
          <a:lstStyle/>
          <a:p>
            <a:r>
              <a:rPr lang="id-ID" sz="2400" dirty="0" smtClean="0"/>
              <a:t>R</a:t>
            </a:r>
            <a:r>
              <a:rPr lang="en-US" sz="2400" dirty="0" err="1" smtClean="0"/>
              <a:t>edundant</a:t>
            </a:r>
            <a:r>
              <a:rPr lang="en-US" sz="2400" dirty="0" smtClean="0"/>
              <a:t> </a:t>
            </a:r>
            <a:r>
              <a:rPr lang="id-ID" sz="2400" dirty="0" smtClean="0"/>
              <a:t>A</a:t>
            </a:r>
            <a:r>
              <a:rPr lang="en-US" sz="2400" dirty="0" err="1" smtClean="0"/>
              <a:t>rray</a:t>
            </a:r>
            <a:r>
              <a:rPr lang="en-US" sz="2400" dirty="0" smtClean="0"/>
              <a:t> </a:t>
            </a:r>
            <a:r>
              <a:rPr lang="en-US" sz="2400" dirty="0"/>
              <a:t>of </a:t>
            </a:r>
            <a:r>
              <a:rPr lang="id-ID" sz="2400" dirty="0" smtClean="0"/>
              <a:t>I</a:t>
            </a:r>
            <a:r>
              <a:rPr lang="en-US" sz="2400" dirty="0" err="1" smtClean="0"/>
              <a:t>ndependent</a:t>
            </a:r>
            <a:r>
              <a:rPr lang="en-US" sz="2400" dirty="0" smtClean="0"/>
              <a:t> </a:t>
            </a:r>
            <a:r>
              <a:rPr lang="en-US" sz="2400" dirty="0"/>
              <a:t>(or </a:t>
            </a:r>
            <a:r>
              <a:rPr lang="id-ID" sz="2400" dirty="0" smtClean="0"/>
              <a:t>I</a:t>
            </a:r>
            <a:r>
              <a:rPr lang="en-US" sz="2400" dirty="0" err="1" smtClean="0"/>
              <a:t>nexpensive</a:t>
            </a:r>
            <a:r>
              <a:rPr lang="en-US" sz="2400" dirty="0"/>
              <a:t>) </a:t>
            </a:r>
            <a:r>
              <a:rPr lang="id-ID" sz="2400" dirty="0" smtClean="0"/>
              <a:t>D</a:t>
            </a:r>
            <a:r>
              <a:rPr lang="en-US" sz="2400" dirty="0" err="1" smtClean="0"/>
              <a:t>isks</a:t>
            </a:r>
            <a:r>
              <a:rPr lang="en-US" sz="2400" dirty="0" smtClean="0"/>
              <a:t> </a:t>
            </a:r>
            <a:r>
              <a:rPr lang="en-US" sz="2400" dirty="0"/>
              <a:t>(RAID)</a:t>
            </a:r>
            <a:endParaRPr lang="id-ID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0" y="1492097"/>
            <a:ext cx="6119869" cy="3180900"/>
          </a:xfrm>
        </p:spPr>
        <p:txBody>
          <a:bodyPr/>
          <a:lstStyle/>
          <a:p>
            <a:r>
              <a:rPr lang="en-US" sz="2000" dirty="0"/>
              <a:t>uses multiple disks to </a:t>
            </a:r>
            <a:r>
              <a:rPr lang="en-US" sz="2000" dirty="0" smtClean="0"/>
              <a:t>provide</a:t>
            </a:r>
            <a:r>
              <a:rPr lang="id-ID" sz="2000" dirty="0" smtClean="0"/>
              <a:t> </a:t>
            </a:r>
            <a:r>
              <a:rPr lang="en-US" sz="2000" dirty="0" smtClean="0"/>
              <a:t>increased </a:t>
            </a:r>
            <a:r>
              <a:rPr lang="en-US" sz="2000" dirty="0"/>
              <a:t>performance and fault tolerance</a:t>
            </a:r>
            <a:r>
              <a:rPr lang="en-US" dirty="0"/>
              <a:t>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1578061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34</a:t>
            </a:fld>
            <a:endParaRPr lang="e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5138700" cy="857400"/>
          </a:xfrm>
        </p:spPr>
        <p:txBody>
          <a:bodyPr/>
          <a:lstStyle/>
          <a:p>
            <a:r>
              <a:rPr lang="id-ID" dirty="0" smtClean="0"/>
              <a:t>RAID 0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47880" y="857400"/>
            <a:ext cx="5138700" cy="3180900"/>
          </a:xfrm>
        </p:spPr>
        <p:txBody>
          <a:bodyPr/>
          <a:lstStyle/>
          <a:p>
            <a:r>
              <a:rPr lang="id-ID" dirty="0" smtClean="0"/>
              <a:t>Membagi data ke seluruh disk </a:t>
            </a:r>
          </a:p>
          <a:p>
            <a:r>
              <a:rPr lang="id-ID" dirty="0" smtClean="0"/>
              <a:t>Akses ke data lebih cepat </a:t>
            </a:r>
          </a:p>
          <a:p>
            <a:r>
              <a:rPr lang="id-ID" dirty="0" smtClean="0"/>
              <a:t>Ketika ada kesalahan, data tetap hilang </a:t>
            </a:r>
            <a:endParaRPr lang="id-ID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554" y="2860694"/>
            <a:ext cx="7640198" cy="203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7133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35</a:t>
            </a:fld>
            <a:endParaRPr lang="e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5422"/>
            <a:ext cx="5138700" cy="673194"/>
          </a:xfrm>
        </p:spPr>
        <p:txBody>
          <a:bodyPr/>
          <a:lstStyle/>
          <a:p>
            <a:pPr algn="ctr"/>
            <a:r>
              <a:rPr lang="id-ID" dirty="0" smtClean="0"/>
              <a:t>RAID 1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59744" y="1216675"/>
            <a:ext cx="5138700" cy="3180900"/>
          </a:xfrm>
        </p:spPr>
        <p:txBody>
          <a:bodyPr/>
          <a:lstStyle/>
          <a:p>
            <a:r>
              <a:rPr lang="id-ID" sz="2000" dirty="0" smtClean="0"/>
              <a:t>Mirroring</a:t>
            </a:r>
          </a:p>
          <a:p>
            <a:r>
              <a:rPr lang="id-ID" sz="2000" dirty="0" smtClean="0"/>
              <a:t>Jika data pada disk 1 hilang,  maka data yang sama di disk lain masih ada </a:t>
            </a:r>
          </a:p>
          <a:p>
            <a:endParaRPr lang="id-ID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673550"/>
            <a:ext cx="7783417" cy="2225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0200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36</a:t>
            </a:fld>
            <a:endParaRPr lang="e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5138700" cy="857400"/>
          </a:xfrm>
        </p:spPr>
        <p:txBody>
          <a:bodyPr/>
          <a:lstStyle/>
          <a:p>
            <a:r>
              <a:rPr lang="id-ID" dirty="0" smtClean="0"/>
              <a:t>RAID 5 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25846" y="857400"/>
            <a:ext cx="5138700" cy="3180900"/>
          </a:xfrm>
        </p:spPr>
        <p:txBody>
          <a:bodyPr/>
          <a:lstStyle/>
          <a:p>
            <a:r>
              <a:rPr lang="id-ID" dirty="0" smtClean="0"/>
              <a:t>Menggunakan minimal 3 disk. </a:t>
            </a:r>
          </a:p>
          <a:p>
            <a:r>
              <a:rPr lang="id-ID" dirty="0" smtClean="0"/>
              <a:t>Diberikan alokasi tempat pada ketiga disk setara dengan 1 disk khusus untuk parity</a:t>
            </a:r>
          </a:p>
          <a:p>
            <a:endParaRPr lang="id-ID" dirty="0" smtClean="0"/>
          </a:p>
          <a:p>
            <a:endParaRPr lang="id-ID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841190"/>
            <a:ext cx="5591175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5926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37</a:t>
            </a:fld>
            <a:endParaRPr lang="e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0081" y="278503"/>
            <a:ext cx="6174954" cy="857400"/>
          </a:xfrm>
        </p:spPr>
        <p:txBody>
          <a:bodyPr/>
          <a:lstStyle/>
          <a:p>
            <a:pPr algn="just"/>
            <a:r>
              <a:rPr lang="id-ID" sz="2800" dirty="0" smtClean="0"/>
              <a:t>Contoh parity ganjil dgn RAID 5</a:t>
            </a:r>
            <a:endParaRPr lang="id-ID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406" y="1740091"/>
            <a:ext cx="8196548" cy="2861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0366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38</a:t>
            </a:fld>
            <a:endParaRPr lang="e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98302"/>
            <a:ext cx="5138700" cy="629127"/>
          </a:xfrm>
        </p:spPr>
        <p:txBody>
          <a:bodyPr/>
          <a:lstStyle/>
          <a:p>
            <a:pPr algn="ctr"/>
            <a:r>
              <a:rPr lang="id-ID" dirty="0" smtClean="0"/>
              <a:t>RAID 10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7200" y="981429"/>
            <a:ext cx="5138700" cy="3180900"/>
          </a:xfrm>
        </p:spPr>
        <p:txBody>
          <a:bodyPr/>
          <a:lstStyle/>
          <a:p>
            <a:r>
              <a:rPr lang="id-ID" dirty="0" smtClean="0"/>
              <a:t>Kombinasi dari RAID 1 dan RAID 0 </a:t>
            </a:r>
            <a:endParaRPr lang="id-ID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453" y="1948779"/>
            <a:ext cx="7618164" cy="2631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2096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39</a:t>
            </a:fld>
            <a:endParaRPr lang="e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804231"/>
            <a:ext cx="5668178" cy="640144"/>
          </a:xfrm>
        </p:spPr>
        <p:txBody>
          <a:bodyPr/>
          <a:lstStyle/>
          <a:p>
            <a:r>
              <a:rPr lang="id-ID" sz="2400" dirty="0" smtClean="0"/>
              <a:t>Ruang penyimpanan yang dapat digunakan untuk menyimpan data pada RAID </a:t>
            </a:r>
            <a:endParaRPr lang="id-ID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082" y="1444375"/>
            <a:ext cx="7728333" cy="3469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246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45335" y="0"/>
            <a:ext cx="5138700" cy="857400"/>
          </a:xfrm>
        </p:spPr>
        <p:txBody>
          <a:bodyPr/>
          <a:lstStyle/>
          <a:p>
            <a:pPr algn="ctr"/>
            <a:r>
              <a:rPr lang="id-ID" dirty="0" smtClean="0"/>
              <a:t>Hard Drive Interfaces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46184" y="857400"/>
            <a:ext cx="5138700" cy="3180900"/>
          </a:xfrm>
        </p:spPr>
        <p:txBody>
          <a:bodyPr/>
          <a:lstStyle/>
          <a:p>
            <a:r>
              <a:rPr lang="id-ID" dirty="0"/>
              <a:t>Integrated Drive Electronics (IDE</a:t>
            </a:r>
            <a:r>
              <a:rPr lang="id-ID" dirty="0" smtClean="0"/>
              <a:t>).</a:t>
            </a:r>
          </a:p>
          <a:p>
            <a:r>
              <a:rPr lang="id-ID" dirty="0"/>
              <a:t>Advanced Technology Attachment (ATA </a:t>
            </a:r>
            <a:r>
              <a:rPr lang="id-ID" dirty="0" smtClean="0"/>
              <a:t>).</a:t>
            </a:r>
          </a:p>
          <a:p>
            <a:r>
              <a:rPr lang="en-US" dirty="0"/>
              <a:t>Extended IDE (EI DE) and ATA -2</a:t>
            </a:r>
            <a:r>
              <a:rPr lang="en-US" dirty="0" smtClean="0"/>
              <a:t>.</a:t>
            </a:r>
            <a:endParaRPr lang="id-ID" dirty="0" smtClean="0"/>
          </a:p>
          <a:p>
            <a:r>
              <a:rPr lang="id-ID" dirty="0" smtClean="0"/>
              <a:t>ATA Packet Interface (ATAPI)</a:t>
            </a:r>
          </a:p>
          <a:p>
            <a:r>
              <a:rPr lang="id-ID" dirty="0" smtClean="0"/>
              <a:t>Paralel ATA (PATA)</a:t>
            </a:r>
          </a:p>
          <a:p>
            <a:r>
              <a:rPr lang="id-ID" dirty="0" smtClean="0"/>
              <a:t>Serial ATA (SATA)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0438061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40</a:t>
            </a:fld>
            <a:endParaRPr lang="e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RAID </a:t>
            </a:r>
            <a:endParaRPr lang="id-ID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30541"/>
            <a:ext cx="7970704" cy="330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8066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41</a:t>
            </a:fld>
            <a:endParaRPr lang="e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9065" y="352540"/>
            <a:ext cx="5138700" cy="518958"/>
          </a:xfrm>
        </p:spPr>
        <p:txBody>
          <a:bodyPr/>
          <a:lstStyle/>
          <a:p>
            <a:r>
              <a:rPr lang="id-ID" sz="2400" dirty="0" smtClean="0"/>
              <a:t>Masalah umum pada harddisk</a:t>
            </a:r>
            <a:endParaRPr lang="id-ID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69065" y="981429"/>
            <a:ext cx="5138700" cy="3180900"/>
          </a:xfrm>
        </p:spPr>
        <p:txBody>
          <a:bodyPr/>
          <a:lstStyle/>
          <a:p>
            <a:r>
              <a:rPr lang="id-ID" dirty="0" smtClean="0"/>
              <a:t>Loud Clicking Noise </a:t>
            </a:r>
          </a:p>
          <a:p>
            <a:r>
              <a:rPr lang="id-ID" dirty="0" smtClean="0"/>
              <a:t>Read/Write Failure</a:t>
            </a:r>
          </a:p>
          <a:p>
            <a:r>
              <a:rPr lang="id-ID" dirty="0" smtClean="0"/>
              <a:t>Slow Performance </a:t>
            </a:r>
          </a:p>
          <a:p>
            <a:r>
              <a:rPr lang="id-ID" dirty="0" smtClean="0"/>
              <a:t>Failure to Boot</a:t>
            </a:r>
          </a:p>
          <a:p>
            <a:endParaRPr lang="id-ID" dirty="0" smtClean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9442680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36"/>
          <p:cNvSpPr txBox="1">
            <a:spLocks noGrp="1"/>
          </p:cNvSpPr>
          <p:nvPr>
            <p:ph type="ctrTitle" idx="4294967295"/>
          </p:nvPr>
        </p:nvSpPr>
        <p:spPr>
          <a:xfrm>
            <a:off x="685800" y="440350"/>
            <a:ext cx="4863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THANKS!</a:t>
            </a:r>
            <a:endParaRPr sz="6000" dirty="0"/>
          </a:p>
        </p:txBody>
      </p:sp>
      <p:sp>
        <p:nvSpPr>
          <p:cNvPr id="484" name="Google Shape;484;p36"/>
          <p:cNvSpPr txBox="1">
            <a:spLocks noGrp="1"/>
          </p:cNvSpPr>
          <p:nvPr>
            <p:ph type="subTitle" idx="4294967295"/>
          </p:nvPr>
        </p:nvSpPr>
        <p:spPr>
          <a:xfrm>
            <a:off x="685800" y="1639925"/>
            <a:ext cx="4863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 b="1"/>
              <a:t>Any questions?</a:t>
            </a:r>
            <a:endParaRPr sz="3600" b="1"/>
          </a:p>
        </p:txBody>
      </p:sp>
      <p:sp>
        <p:nvSpPr>
          <p:cNvPr id="486" name="Google Shape;486;p36"/>
          <p:cNvSpPr txBox="1">
            <a:spLocks noGrp="1"/>
          </p:cNvSpPr>
          <p:nvPr>
            <p:ph type="sldNum" idx="12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56469"/>
            <a:ext cx="5138700" cy="857400"/>
          </a:xfrm>
        </p:spPr>
        <p:txBody>
          <a:bodyPr/>
          <a:lstStyle/>
          <a:p>
            <a:r>
              <a:rPr lang="id-ID" dirty="0" smtClean="0"/>
              <a:t>PATA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7200" y="1113869"/>
            <a:ext cx="5138700" cy="3180900"/>
          </a:xfrm>
        </p:spPr>
        <p:txBody>
          <a:bodyPr/>
          <a:lstStyle/>
          <a:p>
            <a:r>
              <a:rPr lang="id-ID" dirty="0" smtClean="0"/>
              <a:t>Menggunakan DMA untuk direct-transfer (tidak merepotkan CPU</a:t>
            </a:r>
            <a:endParaRPr lang="id-ID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412857"/>
            <a:ext cx="8053674" cy="2662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235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41523"/>
            <a:ext cx="5138700" cy="518958"/>
          </a:xfrm>
        </p:spPr>
        <p:txBody>
          <a:bodyPr/>
          <a:lstStyle/>
          <a:p>
            <a:pPr algn="ctr"/>
            <a:r>
              <a:rPr lang="id-ID" dirty="0" smtClean="0"/>
              <a:t>PATA CONNECTOR &amp; KABEL</a:t>
            </a:r>
            <a:endParaRPr lang="id-ID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14" y="943104"/>
            <a:ext cx="3524250" cy="16287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778" y="2654502"/>
            <a:ext cx="7684266" cy="2246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510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1777" y="198302"/>
            <a:ext cx="6086819" cy="651161"/>
          </a:xfrm>
        </p:spPr>
        <p:txBody>
          <a:bodyPr/>
          <a:lstStyle/>
          <a:p>
            <a:pPr algn="ctr"/>
            <a:r>
              <a:rPr lang="id-ID" sz="2800" dirty="0" smtClean="0"/>
              <a:t>Konfigurasi master dan slave</a:t>
            </a:r>
            <a:endParaRPr lang="id-ID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419" y="3416008"/>
            <a:ext cx="7089354" cy="14679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102" y="741285"/>
            <a:ext cx="7228672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900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4235"/>
            <a:ext cx="5138700" cy="662177"/>
          </a:xfrm>
        </p:spPr>
        <p:txBody>
          <a:bodyPr/>
          <a:lstStyle/>
          <a:p>
            <a:pPr algn="ctr"/>
            <a:r>
              <a:rPr lang="id-ID" dirty="0" smtClean="0"/>
              <a:t>PATA Power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5138700" cy="3923850"/>
          </a:xfrm>
        </p:spPr>
        <p:txBody>
          <a:bodyPr/>
          <a:lstStyle/>
          <a:p>
            <a:r>
              <a:rPr lang="id-ID" dirty="0" smtClean="0"/>
              <a:t>Standard 4-pin Molex connector : </a:t>
            </a:r>
          </a:p>
          <a:p>
            <a:pPr lvl="1"/>
            <a:r>
              <a:rPr lang="id-ID" dirty="0" smtClean="0"/>
              <a:t>Yellow 12 V</a:t>
            </a:r>
          </a:p>
          <a:p>
            <a:pPr lvl="1"/>
            <a:r>
              <a:rPr lang="id-ID" dirty="0" smtClean="0"/>
              <a:t>Black ground (kabel tengah)</a:t>
            </a:r>
          </a:p>
          <a:p>
            <a:pPr lvl="1"/>
            <a:r>
              <a:rPr lang="id-ID" dirty="0" smtClean="0"/>
              <a:t>Red 5 V</a:t>
            </a:r>
          </a:p>
          <a:p>
            <a:pPr marL="533400" lvl="1" indent="0">
              <a:buNone/>
            </a:pPr>
            <a:endParaRPr lang="id-ID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35442" r="70030"/>
          <a:stretch/>
        </p:blipFill>
        <p:spPr>
          <a:xfrm>
            <a:off x="6070294" y="1"/>
            <a:ext cx="307370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358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426743" y="1314900"/>
            <a:ext cx="4290414" cy="3492600"/>
          </a:xfrm>
        </p:spPr>
        <p:txBody>
          <a:bodyPr/>
          <a:lstStyle/>
          <a:p>
            <a:r>
              <a:rPr lang="id-ID" dirty="0" smtClean="0"/>
              <a:t>Lebih cepat yang mana?</a:t>
            </a:r>
          </a:p>
          <a:p>
            <a:endParaRPr lang="id-ID" dirty="0" smtClean="0"/>
          </a:p>
          <a:p>
            <a:endParaRPr lang="id-ID" dirty="0"/>
          </a:p>
          <a:p>
            <a:pPr marL="76200" indent="0">
              <a:buNone/>
            </a:pPr>
            <a:endParaRPr lang="id-ID" dirty="0"/>
          </a:p>
          <a:p>
            <a:pPr marL="76200" indent="0">
              <a:buNone/>
            </a:pPr>
            <a:r>
              <a:rPr lang="id-ID" dirty="0" smtClean="0"/>
              <a:t>LVD Signaling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159306" y="730594"/>
            <a:ext cx="5138738" cy="857250"/>
          </a:xfrm>
        </p:spPr>
        <p:txBody>
          <a:bodyPr/>
          <a:lstStyle/>
          <a:p>
            <a:pPr algn="ctr"/>
            <a:r>
              <a:rPr lang="id-ID" dirty="0" smtClean="0"/>
              <a:t>Serial vs Paralel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613397612"/>
      </p:ext>
    </p:extLst>
  </p:cSld>
  <p:clrMapOvr>
    <a:masterClrMapping/>
  </p:clrMapOvr>
</p:sld>
</file>

<file path=ppt/theme/theme1.xml><?xml version="1.0" encoding="utf-8"?>
<a:theme xmlns:a="http://schemas.openxmlformats.org/drawingml/2006/main" name="Roderig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757</Words>
  <Application>Microsoft Office PowerPoint</Application>
  <PresentationFormat>On-screen Show (16:9)</PresentationFormat>
  <Paragraphs>194</Paragraphs>
  <Slides>42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0" baseType="lpstr">
      <vt:lpstr>Barlow</vt:lpstr>
      <vt:lpstr>Barlow Light</vt:lpstr>
      <vt:lpstr>Arial</vt:lpstr>
      <vt:lpstr>Cambria Math</vt:lpstr>
      <vt:lpstr>Miriam Libre</vt:lpstr>
      <vt:lpstr>Work Sans</vt:lpstr>
      <vt:lpstr>Calibri</vt:lpstr>
      <vt:lpstr>Roderigo template</vt:lpstr>
      <vt:lpstr>Pertemuan 5  Storage Devices</vt:lpstr>
      <vt:lpstr>HDD (Hard Disk)</vt:lpstr>
      <vt:lpstr>Hal yang perlu diperhatikan saat membeli hard disk</vt:lpstr>
      <vt:lpstr>Hard Drive Interfaces</vt:lpstr>
      <vt:lpstr>PATA</vt:lpstr>
      <vt:lpstr>PATA CONNECTOR &amp; KABEL</vt:lpstr>
      <vt:lpstr>Konfigurasi master dan slave</vt:lpstr>
      <vt:lpstr>PATA Power</vt:lpstr>
      <vt:lpstr>Serial vs Paralel</vt:lpstr>
      <vt:lpstr>SATA versions</vt:lpstr>
      <vt:lpstr>SATA connectors </vt:lpstr>
      <vt:lpstr>SATA Power Connector &amp; Cables</vt:lpstr>
      <vt:lpstr>Hot-swappable </vt:lpstr>
      <vt:lpstr>Small Computer System Interface (SCSI)</vt:lpstr>
      <vt:lpstr>Tipe Ultra SCSI</vt:lpstr>
      <vt:lpstr>SCSI Interfaces</vt:lpstr>
      <vt:lpstr>SCSI IDs</vt:lpstr>
      <vt:lpstr>Assign SCSI ID </vt:lpstr>
      <vt:lpstr>SCSI binary value</vt:lpstr>
      <vt:lpstr>Daisy chaining </vt:lpstr>
      <vt:lpstr>External Connection Types </vt:lpstr>
      <vt:lpstr>External Connection Types </vt:lpstr>
      <vt:lpstr>External Connection Types </vt:lpstr>
      <vt:lpstr>External Connection Types </vt:lpstr>
      <vt:lpstr>PowerPoint Presentation</vt:lpstr>
      <vt:lpstr>Ethernet</vt:lpstr>
      <vt:lpstr>Solid State Drives (SSD)</vt:lpstr>
      <vt:lpstr>Flash memory </vt:lpstr>
      <vt:lpstr>Optical Disk and Drive</vt:lpstr>
      <vt:lpstr>Compact Disk Operation </vt:lpstr>
      <vt:lpstr>PowerPoint Presentation</vt:lpstr>
      <vt:lpstr>Penyimpan lainnya</vt:lpstr>
      <vt:lpstr>Redundant Array of Independent (or Inexpensive) Disks (RAID)</vt:lpstr>
      <vt:lpstr>RAID 0</vt:lpstr>
      <vt:lpstr>RAID 1</vt:lpstr>
      <vt:lpstr>RAID 5 </vt:lpstr>
      <vt:lpstr>Contoh parity ganjil dgn RAID 5</vt:lpstr>
      <vt:lpstr>RAID 10</vt:lpstr>
      <vt:lpstr>Ruang penyimpanan yang dapat digunakan untuk menyimpan data pada RAID </vt:lpstr>
      <vt:lpstr>RAID </vt:lpstr>
      <vt:lpstr>Masalah umum pada harddisk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Pertemuan 5  Storage Devices</dc:title>
  <cp:lastModifiedBy>Windows User</cp:lastModifiedBy>
  <cp:revision>24</cp:revision>
  <dcterms:modified xsi:type="dcterms:W3CDTF">2019-03-05T08:19:34Z</dcterms:modified>
</cp:coreProperties>
</file>