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9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7" r:id="rId14"/>
    <p:sldId id="295" r:id="rId15"/>
    <p:sldId id="298" r:id="rId16"/>
    <p:sldId id="299" r:id="rId17"/>
    <p:sldId id="296" r:id="rId18"/>
    <p:sldId id="300" r:id="rId19"/>
    <p:sldId id="303" r:id="rId20"/>
    <p:sldId id="302" r:id="rId21"/>
    <p:sldId id="304" r:id="rId22"/>
    <p:sldId id="305" r:id="rId23"/>
    <p:sldId id="306" r:id="rId24"/>
    <p:sldId id="307" r:id="rId25"/>
    <p:sldId id="308" r:id="rId26"/>
    <p:sldId id="309" r:id="rId27"/>
    <p:sldId id="279" r:id="rId28"/>
  </p:sldIdLst>
  <p:sldSz cx="9144000" cy="5143500" type="screen16x9"/>
  <p:notesSz cx="6858000" cy="9144000"/>
  <p:embeddedFontLst>
    <p:embeddedFont>
      <p:font typeface="Barlow" panose="020B0604020202020204" charset="0"/>
      <p:regular r:id="rId30"/>
      <p:bold r:id="rId31"/>
      <p:italic r:id="rId32"/>
      <p:boldItalic r:id="rId33"/>
    </p:embeddedFont>
    <p:embeddedFont>
      <p:font typeface="Barlow Light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iriam Libre" panose="020B0604020202020204" charset="-79"/>
      <p:regular r:id="rId42"/>
      <p:bold r:id="rId43"/>
    </p:embeddedFont>
    <p:embeddedFont>
      <p:font typeface="Work Sans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B4FE0-4B06-4236-8C90-452F1AB2C257}">
  <a:tblStyle styleId="{0BBB4FE0-4B06-4236-8C90-452F1AB2C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hyperlink" Target="https://www.google.co.id/url?sa=i&amp;rct=j&amp;q=&amp;esrc=s&amp;source=images&amp;cd=&amp;cad=rja&amp;uact=8&amp;ved=2ahUKEwj147XT6sHhAhUSb30KHaTUCi0QjRx6BAgBEAU&amp;url=https://www.officedepot.com/a/products/3625759/Office-Depot-Brand-Thermal-Paper-Roll/&amp;psig=AOvVaw2ibOVPGJCXbJRBYngKzklV&amp;ust=155485882810957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PRINTER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728" y="81289"/>
            <a:ext cx="6097836" cy="857400"/>
          </a:xfrm>
        </p:spPr>
        <p:txBody>
          <a:bodyPr/>
          <a:lstStyle/>
          <a:p>
            <a:pPr algn="ctr"/>
            <a:r>
              <a:rPr lang="id-ID" dirty="0"/>
              <a:t>Laser printer imaging process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981429"/>
            <a:ext cx="5138700" cy="3180900"/>
          </a:xfrm>
        </p:spPr>
        <p:txBody>
          <a:bodyPr/>
          <a:lstStyle/>
          <a:p>
            <a:r>
              <a:rPr lang="id-ID" dirty="0"/>
              <a:t>Transferring</a:t>
            </a:r>
          </a:p>
          <a:p>
            <a:pPr marL="7620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37" y="1820651"/>
            <a:ext cx="6815751" cy="29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7878" y="432739"/>
            <a:ext cx="6340207" cy="857400"/>
          </a:xfrm>
        </p:spPr>
        <p:txBody>
          <a:bodyPr/>
          <a:lstStyle/>
          <a:p>
            <a:r>
              <a:rPr lang="id-ID" dirty="0"/>
              <a:t>Laser printer imaging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0" y="1671292"/>
            <a:ext cx="7006728" cy="29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0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01" y="201384"/>
            <a:ext cx="6064786" cy="857400"/>
          </a:xfrm>
        </p:spPr>
        <p:txBody>
          <a:bodyPr/>
          <a:lstStyle/>
          <a:p>
            <a:r>
              <a:rPr lang="id-ID" dirty="0"/>
              <a:t>Laser printer imaging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7" y="1382752"/>
            <a:ext cx="7579605" cy="31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8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Video</a:t>
            </a:r>
          </a:p>
          <a:p>
            <a:r>
              <a:rPr lang="id-ID" dirty="0"/>
              <a:t>https://youtu.be/PHxXmjxcAIo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658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Bisakah laser printer mencetak berwarna?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587375"/>
            <a:ext cx="5138738" cy="857250"/>
          </a:xfrm>
        </p:spPr>
        <p:txBody>
          <a:bodyPr/>
          <a:lstStyle/>
          <a:p>
            <a:r>
              <a:rPr lang="id-ID" dirty="0"/>
              <a:t>Pertanyaan </a:t>
            </a:r>
          </a:p>
        </p:txBody>
      </p:sp>
    </p:spTree>
    <p:extLst>
      <p:ext uri="{BB962C8B-B14F-4D97-AF65-F5344CB8AC3E}">
        <p14:creationId xmlns:p14="http://schemas.microsoft.com/office/powerpoint/2010/main" val="61041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5283"/>
            <a:ext cx="5138700" cy="857400"/>
          </a:xfrm>
        </p:spPr>
        <p:txBody>
          <a:bodyPr/>
          <a:lstStyle/>
          <a:p>
            <a:pPr algn="ctr"/>
            <a:r>
              <a:rPr lang="id-ID" dirty="0"/>
              <a:t>Inkjet Printers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0482"/>
            <a:ext cx="6163030" cy="31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1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Inkjet printing process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Thermal / Bubble jet printing</a:t>
            </a:r>
          </a:p>
          <a:p>
            <a:r>
              <a:rPr lang="id-ID" dirty="0"/>
              <a:t>Piezoelectric</a:t>
            </a:r>
          </a:p>
        </p:txBody>
      </p:sp>
    </p:spTree>
    <p:extLst>
      <p:ext uri="{BB962C8B-B14F-4D97-AF65-F5344CB8AC3E}">
        <p14:creationId xmlns:p14="http://schemas.microsoft.com/office/powerpoint/2010/main" val="186540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969" y="234435"/>
            <a:ext cx="5657161" cy="857400"/>
          </a:xfrm>
        </p:spPr>
        <p:txBody>
          <a:bodyPr/>
          <a:lstStyle/>
          <a:p>
            <a:r>
              <a:rPr lang="id-ID" dirty="0"/>
              <a:t>Thermal/Bubble jet printing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199" y="1091835"/>
            <a:ext cx="5138700" cy="3180900"/>
          </a:xfrm>
        </p:spPr>
        <p:txBody>
          <a:bodyPr/>
          <a:lstStyle/>
          <a:p>
            <a:r>
              <a:rPr lang="id-ID" dirty="0"/>
              <a:t>Small heater to heat the ink </a:t>
            </a:r>
            <a:r>
              <a:rPr lang="id-ID" dirty="0">
                <a:sym typeface="Wingdings" panose="05000000000000000000" pitchFamily="2" charset="2"/>
              </a:rPr>
              <a:t> small bubble, injected into the paper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944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Piezoelectric printing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Elektrical voltage -&gt; vibrate crystal </a:t>
            </a:r>
            <a:r>
              <a:rPr lang="id-ID" dirty="0">
                <a:sym typeface="Wingdings" panose="05000000000000000000" pitchFamily="2" charset="2"/>
              </a:rPr>
              <a:t> eject the ink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35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470" y="0"/>
            <a:ext cx="5138700" cy="857400"/>
          </a:xfrm>
        </p:spPr>
        <p:txBody>
          <a:bodyPr/>
          <a:lstStyle/>
          <a:p>
            <a:pPr algn="ctr"/>
            <a:r>
              <a:rPr lang="id-ID" dirty="0"/>
              <a:t>Inkjet print heads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24150" y="981429"/>
            <a:ext cx="5138700" cy="3180900"/>
          </a:xfrm>
        </p:spPr>
        <p:txBody>
          <a:bodyPr/>
          <a:lstStyle/>
          <a:p>
            <a:r>
              <a:rPr lang="id-ID" dirty="0"/>
              <a:t>Disposable </a:t>
            </a:r>
          </a:p>
          <a:p>
            <a:r>
              <a:rPr lang="id-ID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37845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220337"/>
            <a:ext cx="5138700" cy="6952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Terminology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358048" y="112854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sz="2000" dirty="0"/>
              <a:t>PPM (pages per minutes)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x-none" sz="2000" dirty="0"/>
              <a:t>	Seberapa cepat printer dapat 	mencetak </a:t>
            </a:r>
            <a:endParaRPr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id-ID" sz="2000" dirty="0"/>
              <a:t>dpi</a:t>
            </a:r>
            <a:r>
              <a:rPr lang="x-none" sz="2000" dirty="0"/>
              <a:t> ( dot per inch)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x-none" sz="2000" dirty="0"/>
              <a:t>	resolusi printer / berapa 	banyak titik 	per inchi yang  dicetak oleh printer 	tersebut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id-ID" sz="2000" dirty="0"/>
              <a:t>D</a:t>
            </a:r>
            <a:r>
              <a:rPr lang="x-none" sz="2000" dirty="0"/>
              <a:t>uplexing assembly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dirty="0"/>
              <a:t>	</a:t>
            </a:r>
            <a:r>
              <a:rPr sz="2000" dirty="0" err="1"/>
              <a:t>dapat</a:t>
            </a:r>
            <a:r>
              <a:rPr sz="2000" dirty="0"/>
              <a:t> </a:t>
            </a:r>
            <a:r>
              <a:rPr sz="2000" dirty="0" err="1"/>
              <a:t>melakukan</a:t>
            </a:r>
            <a:r>
              <a:rPr sz="2000" dirty="0"/>
              <a:t> </a:t>
            </a:r>
            <a:r>
              <a:rPr sz="2000" dirty="0" err="1"/>
              <a:t>pencetakan</a:t>
            </a:r>
            <a:r>
              <a:rPr sz="2000" dirty="0"/>
              <a:t> </a:t>
            </a:r>
            <a:r>
              <a:rPr sz="2000" dirty="0" err="1"/>
              <a:t>bolak</a:t>
            </a:r>
            <a:r>
              <a:rPr sz="2000" dirty="0"/>
              <a:t> 	</a:t>
            </a:r>
            <a:r>
              <a:rPr sz="2000" dirty="0" err="1"/>
              <a:t>balik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Problem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Inkjet calibration </a:t>
            </a:r>
          </a:p>
          <a:p>
            <a:r>
              <a:rPr lang="id-ID" dirty="0"/>
              <a:t>Paper jam </a:t>
            </a:r>
          </a:p>
          <a:p>
            <a:r>
              <a:rPr lang="id-ID" dirty="0"/>
              <a:t>Ink</a:t>
            </a:r>
          </a:p>
          <a:p>
            <a:r>
              <a:rPr lang="id-ID" dirty="0"/>
              <a:t>Print heads</a:t>
            </a:r>
          </a:p>
        </p:txBody>
      </p:sp>
    </p:spTree>
    <p:extLst>
      <p:ext uri="{BB962C8B-B14F-4D97-AF65-F5344CB8AC3E}">
        <p14:creationId xmlns:p14="http://schemas.microsoft.com/office/powerpoint/2010/main" val="421377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0674"/>
            <a:ext cx="5138700" cy="640144"/>
          </a:xfrm>
        </p:spPr>
        <p:txBody>
          <a:bodyPr/>
          <a:lstStyle/>
          <a:p>
            <a:pPr algn="ctr"/>
            <a:r>
              <a:rPr lang="id-ID" dirty="0"/>
              <a:t>Impact printer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80818"/>
            <a:ext cx="5620083" cy="30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92282" y="344604"/>
            <a:ext cx="6637663" cy="857400"/>
          </a:xfrm>
        </p:spPr>
        <p:txBody>
          <a:bodyPr/>
          <a:lstStyle/>
          <a:p>
            <a:pPr algn="ctr"/>
            <a:r>
              <a:rPr lang="id-ID" sz="2800" dirty="0"/>
              <a:t>Membentuk karakter dengan</a:t>
            </a:r>
            <a:br>
              <a:rPr lang="id-ID" sz="2800" dirty="0"/>
            </a:br>
            <a:r>
              <a:rPr lang="id-ID" sz="2800" dirty="0"/>
              <a:t> dot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4" y="1373379"/>
            <a:ext cx="5353482" cy="33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0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Problem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Paper dust</a:t>
            </a:r>
          </a:p>
          <a:p>
            <a:r>
              <a:rPr lang="id-ID" dirty="0"/>
              <a:t>Paper path </a:t>
            </a:r>
          </a:p>
          <a:p>
            <a:r>
              <a:rPr lang="id-ID" dirty="0"/>
              <a:t>Ink ribbon</a:t>
            </a:r>
          </a:p>
          <a:p>
            <a:r>
              <a:rPr lang="id-ID" dirty="0"/>
              <a:t>Print head</a:t>
            </a:r>
          </a:p>
          <a:p>
            <a:r>
              <a:rPr lang="id-ID" dirty="0"/>
              <a:t>Platen</a:t>
            </a:r>
          </a:p>
        </p:txBody>
      </p:sp>
    </p:spTree>
    <p:extLst>
      <p:ext uri="{BB962C8B-B14F-4D97-AF65-F5344CB8AC3E}">
        <p14:creationId xmlns:p14="http://schemas.microsoft.com/office/powerpoint/2010/main" val="3265248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Thermal printer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Special paper with chemical coating </a:t>
            </a:r>
          </a:p>
          <a:p>
            <a:r>
              <a:rPr lang="id-ID" dirty="0"/>
              <a:t>Change color with heating </a:t>
            </a:r>
          </a:p>
          <a:p>
            <a:r>
              <a:rPr lang="id-ID" dirty="0"/>
              <a:t>Printer head include heating element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4571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Issue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Device driver </a:t>
            </a:r>
          </a:p>
          <a:p>
            <a:r>
              <a:rPr lang="id-ID" dirty="0"/>
              <a:t>Connectivity (wired/wireless/local/networked)</a:t>
            </a:r>
          </a:p>
          <a:p>
            <a:r>
              <a:rPr lang="id-ID" dirty="0"/>
              <a:t>Printer sharing </a:t>
            </a:r>
          </a:p>
          <a:p>
            <a:r>
              <a:rPr lang="id-ID" dirty="0"/>
              <a:t>Printer spooler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14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7455"/>
            <a:ext cx="5138700" cy="563026"/>
          </a:xfrm>
        </p:spPr>
        <p:txBody>
          <a:bodyPr/>
          <a:lstStyle/>
          <a:p>
            <a:pPr algn="ctr"/>
            <a:r>
              <a:rPr lang="id-ID" dirty="0"/>
              <a:t>Other issue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110400" y="842041"/>
            <a:ext cx="2494200" cy="4040483"/>
          </a:xfrm>
        </p:spPr>
        <p:txBody>
          <a:bodyPr/>
          <a:lstStyle/>
          <a:p>
            <a:r>
              <a:rPr lang="id-ID" dirty="0"/>
              <a:t>Printer will not print</a:t>
            </a:r>
          </a:p>
          <a:p>
            <a:r>
              <a:rPr lang="id-ID" dirty="0"/>
              <a:t>No connectivity—local printer</a:t>
            </a:r>
          </a:p>
          <a:p>
            <a:r>
              <a:rPr lang="id-ID" dirty="0"/>
              <a:t>No connectivity—network printer</a:t>
            </a:r>
          </a:p>
          <a:p>
            <a:r>
              <a:rPr lang="id-ID" dirty="0"/>
              <a:t>Paper not feeding</a:t>
            </a:r>
          </a:p>
          <a:p>
            <a:r>
              <a:rPr lang="id-ID" dirty="0"/>
              <a:t>Creased paper.</a:t>
            </a:r>
          </a:p>
          <a:p>
            <a:r>
              <a:rPr lang="id-ID" dirty="0"/>
              <a:t>Paper jam</a:t>
            </a:r>
          </a:p>
          <a:p>
            <a:r>
              <a:rPr lang="id-ID" dirty="0"/>
              <a:t>Faded print.</a:t>
            </a:r>
          </a:p>
          <a:p>
            <a:r>
              <a:rPr lang="en-US" dirty="0"/>
              <a:t>Streaks on a laser printer.</a:t>
            </a:r>
            <a:endParaRPr lang="id-ID" dirty="0"/>
          </a:p>
          <a:p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2077132" y="860481"/>
            <a:ext cx="2494200" cy="4022043"/>
          </a:xfrm>
        </p:spPr>
        <p:txBody>
          <a:bodyPr/>
          <a:lstStyle/>
          <a:p>
            <a:r>
              <a:rPr lang="id-ID" dirty="0"/>
              <a:t>Backed-up print queue.</a:t>
            </a:r>
          </a:p>
          <a:p>
            <a:r>
              <a:rPr lang="id-ID" dirty="0"/>
              <a:t>Access denied.</a:t>
            </a:r>
          </a:p>
          <a:p>
            <a:r>
              <a:rPr lang="id-ID" dirty="0"/>
              <a:t>Unable to install</a:t>
            </a:r>
          </a:p>
          <a:p>
            <a:r>
              <a:rPr lang="id-ID" dirty="0"/>
              <a:t>Blank pages</a:t>
            </a:r>
          </a:p>
          <a:p>
            <a:r>
              <a:rPr lang="en-US" dirty="0"/>
              <a:t>Streaks on an inkjet printer</a:t>
            </a:r>
            <a:endParaRPr lang="id-ID" dirty="0"/>
          </a:p>
          <a:p>
            <a:r>
              <a:rPr lang="en-US" dirty="0"/>
              <a:t>Ghost images due to image problem.</a:t>
            </a:r>
            <a:endParaRPr lang="id-ID" dirty="0"/>
          </a:p>
          <a:p>
            <a:r>
              <a:rPr lang="en-US" dirty="0"/>
              <a:t>Ghost images due to hardware problem</a:t>
            </a:r>
            <a:endParaRPr lang="id-ID" dirty="0"/>
          </a:p>
          <a:p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1332" y="924353"/>
            <a:ext cx="2494200" cy="402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id-ID" dirty="0"/>
              <a:t>Vertical lines on page.</a:t>
            </a:r>
          </a:p>
          <a:p>
            <a:r>
              <a:rPr lang="en-US" dirty="0"/>
              <a:t>Color prints in wrong print color.</a:t>
            </a:r>
            <a:endParaRPr lang="id-ID" dirty="0"/>
          </a:p>
          <a:p>
            <a:r>
              <a:rPr lang="id-ID" dirty="0"/>
              <a:t>Low memory errors.</a:t>
            </a:r>
          </a:p>
          <a:p>
            <a:r>
              <a:rPr lang="id-ID" dirty="0"/>
              <a:t>Error codes</a:t>
            </a:r>
          </a:p>
          <a:p>
            <a:r>
              <a:rPr lang="en-US" dirty="0"/>
              <a:t>Toner not fused to the paper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6315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2453" y="187286"/>
            <a:ext cx="5138700" cy="662177"/>
          </a:xfrm>
        </p:spPr>
        <p:txBody>
          <a:bodyPr/>
          <a:lstStyle/>
          <a:p>
            <a:pPr algn="ctr"/>
            <a:r>
              <a:rPr lang="id-ID" dirty="0"/>
              <a:t>Jenis kertas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6314" y="849463"/>
            <a:ext cx="5138700" cy="3180900"/>
          </a:xfrm>
        </p:spPr>
        <p:txBody>
          <a:bodyPr/>
          <a:lstStyle/>
          <a:p>
            <a:r>
              <a:rPr lang="id-ID" dirty="0"/>
              <a:t>Single-sheet paper</a:t>
            </a:r>
          </a:p>
          <a:p>
            <a:r>
              <a:rPr lang="id-ID" dirty="0"/>
              <a:t>Continous-feed paper</a:t>
            </a:r>
          </a:p>
          <a:p>
            <a:r>
              <a:rPr lang="id-ID" dirty="0"/>
              <a:t>Thermal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03" y="2748640"/>
            <a:ext cx="2147371" cy="2147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3" y="2427086"/>
            <a:ext cx="1851694" cy="2468925"/>
          </a:xfrm>
          <a:prstGeom prst="rect">
            <a:avLst/>
          </a:prstGeom>
        </p:spPr>
      </p:pic>
      <p:pic>
        <p:nvPicPr>
          <p:cNvPr id="1026" name="Picture 2" descr="Image result for thermal pape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69" y="2587862"/>
            <a:ext cx="2687731" cy="268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39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Maintenance tools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Compressed air</a:t>
            </a:r>
          </a:p>
          <a:p>
            <a:r>
              <a:rPr lang="id-ID" dirty="0"/>
              <a:t>Computer vacuum</a:t>
            </a:r>
          </a:p>
          <a:p>
            <a:r>
              <a:rPr lang="id-ID" dirty="0"/>
              <a:t>Isoprophyl alcohol</a:t>
            </a:r>
          </a:p>
          <a:p>
            <a:endParaRPr lang="id-ID" dirty="0"/>
          </a:p>
          <a:p>
            <a:pPr marL="76200" indent="0">
              <a:buNone/>
            </a:pPr>
            <a:r>
              <a:rPr lang="id-ID" dirty="0"/>
              <a:t>WATER??</a:t>
            </a:r>
          </a:p>
        </p:txBody>
      </p:sp>
    </p:spTree>
    <p:extLst>
      <p:ext uri="{BB962C8B-B14F-4D97-AF65-F5344CB8AC3E}">
        <p14:creationId xmlns:p14="http://schemas.microsoft.com/office/powerpoint/2010/main" val="210119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4487" y="396607"/>
            <a:ext cx="5138700" cy="518958"/>
          </a:xfrm>
        </p:spPr>
        <p:txBody>
          <a:bodyPr/>
          <a:lstStyle/>
          <a:p>
            <a:pPr algn="ctr"/>
            <a:r>
              <a:rPr lang="id-ID" dirty="0"/>
              <a:t>Komponen Laser Printer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234" y="1084473"/>
            <a:ext cx="5138700" cy="3180900"/>
          </a:xfrm>
        </p:spPr>
        <p:txBody>
          <a:bodyPr/>
          <a:lstStyle/>
          <a:p>
            <a:r>
              <a:rPr lang="id-ID" dirty="0"/>
              <a:t>Pickup rollers</a:t>
            </a:r>
          </a:p>
          <a:p>
            <a:r>
              <a:rPr lang="id-ID" dirty="0"/>
              <a:t>Separator pads </a:t>
            </a:r>
          </a:p>
          <a:p>
            <a:r>
              <a:rPr lang="id-ID" dirty="0"/>
              <a:t>Imaging drums</a:t>
            </a:r>
          </a:p>
          <a:p>
            <a:r>
              <a:rPr lang="id-ID" dirty="0"/>
              <a:t>Toner</a:t>
            </a:r>
          </a:p>
          <a:p>
            <a:r>
              <a:rPr lang="id-ID" dirty="0"/>
              <a:t>Transfer roler</a:t>
            </a:r>
          </a:p>
          <a:p>
            <a:r>
              <a:rPr lang="id-ID" dirty="0"/>
              <a:t>Fuser</a:t>
            </a:r>
          </a:p>
          <a:p>
            <a:r>
              <a:rPr lang="id-ID" dirty="0"/>
              <a:t>Transfer belts</a:t>
            </a:r>
          </a:p>
          <a:p>
            <a:r>
              <a:rPr lang="id-ID" dirty="0"/>
              <a:t>Power supply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237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862" y="209318"/>
            <a:ext cx="5921566" cy="629127"/>
          </a:xfrm>
        </p:spPr>
        <p:txBody>
          <a:bodyPr/>
          <a:lstStyle/>
          <a:p>
            <a:pPr algn="ctr"/>
            <a:r>
              <a:rPr lang="id-ID" dirty="0"/>
              <a:t>Laser printer  Imaging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2" y="1065667"/>
            <a:ext cx="7793415" cy="37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5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8010" y="146300"/>
            <a:ext cx="6321262" cy="857400"/>
          </a:xfrm>
        </p:spPr>
        <p:txBody>
          <a:bodyPr/>
          <a:lstStyle/>
          <a:p>
            <a:r>
              <a:rPr lang="id-ID" dirty="0"/>
              <a:t>Laser printer Imaging Process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8010" y="1128540"/>
            <a:ext cx="5138700" cy="3180900"/>
          </a:xfrm>
        </p:spPr>
        <p:txBody>
          <a:bodyPr/>
          <a:lstStyle/>
          <a:p>
            <a:r>
              <a:rPr lang="id-ID" dirty="0"/>
              <a:t>Processing</a:t>
            </a:r>
          </a:p>
          <a:p>
            <a:r>
              <a:rPr lang="id-ID" dirty="0"/>
              <a:t>Charging</a:t>
            </a:r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55" y="2208279"/>
            <a:ext cx="67246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7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710" y="234435"/>
            <a:ext cx="6318173" cy="857400"/>
          </a:xfrm>
        </p:spPr>
        <p:txBody>
          <a:bodyPr/>
          <a:lstStyle/>
          <a:p>
            <a:r>
              <a:rPr lang="id-ID" dirty="0"/>
              <a:t>Laser printer Imaging Process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45029"/>
            <a:ext cx="5138700" cy="3180900"/>
          </a:xfrm>
        </p:spPr>
        <p:txBody>
          <a:bodyPr/>
          <a:lstStyle/>
          <a:p>
            <a:r>
              <a:rPr lang="id-ID" dirty="0"/>
              <a:t>Exposing</a:t>
            </a:r>
          </a:p>
          <a:p>
            <a:pPr marL="7620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12" y="2208279"/>
            <a:ext cx="6705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5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124886"/>
            <a:ext cx="5138700" cy="3180900"/>
          </a:xfrm>
        </p:spPr>
        <p:txBody>
          <a:bodyPr/>
          <a:lstStyle/>
          <a:p>
            <a:r>
              <a:rPr lang="id-ID" dirty="0"/>
              <a:t>Developing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199" y="267486"/>
            <a:ext cx="618597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id-ID" dirty="0"/>
              <a:t>Laser printer Imaging Process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59" y="1690573"/>
            <a:ext cx="5932468" cy="32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49468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355</Words>
  <Application>Microsoft Office PowerPoint</Application>
  <PresentationFormat>On-screen Show (16:9)</PresentationFormat>
  <Paragraphs>125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Barlow Light</vt:lpstr>
      <vt:lpstr>Calibri</vt:lpstr>
      <vt:lpstr>Miriam Libre</vt:lpstr>
      <vt:lpstr>Barlow</vt:lpstr>
      <vt:lpstr>Work Sans</vt:lpstr>
      <vt:lpstr>Roderigo template</vt:lpstr>
      <vt:lpstr>PRINTER</vt:lpstr>
      <vt:lpstr>Terminology</vt:lpstr>
      <vt:lpstr>Jenis kertas </vt:lpstr>
      <vt:lpstr>Maintenance tools</vt:lpstr>
      <vt:lpstr>Komponen Laser Printer </vt:lpstr>
      <vt:lpstr>Laser printer  Imaging Process</vt:lpstr>
      <vt:lpstr>Laser printer Imaging Process</vt:lpstr>
      <vt:lpstr>Laser printer Imaging Process</vt:lpstr>
      <vt:lpstr>PowerPoint Presentation</vt:lpstr>
      <vt:lpstr>Laser printer imaging process</vt:lpstr>
      <vt:lpstr>Laser printer imaging process</vt:lpstr>
      <vt:lpstr>Laser printer imaging process</vt:lpstr>
      <vt:lpstr>PowerPoint Presentation</vt:lpstr>
      <vt:lpstr>Pertanyaan </vt:lpstr>
      <vt:lpstr>Inkjet Printers</vt:lpstr>
      <vt:lpstr>Inkjet printing process</vt:lpstr>
      <vt:lpstr>Thermal/Bubble jet printing</vt:lpstr>
      <vt:lpstr>Piezoelectric printing</vt:lpstr>
      <vt:lpstr>Inkjet print heads</vt:lpstr>
      <vt:lpstr>Problem </vt:lpstr>
      <vt:lpstr>Impact printer</vt:lpstr>
      <vt:lpstr>Membentuk karakter dengan  dot matrix</vt:lpstr>
      <vt:lpstr>Problem </vt:lpstr>
      <vt:lpstr>Thermal printer</vt:lpstr>
      <vt:lpstr>Issue </vt:lpstr>
      <vt:lpstr>Other issue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PRINTER</dc:title>
  <cp:lastModifiedBy>Kartono Pinaryanto</cp:lastModifiedBy>
  <cp:revision>11</cp:revision>
  <dcterms:modified xsi:type="dcterms:W3CDTF">2021-03-29T05:20:59Z</dcterms:modified>
</cp:coreProperties>
</file>