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1" r:id="rId9"/>
    <p:sldId id="262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0" autoAdjust="0"/>
    <p:restoredTop sz="94660"/>
  </p:normalViewPr>
  <p:slideViewPr>
    <p:cSldViewPr snapToGrid="0">
      <p:cViewPr varScale="1">
        <p:scale>
          <a:sx n="73" d="100"/>
          <a:sy n="73" d="100"/>
        </p:scale>
        <p:origin x="4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77FA-7A75-46BF-BC30-03D0997C2D75}" type="datetimeFigureOut">
              <a:rPr lang="en-ID" smtClean="0"/>
              <a:t>06/02/2022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B984C-EB84-4F07-A542-BC24DA5E137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11059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77FA-7A75-46BF-BC30-03D0997C2D75}" type="datetimeFigureOut">
              <a:rPr lang="en-ID" smtClean="0"/>
              <a:t>06/02/2022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B984C-EB84-4F07-A542-BC24DA5E137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80981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77FA-7A75-46BF-BC30-03D0997C2D75}" type="datetimeFigureOut">
              <a:rPr lang="en-ID" smtClean="0"/>
              <a:t>06/02/2022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B984C-EB84-4F07-A542-BC24DA5E137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513568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77FA-7A75-46BF-BC30-03D0997C2D75}" type="datetimeFigureOut">
              <a:rPr lang="en-ID" smtClean="0"/>
              <a:t>06/02/2022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B984C-EB84-4F07-A542-BC24DA5E1379}" type="slidenum">
              <a:rPr lang="en-ID" smtClean="0"/>
              <a:t>‹#›</a:t>
            </a:fld>
            <a:endParaRPr lang="en-ID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971560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77FA-7A75-46BF-BC30-03D0997C2D75}" type="datetimeFigureOut">
              <a:rPr lang="en-ID" smtClean="0"/>
              <a:t>06/02/2022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B984C-EB84-4F07-A542-BC24DA5E137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926432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77FA-7A75-46BF-BC30-03D0997C2D75}" type="datetimeFigureOut">
              <a:rPr lang="en-ID" smtClean="0"/>
              <a:t>06/02/2022</a:t>
            </a:fld>
            <a:endParaRPr lang="en-ID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B984C-EB84-4F07-A542-BC24DA5E137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447012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77FA-7A75-46BF-BC30-03D0997C2D75}" type="datetimeFigureOut">
              <a:rPr lang="en-ID" smtClean="0"/>
              <a:t>06/02/2022</a:t>
            </a:fld>
            <a:endParaRPr lang="en-ID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B984C-EB84-4F07-A542-BC24DA5E137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949986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77FA-7A75-46BF-BC30-03D0997C2D75}" type="datetimeFigureOut">
              <a:rPr lang="en-ID" smtClean="0"/>
              <a:t>06/02/2022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B984C-EB84-4F07-A542-BC24DA5E137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97732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77FA-7A75-46BF-BC30-03D0997C2D75}" type="datetimeFigureOut">
              <a:rPr lang="en-ID" smtClean="0"/>
              <a:t>06/02/2022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B984C-EB84-4F07-A542-BC24DA5E137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78449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77FA-7A75-46BF-BC30-03D0997C2D75}" type="datetimeFigureOut">
              <a:rPr lang="en-ID" smtClean="0"/>
              <a:t>06/02/2022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B984C-EB84-4F07-A542-BC24DA5E137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94103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77FA-7A75-46BF-BC30-03D0997C2D75}" type="datetimeFigureOut">
              <a:rPr lang="en-ID" smtClean="0"/>
              <a:t>06/02/2022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B984C-EB84-4F07-A542-BC24DA5E137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42397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77FA-7A75-46BF-BC30-03D0997C2D75}" type="datetimeFigureOut">
              <a:rPr lang="en-ID" smtClean="0"/>
              <a:t>06/02/2022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B984C-EB84-4F07-A542-BC24DA5E137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02776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77FA-7A75-46BF-BC30-03D0997C2D75}" type="datetimeFigureOut">
              <a:rPr lang="en-ID" smtClean="0"/>
              <a:t>06/02/2022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B984C-EB84-4F07-A542-BC24DA5E137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14201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77FA-7A75-46BF-BC30-03D0997C2D75}" type="datetimeFigureOut">
              <a:rPr lang="en-ID" smtClean="0"/>
              <a:t>06/02/2022</a:t>
            </a:fld>
            <a:endParaRPr lang="en-ID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B984C-EB84-4F07-A542-BC24DA5E137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55122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77FA-7A75-46BF-BC30-03D0997C2D75}" type="datetimeFigureOut">
              <a:rPr lang="en-ID" smtClean="0"/>
              <a:t>06/02/2022</a:t>
            </a:fld>
            <a:endParaRPr lang="en-ID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B984C-EB84-4F07-A542-BC24DA5E137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35855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77FA-7A75-46BF-BC30-03D0997C2D75}" type="datetimeFigureOut">
              <a:rPr lang="en-ID" smtClean="0"/>
              <a:t>06/02/2022</a:t>
            </a:fld>
            <a:endParaRPr lang="en-ID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B984C-EB84-4F07-A542-BC24DA5E137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28391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77FA-7A75-46BF-BC30-03D0997C2D75}" type="datetimeFigureOut">
              <a:rPr lang="en-ID" smtClean="0"/>
              <a:t>06/02/2022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B984C-EB84-4F07-A542-BC24DA5E137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00252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C8877FA-7A75-46BF-BC30-03D0997C2D75}" type="datetimeFigureOut">
              <a:rPr lang="en-ID" smtClean="0"/>
              <a:t>06/02/2022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B984C-EB84-4F07-A542-BC24DA5E137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964492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217F4-B167-442E-8C0F-DB30447666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dirty="0"/>
              <a:t>INTERAKSI MANUSIA DAN KOMPUTER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C29177-8A56-4B68-992F-3F7D1B995F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D" dirty="0"/>
              <a:t>Rosalia Arum </a:t>
            </a:r>
            <a:r>
              <a:rPr lang="en-ID" dirty="0" err="1"/>
              <a:t>Kumalasanti,S.T.,M.T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95446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Bobot</a:t>
            </a:r>
            <a:r>
              <a:rPr lang="en-US" dirty="0" smtClean="0"/>
              <a:t> </a:t>
            </a:r>
            <a:r>
              <a:rPr lang="en-US" dirty="0" err="1" smtClean="0"/>
              <a:t>Penilaian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UTS    	   = 20%</a:t>
            </a:r>
          </a:p>
          <a:p>
            <a:pPr lvl="0"/>
            <a:r>
              <a:rPr lang="en-US" dirty="0"/>
              <a:t>UAS       = 20%</a:t>
            </a:r>
          </a:p>
          <a:p>
            <a:pPr lvl="0"/>
            <a:r>
              <a:rPr lang="en-US" dirty="0" err="1"/>
              <a:t>Laporan</a:t>
            </a:r>
            <a:r>
              <a:rPr lang="en-US" dirty="0"/>
              <a:t>  = 40% (</a:t>
            </a:r>
            <a:r>
              <a:rPr lang="en-US" dirty="0" err="1"/>
              <a:t>Praktikum</a:t>
            </a:r>
            <a:r>
              <a:rPr lang="en-US" dirty="0"/>
              <a:t>) </a:t>
            </a:r>
          </a:p>
          <a:p>
            <a:pPr lvl="0"/>
            <a:r>
              <a:rPr lang="en-US" dirty="0" err="1"/>
              <a:t>Proyek</a:t>
            </a:r>
            <a:r>
              <a:rPr lang="en-US" dirty="0"/>
              <a:t>    = 20%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550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12DB1-7E5B-4F83-9B8A-CD083F82D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Thank you….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F341C8-5E09-4C49-95F1-E739FAC88E8F}"/>
              </a:ext>
            </a:extLst>
          </p:cNvPr>
          <p:cNvSpPr>
            <a:spLocks noGrp="1"/>
          </p:cNvSpPr>
          <p:nvPr>
            <p:ph type="body" sz="half" idx="14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9938A-C32B-4D69-9686-3BBA0F9CC0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5941" y="2720640"/>
            <a:ext cx="8825659" cy="1676400"/>
          </a:xfrm>
        </p:spPr>
        <p:txBody>
          <a:bodyPr>
            <a:normAutofit/>
          </a:bodyPr>
          <a:lstStyle/>
          <a:p>
            <a:r>
              <a:rPr lang="en-ID" sz="3200" dirty="0"/>
              <a:t>Any Questions ??</a:t>
            </a:r>
          </a:p>
        </p:txBody>
      </p:sp>
    </p:spTree>
    <p:extLst>
      <p:ext uri="{BB962C8B-B14F-4D97-AF65-F5344CB8AC3E}">
        <p14:creationId xmlns:p14="http://schemas.microsoft.com/office/powerpoint/2010/main" val="4224756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A191C-F93D-4A97-97C6-C4D816BBF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Deskripsi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65313-26A7-4A47-8525-9253AD4EB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D" dirty="0"/>
              <a:t>Mata </a:t>
            </a:r>
            <a:r>
              <a:rPr lang="en-ID" dirty="0" err="1"/>
              <a:t>kuliah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umum</a:t>
            </a:r>
            <a:r>
              <a:rPr lang="en-ID" dirty="0"/>
              <a:t> </a:t>
            </a:r>
            <a:r>
              <a:rPr lang="en-ID" dirty="0" err="1"/>
              <a:t>mempelajari</a:t>
            </a:r>
            <a:r>
              <a:rPr lang="en-ID" dirty="0"/>
              <a:t> </a:t>
            </a:r>
            <a:r>
              <a:rPr lang="en-ID" dirty="0" err="1"/>
              <a:t>pengetahuan</a:t>
            </a:r>
            <a:r>
              <a:rPr lang="en-ID" dirty="0"/>
              <a:t> </a:t>
            </a:r>
            <a:r>
              <a:rPr lang="en-ID" dirty="0" err="1"/>
              <a:t>mengenai</a:t>
            </a:r>
            <a:r>
              <a:rPr lang="en-ID" dirty="0"/>
              <a:t> </a:t>
            </a:r>
            <a:r>
              <a:rPr lang="en-ID" dirty="0" err="1"/>
              <a:t>perancangan</a:t>
            </a:r>
            <a:r>
              <a:rPr lang="en-ID" dirty="0"/>
              <a:t> </a:t>
            </a:r>
            <a:r>
              <a:rPr lang="en-ID" dirty="0" err="1"/>
              <a:t>antarmuka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perangkat</a:t>
            </a:r>
            <a:r>
              <a:rPr lang="en-ID" dirty="0"/>
              <a:t> </a:t>
            </a:r>
            <a:r>
              <a:rPr lang="en-ID" dirty="0" err="1"/>
              <a:t>lunak</a:t>
            </a:r>
            <a:r>
              <a:rPr lang="en-ID" dirty="0"/>
              <a:t>. </a:t>
            </a:r>
            <a:r>
              <a:rPr lang="en-ID" dirty="0" err="1"/>
              <a:t>Materi</a:t>
            </a:r>
            <a:r>
              <a:rPr lang="en-ID" dirty="0"/>
              <a:t> yang </a:t>
            </a:r>
            <a:r>
              <a:rPr lang="en-ID" dirty="0" err="1"/>
              <a:t>dibahas</a:t>
            </a:r>
            <a:r>
              <a:rPr lang="en-ID" dirty="0"/>
              <a:t> </a:t>
            </a:r>
            <a:r>
              <a:rPr lang="en-ID" dirty="0" err="1"/>
              <a:t>meliputi</a:t>
            </a:r>
            <a:r>
              <a:rPr lang="en-ID" dirty="0"/>
              <a:t> </a:t>
            </a:r>
            <a:r>
              <a:rPr lang="en-ID" dirty="0" err="1"/>
              <a:t>rancangan</a:t>
            </a:r>
            <a:r>
              <a:rPr lang="en-ID" dirty="0"/>
              <a:t>, </a:t>
            </a:r>
            <a:r>
              <a:rPr lang="en-ID" dirty="0" err="1"/>
              <a:t>implementasi</a:t>
            </a:r>
            <a:r>
              <a:rPr lang="en-ID" dirty="0"/>
              <a:t>, dan </a:t>
            </a:r>
            <a:r>
              <a:rPr lang="en-ID" dirty="0" err="1"/>
              <a:t>evaluasi</a:t>
            </a:r>
            <a:r>
              <a:rPr lang="en-ID" dirty="0"/>
              <a:t> </a:t>
            </a:r>
            <a:r>
              <a:rPr lang="en-ID" dirty="0" err="1"/>
              <a:t>antarmuka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pengguna</a:t>
            </a:r>
            <a:r>
              <a:rPr lang="en-ID" dirty="0"/>
              <a:t> </a:t>
            </a:r>
            <a:r>
              <a:rPr lang="en-ID" dirty="0" err="1"/>
              <a:t>perangkat</a:t>
            </a:r>
            <a:r>
              <a:rPr lang="en-ID" dirty="0"/>
              <a:t> </a:t>
            </a:r>
            <a:r>
              <a:rPr lang="en-ID" dirty="0" err="1"/>
              <a:t>lunak</a:t>
            </a:r>
            <a:r>
              <a:rPr lang="en-ID" dirty="0"/>
              <a:t>. </a:t>
            </a:r>
            <a:r>
              <a:rPr lang="en-ID" dirty="0" err="1"/>
              <a:t>Topik-topik</a:t>
            </a:r>
            <a:r>
              <a:rPr lang="en-ID" dirty="0"/>
              <a:t> </a:t>
            </a:r>
            <a:r>
              <a:rPr lang="en-ID" dirty="0" err="1"/>
              <a:t>spesifiknya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pengolahan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pada </a:t>
            </a:r>
            <a:r>
              <a:rPr lang="en-ID" dirty="0" err="1"/>
              <a:t>manusia</a:t>
            </a:r>
            <a:r>
              <a:rPr lang="en-ID" dirty="0"/>
              <a:t>, model </a:t>
            </a:r>
            <a:r>
              <a:rPr lang="en-ID" dirty="0" err="1"/>
              <a:t>interaksi</a:t>
            </a:r>
            <a:r>
              <a:rPr lang="en-ID" dirty="0"/>
              <a:t> </a:t>
            </a:r>
            <a:r>
              <a:rPr lang="en-ID" dirty="0" err="1"/>
              <a:t>manusia</a:t>
            </a:r>
            <a:r>
              <a:rPr lang="en-ID" dirty="0"/>
              <a:t> </a:t>
            </a:r>
            <a:r>
              <a:rPr lang="en-ID" dirty="0" err="1"/>
              <a:t>komputer</a:t>
            </a:r>
            <a:r>
              <a:rPr lang="en-ID" dirty="0"/>
              <a:t>, proses </a:t>
            </a:r>
            <a:r>
              <a:rPr lang="en-ID" dirty="0" err="1"/>
              <a:t>perancangan</a:t>
            </a:r>
            <a:r>
              <a:rPr lang="en-ID" dirty="0"/>
              <a:t>, menu </a:t>
            </a:r>
            <a:r>
              <a:rPr lang="en-ID" dirty="0" err="1"/>
              <a:t>interaksi</a:t>
            </a:r>
            <a:r>
              <a:rPr lang="en-ID" dirty="0"/>
              <a:t>, </a:t>
            </a:r>
            <a:r>
              <a:rPr lang="en-ID" dirty="0" err="1"/>
              <a:t>bahasa</a:t>
            </a:r>
            <a:r>
              <a:rPr lang="en-ID" dirty="0"/>
              <a:t> </a:t>
            </a:r>
            <a:r>
              <a:rPr lang="en-ID" dirty="0" err="1"/>
              <a:t>perintah</a:t>
            </a:r>
            <a:r>
              <a:rPr lang="en-ID" dirty="0"/>
              <a:t>, </a:t>
            </a:r>
            <a:r>
              <a:rPr lang="en-ID" dirty="0" err="1"/>
              <a:t>antarmuka</a:t>
            </a:r>
            <a:r>
              <a:rPr lang="en-ID" dirty="0"/>
              <a:t> </a:t>
            </a:r>
            <a:r>
              <a:rPr lang="en-ID" dirty="0" err="1"/>
              <a:t>grafis</a:t>
            </a:r>
            <a:r>
              <a:rPr lang="en-ID" dirty="0"/>
              <a:t>, </a:t>
            </a:r>
            <a:r>
              <a:rPr lang="en-ID" dirty="0" err="1"/>
              <a:t>gaya</a:t>
            </a:r>
            <a:r>
              <a:rPr lang="en-ID" dirty="0"/>
              <a:t> </a:t>
            </a:r>
            <a:r>
              <a:rPr lang="en-ID" dirty="0" err="1"/>
              <a:t>interaksi</a:t>
            </a:r>
            <a:r>
              <a:rPr lang="en-ID" dirty="0"/>
              <a:t>, </a:t>
            </a:r>
            <a:r>
              <a:rPr lang="en-ID" dirty="0" err="1"/>
              <a:t>manipulasi</a:t>
            </a:r>
            <a:r>
              <a:rPr lang="en-ID" dirty="0"/>
              <a:t> </a:t>
            </a:r>
            <a:r>
              <a:rPr lang="en-ID" dirty="0" err="1"/>
              <a:t>langsung</a:t>
            </a:r>
            <a:r>
              <a:rPr lang="en-ID" dirty="0"/>
              <a:t>, </a:t>
            </a:r>
            <a:r>
              <a:rPr lang="en-ID" dirty="0" err="1"/>
              <a:t>alat</a:t>
            </a:r>
            <a:r>
              <a:rPr lang="en-ID" dirty="0"/>
              <a:t> bantu, manual, </a:t>
            </a:r>
            <a:r>
              <a:rPr lang="en-ID" dirty="0" err="1"/>
              <a:t>bantuan</a:t>
            </a:r>
            <a:r>
              <a:rPr lang="en-ID" dirty="0"/>
              <a:t>, </a:t>
            </a:r>
            <a:r>
              <a:rPr lang="en-ID" dirty="0" err="1"/>
              <a:t>serta</a:t>
            </a:r>
            <a:r>
              <a:rPr lang="en-ID" dirty="0"/>
              <a:t> tutorial.</a:t>
            </a:r>
          </a:p>
        </p:txBody>
      </p:sp>
    </p:spTree>
    <p:extLst>
      <p:ext uri="{BB962C8B-B14F-4D97-AF65-F5344CB8AC3E}">
        <p14:creationId xmlns:p14="http://schemas.microsoft.com/office/powerpoint/2010/main" val="1724194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52ABD-2ACF-4AC4-9992-682462B23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Capaian</a:t>
            </a:r>
            <a:r>
              <a:rPr lang="en-ID" dirty="0"/>
              <a:t> </a:t>
            </a:r>
            <a:r>
              <a:rPr lang="en-ID" dirty="0" err="1"/>
              <a:t>Pembelajaran</a:t>
            </a:r>
            <a:r>
              <a:rPr lang="en-ID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E8C6D-7B6F-431E-8194-F4C226B77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Mampu </a:t>
            </a:r>
            <a:r>
              <a:rPr lang="en-ID" dirty="0" err="1"/>
              <a:t>mengembangkan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cara</a:t>
            </a:r>
            <a:r>
              <a:rPr lang="en-ID" dirty="0"/>
              <a:t> </a:t>
            </a:r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perencanaan</a:t>
            </a:r>
            <a:r>
              <a:rPr lang="en-ID" dirty="0"/>
              <a:t>, </a:t>
            </a:r>
            <a:r>
              <a:rPr lang="en-ID" dirty="0" err="1"/>
              <a:t>analisis</a:t>
            </a:r>
            <a:r>
              <a:rPr lang="en-ID" dirty="0"/>
              <a:t>, </a:t>
            </a:r>
            <a:r>
              <a:rPr lang="en-ID" dirty="0" err="1"/>
              <a:t>desain</a:t>
            </a:r>
            <a:r>
              <a:rPr lang="en-ID" dirty="0"/>
              <a:t>, </a:t>
            </a:r>
            <a:r>
              <a:rPr lang="en-ID" dirty="0" err="1"/>
              <a:t>penerapan</a:t>
            </a:r>
            <a:r>
              <a:rPr lang="en-ID" dirty="0"/>
              <a:t>, </a:t>
            </a:r>
            <a:r>
              <a:rPr lang="en-ID" dirty="0" err="1"/>
              <a:t>pengujian</a:t>
            </a:r>
            <a:r>
              <a:rPr lang="en-ID" dirty="0"/>
              <a:t>, dan </a:t>
            </a:r>
            <a:r>
              <a:rPr lang="en-ID" dirty="0" err="1"/>
              <a:t>pemeliharaan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menghasilkan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solusi</a:t>
            </a:r>
            <a:r>
              <a:rPr lang="en-ID" dirty="0"/>
              <a:t> yang </a:t>
            </a:r>
            <a:r>
              <a:rPr lang="en-ID" dirty="0" err="1"/>
              <a:t>relevan</a:t>
            </a:r>
            <a:r>
              <a:rPr lang="en-ID" dirty="0"/>
              <a:t>, </a:t>
            </a:r>
            <a:r>
              <a:rPr lang="en-ID" dirty="0" err="1"/>
              <a:t>akurat</a:t>
            </a:r>
            <a:r>
              <a:rPr lang="en-ID" dirty="0"/>
              <a:t>, dan </a:t>
            </a:r>
            <a:r>
              <a:rPr lang="en-ID" dirty="0" err="1"/>
              <a:t>tepat</a:t>
            </a:r>
            <a:r>
              <a:rPr lang="en-ID" dirty="0"/>
              <a:t> </a:t>
            </a:r>
            <a:r>
              <a:rPr lang="en-ID" dirty="0" err="1"/>
              <a:t>sesuai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kebutuhan</a:t>
            </a:r>
            <a:r>
              <a:rPr lang="en-ID" dirty="0"/>
              <a:t> </a:t>
            </a:r>
            <a:r>
              <a:rPr lang="en-ID" dirty="0" err="1"/>
              <a:t>pengguna</a:t>
            </a:r>
            <a:r>
              <a:rPr lang="en-ID" dirty="0"/>
              <a:t>.</a:t>
            </a:r>
          </a:p>
          <a:p>
            <a:r>
              <a:rPr lang="en-ID" dirty="0"/>
              <a:t> Mampu </a:t>
            </a:r>
            <a:r>
              <a:rPr lang="en-ID" dirty="0" err="1"/>
              <a:t>memanfaatkan</a:t>
            </a:r>
            <a:r>
              <a:rPr lang="en-ID" dirty="0"/>
              <a:t> </a:t>
            </a:r>
            <a:r>
              <a:rPr lang="en-ID" dirty="0" err="1"/>
              <a:t>pengetahuan</a:t>
            </a:r>
            <a:r>
              <a:rPr lang="en-ID" dirty="0"/>
              <a:t> </a:t>
            </a:r>
            <a:r>
              <a:rPr lang="en-ID" dirty="0" err="1"/>
              <a:t>dibidang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cerdas</a:t>
            </a:r>
            <a:r>
              <a:rPr lang="en-ID" dirty="0"/>
              <a:t> yang </a:t>
            </a:r>
            <a:r>
              <a:rPr lang="en-ID" dirty="0" err="1"/>
              <a:t>dimiliki</a:t>
            </a:r>
            <a:r>
              <a:rPr lang="en-ID" dirty="0"/>
              <a:t> </a:t>
            </a:r>
            <a:r>
              <a:rPr lang="en-ID" dirty="0" err="1"/>
              <a:t>terkait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pengembangan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cerdas</a:t>
            </a:r>
            <a:r>
              <a:rPr lang="en-ID" dirty="0"/>
              <a:t> yang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mempelajari</a:t>
            </a:r>
            <a:r>
              <a:rPr lang="en-ID" dirty="0"/>
              <a:t> </a:t>
            </a:r>
            <a:r>
              <a:rPr lang="en-ID" dirty="0" err="1"/>
              <a:t>pola</a:t>
            </a:r>
            <a:r>
              <a:rPr lang="en-ID" dirty="0"/>
              <a:t> data, </a:t>
            </a:r>
            <a:r>
              <a:rPr lang="en-ID" dirty="0" err="1"/>
              <a:t>mengekstrak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, </a:t>
            </a:r>
            <a:r>
              <a:rPr lang="en-ID" dirty="0" err="1"/>
              <a:t>kemampuan</a:t>
            </a:r>
            <a:r>
              <a:rPr lang="en-ID" dirty="0"/>
              <a:t> </a:t>
            </a:r>
            <a:r>
              <a:rPr lang="en-ID" dirty="0" err="1"/>
              <a:t>belajar</a:t>
            </a:r>
            <a:r>
              <a:rPr lang="en-ID" dirty="0"/>
              <a:t>,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tujuan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menghasilkan</a:t>
            </a:r>
            <a:r>
              <a:rPr lang="en-ID" dirty="0"/>
              <a:t> </a:t>
            </a:r>
            <a:r>
              <a:rPr lang="en-ID" dirty="0" err="1"/>
              <a:t>solusi</a:t>
            </a:r>
            <a:r>
              <a:rPr lang="en-ID" dirty="0"/>
              <a:t> yang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diterima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optimal.</a:t>
            </a:r>
          </a:p>
        </p:txBody>
      </p:sp>
    </p:spTree>
    <p:extLst>
      <p:ext uri="{BB962C8B-B14F-4D97-AF65-F5344CB8AC3E}">
        <p14:creationId xmlns:p14="http://schemas.microsoft.com/office/powerpoint/2010/main" val="653096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F58AA-B8E8-43CD-AA36-0C06DEBA3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Silabus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215F2-3935-44B5-9238-C7D323592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ID" dirty="0" err="1"/>
              <a:t>Pengantar</a:t>
            </a:r>
            <a:r>
              <a:rPr lang="en-ID" dirty="0"/>
              <a:t> </a:t>
            </a:r>
            <a:r>
              <a:rPr lang="en-ID" dirty="0" err="1"/>
              <a:t>interaksi</a:t>
            </a:r>
            <a:r>
              <a:rPr lang="en-ID" dirty="0"/>
              <a:t> </a:t>
            </a:r>
            <a:r>
              <a:rPr lang="en-ID" dirty="0" err="1"/>
              <a:t>Manusia</a:t>
            </a:r>
            <a:r>
              <a:rPr lang="en-ID" dirty="0"/>
              <a:t> dan </a:t>
            </a:r>
            <a:r>
              <a:rPr lang="en-ID" dirty="0" err="1"/>
              <a:t>Komputer</a:t>
            </a:r>
            <a:endParaRPr lang="en-ID" dirty="0"/>
          </a:p>
          <a:p>
            <a:pPr marL="457200" indent="-457200">
              <a:buFont typeface="+mj-lt"/>
              <a:buAutoNum type="arabicPeriod"/>
            </a:pPr>
            <a:r>
              <a:rPr lang="en-ID" dirty="0" err="1"/>
              <a:t>Teori-teori</a:t>
            </a:r>
            <a:r>
              <a:rPr lang="en-ID" dirty="0"/>
              <a:t> dan Model </a:t>
            </a:r>
            <a:r>
              <a:rPr lang="en-ID" dirty="0" err="1"/>
              <a:t>Interaksi</a:t>
            </a:r>
            <a:r>
              <a:rPr lang="en-ID" dirty="0"/>
              <a:t> </a:t>
            </a:r>
            <a:r>
              <a:rPr lang="en-ID" dirty="0" err="1"/>
              <a:t>Manusia</a:t>
            </a:r>
            <a:r>
              <a:rPr lang="en-ID" dirty="0"/>
              <a:t> dan </a:t>
            </a:r>
            <a:r>
              <a:rPr lang="en-ID" dirty="0" err="1"/>
              <a:t>Komputer</a:t>
            </a:r>
            <a:endParaRPr lang="en-ID" dirty="0"/>
          </a:p>
          <a:p>
            <a:pPr marL="457200" indent="-457200">
              <a:buFont typeface="+mj-lt"/>
              <a:buAutoNum type="arabicPeriod"/>
            </a:pPr>
            <a:r>
              <a:rPr lang="en-ID" dirty="0"/>
              <a:t>Sejarah dan Proses </a:t>
            </a:r>
            <a:r>
              <a:rPr lang="en-ID" dirty="0" err="1"/>
              <a:t>mendesain</a:t>
            </a:r>
            <a:r>
              <a:rPr lang="en-ID" dirty="0"/>
              <a:t> </a:t>
            </a:r>
            <a:r>
              <a:rPr lang="en-ID" dirty="0" err="1"/>
              <a:t>antarmuka</a:t>
            </a:r>
            <a:r>
              <a:rPr lang="en-ID" dirty="0"/>
              <a:t> </a:t>
            </a:r>
            <a:r>
              <a:rPr lang="en-ID" dirty="0" err="1"/>
              <a:t>Pengguna</a:t>
            </a:r>
            <a:endParaRPr lang="en-ID" dirty="0"/>
          </a:p>
          <a:p>
            <a:pPr marL="457200" indent="-457200">
              <a:buFont typeface="+mj-lt"/>
              <a:buAutoNum type="arabicPeriod"/>
            </a:pPr>
            <a:r>
              <a:rPr lang="en-ID" dirty="0" err="1"/>
              <a:t>Prinsip-prinsip</a:t>
            </a:r>
            <a:r>
              <a:rPr lang="en-ID" dirty="0"/>
              <a:t> </a:t>
            </a:r>
            <a:r>
              <a:rPr lang="en-ID" dirty="0" err="1"/>
              <a:t>mendesain</a:t>
            </a:r>
            <a:r>
              <a:rPr lang="en-ID" dirty="0"/>
              <a:t> </a:t>
            </a:r>
            <a:r>
              <a:rPr lang="en-ID" dirty="0" err="1"/>
              <a:t>antarmuka</a:t>
            </a:r>
            <a:endParaRPr lang="en-ID" dirty="0"/>
          </a:p>
          <a:p>
            <a:pPr marL="457200" indent="-457200">
              <a:buFont typeface="+mj-lt"/>
              <a:buAutoNum type="arabicPeriod"/>
            </a:pPr>
            <a:r>
              <a:rPr lang="en-ID" dirty="0" err="1"/>
              <a:t>Evaluasi</a:t>
            </a:r>
            <a:r>
              <a:rPr lang="en-ID" dirty="0"/>
              <a:t> usability</a:t>
            </a:r>
          </a:p>
          <a:p>
            <a:pPr marL="457200" indent="-457200">
              <a:buFont typeface="+mj-lt"/>
              <a:buAutoNum type="arabicPeriod"/>
            </a:pPr>
            <a:r>
              <a:rPr lang="en-ID" dirty="0" err="1"/>
              <a:t>Tipe</a:t>
            </a:r>
            <a:r>
              <a:rPr lang="en-ID" dirty="0"/>
              <a:t> dan </a:t>
            </a:r>
            <a:r>
              <a:rPr lang="en-ID" dirty="0" err="1"/>
              <a:t>jenis</a:t>
            </a:r>
            <a:r>
              <a:rPr lang="en-ID" dirty="0"/>
              <a:t> </a:t>
            </a:r>
            <a:r>
              <a:rPr lang="en-ID" dirty="0" err="1"/>
              <a:t>interaksi</a:t>
            </a:r>
            <a:endParaRPr lang="en-ID" dirty="0"/>
          </a:p>
          <a:p>
            <a:pPr marL="457200" indent="-457200">
              <a:buFont typeface="+mj-lt"/>
              <a:buAutoNum type="arabicPeriod"/>
            </a:pPr>
            <a:r>
              <a:rPr lang="en-ID" dirty="0" err="1"/>
              <a:t>Komponen-komponen</a:t>
            </a:r>
            <a:r>
              <a:rPr lang="en-ID" dirty="0"/>
              <a:t> GUI dan Alat bantu </a:t>
            </a:r>
            <a:r>
              <a:rPr lang="en-ID" dirty="0" err="1"/>
              <a:t>pengembangan</a:t>
            </a:r>
            <a:endParaRPr lang="en-ID" dirty="0"/>
          </a:p>
          <a:p>
            <a:pPr marL="457200" indent="-457200">
              <a:buFont typeface="+mj-lt"/>
              <a:buAutoNum type="arabicPeriod"/>
            </a:pPr>
            <a:r>
              <a:rPr lang="en-ID" dirty="0" err="1"/>
              <a:t>Perangkat</a:t>
            </a:r>
            <a:r>
              <a:rPr lang="en-ID" dirty="0"/>
              <a:t> </a:t>
            </a:r>
            <a:r>
              <a:rPr lang="en-ID" dirty="0" err="1"/>
              <a:t>interaksi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computer dan </a:t>
            </a:r>
            <a:r>
              <a:rPr lang="en-ID" dirty="0" err="1"/>
              <a:t>faktor</a:t>
            </a:r>
            <a:r>
              <a:rPr lang="en-ID" dirty="0"/>
              <a:t> </a:t>
            </a:r>
            <a:r>
              <a:rPr lang="en-ID" dirty="0" err="1"/>
              <a:t>manusia</a:t>
            </a:r>
            <a:endParaRPr lang="en-ID" dirty="0"/>
          </a:p>
          <a:p>
            <a:pPr marL="457200" indent="-457200">
              <a:buFont typeface="+mj-lt"/>
              <a:buAutoNum type="arabicPeriod"/>
            </a:pPr>
            <a:r>
              <a:rPr lang="en-ID" dirty="0" err="1"/>
              <a:t>Elelemen-elemen</a:t>
            </a:r>
            <a:r>
              <a:rPr lang="en-ID" dirty="0"/>
              <a:t> </a:t>
            </a:r>
            <a:r>
              <a:rPr lang="en-ID" dirty="0" err="1"/>
              <a:t>desain</a:t>
            </a:r>
            <a:endParaRPr lang="en-ID" dirty="0"/>
          </a:p>
          <a:p>
            <a:pPr marL="457200" indent="-457200">
              <a:buFont typeface="+mj-lt"/>
              <a:buAutoNum type="arabicPeriod"/>
            </a:pPr>
            <a:r>
              <a:rPr lang="en-ID" dirty="0" err="1"/>
              <a:t>Pelatihan</a:t>
            </a:r>
            <a:r>
              <a:rPr lang="en-ID" dirty="0"/>
              <a:t> dan </a:t>
            </a:r>
            <a:r>
              <a:rPr lang="en-ID" dirty="0" err="1"/>
              <a:t>bantuan</a:t>
            </a:r>
            <a:r>
              <a:rPr lang="en-ID" dirty="0"/>
              <a:t> (help)</a:t>
            </a:r>
          </a:p>
          <a:p>
            <a:pPr marL="457200" indent="-457200">
              <a:buFont typeface="+mj-lt"/>
              <a:buAutoNum type="arabicPeriod"/>
            </a:pPr>
            <a:r>
              <a:rPr lang="en-ID" dirty="0"/>
              <a:t>Masa </a:t>
            </a:r>
            <a:r>
              <a:rPr lang="en-ID" dirty="0" err="1"/>
              <a:t>depan</a:t>
            </a:r>
            <a:r>
              <a:rPr lang="en-ID" dirty="0"/>
              <a:t> </a:t>
            </a:r>
            <a:r>
              <a:rPr lang="en-ID" dirty="0" err="1"/>
              <a:t>interaksi</a:t>
            </a:r>
            <a:r>
              <a:rPr lang="en-ID" dirty="0"/>
              <a:t> </a:t>
            </a:r>
            <a:r>
              <a:rPr lang="en-ID" dirty="0" err="1"/>
              <a:t>manusia</a:t>
            </a:r>
            <a:r>
              <a:rPr lang="en-ID" dirty="0"/>
              <a:t> dan </a:t>
            </a:r>
            <a:r>
              <a:rPr lang="en-ID" dirty="0" err="1"/>
              <a:t>komputer</a:t>
            </a:r>
            <a:endParaRPr lang="en-ID" dirty="0"/>
          </a:p>
          <a:p>
            <a:pPr marL="457200" indent="-457200">
              <a:buFont typeface="+mj-lt"/>
              <a:buAutoNum type="arabicPeriod"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827965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A1684-18B4-4ECC-B4A1-A06CC4201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Silabus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4F5D8-9602-4F43-A570-E68B3F829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b="1" dirty="0" err="1"/>
              <a:t>Analisis</a:t>
            </a:r>
            <a:r>
              <a:rPr lang="en-ID" b="1" dirty="0"/>
              <a:t> </a:t>
            </a:r>
            <a:r>
              <a:rPr lang="en-ID" b="1" dirty="0" err="1"/>
              <a:t>Tugas</a:t>
            </a:r>
            <a:r>
              <a:rPr lang="en-ID" b="1" dirty="0"/>
              <a:t>, </a:t>
            </a:r>
            <a:r>
              <a:rPr lang="en-ID" dirty="0"/>
              <a:t>Teknik </a:t>
            </a:r>
            <a:r>
              <a:rPr lang="en-ID" dirty="0" err="1"/>
              <a:t>Analisi</a:t>
            </a:r>
            <a:r>
              <a:rPr lang="en-ID" dirty="0"/>
              <a:t> </a:t>
            </a:r>
            <a:r>
              <a:rPr lang="en-ID" dirty="0" err="1"/>
              <a:t>Tugas</a:t>
            </a:r>
            <a:r>
              <a:rPr lang="en-ID" dirty="0"/>
              <a:t>, </a:t>
            </a:r>
            <a:r>
              <a:rPr lang="en-ID" dirty="0" err="1"/>
              <a:t>Sumber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dan </a:t>
            </a:r>
            <a:r>
              <a:rPr lang="en-ID" dirty="0" err="1"/>
              <a:t>Pengumpulan</a:t>
            </a:r>
            <a:r>
              <a:rPr lang="en-ID" dirty="0"/>
              <a:t> Data</a:t>
            </a:r>
          </a:p>
          <a:p>
            <a:r>
              <a:rPr lang="en-US" b="1" dirty="0"/>
              <a:t>Project Human and Computer Interaction,</a:t>
            </a:r>
            <a:r>
              <a:rPr lang="en-US" dirty="0"/>
              <a:t> </a:t>
            </a:r>
            <a:r>
              <a:rPr lang="en-US" dirty="0" err="1"/>
              <a:t>Requirenment</a:t>
            </a:r>
            <a:r>
              <a:rPr lang="en-US" dirty="0"/>
              <a:t>, Analysis, Design, Prototype, Testing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081101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84A8E-E72F-4958-BF1B-C3F4F77C0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Referensi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AD209-034B-4FFE-97BB-63794FF08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Yvonne Rogers, Helen Sharp, Jenny </a:t>
            </a:r>
            <a:r>
              <a:rPr lang="en-ID" dirty="0" err="1"/>
              <a:t>Preece</a:t>
            </a:r>
            <a:r>
              <a:rPr lang="en-ID" dirty="0"/>
              <a:t>, 2011, “Human-Computer Interaction”, 3rd </a:t>
            </a:r>
            <a:r>
              <a:rPr lang="en-ID" dirty="0" err="1"/>
              <a:t>Edtion</a:t>
            </a:r>
            <a:r>
              <a:rPr lang="en-ID" dirty="0"/>
              <a:t>, Wiley. (</a:t>
            </a:r>
            <a:r>
              <a:rPr lang="en-ID" dirty="0" err="1"/>
              <a:t>Tersedia</a:t>
            </a:r>
            <a:r>
              <a:rPr lang="en-ID" dirty="0"/>
              <a:t> di </a:t>
            </a:r>
            <a:r>
              <a:rPr lang="en-ID" dirty="0" err="1"/>
              <a:t>perpustakaan</a:t>
            </a:r>
            <a:r>
              <a:rPr lang="en-ID" dirty="0"/>
              <a:t> UPJ) </a:t>
            </a:r>
          </a:p>
        </p:txBody>
      </p:sp>
    </p:spTree>
    <p:extLst>
      <p:ext uri="{BB962C8B-B14F-4D97-AF65-F5344CB8AC3E}">
        <p14:creationId xmlns:p14="http://schemas.microsoft.com/office/powerpoint/2010/main" val="327352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767D4-3945-4A03-B4BF-8376A0B9B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Presensi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C4FDF-DC1A-4B90-B8F1-D7B7D3785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Presensi</a:t>
            </a:r>
            <a:r>
              <a:rPr lang="en-ID" dirty="0"/>
              <a:t> </a:t>
            </a:r>
            <a:r>
              <a:rPr lang="en-ID" dirty="0" err="1"/>
              <a:t>dibuka</a:t>
            </a:r>
            <a:r>
              <a:rPr lang="en-ID" dirty="0"/>
              <a:t> </a:t>
            </a:r>
            <a:r>
              <a:rPr lang="en-ID" dirty="0" err="1"/>
              <a:t>pukul</a:t>
            </a:r>
            <a:r>
              <a:rPr lang="en-ID" dirty="0"/>
              <a:t> </a:t>
            </a:r>
            <a:r>
              <a:rPr lang="en-ID" dirty="0" smtClean="0"/>
              <a:t>11</a:t>
            </a:r>
            <a:r>
              <a:rPr lang="en-ID" dirty="0" smtClean="0"/>
              <a:t>.00 </a:t>
            </a:r>
            <a:r>
              <a:rPr lang="en-ID" dirty="0"/>
              <a:t>WIB</a:t>
            </a:r>
          </a:p>
          <a:p>
            <a:r>
              <a:rPr lang="en-ID" dirty="0" err="1"/>
              <a:t>Sebelum</a:t>
            </a:r>
            <a:r>
              <a:rPr lang="en-ID" dirty="0"/>
              <a:t> </a:t>
            </a:r>
            <a:r>
              <a:rPr lang="en-ID" dirty="0" err="1"/>
              <a:t>mengikuti</a:t>
            </a:r>
            <a:r>
              <a:rPr lang="en-ID" dirty="0"/>
              <a:t> </a:t>
            </a:r>
            <a:r>
              <a:rPr lang="en-ID" dirty="0" err="1"/>
              <a:t>kuliah</a:t>
            </a:r>
            <a:r>
              <a:rPr lang="en-ID" dirty="0"/>
              <a:t>, </a:t>
            </a:r>
            <a:r>
              <a:rPr lang="en-ID" dirty="0" err="1"/>
              <a:t>diharapkan</a:t>
            </a:r>
            <a:r>
              <a:rPr lang="en-ID" dirty="0"/>
              <a:t> </a:t>
            </a:r>
            <a:r>
              <a:rPr lang="en-ID" dirty="0" err="1"/>
              <a:t>mahasiswa</a:t>
            </a:r>
            <a:r>
              <a:rPr lang="en-ID" dirty="0"/>
              <a:t> </a:t>
            </a:r>
            <a:r>
              <a:rPr lang="en-ID" dirty="0" err="1"/>
              <a:t>sudah</a:t>
            </a:r>
            <a:r>
              <a:rPr lang="en-ID" dirty="0"/>
              <a:t> </a:t>
            </a:r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presensi</a:t>
            </a:r>
            <a:r>
              <a:rPr lang="en-ID" dirty="0"/>
              <a:t> di LMS</a:t>
            </a:r>
          </a:p>
          <a:p>
            <a:r>
              <a:rPr lang="en-ID" dirty="0" err="1"/>
              <a:t>Presensi</a:t>
            </a:r>
            <a:r>
              <a:rPr lang="en-ID" dirty="0"/>
              <a:t> LMS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1 semester (</a:t>
            </a:r>
            <a:r>
              <a:rPr lang="en-ID" dirty="0" err="1"/>
              <a:t>bukan</a:t>
            </a:r>
            <a:r>
              <a:rPr lang="en-ID" dirty="0"/>
              <a:t> </a:t>
            </a:r>
            <a:r>
              <a:rPr lang="en-ID" dirty="0" err="1"/>
              <a:t>setiap</a:t>
            </a:r>
            <a:r>
              <a:rPr lang="en-ID" dirty="0"/>
              <a:t> topic)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2712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31468-DD43-456E-B8FF-7868B2681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Aturan</a:t>
            </a:r>
            <a:r>
              <a:rPr lang="en-ID" dirty="0"/>
              <a:t> </a:t>
            </a:r>
            <a:r>
              <a:rPr lang="en-ID" dirty="0" err="1"/>
              <a:t>kulliah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A2779-3EDE-4134-8E51-8646FED1E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Mahasiswa</a:t>
            </a:r>
            <a:r>
              <a:rPr lang="en-ID" dirty="0"/>
              <a:t> </a:t>
            </a:r>
            <a:r>
              <a:rPr lang="en-ID" dirty="0" err="1"/>
              <a:t>diharapkan</a:t>
            </a:r>
            <a:r>
              <a:rPr lang="en-ID" dirty="0"/>
              <a:t> </a:t>
            </a:r>
            <a:r>
              <a:rPr lang="en-ID" dirty="0" err="1"/>
              <a:t>aktif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proses </a:t>
            </a:r>
            <a:r>
              <a:rPr lang="en-ID" dirty="0" err="1"/>
              <a:t>belajar</a:t>
            </a:r>
            <a:r>
              <a:rPr lang="en-ID" dirty="0"/>
              <a:t> </a:t>
            </a:r>
            <a:r>
              <a:rPr lang="en-ID" dirty="0" err="1"/>
              <a:t>mengajar</a:t>
            </a:r>
            <a:r>
              <a:rPr lang="en-ID" dirty="0"/>
              <a:t> (Zoom/LMS).</a:t>
            </a:r>
          </a:p>
          <a:p>
            <a:r>
              <a:rPr lang="en-ID" dirty="0" err="1"/>
              <a:t>Pertanyaan</a:t>
            </a:r>
            <a:r>
              <a:rPr lang="en-ID" dirty="0"/>
              <a:t> / </a:t>
            </a:r>
            <a:r>
              <a:rPr lang="en-ID" dirty="0" err="1"/>
              <a:t>informasi</a:t>
            </a:r>
            <a:r>
              <a:rPr lang="en-ID" dirty="0"/>
              <a:t> yang </a:t>
            </a:r>
            <a:r>
              <a:rPr lang="en-ID" dirty="0" err="1"/>
              <a:t>berhubungan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mata</a:t>
            </a:r>
            <a:r>
              <a:rPr lang="en-ID" dirty="0"/>
              <a:t> </a:t>
            </a:r>
            <a:r>
              <a:rPr lang="en-ID" dirty="0" err="1"/>
              <a:t>kuliah</a:t>
            </a:r>
            <a:r>
              <a:rPr lang="en-ID" dirty="0"/>
              <a:t>, </a:t>
            </a:r>
            <a:r>
              <a:rPr lang="en-ID" dirty="0" err="1"/>
              <a:t>maka</a:t>
            </a:r>
            <a:r>
              <a:rPr lang="en-ID" dirty="0"/>
              <a:t> </a:t>
            </a:r>
            <a:r>
              <a:rPr lang="en-ID" dirty="0" err="1"/>
              <a:t>diharapkan</a:t>
            </a:r>
            <a:r>
              <a:rPr lang="en-ID" dirty="0"/>
              <a:t> </a:t>
            </a:r>
            <a:r>
              <a:rPr lang="en-ID" dirty="0" err="1"/>
              <a:t>mahasiswa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menyampaikannya</a:t>
            </a:r>
            <a:r>
              <a:rPr lang="en-ID" dirty="0"/>
              <a:t> di WAG, </a:t>
            </a:r>
            <a:r>
              <a:rPr lang="en-ID" dirty="0" err="1"/>
              <a:t>bukan</a:t>
            </a:r>
            <a:r>
              <a:rPr lang="en-ID" dirty="0"/>
              <a:t> </a:t>
            </a:r>
            <a:r>
              <a:rPr lang="en-ID" dirty="0" err="1"/>
              <a:t>japri</a:t>
            </a:r>
            <a:r>
              <a:rPr lang="en-ID" dirty="0"/>
              <a:t>.</a:t>
            </a:r>
          </a:p>
          <a:p>
            <a:r>
              <a:rPr lang="en-ID" dirty="0" err="1"/>
              <a:t>Keterlambatan</a:t>
            </a:r>
            <a:r>
              <a:rPr lang="en-ID" dirty="0"/>
              <a:t> </a:t>
            </a:r>
            <a:r>
              <a:rPr lang="en-ID" dirty="0" err="1"/>
              <a:t>pengumpulan</a:t>
            </a:r>
            <a:r>
              <a:rPr lang="en-ID" dirty="0"/>
              <a:t> </a:t>
            </a:r>
            <a:r>
              <a:rPr lang="en-ID" dirty="0" err="1"/>
              <a:t>tugas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</a:t>
            </a:r>
            <a:r>
              <a:rPr lang="en-ID" dirty="0" err="1"/>
              <a:t>pengurangan</a:t>
            </a:r>
            <a:r>
              <a:rPr lang="en-ID" dirty="0"/>
              <a:t> </a:t>
            </a:r>
            <a:r>
              <a:rPr lang="en-ID" dirty="0" err="1"/>
              <a:t>bobot</a:t>
            </a:r>
            <a:r>
              <a:rPr lang="en-ID" dirty="0"/>
              <a:t>/</a:t>
            </a:r>
            <a:r>
              <a:rPr lang="en-ID" dirty="0" err="1"/>
              <a:t>nilai</a:t>
            </a:r>
            <a:r>
              <a:rPr lang="en-ID" dirty="0"/>
              <a:t>.</a:t>
            </a:r>
          </a:p>
          <a:p>
            <a:endParaRPr lang="en-ID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587620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4F86C-5400-46D1-A368-396903116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Etika </a:t>
            </a:r>
            <a:r>
              <a:rPr lang="en-ID" dirty="0" err="1"/>
              <a:t>menghubungi</a:t>
            </a:r>
            <a:r>
              <a:rPr lang="en-ID" dirty="0"/>
              <a:t> </a:t>
            </a:r>
            <a:r>
              <a:rPr lang="en-ID" dirty="0" err="1"/>
              <a:t>Dosen</a:t>
            </a:r>
            <a:r>
              <a:rPr lang="en-ID" dirty="0"/>
              <a:t> via </a:t>
            </a:r>
            <a:r>
              <a:rPr lang="en-ID" dirty="0" err="1"/>
              <a:t>Whatsapp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B684E-5478-455E-AFFD-A21FD6719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D" dirty="0" err="1"/>
              <a:t>Jangan</a:t>
            </a:r>
            <a:r>
              <a:rPr lang="en-ID" dirty="0"/>
              <a:t> </a:t>
            </a:r>
            <a:r>
              <a:rPr lang="en-ID" dirty="0" err="1"/>
              <a:t>Lupa</a:t>
            </a:r>
            <a:r>
              <a:rPr lang="en-ID" dirty="0"/>
              <a:t> </a:t>
            </a:r>
            <a:r>
              <a:rPr lang="en-ID" dirty="0" err="1"/>
              <a:t>waktu</a:t>
            </a:r>
            <a:endParaRPr lang="en-ID" dirty="0"/>
          </a:p>
          <a:p>
            <a:pPr lvl="1"/>
            <a:r>
              <a:rPr lang="en-ID" dirty="0" err="1"/>
              <a:t>Hindari</a:t>
            </a:r>
            <a:r>
              <a:rPr lang="en-ID" dirty="0"/>
              <a:t> </a:t>
            </a:r>
            <a:r>
              <a:rPr lang="en-ID" dirty="0" err="1"/>
              <a:t>menghubungi</a:t>
            </a:r>
            <a:r>
              <a:rPr lang="en-ID" dirty="0"/>
              <a:t> </a:t>
            </a:r>
            <a:r>
              <a:rPr lang="en-ID" dirty="0" err="1"/>
              <a:t>dosen</a:t>
            </a:r>
            <a:r>
              <a:rPr lang="en-ID" dirty="0"/>
              <a:t> di </a:t>
            </a:r>
            <a:r>
              <a:rPr lang="en-ID" dirty="0" err="1"/>
              <a:t>luar</a:t>
            </a:r>
            <a:r>
              <a:rPr lang="en-ID" dirty="0"/>
              <a:t> jam </a:t>
            </a:r>
            <a:r>
              <a:rPr lang="en-ID" dirty="0" err="1"/>
              <a:t>kerja</a:t>
            </a:r>
            <a:r>
              <a:rPr lang="en-ID" dirty="0"/>
              <a:t> dan di </a:t>
            </a:r>
            <a:r>
              <a:rPr lang="en-ID" dirty="0" err="1"/>
              <a:t>waktu</a:t>
            </a:r>
            <a:r>
              <a:rPr lang="en-ID" dirty="0"/>
              <a:t> </a:t>
            </a:r>
            <a:r>
              <a:rPr lang="en-ID" dirty="0" err="1"/>
              <a:t>istirahat</a:t>
            </a:r>
            <a:endParaRPr lang="en-ID" dirty="0"/>
          </a:p>
          <a:p>
            <a:r>
              <a:rPr lang="en-ID" dirty="0" err="1"/>
              <a:t>Mulai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salam</a:t>
            </a:r>
            <a:endParaRPr lang="en-ID" dirty="0"/>
          </a:p>
          <a:p>
            <a:pPr lvl="1"/>
            <a:r>
              <a:rPr lang="en-ID" dirty="0" err="1"/>
              <a:t>Selamat</a:t>
            </a:r>
            <a:r>
              <a:rPr lang="en-ID" dirty="0"/>
              <a:t> </a:t>
            </a:r>
            <a:r>
              <a:rPr lang="en-ID" dirty="0" err="1"/>
              <a:t>pagi</a:t>
            </a:r>
            <a:r>
              <a:rPr lang="en-ID" dirty="0"/>
              <a:t> / </a:t>
            </a:r>
            <a:r>
              <a:rPr lang="en-ID" dirty="0" err="1"/>
              <a:t>selamat</a:t>
            </a:r>
            <a:r>
              <a:rPr lang="en-ID" dirty="0"/>
              <a:t> </a:t>
            </a:r>
            <a:r>
              <a:rPr lang="en-ID" dirty="0" err="1"/>
              <a:t>siang</a:t>
            </a:r>
            <a:endParaRPr lang="en-ID" dirty="0"/>
          </a:p>
          <a:p>
            <a:r>
              <a:rPr lang="en-ID" dirty="0" err="1"/>
              <a:t>Perkenalkan</a:t>
            </a:r>
            <a:r>
              <a:rPr lang="en-ID" dirty="0"/>
              <a:t> </a:t>
            </a:r>
            <a:r>
              <a:rPr lang="en-ID" dirty="0" err="1"/>
              <a:t>diri</a:t>
            </a:r>
            <a:endParaRPr lang="en-ID" dirty="0"/>
          </a:p>
          <a:p>
            <a:pPr lvl="1"/>
            <a:r>
              <a:rPr lang="en-ID" dirty="0" err="1"/>
              <a:t>Dosen</a:t>
            </a:r>
            <a:r>
              <a:rPr lang="en-ID" dirty="0"/>
              <a:t> </a:t>
            </a:r>
            <a:r>
              <a:rPr lang="en-ID" dirty="0" err="1"/>
              <a:t>mengampu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2 </a:t>
            </a:r>
            <a:r>
              <a:rPr lang="en-ID" dirty="0" err="1"/>
              <a:t>kelas</a:t>
            </a:r>
            <a:r>
              <a:rPr lang="en-ID" dirty="0"/>
              <a:t> dg </a:t>
            </a:r>
            <a:r>
              <a:rPr lang="en-ID" dirty="0" err="1"/>
              <a:t>mahasiswa</a:t>
            </a:r>
            <a:r>
              <a:rPr lang="en-ID" dirty="0"/>
              <a:t> yang </a:t>
            </a:r>
            <a:r>
              <a:rPr lang="en-ID" dirty="0" err="1"/>
              <a:t>cukup</a:t>
            </a:r>
            <a:r>
              <a:rPr lang="en-ID" dirty="0"/>
              <a:t> </a:t>
            </a:r>
            <a:r>
              <a:rPr lang="en-ID" dirty="0" err="1"/>
              <a:t>banyak</a:t>
            </a:r>
            <a:r>
              <a:rPr lang="en-ID" dirty="0"/>
              <a:t>, </a:t>
            </a:r>
            <a:r>
              <a:rPr lang="en-ID" dirty="0" err="1"/>
              <a:t>sehingga</a:t>
            </a:r>
            <a:r>
              <a:rPr lang="en-ID" dirty="0"/>
              <a:t> </a:t>
            </a:r>
            <a:r>
              <a:rPr lang="en-ID" dirty="0" err="1"/>
              <a:t>perlu</a:t>
            </a:r>
            <a:r>
              <a:rPr lang="en-ID" dirty="0"/>
              <a:t> </a:t>
            </a:r>
            <a:r>
              <a:rPr lang="en-ID" dirty="0" err="1"/>
              <a:t>menyampaikan</a:t>
            </a:r>
            <a:r>
              <a:rPr lang="en-ID" dirty="0"/>
              <a:t> </a:t>
            </a:r>
            <a:r>
              <a:rPr lang="en-ID" dirty="0" err="1"/>
              <a:t>nama,nim</a:t>
            </a:r>
            <a:r>
              <a:rPr lang="en-ID" dirty="0"/>
              <a:t> dan </a:t>
            </a:r>
            <a:r>
              <a:rPr lang="en-ID" dirty="0" err="1"/>
              <a:t>mata</a:t>
            </a:r>
            <a:r>
              <a:rPr lang="en-ID" dirty="0"/>
              <a:t> </a:t>
            </a:r>
            <a:r>
              <a:rPr lang="en-ID" dirty="0" err="1"/>
              <a:t>kuliah</a:t>
            </a:r>
            <a:r>
              <a:rPr lang="en-ID" dirty="0"/>
              <a:t> yang </a:t>
            </a:r>
            <a:r>
              <a:rPr lang="en-ID" dirty="0" err="1"/>
              <a:t>diambil</a:t>
            </a:r>
            <a:endParaRPr lang="en-ID" dirty="0"/>
          </a:p>
          <a:p>
            <a:r>
              <a:rPr lang="en-ID" dirty="0"/>
              <a:t>Kata </a:t>
            </a:r>
            <a:r>
              <a:rPr lang="en-ID" dirty="0" err="1"/>
              <a:t>ganti</a:t>
            </a:r>
            <a:r>
              <a:rPr lang="en-ID" dirty="0"/>
              <a:t> orang </a:t>
            </a:r>
            <a:r>
              <a:rPr lang="en-ID" dirty="0" err="1"/>
              <a:t>pertama</a:t>
            </a:r>
            <a:r>
              <a:rPr lang="en-ID" dirty="0"/>
              <a:t> yang </a:t>
            </a:r>
            <a:r>
              <a:rPr lang="en-ID" dirty="0" err="1"/>
              <a:t>sesuai</a:t>
            </a:r>
            <a:endParaRPr lang="en-ID" dirty="0"/>
          </a:p>
          <a:p>
            <a:pPr lvl="1"/>
            <a:r>
              <a:rPr lang="en-ID" dirty="0" err="1"/>
              <a:t>Ganti</a:t>
            </a:r>
            <a:r>
              <a:rPr lang="en-ID" dirty="0"/>
              <a:t> kata “</a:t>
            </a:r>
            <a:r>
              <a:rPr lang="en-ID" dirty="0" err="1"/>
              <a:t>aku</a:t>
            </a:r>
            <a:r>
              <a:rPr lang="en-ID" dirty="0"/>
              <a:t>” </a:t>
            </a:r>
            <a:r>
              <a:rPr lang="en-ID" dirty="0" err="1"/>
              <a:t>dengan</a:t>
            </a:r>
            <a:r>
              <a:rPr lang="en-ID" dirty="0"/>
              <a:t> “</a:t>
            </a:r>
            <a:r>
              <a:rPr lang="en-ID" dirty="0" err="1"/>
              <a:t>saya</a:t>
            </a:r>
            <a:r>
              <a:rPr lang="en-ID" dirty="0"/>
              <a:t>”, </a:t>
            </a:r>
            <a:r>
              <a:rPr lang="en-ID" dirty="0" err="1"/>
              <a:t>disarankan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sebutan</a:t>
            </a:r>
            <a:r>
              <a:rPr lang="en-ID" dirty="0"/>
              <a:t> “Bapak/Ibu” </a:t>
            </a:r>
            <a:r>
              <a:rPr lang="en-ID" dirty="0" err="1"/>
              <a:t>saat</a:t>
            </a:r>
            <a:r>
              <a:rPr lang="en-ID" dirty="0"/>
              <a:t> </a:t>
            </a:r>
            <a:r>
              <a:rPr lang="en-ID" dirty="0" err="1"/>
              <a:t>menyapa</a:t>
            </a:r>
            <a:endParaRPr lang="en-ID" dirty="0"/>
          </a:p>
          <a:p>
            <a:r>
              <a:rPr lang="en-ID" dirty="0" err="1"/>
              <a:t>Gunakan</a:t>
            </a:r>
            <a:r>
              <a:rPr lang="en-ID" dirty="0"/>
              <a:t> Bahasa </a:t>
            </a:r>
            <a:r>
              <a:rPr lang="en-ID" dirty="0" err="1"/>
              <a:t>baku</a:t>
            </a:r>
            <a:endParaRPr lang="en-ID" dirty="0"/>
          </a:p>
          <a:p>
            <a:pPr lvl="1"/>
            <a:r>
              <a:rPr lang="en-ID" dirty="0" err="1"/>
              <a:t>Jangan</a:t>
            </a:r>
            <a:r>
              <a:rPr lang="en-ID" dirty="0"/>
              <a:t> </a:t>
            </a:r>
            <a:r>
              <a:rPr lang="en-ID" dirty="0" err="1"/>
              <a:t>gunakan</a:t>
            </a:r>
            <a:r>
              <a:rPr lang="en-ID" dirty="0"/>
              <a:t> “</a:t>
            </a:r>
            <a:r>
              <a:rPr lang="en-ID" dirty="0" err="1"/>
              <a:t>Oke,sip</a:t>
            </a:r>
            <a:r>
              <a:rPr lang="en-ID" dirty="0"/>
              <a:t>, </a:t>
            </a:r>
            <a:r>
              <a:rPr lang="en-ID" dirty="0" err="1"/>
              <a:t>dll</a:t>
            </a:r>
            <a:r>
              <a:rPr lang="en-ID" dirty="0"/>
              <a:t>” </a:t>
            </a:r>
            <a:r>
              <a:rPr lang="en-ID" dirty="0" err="1"/>
              <a:t>gunakan</a:t>
            </a:r>
            <a:r>
              <a:rPr lang="en-ID" dirty="0"/>
              <a:t>  Bahasa yang </a:t>
            </a:r>
            <a:r>
              <a:rPr lang="en-ID" dirty="0" err="1"/>
              <a:t>baik</a:t>
            </a:r>
            <a:r>
              <a:rPr lang="en-ID" dirty="0"/>
              <a:t> “</a:t>
            </a:r>
            <a:r>
              <a:rPr lang="en-ID" dirty="0" err="1"/>
              <a:t>Iya</a:t>
            </a:r>
            <a:r>
              <a:rPr lang="en-ID" dirty="0"/>
              <a:t> Pak/Bu, </a:t>
            </a:r>
            <a:r>
              <a:rPr lang="en-ID" dirty="0" err="1"/>
              <a:t>siap</a:t>
            </a:r>
            <a:r>
              <a:rPr lang="en-ID" dirty="0"/>
              <a:t> Pak/Bu”</a:t>
            </a:r>
          </a:p>
          <a:p>
            <a:r>
              <a:rPr lang="en-ID" dirty="0" err="1"/>
              <a:t>Langsung</a:t>
            </a:r>
            <a:r>
              <a:rPr lang="en-ID" dirty="0"/>
              <a:t> pada inti dan </a:t>
            </a:r>
            <a:r>
              <a:rPr lang="en-ID" dirty="0" err="1"/>
              <a:t>akhiri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terimakasih</a:t>
            </a:r>
            <a:endParaRPr lang="en-ID" dirty="0"/>
          </a:p>
          <a:p>
            <a:pPr lvl="1"/>
            <a:r>
              <a:rPr lang="en-ID" dirty="0" err="1"/>
              <a:t>Jelaskan</a:t>
            </a:r>
            <a:r>
              <a:rPr lang="en-ID" dirty="0"/>
              <a:t> </a:t>
            </a:r>
            <a:r>
              <a:rPr lang="en-ID" dirty="0" err="1"/>
              <a:t>tujuan</a:t>
            </a:r>
            <a:r>
              <a:rPr lang="en-ID" dirty="0"/>
              <a:t> dan </a:t>
            </a:r>
            <a:r>
              <a:rPr lang="en-ID" dirty="0" err="1"/>
              <a:t>maksud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jelas</a:t>
            </a:r>
            <a:r>
              <a:rPr lang="en-ID" dirty="0"/>
              <a:t>, </a:t>
            </a:r>
            <a:r>
              <a:rPr lang="en-ID" dirty="0" err="1"/>
              <a:t>hindari</a:t>
            </a:r>
            <a:r>
              <a:rPr lang="en-ID" dirty="0"/>
              <a:t> </a:t>
            </a:r>
            <a:r>
              <a:rPr lang="en-ID" dirty="0" err="1"/>
              <a:t>pertanyaan</a:t>
            </a:r>
            <a:r>
              <a:rPr lang="en-ID" dirty="0"/>
              <a:t> </a:t>
            </a:r>
            <a:r>
              <a:rPr lang="en-ID" dirty="0" err="1"/>
              <a:t>melebar</a:t>
            </a:r>
            <a:r>
              <a:rPr lang="en-ID" dirty="0"/>
              <a:t>. </a:t>
            </a:r>
            <a:r>
              <a:rPr lang="en-ID" dirty="0" err="1"/>
              <a:t>Jangan</a:t>
            </a:r>
            <a:r>
              <a:rPr lang="en-ID" dirty="0"/>
              <a:t> </a:t>
            </a:r>
            <a:r>
              <a:rPr lang="en-ID" dirty="0" err="1"/>
              <a:t>lupa</a:t>
            </a:r>
            <a:r>
              <a:rPr lang="en-ID" dirty="0"/>
              <a:t> </a:t>
            </a:r>
            <a:r>
              <a:rPr lang="en-ID" dirty="0" err="1"/>
              <a:t>ucapkan</a:t>
            </a:r>
            <a:r>
              <a:rPr lang="en-ID" dirty="0"/>
              <a:t> </a:t>
            </a:r>
            <a:r>
              <a:rPr lang="en-ID" dirty="0" err="1"/>
              <a:t>terimakasih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mengakhiri</a:t>
            </a:r>
            <a:r>
              <a:rPr lang="en-ID" dirty="0"/>
              <a:t> chat</a:t>
            </a:r>
          </a:p>
        </p:txBody>
      </p:sp>
    </p:spTree>
    <p:extLst>
      <p:ext uri="{BB962C8B-B14F-4D97-AF65-F5344CB8AC3E}">
        <p14:creationId xmlns:p14="http://schemas.microsoft.com/office/powerpoint/2010/main" val="902498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311</TotalTime>
  <Words>463</Words>
  <Application>Microsoft Office PowerPoint</Application>
  <PresentationFormat>Widescreen</PresentationFormat>
  <Paragraphs>52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</vt:lpstr>
      <vt:lpstr>INTERAKSI MANUSIA DAN KOMPUTER</vt:lpstr>
      <vt:lpstr>Deskripsi</vt:lpstr>
      <vt:lpstr>Capaian Pembelajaran </vt:lpstr>
      <vt:lpstr>Silabus</vt:lpstr>
      <vt:lpstr>Silabus</vt:lpstr>
      <vt:lpstr>Referensi</vt:lpstr>
      <vt:lpstr>Presensi</vt:lpstr>
      <vt:lpstr>Aturan kulliah</vt:lpstr>
      <vt:lpstr>Etika menghubungi Dosen via Whatsapp</vt:lpstr>
      <vt:lpstr>Bobot Penilaian </vt:lpstr>
      <vt:lpstr>Thank you….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INTERAKSI MANUSIA DAN KOMPUTER</dc:title>
  <dc:creator>abd43</dc:creator>
  <cp:lastModifiedBy>shanti</cp:lastModifiedBy>
  <cp:revision>14</cp:revision>
  <dcterms:created xsi:type="dcterms:W3CDTF">2021-02-07T14:25:24Z</dcterms:created>
  <dcterms:modified xsi:type="dcterms:W3CDTF">2022-02-06T13:19:42Z</dcterms:modified>
</cp:coreProperties>
</file>