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6F3805-5578-4D45-B58A-E9C8796CB440}" type="doc">
      <dgm:prSet loTypeId="urn:microsoft.com/office/officeart/2005/8/layout/bList2#1" loCatId="list" qsTypeId="urn:microsoft.com/office/officeart/2005/8/quickstyle/simple1" qsCatId="simple" csTypeId="urn:microsoft.com/office/officeart/2005/8/colors/accent1_2" csCatId="accent1" phldr="1"/>
      <dgm:spPr/>
    </dgm:pt>
    <dgm:pt modelId="{2F8655E9-C4CC-444F-8DBF-DA8A08F3E774}" type="pres">
      <dgm:prSet presAssocID="{706F3805-5578-4D45-B58A-E9C8796CB440}" presName="diagram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A5249A2B-2C4C-44AA-B56C-A990F33F1C55}" type="presOf" srcId="{706F3805-5578-4D45-B58A-E9C8796CB440}" destId="{2F8655E9-C4CC-444F-8DBF-DA8A08F3E774}" srcOrd="0" destOrd="0" presId="urn:microsoft.com/office/officeart/2005/8/layout/b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970BEB-EF58-49A4-BEE9-D471F5F1F01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5FEEC9-1CD3-4FF7-A5BD-EC5CD86608A7}">
      <dgm:prSet phldrT="[Text]" custT="1"/>
      <dgm:spPr/>
      <dgm:t>
        <a:bodyPr/>
        <a:lstStyle/>
        <a:p>
          <a:r>
            <a:rPr lang="en-US" sz="2800" b="1" dirty="0" smtClean="0">
              <a:solidFill>
                <a:schemeClr val="bg1"/>
              </a:solidFill>
            </a:rPr>
            <a:t>IUSTITIA</a:t>
          </a:r>
        </a:p>
        <a:p>
          <a:r>
            <a:rPr lang="en-US" sz="2400" b="1" dirty="0" smtClean="0">
              <a:solidFill>
                <a:schemeClr val="bg1"/>
              </a:solidFill>
            </a:rPr>
            <a:t>[KEADILAN]</a:t>
          </a:r>
          <a:endParaRPr lang="en-US" sz="2400" b="1" dirty="0">
            <a:solidFill>
              <a:schemeClr val="bg1"/>
            </a:solidFill>
          </a:endParaRPr>
        </a:p>
      </dgm:t>
    </dgm:pt>
    <dgm:pt modelId="{1583CC83-58B8-4D04-8F86-6BDAC4BE2C7A}" type="parTrans" cxnId="{832982F8-9228-4A4B-BB06-CBA19C5508D8}">
      <dgm:prSet/>
      <dgm:spPr/>
      <dgm:t>
        <a:bodyPr/>
        <a:lstStyle/>
        <a:p>
          <a:endParaRPr lang="en-US"/>
        </a:p>
      </dgm:t>
    </dgm:pt>
    <dgm:pt modelId="{8553E18F-78A9-4A8D-AC24-FF34CAF5100C}" type="sibTrans" cxnId="{832982F8-9228-4A4B-BB06-CBA19C5508D8}">
      <dgm:prSet/>
      <dgm:spPr/>
      <dgm:t>
        <a:bodyPr/>
        <a:lstStyle/>
        <a:p>
          <a:endParaRPr lang="en-US"/>
        </a:p>
      </dgm:t>
    </dgm:pt>
    <dgm:pt modelId="{0769AF4B-1DAE-4FE6-A7BB-AC480E14211C}">
      <dgm:prSet phldrT="[Text]" custT="1"/>
      <dgm:spPr/>
      <dgm:t>
        <a:bodyPr/>
        <a:lstStyle/>
        <a:p>
          <a:r>
            <a:rPr lang="en-US" sz="2800" b="1" dirty="0" smtClean="0"/>
            <a:t>IUSTITIA  LEGALIS</a:t>
          </a:r>
          <a:endParaRPr lang="en-US" sz="2800" b="1" dirty="0"/>
        </a:p>
      </dgm:t>
    </dgm:pt>
    <dgm:pt modelId="{3DEE084B-5473-49ED-9C56-9AA3351626CB}" type="parTrans" cxnId="{F3EC8345-50F7-4EA4-9738-BDDBF7AA68DA}">
      <dgm:prSet/>
      <dgm:spPr/>
      <dgm:t>
        <a:bodyPr/>
        <a:lstStyle/>
        <a:p>
          <a:endParaRPr lang="en-US"/>
        </a:p>
      </dgm:t>
    </dgm:pt>
    <dgm:pt modelId="{F6452211-418E-4995-A77A-9AFAB11608D1}" type="sibTrans" cxnId="{F3EC8345-50F7-4EA4-9738-BDDBF7AA68DA}">
      <dgm:prSet/>
      <dgm:spPr/>
      <dgm:t>
        <a:bodyPr/>
        <a:lstStyle/>
        <a:p>
          <a:endParaRPr lang="en-US"/>
        </a:p>
      </dgm:t>
    </dgm:pt>
    <dgm:pt modelId="{03E3D75D-84D8-4F4E-AEC5-F13A816CA66E}">
      <dgm:prSet phldrT="[Text]" custT="1"/>
      <dgm:spPr/>
      <dgm:t>
        <a:bodyPr/>
        <a:lstStyle/>
        <a:p>
          <a:r>
            <a:rPr lang="en-US" sz="2400" b="1" dirty="0" smtClean="0"/>
            <a:t>IUSTITIA </a:t>
          </a:r>
          <a:r>
            <a:rPr lang="en-US" sz="2000" b="1" dirty="0" smtClean="0"/>
            <a:t>COMMUTATIVA</a:t>
          </a:r>
          <a:endParaRPr lang="en-US" sz="2000" b="1" dirty="0"/>
        </a:p>
      </dgm:t>
    </dgm:pt>
    <dgm:pt modelId="{EE9E7CD2-6683-4F5D-BBBD-3B04C0CE89AA}" type="parTrans" cxnId="{163E547F-97CA-41F5-9272-C0A7FA2C4827}">
      <dgm:prSet/>
      <dgm:spPr/>
      <dgm:t>
        <a:bodyPr/>
        <a:lstStyle/>
        <a:p>
          <a:endParaRPr lang="en-US"/>
        </a:p>
      </dgm:t>
    </dgm:pt>
    <dgm:pt modelId="{11AEF778-BD5E-4AEA-8296-C3C3987D56CF}" type="sibTrans" cxnId="{163E547F-97CA-41F5-9272-C0A7FA2C4827}">
      <dgm:prSet/>
      <dgm:spPr/>
      <dgm:t>
        <a:bodyPr/>
        <a:lstStyle/>
        <a:p>
          <a:endParaRPr lang="en-US"/>
        </a:p>
      </dgm:t>
    </dgm:pt>
    <dgm:pt modelId="{BFF88CD4-4845-45AE-81EF-1D953F4335B6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bg1"/>
              </a:solidFill>
            </a:rPr>
            <a:t>IUSTITIA  SOCIALIS</a:t>
          </a:r>
          <a:endParaRPr lang="en-US" sz="2400" b="1" dirty="0">
            <a:solidFill>
              <a:schemeClr val="bg1"/>
            </a:solidFill>
          </a:endParaRPr>
        </a:p>
      </dgm:t>
    </dgm:pt>
    <dgm:pt modelId="{1241FBF3-2305-4ACC-9C49-76CA33D0BA0A}" type="parTrans" cxnId="{46D9556F-F188-4902-9CE2-B3C91CB2AF44}">
      <dgm:prSet/>
      <dgm:spPr/>
      <dgm:t>
        <a:bodyPr/>
        <a:lstStyle/>
        <a:p>
          <a:endParaRPr lang="en-US"/>
        </a:p>
      </dgm:t>
    </dgm:pt>
    <dgm:pt modelId="{A0E8F71B-AF5B-4E48-A081-7CF39CA95610}" type="sibTrans" cxnId="{46D9556F-F188-4902-9CE2-B3C91CB2AF44}">
      <dgm:prSet/>
      <dgm:spPr/>
      <dgm:t>
        <a:bodyPr/>
        <a:lstStyle/>
        <a:p>
          <a:endParaRPr lang="en-US"/>
        </a:p>
      </dgm:t>
    </dgm:pt>
    <dgm:pt modelId="{657EC4F5-A539-45E1-8A2A-15C70FAE11A4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bg1"/>
              </a:solidFill>
            </a:rPr>
            <a:t>IUSTITIA DISTRIBUTIVA</a:t>
          </a:r>
          <a:endParaRPr lang="en-US" sz="2400" b="1" dirty="0">
            <a:solidFill>
              <a:schemeClr val="bg1"/>
            </a:solidFill>
          </a:endParaRPr>
        </a:p>
      </dgm:t>
    </dgm:pt>
    <dgm:pt modelId="{DF1893C8-72B9-4E9A-BF70-157AC0584A14}" type="parTrans" cxnId="{C9F9281D-5E76-4A14-83A0-4B2391D0735F}">
      <dgm:prSet/>
      <dgm:spPr/>
      <dgm:t>
        <a:bodyPr/>
        <a:lstStyle/>
        <a:p>
          <a:endParaRPr lang="en-US"/>
        </a:p>
      </dgm:t>
    </dgm:pt>
    <dgm:pt modelId="{0C1AC5BB-0194-496A-9256-0BC7DDCE16B8}" type="sibTrans" cxnId="{C9F9281D-5E76-4A14-83A0-4B2391D0735F}">
      <dgm:prSet/>
      <dgm:spPr/>
      <dgm:t>
        <a:bodyPr/>
        <a:lstStyle/>
        <a:p>
          <a:endParaRPr lang="en-US"/>
        </a:p>
      </dgm:t>
    </dgm:pt>
    <dgm:pt modelId="{9ABDCCB2-D459-492C-8D76-644579222669}" type="pres">
      <dgm:prSet presAssocID="{B2970BEB-EF58-49A4-BEE9-D471F5F1F01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2EDCCA-E198-4300-863C-114E0165D1C8}" type="pres">
      <dgm:prSet presAssocID="{015FEEC9-1CD3-4FF7-A5BD-EC5CD86608A7}" presName="centerShape" presStyleLbl="node0" presStyleIdx="0" presStyleCnt="1" custScaleX="180343" custLinFactNeighborX="368" custLinFactNeighborY="401"/>
      <dgm:spPr/>
      <dgm:t>
        <a:bodyPr/>
        <a:lstStyle/>
        <a:p>
          <a:endParaRPr lang="en-US"/>
        </a:p>
      </dgm:t>
    </dgm:pt>
    <dgm:pt modelId="{09AE2CAD-0066-41BD-A715-AF17C21AA133}" type="pres">
      <dgm:prSet presAssocID="{3DEE084B-5473-49ED-9C56-9AA3351626CB}" presName="Name9" presStyleLbl="parChTrans1D2" presStyleIdx="0" presStyleCnt="4"/>
      <dgm:spPr/>
      <dgm:t>
        <a:bodyPr/>
        <a:lstStyle/>
        <a:p>
          <a:endParaRPr lang="en-US"/>
        </a:p>
      </dgm:t>
    </dgm:pt>
    <dgm:pt modelId="{F4477055-4FDD-4BD9-848C-67286B05D0C7}" type="pres">
      <dgm:prSet presAssocID="{3DEE084B-5473-49ED-9C56-9AA3351626CB}" presName="connTx" presStyleLbl="parChTrans1D2" presStyleIdx="0" presStyleCnt="4"/>
      <dgm:spPr/>
      <dgm:t>
        <a:bodyPr/>
        <a:lstStyle/>
        <a:p>
          <a:endParaRPr lang="en-US"/>
        </a:p>
      </dgm:t>
    </dgm:pt>
    <dgm:pt modelId="{50C1352B-096F-4A4B-93F9-7A59261FB52C}" type="pres">
      <dgm:prSet presAssocID="{0769AF4B-1DAE-4FE6-A7BB-AC480E14211C}" presName="node" presStyleLbl="node1" presStyleIdx="0" presStyleCnt="4" custScaleX="2758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54E60A-228F-43B5-9E73-AB27425007F7}" type="pres">
      <dgm:prSet presAssocID="{EE9E7CD2-6683-4F5D-BBBD-3B04C0CE89AA}" presName="Name9" presStyleLbl="parChTrans1D2" presStyleIdx="1" presStyleCnt="4"/>
      <dgm:spPr/>
      <dgm:t>
        <a:bodyPr/>
        <a:lstStyle/>
        <a:p>
          <a:endParaRPr lang="en-US"/>
        </a:p>
      </dgm:t>
    </dgm:pt>
    <dgm:pt modelId="{24344CC3-6C6C-42F2-935F-BB40A4311741}" type="pres">
      <dgm:prSet presAssocID="{EE9E7CD2-6683-4F5D-BBBD-3B04C0CE89AA}" presName="connTx" presStyleLbl="parChTrans1D2" presStyleIdx="1" presStyleCnt="4"/>
      <dgm:spPr/>
      <dgm:t>
        <a:bodyPr/>
        <a:lstStyle/>
        <a:p>
          <a:endParaRPr lang="en-US"/>
        </a:p>
      </dgm:t>
    </dgm:pt>
    <dgm:pt modelId="{F83E2847-A2C9-46E6-B5B5-345ED05DB3A7}" type="pres">
      <dgm:prSet presAssocID="{03E3D75D-84D8-4F4E-AEC5-F13A816CA66E}" presName="node" presStyleLbl="node1" presStyleIdx="1" presStyleCnt="4" custScaleX="207608" custScaleY="121217" custRadScaleRad="171953" custRadScaleInc="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152778-35DA-43EB-A7AE-D1B72FD65494}" type="pres">
      <dgm:prSet presAssocID="{1241FBF3-2305-4ACC-9C49-76CA33D0BA0A}" presName="Name9" presStyleLbl="parChTrans1D2" presStyleIdx="2" presStyleCnt="4"/>
      <dgm:spPr/>
      <dgm:t>
        <a:bodyPr/>
        <a:lstStyle/>
        <a:p>
          <a:endParaRPr lang="en-US"/>
        </a:p>
      </dgm:t>
    </dgm:pt>
    <dgm:pt modelId="{9AB034F2-7E1F-4FDE-9ED3-4DC1B66AA0D6}" type="pres">
      <dgm:prSet presAssocID="{1241FBF3-2305-4ACC-9C49-76CA33D0BA0A}" presName="connTx" presStyleLbl="parChTrans1D2" presStyleIdx="2" presStyleCnt="4"/>
      <dgm:spPr/>
      <dgm:t>
        <a:bodyPr/>
        <a:lstStyle/>
        <a:p>
          <a:endParaRPr lang="en-US"/>
        </a:p>
      </dgm:t>
    </dgm:pt>
    <dgm:pt modelId="{00D85B1B-774B-4963-AFB1-D1F7DACA9947}" type="pres">
      <dgm:prSet presAssocID="{BFF88CD4-4845-45AE-81EF-1D953F4335B6}" presName="node" presStyleLbl="node1" presStyleIdx="2" presStyleCnt="4" custScaleX="295121" custRadScaleRad="98677" custRadScaleInc="5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EBD608-30C3-49BB-8747-D88DC53BAF56}" type="pres">
      <dgm:prSet presAssocID="{DF1893C8-72B9-4E9A-BF70-157AC0584A14}" presName="Name9" presStyleLbl="parChTrans1D2" presStyleIdx="3" presStyleCnt="4"/>
      <dgm:spPr/>
      <dgm:t>
        <a:bodyPr/>
        <a:lstStyle/>
        <a:p>
          <a:endParaRPr lang="en-US"/>
        </a:p>
      </dgm:t>
    </dgm:pt>
    <dgm:pt modelId="{5B9A9F64-9D52-4E30-9FCE-DDEE3B38364D}" type="pres">
      <dgm:prSet presAssocID="{DF1893C8-72B9-4E9A-BF70-157AC0584A14}" presName="connTx" presStyleLbl="parChTrans1D2" presStyleIdx="3" presStyleCnt="4"/>
      <dgm:spPr/>
      <dgm:t>
        <a:bodyPr/>
        <a:lstStyle/>
        <a:p>
          <a:endParaRPr lang="en-US"/>
        </a:p>
      </dgm:t>
    </dgm:pt>
    <dgm:pt modelId="{86073AB8-92B4-4568-8527-2E1004878083}" type="pres">
      <dgm:prSet presAssocID="{657EC4F5-A539-45E1-8A2A-15C70FAE11A4}" presName="node" presStyleLbl="node1" presStyleIdx="3" presStyleCnt="4" custScaleX="203778" custScaleY="121216" custRadScaleRad="153510" custRadScaleInc="-74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BAD674-EA44-4D05-BCA8-A30F37F701C3}" type="presOf" srcId="{657EC4F5-A539-45E1-8A2A-15C70FAE11A4}" destId="{86073AB8-92B4-4568-8527-2E1004878083}" srcOrd="0" destOrd="0" presId="urn:microsoft.com/office/officeart/2005/8/layout/radial1"/>
    <dgm:cxn modelId="{F3B9D2CE-08B7-4EC5-A877-15473AB05706}" type="presOf" srcId="{BFF88CD4-4845-45AE-81EF-1D953F4335B6}" destId="{00D85B1B-774B-4963-AFB1-D1F7DACA9947}" srcOrd="0" destOrd="0" presId="urn:microsoft.com/office/officeart/2005/8/layout/radial1"/>
    <dgm:cxn modelId="{9FB5564D-A0AB-433A-9503-CC2998085DC3}" type="presOf" srcId="{DF1893C8-72B9-4E9A-BF70-157AC0584A14}" destId="{41EBD608-30C3-49BB-8747-D88DC53BAF56}" srcOrd="0" destOrd="0" presId="urn:microsoft.com/office/officeart/2005/8/layout/radial1"/>
    <dgm:cxn modelId="{EA078383-F3AA-4338-AF2F-29D572E84DE1}" type="presOf" srcId="{1241FBF3-2305-4ACC-9C49-76CA33D0BA0A}" destId="{9AB034F2-7E1F-4FDE-9ED3-4DC1B66AA0D6}" srcOrd="1" destOrd="0" presId="urn:microsoft.com/office/officeart/2005/8/layout/radial1"/>
    <dgm:cxn modelId="{B1FCD89D-E01F-434F-B118-7FEEFD1F5E60}" type="presOf" srcId="{EE9E7CD2-6683-4F5D-BBBD-3B04C0CE89AA}" destId="{F954E60A-228F-43B5-9E73-AB27425007F7}" srcOrd="0" destOrd="0" presId="urn:microsoft.com/office/officeart/2005/8/layout/radial1"/>
    <dgm:cxn modelId="{832982F8-9228-4A4B-BB06-CBA19C5508D8}" srcId="{B2970BEB-EF58-49A4-BEE9-D471F5F1F01B}" destId="{015FEEC9-1CD3-4FF7-A5BD-EC5CD86608A7}" srcOrd="0" destOrd="0" parTransId="{1583CC83-58B8-4D04-8F86-6BDAC4BE2C7A}" sibTransId="{8553E18F-78A9-4A8D-AC24-FF34CAF5100C}"/>
    <dgm:cxn modelId="{F3EC8345-50F7-4EA4-9738-BDDBF7AA68DA}" srcId="{015FEEC9-1CD3-4FF7-A5BD-EC5CD86608A7}" destId="{0769AF4B-1DAE-4FE6-A7BB-AC480E14211C}" srcOrd="0" destOrd="0" parTransId="{3DEE084B-5473-49ED-9C56-9AA3351626CB}" sibTransId="{F6452211-418E-4995-A77A-9AFAB11608D1}"/>
    <dgm:cxn modelId="{892F416A-4502-4E41-8A91-7EF562C90819}" type="presOf" srcId="{DF1893C8-72B9-4E9A-BF70-157AC0584A14}" destId="{5B9A9F64-9D52-4E30-9FCE-DDEE3B38364D}" srcOrd="1" destOrd="0" presId="urn:microsoft.com/office/officeart/2005/8/layout/radial1"/>
    <dgm:cxn modelId="{0C3419D7-671D-45DD-9473-E521EB44188F}" type="presOf" srcId="{3DEE084B-5473-49ED-9C56-9AA3351626CB}" destId="{09AE2CAD-0066-41BD-A715-AF17C21AA133}" srcOrd="0" destOrd="0" presId="urn:microsoft.com/office/officeart/2005/8/layout/radial1"/>
    <dgm:cxn modelId="{87DB7217-8B95-4814-8FC2-08EF5B9D0ADF}" type="presOf" srcId="{03E3D75D-84D8-4F4E-AEC5-F13A816CA66E}" destId="{F83E2847-A2C9-46E6-B5B5-345ED05DB3A7}" srcOrd="0" destOrd="0" presId="urn:microsoft.com/office/officeart/2005/8/layout/radial1"/>
    <dgm:cxn modelId="{C9F9281D-5E76-4A14-83A0-4B2391D0735F}" srcId="{015FEEC9-1CD3-4FF7-A5BD-EC5CD86608A7}" destId="{657EC4F5-A539-45E1-8A2A-15C70FAE11A4}" srcOrd="3" destOrd="0" parTransId="{DF1893C8-72B9-4E9A-BF70-157AC0584A14}" sibTransId="{0C1AC5BB-0194-496A-9256-0BC7DDCE16B8}"/>
    <dgm:cxn modelId="{6B1A063C-D02F-4307-A39B-50166A9BF028}" type="presOf" srcId="{B2970BEB-EF58-49A4-BEE9-D471F5F1F01B}" destId="{9ABDCCB2-D459-492C-8D76-644579222669}" srcOrd="0" destOrd="0" presId="urn:microsoft.com/office/officeart/2005/8/layout/radial1"/>
    <dgm:cxn modelId="{163E547F-97CA-41F5-9272-C0A7FA2C4827}" srcId="{015FEEC9-1CD3-4FF7-A5BD-EC5CD86608A7}" destId="{03E3D75D-84D8-4F4E-AEC5-F13A816CA66E}" srcOrd="1" destOrd="0" parTransId="{EE9E7CD2-6683-4F5D-BBBD-3B04C0CE89AA}" sibTransId="{11AEF778-BD5E-4AEA-8296-C3C3987D56CF}"/>
    <dgm:cxn modelId="{46D9556F-F188-4902-9CE2-B3C91CB2AF44}" srcId="{015FEEC9-1CD3-4FF7-A5BD-EC5CD86608A7}" destId="{BFF88CD4-4845-45AE-81EF-1D953F4335B6}" srcOrd="2" destOrd="0" parTransId="{1241FBF3-2305-4ACC-9C49-76CA33D0BA0A}" sibTransId="{A0E8F71B-AF5B-4E48-A081-7CF39CA95610}"/>
    <dgm:cxn modelId="{EDB618DB-5876-4A02-B6F4-841E0A3954AB}" type="presOf" srcId="{1241FBF3-2305-4ACC-9C49-76CA33D0BA0A}" destId="{7D152778-35DA-43EB-A7AE-D1B72FD65494}" srcOrd="0" destOrd="0" presId="urn:microsoft.com/office/officeart/2005/8/layout/radial1"/>
    <dgm:cxn modelId="{4EFD1752-C67D-46C7-BA96-19CC8BCFE07B}" type="presOf" srcId="{015FEEC9-1CD3-4FF7-A5BD-EC5CD86608A7}" destId="{552EDCCA-E198-4300-863C-114E0165D1C8}" srcOrd="0" destOrd="0" presId="urn:microsoft.com/office/officeart/2005/8/layout/radial1"/>
    <dgm:cxn modelId="{0F39E3D5-9216-4930-9EA3-0B0FFE8A297B}" type="presOf" srcId="{EE9E7CD2-6683-4F5D-BBBD-3B04C0CE89AA}" destId="{24344CC3-6C6C-42F2-935F-BB40A4311741}" srcOrd="1" destOrd="0" presId="urn:microsoft.com/office/officeart/2005/8/layout/radial1"/>
    <dgm:cxn modelId="{F326BC0E-5619-45EF-BF53-C5724D2C5403}" type="presOf" srcId="{0769AF4B-1DAE-4FE6-A7BB-AC480E14211C}" destId="{50C1352B-096F-4A4B-93F9-7A59261FB52C}" srcOrd="0" destOrd="0" presId="urn:microsoft.com/office/officeart/2005/8/layout/radial1"/>
    <dgm:cxn modelId="{EC97735E-E43A-460D-AD5C-6CC99A6B0DF9}" type="presOf" srcId="{3DEE084B-5473-49ED-9C56-9AA3351626CB}" destId="{F4477055-4FDD-4BD9-848C-67286B05D0C7}" srcOrd="1" destOrd="0" presId="urn:microsoft.com/office/officeart/2005/8/layout/radial1"/>
    <dgm:cxn modelId="{29CE2A95-2AF7-491D-BB24-6F4E9805BACB}" type="presParOf" srcId="{9ABDCCB2-D459-492C-8D76-644579222669}" destId="{552EDCCA-E198-4300-863C-114E0165D1C8}" srcOrd="0" destOrd="0" presId="urn:microsoft.com/office/officeart/2005/8/layout/radial1"/>
    <dgm:cxn modelId="{D71C5461-E716-43C6-B0E8-81EE85D43ACE}" type="presParOf" srcId="{9ABDCCB2-D459-492C-8D76-644579222669}" destId="{09AE2CAD-0066-41BD-A715-AF17C21AA133}" srcOrd="1" destOrd="0" presId="urn:microsoft.com/office/officeart/2005/8/layout/radial1"/>
    <dgm:cxn modelId="{D57CB3D3-A359-49D1-8456-0DB08D1DA722}" type="presParOf" srcId="{09AE2CAD-0066-41BD-A715-AF17C21AA133}" destId="{F4477055-4FDD-4BD9-848C-67286B05D0C7}" srcOrd="0" destOrd="0" presId="urn:microsoft.com/office/officeart/2005/8/layout/radial1"/>
    <dgm:cxn modelId="{16DB4024-9F46-48A6-B5E9-A8A42FB47B62}" type="presParOf" srcId="{9ABDCCB2-D459-492C-8D76-644579222669}" destId="{50C1352B-096F-4A4B-93F9-7A59261FB52C}" srcOrd="2" destOrd="0" presId="urn:microsoft.com/office/officeart/2005/8/layout/radial1"/>
    <dgm:cxn modelId="{535CD349-E3E9-4471-BEE2-4A1B59C0896D}" type="presParOf" srcId="{9ABDCCB2-D459-492C-8D76-644579222669}" destId="{F954E60A-228F-43B5-9E73-AB27425007F7}" srcOrd="3" destOrd="0" presId="urn:microsoft.com/office/officeart/2005/8/layout/radial1"/>
    <dgm:cxn modelId="{8859E35D-0F64-43CA-B5EA-1CBB276EC9BF}" type="presParOf" srcId="{F954E60A-228F-43B5-9E73-AB27425007F7}" destId="{24344CC3-6C6C-42F2-935F-BB40A4311741}" srcOrd="0" destOrd="0" presId="urn:microsoft.com/office/officeart/2005/8/layout/radial1"/>
    <dgm:cxn modelId="{E661D921-1E83-4B7B-8F17-BC5EF9E16E5A}" type="presParOf" srcId="{9ABDCCB2-D459-492C-8D76-644579222669}" destId="{F83E2847-A2C9-46E6-B5B5-345ED05DB3A7}" srcOrd="4" destOrd="0" presId="urn:microsoft.com/office/officeart/2005/8/layout/radial1"/>
    <dgm:cxn modelId="{38AA5705-CFA3-493C-9028-2084EE5D396F}" type="presParOf" srcId="{9ABDCCB2-D459-492C-8D76-644579222669}" destId="{7D152778-35DA-43EB-A7AE-D1B72FD65494}" srcOrd="5" destOrd="0" presId="urn:microsoft.com/office/officeart/2005/8/layout/radial1"/>
    <dgm:cxn modelId="{7F37B5F5-A538-48C7-98C4-E9E1DB00A281}" type="presParOf" srcId="{7D152778-35DA-43EB-A7AE-D1B72FD65494}" destId="{9AB034F2-7E1F-4FDE-9ED3-4DC1B66AA0D6}" srcOrd="0" destOrd="0" presId="urn:microsoft.com/office/officeart/2005/8/layout/radial1"/>
    <dgm:cxn modelId="{D004B0D3-A7F4-4011-BFA9-14152C5747C0}" type="presParOf" srcId="{9ABDCCB2-D459-492C-8D76-644579222669}" destId="{00D85B1B-774B-4963-AFB1-D1F7DACA9947}" srcOrd="6" destOrd="0" presId="urn:microsoft.com/office/officeart/2005/8/layout/radial1"/>
    <dgm:cxn modelId="{B79D0CF2-5A0C-4252-A46F-F3BB063A1E52}" type="presParOf" srcId="{9ABDCCB2-D459-492C-8D76-644579222669}" destId="{41EBD608-30C3-49BB-8747-D88DC53BAF56}" srcOrd="7" destOrd="0" presId="urn:microsoft.com/office/officeart/2005/8/layout/radial1"/>
    <dgm:cxn modelId="{299B8201-4330-4A66-B67D-EA0DBEBB4327}" type="presParOf" srcId="{41EBD608-30C3-49BB-8747-D88DC53BAF56}" destId="{5B9A9F64-9D52-4E30-9FCE-DDEE3B38364D}" srcOrd="0" destOrd="0" presId="urn:microsoft.com/office/officeart/2005/8/layout/radial1"/>
    <dgm:cxn modelId="{A3C8BE3C-1DA3-4677-983D-B431D7B6049A}" type="presParOf" srcId="{9ABDCCB2-D459-492C-8D76-644579222669}" destId="{86073AB8-92B4-4568-8527-2E1004878083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BC1EB7-7B9A-4D72-8B27-2AD11866FACF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4607AD-5743-4CBF-A456-35DB945DE7AA}">
      <dgm:prSet phldrT="[Text]"/>
      <dgm:spPr/>
      <dgm:t>
        <a:bodyPr/>
        <a:lstStyle/>
        <a:p>
          <a:r>
            <a:rPr lang="en-US" b="1" dirty="0" smtClean="0">
              <a:solidFill>
                <a:srgbClr val="C00000"/>
              </a:solidFill>
            </a:rPr>
            <a:t>CIRINYA</a:t>
          </a:r>
          <a:endParaRPr lang="en-US" b="1" dirty="0">
            <a:solidFill>
              <a:srgbClr val="C00000"/>
            </a:solidFill>
          </a:endParaRPr>
        </a:p>
      </dgm:t>
    </dgm:pt>
    <dgm:pt modelId="{B4B54347-4465-463F-BBE3-55502628203D}" type="parTrans" cxnId="{23DA985C-E871-42DA-9A41-2713AF4A0AC7}">
      <dgm:prSet/>
      <dgm:spPr/>
      <dgm:t>
        <a:bodyPr/>
        <a:lstStyle/>
        <a:p>
          <a:endParaRPr lang="en-US"/>
        </a:p>
      </dgm:t>
    </dgm:pt>
    <dgm:pt modelId="{A5795156-6CC8-4335-B0D0-4CFA23E4687B}" type="sibTrans" cxnId="{23DA985C-E871-42DA-9A41-2713AF4A0AC7}">
      <dgm:prSet/>
      <dgm:spPr/>
      <dgm:t>
        <a:bodyPr/>
        <a:lstStyle/>
        <a:p>
          <a:endParaRPr lang="en-US"/>
        </a:p>
      </dgm:t>
    </dgm:pt>
    <dgm:pt modelId="{30C3A914-74E6-48B6-AFFE-15ADD19BFE6A}">
      <dgm:prSet phldrT="[Text]"/>
      <dgm:spPr/>
      <dgm:t>
        <a:bodyPr/>
        <a:lstStyle/>
        <a:p>
          <a:r>
            <a:rPr lang="en-US" b="1" dirty="0" smtClean="0"/>
            <a:t>JELAS</a:t>
          </a:r>
          <a:endParaRPr lang="en-US" b="1" dirty="0"/>
        </a:p>
      </dgm:t>
    </dgm:pt>
    <dgm:pt modelId="{1BBB2973-D272-4B70-A7AC-8F4D052BAA59}" type="parTrans" cxnId="{82CFD9AA-1740-439E-AA03-FB1AE7842B86}">
      <dgm:prSet/>
      <dgm:spPr/>
      <dgm:t>
        <a:bodyPr/>
        <a:lstStyle/>
        <a:p>
          <a:endParaRPr lang="en-US"/>
        </a:p>
      </dgm:t>
    </dgm:pt>
    <dgm:pt modelId="{D8309195-A2C0-4965-88BA-2711DE157130}" type="sibTrans" cxnId="{82CFD9AA-1740-439E-AA03-FB1AE7842B86}">
      <dgm:prSet/>
      <dgm:spPr/>
      <dgm:t>
        <a:bodyPr/>
        <a:lstStyle/>
        <a:p>
          <a:endParaRPr lang="en-US"/>
        </a:p>
      </dgm:t>
    </dgm:pt>
    <dgm:pt modelId="{76597D1C-0F78-45AB-842D-E893CD325963}">
      <dgm:prSet phldrT="[Text]"/>
      <dgm:spPr/>
      <dgm:t>
        <a:bodyPr/>
        <a:lstStyle/>
        <a:p>
          <a:r>
            <a:rPr lang="en-US" b="1" dirty="0" smtClean="0"/>
            <a:t>PASTI</a:t>
          </a:r>
          <a:endParaRPr lang="en-US" b="1" dirty="0"/>
        </a:p>
      </dgm:t>
    </dgm:pt>
    <dgm:pt modelId="{EEC64BA7-A5B8-4BFE-BFC3-EE79976D5046}" type="parTrans" cxnId="{D6843E42-37CC-4EAC-8638-5712660C8FEC}">
      <dgm:prSet/>
      <dgm:spPr/>
      <dgm:t>
        <a:bodyPr/>
        <a:lstStyle/>
        <a:p>
          <a:endParaRPr lang="en-US"/>
        </a:p>
      </dgm:t>
    </dgm:pt>
    <dgm:pt modelId="{4EE3C83F-7C9E-45A1-9DFD-0BBBB6243BEE}" type="sibTrans" cxnId="{D6843E42-37CC-4EAC-8638-5712660C8FEC}">
      <dgm:prSet/>
      <dgm:spPr/>
      <dgm:t>
        <a:bodyPr/>
        <a:lstStyle/>
        <a:p>
          <a:endParaRPr lang="en-US"/>
        </a:p>
      </dgm:t>
    </dgm:pt>
    <dgm:pt modelId="{0C304E80-62DA-4F86-A24D-C41DE2AB7715}">
      <dgm:prSet phldrT="[Text]"/>
      <dgm:spPr/>
      <dgm:t>
        <a:bodyPr/>
        <a:lstStyle/>
        <a:p>
          <a:r>
            <a:rPr lang="en-US" b="1" dirty="0" smtClean="0"/>
            <a:t>OBJEKTIF</a:t>
          </a:r>
          <a:endParaRPr lang="en-US" b="1" dirty="0"/>
        </a:p>
      </dgm:t>
    </dgm:pt>
    <dgm:pt modelId="{F075C174-4D41-47D0-98AB-0157473CD7C2}" type="parTrans" cxnId="{0A1D3F72-F700-4A04-B499-7C2B333007CE}">
      <dgm:prSet/>
      <dgm:spPr/>
      <dgm:t>
        <a:bodyPr/>
        <a:lstStyle/>
        <a:p>
          <a:endParaRPr lang="en-US"/>
        </a:p>
      </dgm:t>
    </dgm:pt>
    <dgm:pt modelId="{49BAA844-44B8-4EFF-ACE6-7FC6B4824866}" type="sibTrans" cxnId="{0A1D3F72-F700-4A04-B499-7C2B333007CE}">
      <dgm:prSet/>
      <dgm:spPr/>
      <dgm:t>
        <a:bodyPr/>
        <a:lstStyle/>
        <a:p>
          <a:endParaRPr lang="en-US"/>
        </a:p>
      </dgm:t>
    </dgm:pt>
    <dgm:pt modelId="{03301420-26A7-4B20-A0AD-9889569CC821}" type="pres">
      <dgm:prSet presAssocID="{8ABC1EB7-7B9A-4D72-8B27-2AD11866FAC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D8F91D9-B5A7-4607-BBA0-061B73D58C71}" type="pres">
      <dgm:prSet presAssocID="{E54607AD-5743-4CBF-A456-35DB945DE7AA}" presName="singleCycle" presStyleCnt="0"/>
      <dgm:spPr/>
    </dgm:pt>
    <dgm:pt modelId="{70F60691-1309-40FA-B0B2-C955CE6D0E3D}" type="pres">
      <dgm:prSet presAssocID="{E54607AD-5743-4CBF-A456-35DB945DE7AA}" presName="singleCenter" presStyleLbl="node1" presStyleIdx="0" presStyleCnt="4" custScaleX="142428" custLinFactNeighborX="483" custLinFactNeighborY="-852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E83970B7-E66D-4F77-823D-1AEE40F6D748}" type="pres">
      <dgm:prSet presAssocID="{1BBB2973-D272-4B70-A7AC-8F4D052BAA5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8C2B90DC-7A44-4284-A98E-41D994FE85B9}" type="pres">
      <dgm:prSet presAssocID="{30C3A914-74E6-48B6-AFFE-15ADD19BFE6A}" presName="text0" presStyleLbl="node1" presStyleIdx="1" presStyleCnt="4" custScaleX="232768" custScaleY="1030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36BFC-B0B0-45D1-B068-922C193A9CCD}" type="pres">
      <dgm:prSet presAssocID="{EEC64BA7-A5B8-4BFE-BFC3-EE79976D504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8269CA03-D2B2-4C56-83C9-13D442C992D0}" type="pres">
      <dgm:prSet presAssocID="{76597D1C-0F78-45AB-842D-E893CD325963}" presName="text0" presStyleLbl="node1" presStyleIdx="2" presStyleCnt="4" custScaleX="2313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4D219-3B05-4EF8-9AA9-22FE08540F56}" type="pres">
      <dgm:prSet presAssocID="{F075C174-4D41-47D0-98AB-0157473CD7C2}" presName="Name56" presStyleLbl="parChTrans1D2" presStyleIdx="2" presStyleCnt="3"/>
      <dgm:spPr/>
      <dgm:t>
        <a:bodyPr/>
        <a:lstStyle/>
        <a:p>
          <a:endParaRPr lang="en-US"/>
        </a:p>
      </dgm:t>
    </dgm:pt>
    <dgm:pt modelId="{D33E5647-8EFE-4324-9BC8-3B016971CA6C}" type="pres">
      <dgm:prSet presAssocID="{0C304E80-62DA-4F86-A24D-C41DE2AB7715}" presName="text0" presStyleLbl="node1" presStyleIdx="3" presStyleCnt="4" custScaleX="2360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A20538-549C-41C0-9D49-2D389F6B67A8}" type="presOf" srcId="{1BBB2973-D272-4B70-A7AC-8F4D052BAA59}" destId="{E83970B7-E66D-4F77-823D-1AEE40F6D748}" srcOrd="0" destOrd="0" presId="urn:microsoft.com/office/officeart/2008/layout/RadialCluster"/>
    <dgm:cxn modelId="{D6843E42-37CC-4EAC-8638-5712660C8FEC}" srcId="{E54607AD-5743-4CBF-A456-35DB945DE7AA}" destId="{76597D1C-0F78-45AB-842D-E893CD325963}" srcOrd="1" destOrd="0" parTransId="{EEC64BA7-A5B8-4BFE-BFC3-EE79976D5046}" sibTransId="{4EE3C83F-7C9E-45A1-9DFD-0BBBB6243BEE}"/>
    <dgm:cxn modelId="{208FBD74-F67D-4D0C-9C77-E4EC528A237A}" type="presOf" srcId="{E54607AD-5743-4CBF-A456-35DB945DE7AA}" destId="{70F60691-1309-40FA-B0B2-C955CE6D0E3D}" srcOrd="0" destOrd="0" presId="urn:microsoft.com/office/officeart/2008/layout/RadialCluster"/>
    <dgm:cxn modelId="{13413160-3A53-4ECA-A4BC-5573AA691444}" type="presOf" srcId="{0C304E80-62DA-4F86-A24D-C41DE2AB7715}" destId="{D33E5647-8EFE-4324-9BC8-3B016971CA6C}" srcOrd="0" destOrd="0" presId="urn:microsoft.com/office/officeart/2008/layout/RadialCluster"/>
    <dgm:cxn modelId="{D7897F46-A583-4A0C-A89E-676D35B78C87}" type="presOf" srcId="{30C3A914-74E6-48B6-AFFE-15ADD19BFE6A}" destId="{8C2B90DC-7A44-4284-A98E-41D994FE85B9}" srcOrd="0" destOrd="0" presId="urn:microsoft.com/office/officeart/2008/layout/RadialCluster"/>
    <dgm:cxn modelId="{0A1D3F72-F700-4A04-B499-7C2B333007CE}" srcId="{E54607AD-5743-4CBF-A456-35DB945DE7AA}" destId="{0C304E80-62DA-4F86-A24D-C41DE2AB7715}" srcOrd="2" destOrd="0" parTransId="{F075C174-4D41-47D0-98AB-0157473CD7C2}" sibTransId="{49BAA844-44B8-4EFF-ACE6-7FC6B4824866}"/>
    <dgm:cxn modelId="{7DD7FB9A-BAF1-4025-BD0C-CBF552EFCBA2}" type="presOf" srcId="{8ABC1EB7-7B9A-4D72-8B27-2AD11866FACF}" destId="{03301420-26A7-4B20-A0AD-9889569CC821}" srcOrd="0" destOrd="0" presId="urn:microsoft.com/office/officeart/2008/layout/RadialCluster"/>
    <dgm:cxn modelId="{FB2E41B3-0B6E-42A6-A66D-72B17B00C244}" type="presOf" srcId="{F075C174-4D41-47D0-98AB-0157473CD7C2}" destId="{B1A4D219-3B05-4EF8-9AA9-22FE08540F56}" srcOrd="0" destOrd="0" presId="urn:microsoft.com/office/officeart/2008/layout/RadialCluster"/>
    <dgm:cxn modelId="{BB12C8DF-A1C7-45DE-B0FA-35F9CFB65134}" type="presOf" srcId="{EEC64BA7-A5B8-4BFE-BFC3-EE79976D5046}" destId="{B4736BFC-B0B0-45D1-B068-922C193A9CCD}" srcOrd="0" destOrd="0" presId="urn:microsoft.com/office/officeart/2008/layout/RadialCluster"/>
    <dgm:cxn modelId="{32BB19D1-73A2-4909-B0B6-ABDBFC1BD6BD}" type="presOf" srcId="{76597D1C-0F78-45AB-842D-E893CD325963}" destId="{8269CA03-D2B2-4C56-83C9-13D442C992D0}" srcOrd="0" destOrd="0" presId="urn:microsoft.com/office/officeart/2008/layout/RadialCluster"/>
    <dgm:cxn modelId="{23DA985C-E871-42DA-9A41-2713AF4A0AC7}" srcId="{8ABC1EB7-7B9A-4D72-8B27-2AD11866FACF}" destId="{E54607AD-5743-4CBF-A456-35DB945DE7AA}" srcOrd="0" destOrd="0" parTransId="{B4B54347-4465-463F-BBE3-55502628203D}" sibTransId="{A5795156-6CC8-4335-B0D0-4CFA23E4687B}"/>
    <dgm:cxn modelId="{82CFD9AA-1740-439E-AA03-FB1AE7842B86}" srcId="{E54607AD-5743-4CBF-A456-35DB945DE7AA}" destId="{30C3A914-74E6-48B6-AFFE-15ADD19BFE6A}" srcOrd="0" destOrd="0" parTransId="{1BBB2973-D272-4B70-A7AC-8F4D052BAA59}" sibTransId="{D8309195-A2C0-4965-88BA-2711DE157130}"/>
    <dgm:cxn modelId="{8AA25ABF-824C-4B95-AF27-D41701BDEF1D}" type="presParOf" srcId="{03301420-26A7-4B20-A0AD-9889569CC821}" destId="{8D8F91D9-B5A7-4607-BBA0-061B73D58C71}" srcOrd="0" destOrd="0" presId="urn:microsoft.com/office/officeart/2008/layout/RadialCluster"/>
    <dgm:cxn modelId="{88B84167-9196-46FE-84DE-9613312266E3}" type="presParOf" srcId="{8D8F91D9-B5A7-4607-BBA0-061B73D58C71}" destId="{70F60691-1309-40FA-B0B2-C955CE6D0E3D}" srcOrd="0" destOrd="0" presId="urn:microsoft.com/office/officeart/2008/layout/RadialCluster"/>
    <dgm:cxn modelId="{EFB7C50F-FBF0-49E9-A225-A6E5B5ACEE45}" type="presParOf" srcId="{8D8F91D9-B5A7-4607-BBA0-061B73D58C71}" destId="{E83970B7-E66D-4F77-823D-1AEE40F6D748}" srcOrd="1" destOrd="0" presId="urn:microsoft.com/office/officeart/2008/layout/RadialCluster"/>
    <dgm:cxn modelId="{106F58C0-20B0-4E8A-9154-6085EE465C32}" type="presParOf" srcId="{8D8F91D9-B5A7-4607-BBA0-061B73D58C71}" destId="{8C2B90DC-7A44-4284-A98E-41D994FE85B9}" srcOrd="2" destOrd="0" presId="urn:microsoft.com/office/officeart/2008/layout/RadialCluster"/>
    <dgm:cxn modelId="{91BF94CB-2A9D-40AD-9025-F70353F5A22F}" type="presParOf" srcId="{8D8F91D9-B5A7-4607-BBA0-061B73D58C71}" destId="{B4736BFC-B0B0-45D1-B068-922C193A9CCD}" srcOrd="3" destOrd="0" presId="urn:microsoft.com/office/officeart/2008/layout/RadialCluster"/>
    <dgm:cxn modelId="{CA21E87A-34C3-4407-96DD-E62360EA4E9B}" type="presParOf" srcId="{8D8F91D9-B5A7-4607-BBA0-061B73D58C71}" destId="{8269CA03-D2B2-4C56-83C9-13D442C992D0}" srcOrd="4" destOrd="0" presId="urn:microsoft.com/office/officeart/2008/layout/RadialCluster"/>
    <dgm:cxn modelId="{DA888821-9FD6-4118-9198-F5CC6A6AD796}" type="presParOf" srcId="{8D8F91D9-B5A7-4607-BBA0-061B73D58C71}" destId="{B1A4D219-3B05-4EF8-9AA9-22FE08540F56}" srcOrd="5" destOrd="0" presId="urn:microsoft.com/office/officeart/2008/layout/RadialCluster"/>
    <dgm:cxn modelId="{AC883A10-96F8-4458-B00B-3D5B2042FFB6}" type="presParOf" srcId="{8D8F91D9-B5A7-4607-BBA0-061B73D58C71}" destId="{D33E5647-8EFE-4324-9BC8-3B016971CA6C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D4B1AA-D85F-4EEA-89CD-E45BFDBEB92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279D91-7D0E-4A0A-80E8-81CB8D0FA22F}">
      <dgm:prSet phldrT="[Text]" custT="1"/>
      <dgm:spPr/>
      <dgm:t>
        <a:bodyPr/>
        <a:lstStyle/>
        <a:p>
          <a:r>
            <a:rPr lang="en-US" sz="2800" b="1" dirty="0" smtClean="0">
              <a:solidFill>
                <a:srgbClr val="C00000"/>
              </a:solidFill>
            </a:rPr>
            <a:t>HAK</a:t>
          </a:r>
          <a:r>
            <a:rPr lang="en-US" sz="2800" b="1" dirty="0" smtClean="0"/>
            <a:t>: </a:t>
          </a:r>
          <a:r>
            <a:rPr lang="en-US" sz="2800" b="1" dirty="0" err="1" smtClean="0"/>
            <a:t>apa</a:t>
          </a:r>
          <a:r>
            <a:rPr lang="en-US" sz="2800" b="1" dirty="0" smtClean="0"/>
            <a:t> </a:t>
          </a:r>
          <a:r>
            <a:rPr lang="en-US" sz="2800" b="1" dirty="0" err="1" smtClean="0"/>
            <a:t>yg</a:t>
          </a:r>
          <a:r>
            <a:rPr lang="en-US" sz="2800" b="1" dirty="0" smtClean="0"/>
            <a:t> </a:t>
          </a:r>
          <a:r>
            <a:rPr lang="en-US" sz="2800" b="1" dirty="0" err="1" smtClean="0"/>
            <a:t>wajib</a:t>
          </a:r>
          <a:r>
            <a:rPr lang="en-US" sz="2800" b="1" dirty="0" smtClean="0"/>
            <a:t> </a:t>
          </a:r>
          <a:r>
            <a:rPr lang="en-US" sz="2800" b="1" dirty="0" err="1" smtClean="0"/>
            <a:t>diperoleh</a:t>
          </a:r>
          <a:r>
            <a:rPr lang="en-US" sz="2800" b="1" dirty="0" smtClean="0"/>
            <a:t> </a:t>
          </a:r>
          <a:r>
            <a:rPr lang="en-US" sz="2800" b="1" dirty="0" err="1" smtClean="0"/>
            <a:t>seseorang</a:t>
          </a:r>
          <a:endParaRPr lang="en-US" sz="2800" b="1" dirty="0"/>
        </a:p>
      </dgm:t>
    </dgm:pt>
    <dgm:pt modelId="{8CF70CAB-282C-4C78-A856-3AFC574F1139}" type="parTrans" cxnId="{9BCCDEEC-0804-4E31-AE7C-30AA7293601F}">
      <dgm:prSet/>
      <dgm:spPr/>
      <dgm:t>
        <a:bodyPr/>
        <a:lstStyle/>
        <a:p>
          <a:endParaRPr lang="en-US"/>
        </a:p>
      </dgm:t>
    </dgm:pt>
    <dgm:pt modelId="{70960F49-F281-478A-9F8C-0DACEC5ED784}" type="sibTrans" cxnId="{9BCCDEEC-0804-4E31-AE7C-30AA7293601F}">
      <dgm:prSet/>
      <dgm:spPr/>
      <dgm:t>
        <a:bodyPr/>
        <a:lstStyle/>
        <a:p>
          <a:endParaRPr lang="en-US"/>
        </a:p>
      </dgm:t>
    </dgm:pt>
    <dgm:pt modelId="{7B3449CF-5A71-4584-A6E8-C0F82B6DBDAB}">
      <dgm:prSet phldrT="[Text]" custT="1"/>
      <dgm:spPr/>
      <dgm:t>
        <a:bodyPr/>
        <a:lstStyle/>
        <a:p>
          <a:r>
            <a:rPr lang="en-US" sz="2400" b="1" dirty="0" smtClean="0"/>
            <a:t>HAK SBG WARGA NEGARA </a:t>
          </a:r>
          <a:endParaRPr lang="en-US" sz="2400" b="1" dirty="0"/>
        </a:p>
      </dgm:t>
    </dgm:pt>
    <dgm:pt modelId="{832C3AD9-BB7A-47F8-B232-7B6D90A66948}" type="parTrans" cxnId="{A7043074-136E-49BB-9700-E0F35A916F14}">
      <dgm:prSet/>
      <dgm:spPr/>
      <dgm:t>
        <a:bodyPr/>
        <a:lstStyle/>
        <a:p>
          <a:endParaRPr lang="en-US"/>
        </a:p>
      </dgm:t>
    </dgm:pt>
    <dgm:pt modelId="{CDE2F36F-2394-4822-99D3-793043FBB66A}" type="sibTrans" cxnId="{A7043074-136E-49BB-9700-E0F35A916F14}">
      <dgm:prSet/>
      <dgm:spPr/>
      <dgm:t>
        <a:bodyPr/>
        <a:lstStyle/>
        <a:p>
          <a:endParaRPr lang="en-US"/>
        </a:p>
      </dgm:t>
    </dgm:pt>
    <dgm:pt modelId="{61D9EBBE-CABB-485F-8DE8-CE725F100816}">
      <dgm:prSet phldrT="[Text]" custT="1"/>
      <dgm:spPr/>
      <dgm:t>
        <a:bodyPr/>
        <a:lstStyle/>
        <a:p>
          <a:r>
            <a:rPr lang="en-US" sz="2800" b="1" dirty="0" smtClean="0"/>
            <a:t>HAM AKTIF</a:t>
          </a:r>
          <a:endParaRPr lang="en-US" sz="2800" b="1" dirty="0"/>
        </a:p>
      </dgm:t>
    </dgm:pt>
    <dgm:pt modelId="{7AC4CE1C-8250-4536-8C4B-12A24C19B6FD}" type="parTrans" cxnId="{077B3452-5E74-4BFE-B690-9F614BA83A8F}">
      <dgm:prSet/>
      <dgm:spPr/>
      <dgm:t>
        <a:bodyPr/>
        <a:lstStyle/>
        <a:p>
          <a:endParaRPr lang="en-US"/>
        </a:p>
      </dgm:t>
    </dgm:pt>
    <dgm:pt modelId="{E44FDDE7-657E-4F7D-B3CF-CDBF116E7F68}" type="sibTrans" cxnId="{077B3452-5E74-4BFE-B690-9F614BA83A8F}">
      <dgm:prSet/>
      <dgm:spPr/>
      <dgm:t>
        <a:bodyPr/>
        <a:lstStyle/>
        <a:p>
          <a:endParaRPr lang="en-US"/>
        </a:p>
      </dgm:t>
    </dgm:pt>
    <dgm:pt modelId="{79F205E9-864A-4BA6-9144-0D6A7530EC40}">
      <dgm:prSet phldrT="[Text]" custT="1"/>
      <dgm:spPr/>
      <dgm:t>
        <a:bodyPr/>
        <a:lstStyle/>
        <a:p>
          <a:r>
            <a:rPr lang="en-US" sz="2400" b="1" dirty="0" smtClean="0"/>
            <a:t>HAM POSITIF</a:t>
          </a:r>
          <a:endParaRPr lang="en-US" sz="2400" b="1" dirty="0"/>
        </a:p>
      </dgm:t>
    </dgm:pt>
    <dgm:pt modelId="{9A52D377-078C-4813-803D-1C6987B62B44}" type="parTrans" cxnId="{DBD835B9-B1B0-4884-8917-36726F1AB601}">
      <dgm:prSet/>
      <dgm:spPr/>
      <dgm:t>
        <a:bodyPr/>
        <a:lstStyle/>
        <a:p>
          <a:endParaRPr lang="en-US"/>
        </a:p>
      </dgm:t>
    </dgm:pt>
    <dgm:pt modelId="{50924A07-F829-4A28-8BB1-0B64235D6078}" type="sibTrans" cxnId="{DBD835B9-B1B0-4884-8917-36726F1AB601}">
      <dgm:prSet/>
      <dgm:spPr/>
      <dgm:t>
        <a:bodyPr/>
        <a:lstStyle/>
        <a:p>
          <a:endParaRPr lang="en-US"/>
        </a:p>
      </dgm:t>
    </dgm:pt>
    <dgm:pt modelId="{DCFF82AC-F506-4302-916E-CB89204B2942}">
      <dgm:prSet phldrT="[Text]" custT="1"/>
      <dgm:spPr/>
      <dgm:t>
        <a:bodyPr/>
        <a:lstStyle/>
        <a:p>
          <a:r>
            <a:rPr lang="en-US" sz="2400" b="1" dirty="0" smtClean="0"/>
            <a:t>HAK SEBAGAI  MANUSIA [HAK DASAR]</a:t>
          </a:r>
          <a:endParaRPr lang="en-US" sz="2400" b="1" dirty="0"/>
        </a:p>
      </dgm:t>
    </dgm:pt>
    <dgm:pt modelId="{F63EB5DB-A368-45B5-934A-B4AC0B8F3534}" type="parTrans" cxnId="{DEA5349A-2FB7-4685-9594-C0C482AACC19}">
      <dgm:prSet/>
      <dgm:spPr/>
      <dgm:t>
        <a:bodyPr/>
        <a:lstStyle/>
        <a:p>
          <a:endParaRPr lang="en-US"/>
        </a:p>
      </dgm:t>
    </dgm:pt>
    <dgm:pt modelId="{A4E265EE-329D-47FA-B922-B783F5F0C955}" type="sibTrans" cxnId="{DEA5349A-2FB7-4685-9594-C0C482AACC19}">
      <dgm:prSet/>
      <dgm:spPr/>
      <dgm:t>
        <a:bodyPr/>
        <a:lstStyle/>
        <a:p>
          <a:endParaRPr lang="en-US"/>
        </a:p>
      </dgm:t>
    </dgm:pt>
    <dgm:pt modelId="{75B116D7-B868-4FB2-85FA-3E031AAA710C}">
      <dgm:prSet phldrT="[Text]" custT="1"/>
      <dgm:spPr/>
      <dgm:t>
        <a:bodyPr/>
        <a:lstStyle/>
        <a:p>
          <a:r>
            <a:rPr lang="en-US" sz="2400" b="1" dirty="0" smtClean="0"/>
            <a:t>HAM NEGATIF</a:t>
          </a:r>
          <a:endParaRPr lang="en-US" sz="2400" b="1" dirty="0"/>
        </a:p>
      </dgm:t>
    </dgm:pt>
    <dgm:pt modelId="{EA974F22-AD0D-441A-A8D2-181926233904}" type="parTrans" cxnId="{B224F361-6D5E-4413-BD16-BFA8959243EE}">
      <dgm:prSet/>
      <dgm:spPr/>
      <dgm:t>
        <a:bodyPr/>
        <a:lstStyle/>
        <a:p>
          <a:endParaRPr lang="en-US"/>
        </a:p>
      </dgm:t>
    </dgm:pt>
    <dgm:pt modelId="{E0EF2A37-5366-48DD-B38C-C3CA28B7443D}" type="sibTrans" cxnId="{B224F361-6D5E-4413-BD16-BFA8959243EE}">
      <dgm:prSet/>
      <dgm:spPr/>
      <dgm:t>
        <a:bodyPr/>
        <a:lstStyle/>
        <a:p>
          <a:endParaRPr lang="en-US"/>
        </a:p>
      </dgm:t>
    </dgm:pt>
    <dgm:pt modelId="{BEECC97E-AEAB-461D-87FE-41EF8E028851}" type="pres">
      <dgm:prSet presAssocID="{A1D4B1AA-D85F-4EEA-89CD-E45BFDBEB92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1BAD5C-87A5-4100-8AB6-CE6CE2D8567E}" type="pres">
      <dgm:prSet presAssocID="{75279D91-7D0E-4A0A-80E8-81CB8D0FA22F}" presName="root1" presStyleCnt="0"/>
      <dgm:spPr/>
    </dgm:pt>
    <dgm:pt modelId="{8B9A43C7-4A80-4861-ACD3-27A9EA3EA511}" type="pres">
      <dgm:prSet presAssocID="{75279D91-7D0E-4A0A-80E8-81CB8D0FA22F}" presName="LevelOneTextNode" presStyleLbl="node0" presStyleIdx="0" presStyleCnt="1" custScaleY="1645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5BBA1B-F9D8-4F28-ACD5-CEFC1682AF5F}" type="pres">
      <dgm:prSet presAssocID="{75279D91-7D0E-4A0A-80E8-81CB8D0FA22F}" presName="level2hierChild" presStyleCnt="0"/>
      <dgm:spPr/>
    </dgm:pt>
    <dgm:pt modelId="{A3569744-805F-4296-8E0A-87F9DD0B7D52}" type="pres">
      <dgm:prSet presAssocID="{832C3AD9-BB7A-47F8-B232-7B6D90A66948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F33A7CAD-CA39-4E81-ACEE-8433CC624498}" type="pres">
      <dgm:prSet presAssocID="{832C3AD9-BB7A-47F8-B232-7B6D90A66948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0930107-8A71-4DCB-89A4-DEBFEA2C01FA}" type="pres">
      <dgm:prSet presAssocID="{7B3449CF-5A71-4584-A6E8-C0F82B6DBDAB}" presName="root2" presStyleCnt="0"/>
      <dgm:spPr/>
    </dgm:pt>
    <dgm:pt modelId="{4BE52661-98E8-4EB0-AE8C-E93CC150E248}" type="pres">
      <dgm:prSet presAssocID="{7B3449CF-5A71-4584-A6E8-C0F82B6DBDAB}" presName="LevelTwoTextNode" presStyleLbl="node2" presStyleIdx="0" presStyleCnt="2" custScaleY="1398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1571F9-1CAF-43B9-B9EB-6A480AB78B97}" type="pres">
      <dgm:prSet presAssocID="{7B3449CF-5A71-4584-A6E8-C0F82B6DBDAB}" presName="level3hierChild" presStyleCnt="0"/>
      <dgm:spPr/>
    </dgm:pt>
    <dgm:pt modelId="{6FFE0930-B190-4487-9E1B-A1B034904AF6}" type="pres">
      <dgm:prSet presAssocID="{7AC4CE1C-8250-4536-8C4B-12A24C19B6FD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8911E2AE-3004-49D4-AB9C-716B156374F4}" type="pres">
      <dgm:prSet presAssocID="{7AC4CE1C-8250-4536-8C4B-12A24C19B6FD}" presName="connTx" presStyleLbl="parChTrans1D3" presStyleIdx="0" presStyleCnt="3"/>
      <dgm:spPr/>
      <dgm:t>
        <a:bodyPr/>
        <a:lstStyle/>
        <a:p>
          <a:endParaRPr lang="en-US"/>
        </a:p>
      </dgm:t>
    </dgm:pt>
    <dgm:pt modelId="{24D6A83E-3EA1-4AF9-B7C0-7F7598B73E8A}" type="pres">
      <dgm:prSet presAssocID="{61D9EBBE-CABB-485F-8DE8-CE725F100816}" presName="root2" presStyleCnt="0"/>
      <dgm:spPr/>
    </dgm:pt>
    <dgm:pt modelId="{91AA3F58-F141-4051-A0F7-53AA187CE43D}" type="pres">
      <dgm:prSet presAssocID="{61D9EBBE-CABB-485F-8DE8-CE725F100816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DC976B-F6A1-4709-9580-993613465288}" type="pres">
      <dgm:prSet presAssocID="{61D9EBBE-CABB-485F-8DE8-CE725F100816}" presName="level3hierChild" presStyleCnt="0"/>
      <dgm:spPr/>
    </dgm:pt>
    <dgm:pt modelId="{D4B0768D-C1D4-4FFD-92A8-94903BB02C04}" type="pres">
      <dgm:prSet presAssocID="{9A52D377-078C-4813-803D-1C6987B62B44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5E84BE1F-32AC-4351-BB03-442C760E5A05}" type="pres">
      <dgm:prSet presAssocID="{9A52D377-078C-4813-803D-1C6987B62B44}" presName="connTx" presStyleLbl="parChTrans1D3" presStyleIdx="1" presStyleCnt="3"/>
      <dgm:spPr/>
      <dgm:t>
        <a:bodyPr/>
        <a:lstStyle/>
        <a:p>
          <a:endParaRPr lang="en-US"/>
        </a:p>
      </dgm:t>
    </dgm:pt>
    <dgm:pt modelId="{95E7500C-5239-4489-9CB1-751514AE3914}" type="pres">
      <dgm:prSet presAssocID="{79F205E9-864A-4BA6-9144-0D6A7530EC40}" presName="root2" presStyleCnt="0"/>
      <dgm:spPr/>
    </dgm:pt>
    <dgm:pt modelId="{8E9D77E2-8563-4193-B607-C87563D55396}" type="pres">
      <dgm:prSet presAssocID="{79F205E9-864A-4BA6-9144-0D6A7530EC40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BF4B86-0200-4F20-AC2B-BCE16FF5E164}" type="pres">
      <dgm:prSet presAssocID="{79F205E9-864A-4BA6-9144-0D6A7530EC40}" presName="level3hierChild" presStyleCnt="0"/>
      <dgm:spPr/>
    </dgm:pt>
    <dgm:pt modelId="{B61C6F63-9D0C-4957-9217-68CE2FDA1958}" type="pres">
      <dgm:prSet presAssocID="{F63EB5DB-A368-45B5-934A-B4AC0B8F3534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66BEAFAC-B3E4-4005-9367-8A55EEB428C3}" type="pres">
      <dgm:prSet presAssocID="{F63EB5DB-A368-45B5-934A-B4AC0B8F3534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62ACFDF-01C0-41D3-8B21-1D14BE84FFB5}" type="pres">
      <dgm:prSet presAssocID="{DCFF82AC-F506-4302-916E-CB89204B2942}" presName="root2" presStyleCnt="0"/>
      <dgm:spPr/>
    </dgm:pt>
    <dgm:pt modelId="{9F1B6886-C05A-4326-9E11-04880F21DCFB}" type="pres">
      <dgm:prSet presAssocID="{DCFF82AC-F506-4302-916E-CB89204B2942}" presName="LevelTwoTextNode" presStyleLbl="node2" presStyleIdx="1" presStyleCnt="2" custScaleY="1504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EDE3FA-D839-4F57-99F7-B881D0EB3877}" type="pres">
      <dgm:prSet presAssocID="{DCFF82AC-F506-4302-916E-CB89204B2942}" presName="level3hierChild" presStyleCnt="0"/>
      <dgm:spPr/>
    </dgm:pt>
    <dgm:pt modelId="{EE2202C7-B2A2-408B-B72E-AB287A6A659F}" type="pres">
      <dgm:prSet presAssocID="{EA974F22-AD0D-441A-A8D2-181926233904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B19F17AA-9974-47BA-A952-CE44413AFBB1}" type="pres">
      <dgm:prSet presAssocID="{EA974F22-AD0D-441A-A8D2-181926233904}" presName="connTx" presStyleLbl="parChTrans1D3" presStyleIdx="2" presStyleCnt="3"/>
      <dgm:spPr/>
      <dgm:t>
        <a:bodyPr/>
        <a:lstStyle/>
        <a:p>
          <a:endParaRPr lang="en-US"/>
        </a:p>
      </dgm:t>
    </dgm:pt>
    <dgm:pt modelId="{63D8D2C9-E149-4FCA-932D-5099A2C853F9}" type="pres">
      <dgm:prSet presAssocID="{75B116D7-B868-4FB2-85FA-3E031AAA710C}" presName="root2" presStyleCnt="0"/>
      <dgm:spPr/>
    </dgm:pt>
    <dgm:pt modelId="{8F65F3C9-2801-421B-B037-267E63C72374}" type="pres">
      <dgm:prSet presAssocID="{75B116D7-B868-4FB2-85FA-3E031AAA710C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2A4C1B-EA4F-4D42-B641-03FDEACD14FD}" type="pres">
      <dgm:prSet presAssocID="{75B116D7-B868-4FB2-85FA-3E031AAA710C}" presName="level3hierChild" presStyleCnt="0"/>
      <dgm:spPr/>
    </dgm:pt>
  </dgm:ptLst>
  <dgm:cxnLst>
    <dgm:cxn modelId="{D22FFE75-0AEC-4E5C-87B6-A7A3C006C67A}" type="presOf" srcId="{75B116D7-B868-4FB2-85FA-3E031AAA710C}" destId="{8F65F3C9-2801-421B-B037-267E63C72374}" srcOrd="0" destOrd="0" presId="urn:microsoft.com/office/officeart/2005/8/layout/hierarchy2"/>
    <dgm:cxn modelId="{9BCCDEEC-0804-4E31-AE7C-30AA7293601F}" srcId="{A1D4B1AA-D85F-4EEA-89CD-E45BFDBEB920}" destId="{75279D91-7D0E-4A0A-80E8-81CB8D0FA22F}" srcOrd="0" destOrd="0" parTransId="{8CF70CAB-282C-4C78-A856-3AFC574F1139}" sibTransId="{70960F49-F281-478A-9F8C-0DACEC5ED784}"/>
    <dgm:cxn modelId="{05B99307-02A9-49FE-A17D-547C4212F3B2}" type="presOf" srcId="{DCFF82AC-F506-4302-916E-CB89204B2942}" destId="{9F1B6886-C05A-4326-9E11-04880F21DCFB}" srcOrd="0" destOrd="0" presId="urn:microsoft.com/office/officeart/2005/8/layout/hierarchy2"/>
    <dgm:cxn modelId="{F9AA7222-CE42-4A2D-8927-B0891CCAAD8D}" type="presOf" srcId="{79F205E9-864A-4BA6-9144-0D6A7530EC40}" destId="{8E9D77E2-8563-4193-B607-C87563D55396}" srcOrd="0" destOrd="0" presId="urn:microsoft.com/office/officeart/2005/8/layout/hierarchy2"/>
    <dgm:cxn modelId="{29E7388A-4C13-4CAE-8B59-7C293B065A56}" type="presOf" srcId="{EA974F22-AD0D-441A-A8D2-181926233904}" destId="{EE2202C7-B2A2-408B-B72E-AB287A6A659F}" srcOrd="0" destOrd="0" presId="urn:microsoft.com/office/officeart/2005/8/layout/hierarchy2"/>
    <dgm:cxn modelId="{A7EEDEED-9F5B-4A80-8B5F-F364827DF144}" type="presOf" srcId="{F63EB5DB-A368-45B5-934A-B4AC0B8F3534}" destId="{66BEAFAC-B3E4-4005-9367-8A55EEB428C3}" srcOrd="1" destOrd="0" presId="urn:microsoft.com/office/officeart/2005/8/layout/hierarchy2"/>
    <dgm:cxn modelId="{AD1D3B47-08AE-493F-90B3-2B754A322FAE}" type="presOf" srcId="{EA974F22-AD0D-441A-A8D2-181926233904}" destId="{B19F17AA-9974-47BA-A952-CE44413AFBB1}" srcOrd="1" destOrd="0" presId="urn:microsoft.com/office/officeart/2005/8/layout/hierarchy2"/>
    <dgm:cxn modelId="{A7043074-136E-49BB-9700-E0F35A916F14}" srcId="{75279D91-7D0E-4A0A-80E8-81CB8D0FA22F}" destId="{7B3449CF-5A71-4584-A6E8-C0F82B6DBDAB}" srcOrd="0" destOrd="0" parTransId="{832C3AD9-BB7A-47F8-B232-7B6D90A66948}" sibTransId="{CDE2F36F-2394-4822-99D3-793043FBB66A}"/>
    <dgm:cxn modelId="{295A81D6-28C9-4B12-883C-3FC7A6E3D2E5}" type="presOf" srcId="{7B3449CF-5A71-4584-A6E8-C0F82B6DBDAB}" destId="{4BE52661-98E8-4EB0-AE8C-E93CC150E248}" srcOrd="0" destOrd="0" presId="urn:microsoft.com/office/officeart/2005/8/layout/hierarchy2"/>
    <dgm:cxn modelId="{B224F361-6D5E-4413-BD16-BFA8959243EE}" srcId="{DCFF82AC-F506-4302-916E-CB89204B2942}" destId="{75B116D7-B868-4FB2-85FA-3E031AAA710C}" srcOrd="0" destOrd="0" parTransId="{EA974F22-AD0D-441A-A8D2-181926233904}" sibTransId="{E0EF2A37-5366-48DD-B38C-C3CA28B7443D}"/>
    <dgm:cxn modelId="{077B3452-5E74-4BFE-B690-9F614BA83A8F}" srcId="{7B3449CF-5A71-4584-A6E8-C0F82B6DBDAB}" destId="{61D9EBBE-CABB-485F-8DE8-CE725F100816}" srcOrd="0" destOrd="0" parTransId="{7AC4CE1C-8250-4536-8C4B-12A24C19B6FD}" sibTransId="{E44FDDE7-657E-4F7D-B3CF-CDBF116E7F68}"/>
    <dgm:cxn modelId="{AB3B183C-7F61-494B-998C-3CC6AE4FA8CC}" type="presOf" srcId="{F63EB5DB-A368-45B5-934A-B4AC0B8F3534}" destId="{B61C6F63-9D0C-4957-9217-68CE2FDA1958}" srcOrd="0" destOrd="0" presId="urn:microsoft.com/office/officeart/2005/8/layout/hierarchy2"/>
    <dgm:cxn modelId="{86C0D122-9E5E-40CF-B50A-9757AEE6CF14}" type="presOf" srcId="{61D9EBBE-CABB-485F-8DE8-CE725F100816}" destId="{91AA3F58-F141-4051-A0F7-53AA187CE43D}" srcOrd="0" destOrd="0" presId="urn:microsoft.com/office/officeart/2005/8/layout/hierarchy2"/>
    <dgm:cxn modelId="{6E96E57C-AB0F-4F0C-9DC3-E4107F16EA89}" type="presOf" srcId="{7AC4CE1C-8250-4536-8C4B-12A24C19B6FD}" destId="{8911E2AE-3004-49D4-AB9C-716B156374F4}" srcOrd="1" destOrd="0" presId="urn:microsoft.com/office/officeart/2005/8/layout/hierarchy2"/>
    <dgm:cxn modelId="{9796D08E-FC25-410E-BB44-FA0E03919D1F}" type="presOf" srcId="{832C3AD9-BB7A-47F8-B232-7B6D90A66948}" destId="{F33A7CAD-CA39-4E81-ACEE-8433CC624498}" srcOrd="1" destOrd="0" presId="urn:microsoft.com/office/officeart/2005/8/layout/hierarchy2"/>
    <dgm:cxn modelId="{320B3295-6AC6-4040-ABCB-E74E9BD0B181}" type="presOf" srcId="{9A52D377-078C-4813-803D-1C6987B62B44}" destId="{5E84BE1F-32AC-4351-BB03-442C760E5A05}" srcOrd="1" destOrd="0" presId="urn:microsoft.com/office/officeart/2005/8/layout/hierarchy2"/>
    <dgm:cxn modelId="{55D1B390-084C-4AF1-A1B0-8A2B61957F1D}" type="presOf" srcId="{A1D4B1AA-D85F-4EEA-89CD-E45BFDBEB920}" destId="{BEECC97E-AEAB-461D-87FE-41EF8E028851}" srcOrd="0" destOrd="0" presId="urn:microsoft.com/office/officeart/2005/8/layout/hierarchy2"/>
    <dgm:cxn modelId="{DBD835B9-B1B0-4884-8917-36726F1AB601}" srcId="{7B3449CF-5A71-4584-A6E8-C0F82B6DBDAB}" destId="{79F205E9-864A-4BA6-9144-0D6A7530EC40}" srcOrd="1" destOrd="0" parTransId="{9A52D377-078C-4813-803D-1C6987B62B44}" sibTransId="{50924A07-F829-4A28-8BB1-0B64235D6078}"/>
    <dgm:cxn modelId="{0AA12FEE-1B5A-488C-B649-87B5368F0064}" type="presOf" srcId="{7AC4CE1C-8250-4536-8C4B-12A24C19B6FD}" destId="{6FFE0930-B190-4487-9E1B-A1B034904AF6}" srcOrd="0" destOrd="0" presId="urn:microsoft.com/office/officeart/2005/8/layout/hierarchy2"/>
    <dgm:cxn modelId="{18527C78-77A4-42E6-A98C-00F2661B72B8}" type="presOf" srcId="{9A52D377-078C-4813-803D-1C6987B62B44}" destId="{D4B0768D-C1D4-4FFD-92A8-94903BB02C04}" srcOrd="0" destOrd="0" presId="urn:microsoft.com/office/officeart/2005/8/layout/hierarchy2"/>
    <dgm:cxn modelId="{3A1BE196-AE81-4668-AC03-FA6B558850E2}" type="presOf" srcId="{832C3AD9-BB7A-47F8-B232-7B6D90A66948}" destId="{A3569744-805F-4296-8E0A-87F9DD0B7D52}" srcOrd="0" destOrd="0" presId="urn:microsoft.com/office/officeart/2005/8/layout/hierarchy2"/>
    <dgm:cxn modelId="{B7A3707D-67CF-47C8-B3AD-BB42B76335BA}" type="presOf" srcId="{75279D91-7D0E-4A0A-80E8-81CB8D0FA22F}" destId="{8B9A43C7-4A80-4861-ACD3-27A9EA3EA511}" srcOrd="0" destOrd="0" presId="urn:microsoft.com/office/officeart/2005/8/layout/hierarchy2"/>
    <dgm:cxn modelId="{DEA5349A-2FB7-4685-9594-C0C482AACC19}" srcId="{75279D91-7D0E-4A0A-80E8-81CB8D0FA22F}" destId="{DCFF82AC-F506-4302-916E-CB89204B2942}" srcOrd="1" destOrd="0" parTransId="{F63EB5DB-A368-45B5-934A-B4AC0B8F3534}" sibTransId="{A4E265EE-329D-47FA-B922-B783F5F0C955}"/>
    <dgm:cxn modelId="{38F9E002-24FB-4EC0-8D84-4FF766AAE9C3}" type="presParOf" srcId="{BEECC97E-AEAB-461D-87FE-41EF8E028851}" destId="{851BAD5C-87A5-4100-8AB6-CE6CE2D8567E}" srcOrd="0" destOrd="0" presId="urn:microsoft.com/office/officeart/2005/8/layout/hierarchy2"/>
    <dgm:cxn modelId="{147675BA-33FA-487E-87E8-81F55D62D320}" type="presParOf" srcId="{851BAD5C-87A5-4100-8AB6-CE6CE2D8567E}" destId="{8B9A43C7-4A80-4861-ACD3-27A9EA3EA511}" srcOrd="0" destOrd="0" presId="urn:microsoft.com/office/officeart/2005/8/layout/hierarchy2"/>
    <dgm:cxn modelId="{3657BCE3-AEE3-456C-980E-8693E110FD37}" type="presParOf" srcId="{851BAD5C-87A5-4100-8AB6-CE6CE2D8567E}" destId="{9A5BBA1B-F9D8-4F28-ACD5-CEFC1682AF5F}" srcOrd="1" destOrd="0" presId="urn:microsoft.com/office/officeart/2005/8/layout/hierarchy2"/>
    <dgm:cxn modelId="{7C1546C9-423B-4FC4-9816-043DDB5B9CCC}" type="presParOf" srcId="{9A5BBA1B-F9D8-4F28-ACD5-CEFC1682AF5F}" destId="{A3569744-805F-4296-8E0A-87F9DD0B7D52}" srcOrd="0" destOrd="0" presId="urn:microsoft.com/office/officeart/2005/8/layout/hierarchy2"/>
    <dgm:cxn modelId="{A571B1F2-B743-4D64-9E46-95CE04FB4978}" type="presParOf" srcId="{A3569744-805F-4296-8E0A-87F9DD0B7D52}" destId="{F33A7CAD-CA39-4E81-ACEE-8433CC624498}" srcOrd="0" destOrd="0" presId="urn:microsoft.com/office/officeart/2005/8/layout/hierarchy2"/>
    <dgm:cxn modelId="{7D222424-EFAC-419F-8F7B-930B3E1B889F}" type="presParOf" srcId="{9A5BBA1B-F9D8-4F28-ACD5-CEFC1682AF5F}" destId="{80930107-8A71-4DCB-89A4-DEBFEA2C01FA}" srcOrd="1" destOrd="0" presId="urn:microsoft.com/office/officeart/2005/8/layout/hierarchy2"/>
    <dgm:cxn modelId="{D32CABE2-9E73-4DA9-9E15-E0985880D54D}" type="presParOf" srcId="{80930107-8A71-4DCB-89A4-DEBFEA2C01FA}" destId="{4BE52661-98E8-4EB0-AE8C-E93CC150E248}" srcOrd="0" destOrd="0" presId="urn:microsoft.com/office/officeart/2005/8/layout/hierarchy2"/>
    <dgm:cxn modelId="{26FCBA8F-8714-4267-B3F3-CB0D87E20271}" type="presParOf" srcId="{80930107-8A71-4DCB-89A4-DEBFEA2C01FA}" destId="{DB1571F9-1CAF-43B9-B9EB-6A480AB78B97}" srcOrd="1" destOrd="0" presId="urn:microsoft.com/office/officeart/2005/8/layout/hierarchy2"/>
    <dgm:cxn modelId="{0A24E215-170A-404B-9C60-49A9BB73CC43}" type="presParOf" srcId="{DB1571F9-1CAF-43B9-B9EB-6A480AB78B97}" destId="{6FFE0930-B190-4487-9E1B-A1B034904AF6}" srcOrd="0" destOrd="0" presId="urn:microsoft.com/office/officeart/2005/8/layout/hierarchy2"/>
    <dgm:cxn modelId="{5646B7DF-A42B-4431-9346-58DC4406D64B}" type="presParOf" srcId="{6FFE0930-B190-4487-9E1B-A1B034904AF6}" destId="{8911E2AE-3004-49D4-AB9C-716B156374F4}" srcOrd="0" destOrd="0" presId="urn:microsoft.com/office/officeart/2005/8/layout/hierarchy2"/>
    <dgm:cxn modelId="{858EE373-C2B6-44A2-AA6F-0E5C15BEAF8A}" type="presParOf" srcId="{DB1571F9-1CAF-43B9-B9EB-6A480AB78B97}" destId="{24D6A83E-3EA1-4AF9-B7C0-7F7598B73E8A}" srcOrd="1" destOrd="0" presId="urn:microsoft.com/office/officeart/2005/8/layout/hierarchy2"/>
    <dgm:cxn modelId="{8A3D31D1-DDCD-4A96-A7C8-224E0F5CEA29}" type="presParOf" srcId="{24D6A83E-3EA1-4AF9-B7C0-7F7598B73E8A}" destId="{91AA3F58-F141-4051-A0F7-53AA187CE43D}" srcOrd="0" destOrd="0" presId="urn:microsoft.com/office/officeart/2005/8/layout/hierarchy2"/>
    <dgm:cxn modelId="{50B2673D-B5DA-412B-9F7A-D1FAEC6C6FE0}" type="presParOf" srcId="{24D6A83E-3EA1-4AF9-B7C0-7F7598B73E8A}" destId="{F8DC976B-F6A1-4709-9580-993613465288}" srcOrd="1" destOrd="0" presId="urn:microsoft.com/office/officeart/2005/8/layout/hierarchy2"/>
    <dgm:cxn modelId="{98965C81-60C4-4FD1-BC08-642A51CC3904}" type="presParOf" srcId="{DB1571F9-1CAF-43B9-B9EB-6A480AB78B97}" destId="{D4B0768D-C1D4-4FFD-92A8-94903BB02C04}" srcOrd="2" destOrd="0" presId="urn:microsoft.com/office/officeart/2005/8/layout/hierarchy2"/>
    <dgm:cxn modelId="{120B450E-F90C-43DA-9C3A-A6457F6C8E95}" type="presParOf" srcId="{D4B0768D-C1D4-4FFD-92A8-94903BB02C04}" destId="{5E84BE1F-32AC-4351-BB03-442C760E5A05}" srcOrd="0" destOrd="0" presId="urn:microsoft.com/office/officeart/2005/8/layout/hierarchy2"/>
    <dgm:cxn modelId="{014F5C1B-D004-4C6E-BFC5-E076A9A6FAA1}" type="presParOf" srcId="{DB1571F9-1CAF-43B9-B9EB-6A480AB78B97}" destId="{95E7500C-5239-4489-9CB1-751514AE3914}" srcOrd="3" destOrd="0" presId="urn:microsoft.com/office/officeart/2005/8/layout/hierarchy2"/>
    <dgm:cxn modelId="{6D875024-1B52-4349-9CA2-EC0AD3B81B3D}" type="presParOf" srcId="{95E7500C-5239-4489-9CB1-751514AE3914}" destId="{8E9D77E2-8563-4193-B607-C87563D55396}" srcOrd="0" destOrd="0" presId="urn:microsoft.com/office/officeart/2005/8/layout/hierarchy2"/>
    <dgm:cxn modelId="{689B85BE-BAE7-4F18-BB3D-E90384D092A7}" type="presParOf" srcId="{95E7500C-5239-4489-9CB1-751514AE3914}" destId="{ECBF4B86-0200-4F20-AC2B-BCE16FF5E164}" srcOrd="1" destOrd="0" presId="urn:microsoft.com/office/officeart/2005/8/layout/hierarchy2"/>
    <dgm:cxn modelId="{F081A72B-9FE1-474F-A894-B32F88DFE737}" type="presParOf" srcId="{9A5BBA1B-F9D8-4F28-ACD5-CEFC1682AF5F}" destId="{B61C6F63-9D0C-4957-9217-68CE2FDA1958}" srcOrd="2" destOrd="0" presId="urn:microsoft.com/office/officeart/2005/8/layout/hierarchy2"/>
    <dgm:cxn modelId="{2426BDD1-1399-465E-87AB-C247562F97A6}" type="presParOf" srcId="{B61C6F63-9D0C-4957-9217-68CE2FDA1958}" destId="{66BEAFAC-B3E4-4005-9367-8A55EEB428C3}" srcOrd="0" destOrd="0" presId="urn:microsoft.com/office/officeart/2005/8/layout/hierarchy2"/>
    <dgm:cxn modelId="{2CE20547-9428-4153-9458-5B5E8AF15DB5}" type="presParOf" srcId="{9A5BBA1B-F9D8-4F28-ACD5-CEFC1682AF5F}" destId="{262ACFDF-01C0-41D3-8B21-1D14BE84FFB5}" srcOrd="3" destOrd="0" presId="urn:microsoft.com/office/officeart/2005/8/layout/hierarchy2"/>
    <dgm:cxn modelId="{6D8590A8-9029-413B-AA53-FF7C8FBF0B02}" type="presParOf" srcId="{262ACFDF-01C0-41D3-8B21-1D14BE84FFB5}" destId="{9F1B6886-C05A-4326-9E11-04880F21DCFB}" srcOrd="0" destOrd="0" presId="urn:microsoft.com/office/officeart/2005/8/layout/hierarchy2"/>
    <dgm:cxn modelId="{EFE6DBD6-CF67-4233-9116-B08BCDC296AB}" type="presParOf" srcId="{262ACFDF-01C0-41D3-8B21-1D14BE84FFB5}" destId="{FBEDE3FA-D839-4F57-99F7-B881D0EB3877}" srcOrd="1" destOrd="0" presId="urn:microsoft.com/office/officeart/2005/8/layout/hierarchy2"/>
    <dgm:cxn modelId="{ED7305C6-7BEC-4BAF-B18C-953CBE1CD466}" type="presParOf" srcId="{FBEDE3FA-D839-4F57-99F7-B881D0EB3877}" destId="{EE2202C7-B2A2-408B-B72E-AB287A6A659F}" srcOrd="0" destOrd="0" presId="urn:microsoft.com/office/officeart/2005/8/layout/hierarchy2"/>
    <dgm:cxn modelId="{7DE1AA8A-2101-4F4A-812B-6E79145D6F91}" type="presParOf" srcId="{EE2202C7-B2A2-408B-B72E-AB287A6A659F}" destId="{B19F17AA-9974-47BA-A952-CE44413AFBB1}" srcOrd="0" destOrd="0" presId="urn:microsoft.com/office/officeart/2005/8/layout/hierarchy2"/>
    <dgm:cxn modelId="{054D9A2B-EEDC-4277-A6A7-434EF7B40B72}" type="presParOf" srcId="{FBEDE3FA-D839-4F57-99F7-B881D0EB3877}" destId="{63D8D2C9-E149-4FCA-932D-5099A2C853F9}" srcOrd="1" destOrd="0" presId="urn:microsoft.com/office/officeart/2005/8/layout/hierarchy2"/>
    <dgm:cxn modelId="{2182A97E-9DD0-48D2-A25C-DFA951DCCF29}" type="presParOf" srcId="{63D8D2C9-E149-4FCA-932D-5099A2C853F9}" destId="{8F65F3C9-2801-421B-B037-267E63C72374}" srcOrd="0" destOrd="0" presId="urn:microsoft.com/office/officeart/2005/8/layout/hierarchy2"/>
    <dgm:cxn modelId="{9ED5E559-0391-4EB8-8F61-E671B749F4DA}" type="presParOf" srcId="{63D8D2C9-E149-4FCA-932D-5099A2C853F9}" destId="{372A4C1B-EA4F-4D42-B641-03FDEACD14F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EDCCA-E198-4300-863C-114E0165D1C8}">
      <dsp:nvSpPr>
        <dsp:cNvPr id="0" name=""/>
        <dsp:cNvSpPr/>
      </dsp:nvSpPr>
      <dsp:spPr>
        <a:xfrm>
          <a:off x="2890674" y="1799986"/>
          <a:ext cx="2448267" cy="1357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IUSTITIA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</a:rPr>
            <a:t>[KEADILAN]</a:t>
          </a:r>
          <a:endParaRPr lang="en-US" sz="2400" b="1" kern="1200" dirty="0">
            <a:solidFill>
              <a:schemeClr val="bg1"/>
            </a:solidFill>
          </a:endParaRPr>
        </a:p>
      </dsp:txBody>
      <dsp:txXfrm>
        <a:off x="3249214" y="1998796"/>
        <a:ext cx="1731187" cy="959941"/>
      </dsp:txXfrm>
    </dsp:sp>
    <dsp:sp modelId="{09AE2CAD-0066-41BD-A715-AF17C21AA133}">
      <dsp:nvSpPr>
        <dsp:cNvPr id="0" name=""/>
        <dsp:cNvSpPr/>
      </dsp:nvSpPr>
      <dsp:spPr>
        <a:xfrm rot="16174900">
          <a:off x="3896376" y="1573222"/>
          <a:ext cx="423856" cy="29692"/>
        </a:xfrm>
        <a:custGeom>
          <a:avLst/>
          <a:gdLst/>
          <a:ahLst/>
          <a:cxnLst/>
          <a:rect l="0" t="0" r="0" b="0"/>
          <a:pathLst>
            <a:path>
              <a:moveTo>
                <a:pt x="0" y="14846"/>
              </a:moveTo>
              <a:lnTo>
                <a:pt x="423856" y="148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097708" y="1577472"/>
        <a:ext cx="21192" cy="21192"/>
      </dsp:txXfrm>
    </dsp:sp>
    <dsp:sp modelId="{50C1352B-096F-4A4B-93F9-7A59261FB52C}">
      <dsp:nvSpPr>
        <dsp:cNvPr id="0" name=""/>
        <dsp:cNvSpPr/>
      </dsp:nvSpPr>
      <dsp:spPr>
        <a:xfrm>
          <a:off x="2229594" y="18587"/>
          <a:ext cx="3744413" cy="1357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IUSTITIA  LEGALIS</a:t>
          </a:r>
          <a:endParaRPr lang="en-US" sz="2800" b="1" kern="1200" dirty="0"/>
        </a:p>
      </dsp:txBody>
      <dsp:txXfrm>
        <a:off x="2777951" y="217397"/>
        <a:ext cx="2647699" cy="959941"/>
      </dsp:txXfrm>
    </dsp:sp>
    <dsp:sp modelId="{F954E60A-228F-43B5-9E73-AB27425007F7}">
      <dsp:nvSpPr>
        <dsp:cNvPr id="0" name=""/>
        <dsp:cNvSpPr/>
      </dsp:nvSpPr>
      <dsp:spPr>
        <a:xfrm rot="91460">
          <a:off x="5337521" y="2497457"/>
          <a:ext cx="75145" cy="29692"/>
        </a:xfrm>
        <a:custGeom>
          <a:avLst/>
          <a:gdLst/>
          <a:ahLst/>
          <a:cxnLst/>
          <a:rect l="0" t="0" r="0" b="0"/>
          <a:pathLst>
            <a:path>
              <a:moveTo>
                <a:pt x="0" y="14846"/>
              </a:moveTo>
              <a:lnTo>
                <a:pt x="75145" y="148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73215" y="2510425"/>
        <a:ext cx="3757" cy="3757"/>
      </dsp:txXfrm>
    </dsp:sp>
    <dsp:sp modelId="{F83E2847-A2C9-46E6-B5B5-345ED05DB3A7}">
      <dsp:nvSpPr>
        <dsp:cNvPr id="0" name=""/>
        <dsp:cNvSpPr/>
      </dsp:nvSpPr>
      <dsp:spPr>
        <a:xfrm>
          <a:off x="5411192" y="1727967"/>
          <a:ext cx="2818407" cy="16455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IUSTITIA </a:t>
          </a:r>
          <a:r>
            <a:rPr lang="en-US" sz="2000" b="1" kern="1200" dirty="0" smtClean="0"/>
            <a:t>COMMUTATIVA</a:t>
          </a:r>
          <a:endParaRPr lang="en-US" sz="2000" b="1" kern="1200" dirty="0"/>
        </a:p>
      </dsp:txBody>
      <dsp:txXfrm>
        <a:off x="5823938" y="1968959"/>
        <a:ext cx="1992915" cy="1163611"/>
      </dsp:txXfrm>
    </dsp:sp>
    <dsp:sp modelId="{7D152778-35DA-43EB-A7AE-D1B72FD65494}">
      <dsp:nvSpPr>
        <dsp:cNvPr id="0" name=""/>
        <dsp:cNvSpPr/>
      </dsp:nvSpPr>
      <dsp:spPr>
        <a:xfrm rot="5568976">
          <a:off x="3886595" y="3327934"/>
          <a:ext cx="371418" cy="29692"/>
        </a:xfrm>
        <a:custGeom>
          <a:avLst/>
          <a:gdLst/>
          <a:ahLst/>
          <a:cxnLst/>
          <a:rect l="0" t="0" r="0" b="0"/>
          <a:pathLst>
            <a:path>
              <a:moveTo>
                <a:pt x="0" y="14846"/>
              </a:moveTo>
              <a:lnTo>
                <a:pt x="371418" y="148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063019" y="3333495"/>
        <a:ext cx="18570" cy="18570"/>
      </dsp:txXfrm>
    </dsp:sp>
    <dsp:sp modelId="{00D85B1B-774B-4963-AFB1-D1F7DACA9947}">
      <dsp:nvSpPr>
        <dsp:cNvPr id="0" name=""/>
        <dsp:cNvSpPr/>
      </dsp:nvSpPr>
      <dsp:spPr>
        <a:xfrm>
          <a:off x="2026568" y="3528171"/>
          <a:ext cx="4006450" cy="1357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</a:rPr>
            <a:t>IUSTITIA  SOCIALIS</a:t>
          </a:r>
          <a:endParaRPr lang="en-US" sz="2400" b="1" kern="1200" dirty="0">
            <a:solidFill>
              <a:schemeClr val="bg1"/>
            </a:solidFill>
          </a:endParaRPr>
        </a:p>
      </dsp:txBody>
      <dsp:txXfrm>
        <a:off x="2613299" y="3726981"/>
        <a:ext cx="2832988" cy="959941"/>
      </dsp:txXfrm>
    </dsp:sp>
    <dsp:sp modelId="{41EBD608-30C3-49BB-8747-D88DC53BAF56}">
      <dsp:nvSpPr>
        <dsp:cNvPr id="0" name=""/>
        <dsp:cNvSpPr/>
      </dsp:nvSpPr>
      <dsp:spPr>
        <a:xfrm rot="10618250">
          <a:off x="2771226" y="2531711"/>
          <a:ext cx="125072" cy="29692"/>
        </a:xfrm>
        <a:custGeom>
          <a:avLst/>
          <a:gdLst/>
          <a:ahLst/>
          <a:cxnLst/>
          <a:rect l="0" t="0" r="0" b="0"/>
          <a:pathLst>
            <a:path>
              <a:moveTo>
                <a:pt x="0" y="14846"/>
              </a:moveTo>
              <a:lnTo>
                <a:pt x="125072" y="148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830635" y="2543430"/>
        <a:ext cx="6253" cy="6253"/>
      </dsp:txXfrm>
    </dsp:sp>
    <dsp:sp modelId="{86073AB8-92B4-4568-8527-2E1004878083}">
      <dsp:nvSpPr>
        <dsp:cNvPr id="0" name=""/>
        <dsp:cNvSpPr/>
      </dsp:nvSpPr>
      <dsp:spPr>
        <a:xfrm>
          <a:off x="10342" y="1799980"/>
          <a:ext cx="2766412" cy="1645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</a:rPr>
            <a:t>IUSTITIA DISTRIBUTIVA</a:t>
          </a:r>
          <a:endParaRPr lang="en-US" sz="2400" b="1" kern="1200" dirty="0">
            <a:solidFill>
              <a:schemeClr val="bg1"/>
            </a:solidFill>
          </a:endParaRPr>
        </a:p>
      </dsp:txBody>
      <dsp:txXfrm>
        <a:off x="415474" y="2040970"/>
        <a:ext cx="1956148" cy="1163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60691-1309-40FA-B0B2-C955CE6D0E3D}">
      <dsp:nvSpPr>
        <dsp:cNvPr id="0" name=""/>
        <dsp:cNvSpPr/>
      </dsp:nvSpPr>
      <dsp:spPr>
        <a:xfrm>
          <a:off x="3178694" y="1756779"/>
          <a:ext cx="1933871" cy="1357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>
              <a:solidFill>
                <a:srgbClr val="C00000"/>
              </a:solidFill>
            </a:rPr>
            <a:t>CIRINYA</a:t>
          </a:r>
          <a:endParaRPr lang="en-US" sz="3500" b="1" kern="1200" dirty="0">
            <a:solidFill>
              <a:srgbClr val="C00000"/>
            </a:solidFill>
          </a:endParaRPr>
        </a:p>
      </dsp:txBody>
      <dsp:txXfrm>
        <a:off x="3244976" y="1823061"/>
        <a:ext cx="1801307" cy="1225224"/>
      </dsp:txXfrm>
    </dsp:sp>
    <dsp:sp modelId="{E83970B7-E66D-4F77-823D-1AEE40F6D748}">
      <dsp:nvSpPr>
        <dsp:cNvPr id="0" name=""/>
        <dsp:cNvSpPr/>
      </dsp:nvSpPr>
      <dsp:spPr>
        <a:xfrm rot="16159966">
          <a:off x="3842844" y="1465313"/>
          <a:ext cx="5829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297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B90DC-7A44-4284-A98E-41D994FE85B9}">
      <dsp:nvSpPr>
        <dsp:cNvPr id="0" name=""/>
        <dsp:cNvSpPr/>
      </dsp:nvSpPr>
      <dsp:spPr>
        <a:xfrm>
          <a:off x="3066710" y="236600"/>
          <a:ext cx="2117533" cy="9372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/>
            <a:t>JELAS</a:t>
          </a:r>
          <a:endParaRPr lang="en-US" sz="3500" b="1" kern="1200" dirty="0"/>
        </a:p>
      </dsp:txBody>
      <dsp:txXfrm>
        <a:off x="3112463" y="282353"/>
        <a:ext cx="2026027" cy="845740"/>
      </dsp:txXfrm>
    </dsp:sp>
    <dsp:sp modelId="{B4736BFC-B0B0-45D1-B068-922C193A9CCD}">
      <dsp:nvSpPr>
        <dsp:cNvPr id="0" name=""/>
        <dsp:cNvSpPr/>
      </dsp:nvSpPr>
      <dsp:spPr>
        <a:xfrm rot="2283622">
          <a:off x="4966976" y="3247105"/>
          <a:ext cx="4299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997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9CA03-D2B2-4C56-83C9-13D442C992D0}">
      <dsp:nvSpPr>
        <dsp:cNvPr id="0" name=""/>
        <dsp:cNvSpPr/>
      </dsp:nvSpPr>
      <dsp:spPr>
        <a:xfrm>
          <a:off x="4879891" y="3379643"/>
          <a:ext cx="2104552" cy="9097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/>
            <a:t>PASTI</a:t>
          </a:r>
          <a:endParaRPr lang="en-US" sz="3500" b="1" kern="1200" dirty="0"/>
        </a:p>
      </dsp:txBody>
      <dsp:txXfrm>
        <a:off x="4924300" y="3424052"/>
        <a:ext cx="2015734" cy="820900"/>
      </dsp:txXfrm>
    </dsp:sp>
    <dsp:sp modelId="{B1A4D219-3B05-4EF8-9AA9-22FE08540F56}">
      <dsp:nvSpPr>
        <dsp:cNvPr id="0" name=""/>
        <dsp:cNvSpPr/>
      </dsp:nvSpPr>
      <dsp:spPr>
        <a:xfrm rot="8553504">
          <a:off x="2867909" y="3247105"/>
          <a:ext cx="4360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601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E5647-8EFE-4324-9BC8-3B016971CA6C}">
      <dsp:nvSpPr>
        <dsp:cNvPr id="0" name=""/>
        <dsp:cNvSpPr/>
      </dsp:nvSpPr>
      <dsp:spPr>
        <a:xfrm>
          <a:off x="1245156" y="3379643"/>
          <a:ext cx="2147263" cy="9097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/>
            <a:t>OBJEKTIF</a:t>
          </a:r>
          <a:endParaRPr lang="en-US" sz="3500" b="1" kern="1200" dirty="0"/>
        </a:p>
      </dsp:txBody>
      <dsp:txXfrm>
        <a:off x="1289565" y="3424052"/>
        <a:ext cx="2058445" cy="8209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A43C7-4A80-4861-ACD3-27A9EA3EA511}">
      <dsp:nvSpPr>
        <dsp:cNvPr id="0" name=""/>
        <dsp:cNvSpPr/>
      </dsp:nvSpPr>
      <dsp:spPr>
        <a:xfrm>
          <a:off x="8099" y="1577189"/>
          <a:ext cx="2161421" cy="17778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C00000"/>
              </a:solidFill>
            </a:rPr>
            <a:t>HAK</a:t>
          </a:r>
          <a:r>
            <a:rPr lang="en-US" sz="2800" b="1" kern="1200" dirty="0" smtClean="0"/>
            <a:t>: </a:t>
          </a:r>
          <a:r>
            <a:rPr lang="en-US" sz="2800" b="1" kern="1200" dirty="0" err="1" smtClean="0"/>
            <a:t>apa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yg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wajib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diperoleh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seseorang</a:t>
          </a:r>
          <a:endParaRPr lang="en-US" sz="2800" b="1" kern="1200" dirty="0"/>
        </a:p>
      </dsp:txBody>
      <dsp:txXfrm>
        <a:off x="60169" y="1629259"/>
        <a:ext cx="2057281" cy="1673661"/>
      </dsp:txXfrm>
    </dsp:sp>
    <dsp:sp modelId="{A3569744-805F-4296-8E0A-87F9DD0B7D52}">
      <dsp:nvSpPr>
        <dsp:cNvPr id="0" name=""/>
        <dsp:cNvSpPr/>
      </dsp:nvSpPr>
      <dsp:spPr>
        <a:xfrm rot="18718952">
          <a:off x="1955547" y="1964205"/>
          <a:ext cx="1292515" cy="42980"/>
        </a:xfrm>
        <a:custGeom>
          <a:avLst/>
          <a:gdLst/>
          <a:ahLst/>
          <a:cxnLst/>
          <a:rect l="0" t="0" r="0" b="0"/>
          <a:pathLst>
            <a:path>
              <a:moveTo>
                <a:pt x="0" y="21490"/>
              </a:moveTo>
              <a:lnTo>
                <a:pt x="1292515" y="214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9492" y="1953382"/>
        <a:ext cx="64625" cy="64625"/>
      </dsp:txXfrm>
    </dsp:sp>
    <dsp:sp modelId="{4BE52661-98E8-4EB0-AE8C-E93CC150E248}">
      <dsp:nvSpPr>
        <dsp:cNvPr id="0" name=""/>
        <dsp:cNvSpPr/>
      </dsp:nvSpPr>
      <dsp:spPr>
        <a:xfrm>
          <a:off x="3034089" y="749754"/>
          <a:ext cx="2161421" cy="1511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HAK SBG WARGA NEGARA </a:t>
          </a:r>
          <a:endParaRPr lang="en-US" sz="2400" b="1" kern="1200" dirty="0"/>
        </a:p>
      </dsp:txBody>
      <dsp:txXfrm>
        <a:off x="3078347" y="794012"/>
        <a:ext cx="2072905" cy="1422576"/>
      </dsp:txXfrm>
    </dsp:sp>
    <dsp:sp modelId="{6FFE0930-B190-4487-9E1B-A1B034904AF6}">
      <dsp:nvSpPr>
        <dsp:cNvPr id="0" name=""/>
        <dsp:cNvSpPr/>
      </dsp:nvSpPr>
      <dsp:spPr>
        <a:xfrm rot="19457599">
          <a:off x="5095435" y="1173106"/>
          <a:ext cx="1064719" cy="42980"/>
        </a:xfrm>
        <a:custGeom>
          <a:avLst/>
          <a:gdLst/>
          <a:ahLst/>
          <a:cxnLst/>
          <a:rect l="0" t="0" r="0" b="0"/>
          <a:pathLst>
            <a:path>
              <a:moveTo>
                <a:pt x="0" y="21490"/>
              </a:moveTo>
              <a:lnTo>
                <a:pt x="1064719" y="214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1176" y="1167978"/>
        <a:ext cx="53235" cy="53235"/>
      </dsp:txXfrm>
    </dsp:sp>
    <dsp:sp modelId="{91AA3F58-F141-4051-A0F7-53AA187CE43D}">
      <dsp:nvSpPr>
        <dsp:cNvPr id="0" name=""/>
        <dsp:cNvSpPr/>
      </dsp:nvSpPr>
      <dsp:spPr>
        <a:xfrm>
          <a:off x="6060079" y="343536"/>
          <a:ext cx="2161421" cy="10807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HAM AKTIF</a:t>
          </a:r>
          <a:endParaRPr lang="en-US" sz="2800" b="1" kern="1200" dirty="0"/>
        </a:p>
      </dsp:txBody>
      <dsp:txXfrm>
        <a:off x="6091732" y="375189"/>
        <a:ext cx="2098115" cy="1017404"/>
      </dsp:txXfrm>
    </dsp:sp>
    <dsp:sp modelId="{D4B0768D-C1D4-4FFD-92A8-94903BB02C04}">
      <dsp:nvSpPr>
        <dsp:cNvPr id="0" name=""/>
        <dsp:cNvSpPr/>
      </dsp:nvSpPr>
      <dsp:spPr>
        <a:xfrm rot="2142401">
          <a:off x="5095435" y="1794514"/>
          <a:ext cx="1064719" cy="42980"/>
        </a:xfrm>
        <a:custGeom>
          <a:avLst/>
          <a:gdLst/>
          <a:ahLst/>
          <a:cxnLst/>
          <a:rect l="0" t="0" r="0" b="0"/>
          <a:pathLst>
            <a:path>
              <a:moveTo>
                <a:pt x="0" y="21490"/>
              </a:moveTo>
              <a:lnTo>
                <a:pt x="1064719" y="214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1176" y="1789387"/>
        <a:ext cx="53235" cy="53235"/>
      </dsp:txXfrm>
    </dsp:sp>
    <dsp:sp modelId="{8E9D77E2-8563-4193-B607-C87563D55396}">
      <dsp:nvSpPr>
        <dsp:cNvPr id="0" name=""/>
        <dsp:cNvSpPr/>
      </dsp:nvSpPr>
      <dsp:spPr>
        <a:xfrm>
          <a:off x="6060079" y="1586353"/>
          <a:ext cx="2161421" cy="10807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HAM POSITIF</a:t>
          </a:r>
          <a:endParaRPr lang="en-US" sz="2400" b="1" kern="1200" dirty="0"/>
        </a:p>
      </dsp:txBody>
      <dsp:txXfrm>
        <a:off x="6091732" y="1618006"/>
        <a:ext cx="2098115" cy="1017404"/>
      </dsp:txXfrm>
    </dsp:sp>
    <dsp:sp modelId="{B61C6F63-9D0C-4957-9217-68CE2FDA1958}">
      <dsp:nvSpPr>
        <dsp:cNvPr id="0" name=""/>
        <dsp:cNvSpPr/>
      </dsp:nvSpPr>
      <dsp:spPr>
        <a:xfrm rot="2775563">
          <a:off x="1976570" y="2896318"/>
          <a:ext cx="1250470" cy="42980"/>
        </a:xfrm>
        <a:custGeom>
          <a:avLst/>
          <a:gdLst/>
          <a:ahLst/>
          <a:cxnLst/>
          <a:rect l="0" t="0" r="0" b="0"/>
          <a:pathLst>
            <a:path>
              <a:moveTo>
                <a:pt x="0" y="21490"/>
              </a:moveTo>
              <a:lnTo>
                <a:pt x="1250470" y="214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0543" y="2886546"/>
        <a:ext cx="62523" cy="62523"/>
      </dsp:txXfrm>
    </dsp:sp>
    <dsp:sp modelId="{9F1B6886-C05A-4326-9E11-04880F21DCFB}">
      <dsp:nvSpPr>
        <dsp:cNvPr id="0" name=""/>
        <dsp:cNvSpPr/>
      </dsp:nvSpPr>
      <dsp:spPr>
        <a:xfrm>
          <a:off x="3034089" y="2556626"/>
          <a:ext cx="2161421" cy="1625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HAK SEBAGAI  MANUSIA [HAK DASAR]</a:t>
          </a:r>
          <a:endParaRPr lang="en-US" sz="2400" b="1" kern="1200" dirty="0"/>
        </a:p>
      </dsp:txBody>
      <dsp:txXfrm>
        <a:off x="3081707" y="2604244"/>
        <a:ext cx="2066185" cy="1530563"/>
      </dsp:txXfrm>
    </dsp:sp>
    <dsp:sp modelId="{EE2202C7-B2A2-408B-B72E-AB287A6A659F}">
      <dsp:nvSpPr>
        <dsp:cNvPr id="0" name=""/>
        <dsp:cNvSpPr/>
      </dsp:nvSpPr>
      <dsp:spPr>
        <a:xfrm>
          <a:off x="5195510" y="3348036"/>
          <a:ext cx="864568" cy="42980"/>
        </a:xfrm>
        <a:custGeom>
          <a:avLst/>
          <a:gdLst/>
          <a:ahLst/>
          <a:cxnLst/>
          <a:rect l="0" t="0" r="0" b="0"/>
          <a:pathLst>
            <a:path>
              <a:moveTo>
                <a:pt x="0" y="21490"/>
              </a:moveTo>
              <a:lnTo>
                <a:pt x="864568" y="214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6180" y="3347912"/>
        <a:ext cx="43228" cy="43228"/>
      </dsp:txXfrm>
    </dsp:sp>
    <dsp:sp modelId="{8F65F3C9-2801-421B-B037-267E63C72374}">
      <dsp:nvSpPr>
        <dsp:cNvPr id="0" name=""/>
        <dsp:cNvSpPr/>
      </dsp:nvSpPr>
      <dsp:spPr>
        <a:xfrm>
          <a:off x="6060079" y="2829171"/>
          <a:ext cx="2161421" cy="10807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HAM NEGATIF</a:t>
          </a:r>
          <a:endParaRPr lang="en-US" sz="2400" b="1" kern="1200" dirty="0"/>
        </a:p>
      </dsp:txBody>
      <dsp:txXfrm>
        <a:off x="6091732" y="2860824"/>
        <a:ext cx="2098115" cy="1017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#1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09C1-AEDD-443F-9815-95FB69922CA2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C50A-7BD7-47A8-AA01-8D27FEBD7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09C1-AEDD-443F-9815-95FB69922CA2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C50A-7BD7-47A8-AA01-8D27FEBD7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09C1-AEDD-443F-9815-95FB69922CA2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C50A-7BD7-47A8-AA01-8D27FEBD7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09C1-AEDD-443F-9815-95FB69922CA2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C50A-7BD7-47A8-AA01-8D27FEBD7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09C1-AEDD-443F-9815-95FB69922CA2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C50A-7BD7-47A8-AA01-8D27FEBD7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09C1-AEDD-443F-9815-95FB69922CA2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C50A-7BD7-47A8-AA01-8D27FEBD7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09C1-AEDD-443F-9815-95FB69922CA2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C50A-7BD7-47A8-AA01-8D27FEBD7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09C1-AEDD-443F-9815-95FB69922CA2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C50A-7BD7-47A8-AA01-8D27FEBD7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09C1-AEDD-443F-9815-95FB69922CA2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C50A-7BD7-47A8-AA01-8D27FEBD7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09C1-AEDD-443F-9815-95FB69922CA2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C50A-7BD7-47A8-AA01-8D27FEBD7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09C1-AEDD-443F-9815-95FB69922CA2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C50A-7BD7-47A8-AA01-8D27FEBD7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F09C1-AEDD-443F-9815-95FB69922CA2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0C50A-7BD7-47A8-AA01-8D27FEBD7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78595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I. SILA PERTAMA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>KETUHANAN YANG MAHA ESA </a:t>
            </a:r>
            <a:r>
              <a:rPr lang="en-US" sz="3600" b="1" dirty="0" err="1" smtClean="0"/>
              <a:t>secara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filosofis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2924944"/>
            <a:ext cx="8064896" cy="364732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4000" b="1" dirty="0" err="1" smtClean="0">
                <a:solidFill>
                  <a:srgbClr val="0070C0"/>
                </a:solidFill>
              </a:rPr>
              <a:t>Hakekatnya</a:t>
            </a:r>
            <a:r>
              <a:rPr lang="en-US" sz="4000" b="1" dirty="0" smtClean="0">
                <a:solidFill>
                  <a:srgbClr val="0070C0"/>
                </a:solidFill>
              </a:rPr>
              <a:t>, </a:t>
            </a:r>
            <a:r>
              <a:rPr lang="en-US" sz="4000" b="1" dirty="0" err="1" smtClean="0">
                <a:solidFill>
                  <a:srgbClr val="0070C0"/>
                </a:solidFill>
              </a:rPr>
              <a:t>apa</a:t>
            </a:r>
            <a:r>
              <a:rPr lang="en-US" sz="4000" b="1" dirty="0" smtClean="0">
                <a:solidFill>
                  <a:srgbClr val="0070C0"/>
                </a:solidFill>
              </a:rPr>
              <a:t>?</a:t>
            </a:r>
          </a:p>
          <a:p>
            <a:pPr marL="514350" indent="-514350">
              <a:buAutoNum type="arabicPeriod"/>
            </a:pPr>
            <a:r>
              <a:rPr lang="en-US" sz="4000" b="1" dirty="0" err="1" smtClean="0">
                <a:solidFill>
                  <a:srgbClr val="0070C0"/>
                </a:solidFill>
              </a:rPr>
              <a:t>Dasar</a:t>
            </a:r>
            <a:r>
              <a:rPr lang="en-US" sz="4000" b="1" dirty="0" smtClean="0">
                <a:solidFill>
                  <a:srgbClr val="0070C0"/>
                </a:solidFill>
              </a:rPr>
              <a:t> </a:t>
            </a:r>
            <a:r>
              <a:rPr lang="en-US" sz="4000" b="1" dirty="0" err="1" smtClean="0">
                <a:solidFill>
                  <a:srgbClr val="0070C0"/>
                </a:solidFill>
              </a:rPr>
              <a:t>hukum</a:t>
            </a:r>
            <a:r>
              <a:rPr lang="en-US" sz="4000" b="1" dirty="0" smtClean="0">
                <a:solidFill>
                  <a:srgbClr val="0070C0"/>
                </a:solidFill>
              </a:rPr>
              <a:t>, </a:t>
            </a:r>
            <a:r>
              <a:rPr lang="en-US" sz="4000" b="1" dirty="0" err="1" smtClean="0">
                <a:solidFill>
                  <a:srgbClr val="0070C0"/>
                </a:solidFill>
              </a:rPr>
              <a:t>apa</a:t>
            </a:r>
            <a:r>
              <a:rPr lang="en-US" sz="4000" b="1" dirty="0" smtClean="0">
                <a:solidFill>
                  <a:srgbClr val="0070C0"/>
                </a:solidFill>
              </a:rPr>
              <a:t>?</a:t>
            </a:r>
          </a:p>
          <a:p>
            <a:pPr marL="514350" indent="-514350">
              <a:buAutoNum type="arabicPeriod"/>
            </a:pPr>
            <a:r>
              <a:rPr lang="en-US" sz="4000" b="1" dirty="0" err="1" smtClean="0">
                <a:solidFill>
                  <a:srgbClr val="0070C0"/>
                </a:solidFill>
              </a:rPr>
              <a:t>Aplikasinya</a:t>
            </a:r>
            <a:r>
              <a:rPr lang="en-US" sz="4000" b="1" dirty="0" smtClean="0">
                <a:solidFill>
                  <a:srgbClr val="0070C0"/>
                </a:solidFill>
              </a:rPr>
              <a:t>, </a:t>
            </a:r>
            <a:r>
              <a:rPr lang="en-US" sz="4000" b="1" dirty="0" err="1" smtClean="0">
                <a:solidFill>
                  <a:srgbClr val="0070C0"/>
                </a:solidFill>
              </a:rPr>
              <a:t>bagaimana</a:t>
            </a:r>
            <a:r>
              <a:rPr lang="en-US" sz="4000" b="1" dirty="0" smtClean="0">
                <a:solidFill>
                  <a:srgbClr val="0070C0"/>
                </a:solidFill>
              </a:rPr>
              <a:t>?</a:t>
            </a:r>
          </a:p>
          <a:p>
            <a:pPr marL="514350" indent="-514350">
              <a:buAutoNum type="arabicPeriod"/>
            </a:pPr>
            <a:endParaRPr lang="en-US" sz="4000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STUDI KASUS : DISKUSIKAN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FPI [FRONT PEMBELA ISLAM] VS ACHMADIYAH</a:t>
            </a:r>
          </a:p>
          <a:p>
            <a:r>
              <a:rPr lang="en-US" sz="3600" b="1" dirty="0" smtClean="0"/>
              <a:t>FPI VERSUS AKKBB [ </a:t>
            </a:r>
            <a:r>
              <a:rPr lang="en-US" sz="3600" b="1" smtClean="0"/>
              <a:t>Aliansi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Kebhinekaan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Kebebasan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Beragama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Berkepercayaan</a:t>
            </a:r>
            <a:r>
              <a:rPr lang="en-US" sz="3600" b="1" dirty="0" smtClean="0"/>
              <a:t>] </a:t>
            </a:r>
            <a:r>
              <a:rPr lang="en-US" sz="3600" b="1" dirty="0" err="1" smtClean="0"/>
              <a:t>kasus</a:t>
            </a:r>
            <a:r>
              <a:rPr lang="en-US" sz="3600" b="1" dirty="0" smtClean="0"/>
              <a:t> MONAS 1 JUNI 2008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SILA KE 5 </a:t>
            </a:r>
            <a:r>
              <a:rPr lang="en-US" sz="4000" b="1" dirty="0" smtClean="0">
                <a:solidFill>
                  <a:srgbClr val="C00000"/>
                </a:solidFill>
              </a:rPr>
              <a:t>[ KEADILAN SOSIAL BAGI SELURUH RAKYAT INDONESIA ]</a:t>
            </a:r>
            <a:endParaRPr lang="en-US" sz="40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344169"/>
              </p:ext>
            </p:extLst>
          </p:nvPr>
        </p:nvGraphicFramePr>
        <p:xfrm>
          <a:off x="457200" y="1196975"/>
          <a:ext cx="8229600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6143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KEADILAN BERDASARKAN HUKUM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06513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4380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KEADILAN (IUSTITIA)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50587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43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KEADILAN SOSIAL BAGI </a:t>
            </a:r>
            <a:r>
              <a:rPr lang="en-US" b="1" dirty="0" smtClean="0"/>
              <a:t>SELURUH </a:t>
            </a:r>
            <a:r>
              <a:rPr lang="en-US" b="1" dirty="0" smtClean="0"/>
              <a:t>RAKYAT INDONESISA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keadilan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kemakmuran</a:t>
            </a:r>
            <a:endParaRPr lang="en-US" dirty="0" smtClean="0"/>
          </a:p>
          <a:p>
            <a:r>
              <a:rPr lang="en-US" dirty="0" err="1" smtClean="0"/>
              <a:t>Caranya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err="1"/>
              <a:t>-</a:t>
            </a: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endParaRPr lang="en-US" dirty="0" smtClean="0"/>
          </a:p>
          <a:p>
            <a:r>
              <a:rPr lang="en-US" dirty="0" err="1" smtClean="0"/>
              <a:t>Adil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makmur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religius</a:t>
            </a:r>
            <a:endParaRPr lang="en-US" dirty="0" smtClean="0"/>
          </a:p>
          <a:p>
            <a:r>
              <a:rPr lang="en-US" dirty="0" err="1" smtClean="0"/>
              <a:t>Adil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makmur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humanis</a:t>
            </a:r>
            <a:endParaRPr lang="en-US" dirty="0" smtClean="0"/>
          </a:p>
          <a:p>
            <a:r>
              <a:rPr lang="en-US" dirty="0" err="1" smtClean="0"/>
              <a:t>Adil</a:t>
            </a:r>
            <a:r>
              <a:rPr lang="en-US" dirty="0" smtClean="0"/>
              <a:t> </a:t>
            </a:r>
            <a:r>
              <a:rPr lang="en-US" dirty="0" err="1" smtClean="0"/>
              <a:t>makmur</a:t>
            </a:r>
            <a:r>
              <a:rPr lang="en-US" dirty="0" smtClean="0"/>
              <a:t> </a:t>
            </a:r>
            <a:r>
              <a:rPr lang="en-US" dirty="0" err="1" smtClean="0"/>
              <a:t>dalamkebhinekaan</a:t>
            </a:r>
            <a:endParaRPr lang="en-US" dirty="0" smtClean="0"/>
          </a:p>
          <a:p>
            <a:r>
              <a:rPr lang="en-US" dirty="0" err="1" smtClean="0"/>
              <a:t>Adil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makmur</a:t>
            </a:r>
            <a:r>
              <a:rPr lang="en-US" dirty="0" smtClean="0"/>
              <a:t> </a:t>
            </a:r>
            <a:r>
              <a:rPr lang="en-US" dirty="0" err="1" smtClean="0"/>
              <a:t>lewat</a:t>
            </a:r>
            <a:r>
              <a:rPr lang="en-US" dirty="0" smtClean="0"/>
              <a:t> </a:t>
            </a:r>
            <a:r>
              <a:rPr lang="en-US" dirty="0" err="1" smtClean="0"/>
              <a:t>demokrasi</a:t>
            </a:r>
            <a:r>
              <a:rPr lang="en-US" dirty="0" smtClean="0"/>
              <a:t> yang </a:t>
            </a:r>
            <a:r>
              <a:rPr lang="en-US" dirty="0" err="1" smtClean="0"/>
              <a:t>berkebijaksanaan.musyarawrah</a:t>
            </a:r>
            <a:r>
              <a:rPr lang="en-US" dirty="0" smtClean="0"/>
              <a:t> </a:t>
            </a:r>
            <a:r>
              <a:rPr lang="en-US" dirty="0" err="1" smtClean="0"/>
              <a:t>mufakat</a:t>
            </a:r>
            <a:endParaRPr lang="en-US" dirty="0" smtClean="0"/>
          </a:p>
          <a:p>
            <a:r>
              <a:rPr lang="en-US" dirty="0" err="1" smtClean="0"/>
              <a:t>Adil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makmur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7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ADIL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Makmur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Keadilan</a:t>
            </a:r>
            <a:r>
              <a:rPr lang="en-US" dirty="0" smtClean="0"/>
              <a:t> (</a:t>
            </a:r>
            <a:r>
              <a:rPr lang="en-US" b="1" i="1" dirty="0" err="1" smtClean="0"/>
              <a:t>iustitia</a:t>
            </a:r>
            <a:r>
              <a:rPr lang="en-US" i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orang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Cara </a:t>
            </a:r>
            <a:r>
              <a:rPr lang="en-US" dirty="0" err="1" smtClean="0">
                <a:solidFill>
                  <a:srgbClr val="C00000"/>
                </a:solidFill>
              </a:rPr>
              <a:t>mewujudka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Keadilan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agama.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dipilih</a:t>
            </a:r>
            <a:r>
              <a:rPr lang="en-US" dirty="0" smtClean="0"/>
              <a:t>. </a:t>
            </a:r>
          </a:p>
          <a:p>
            <a:r>
              <a:rPr lang="en-US" b="1" dirty="0" err="1" smtClean="0">
                <a:solidFill>
                  <a:srgbClr val="C00000"/>
                </a:solidFill>
              </a:rPr>
              <a:t>Makmur</a:t>
            </a:r>
            <a:r>
              <a:rPr lang="en-US" b="1" dirty="0" smtClean="0"/>
              <a:t> ( </a:t>
            </a:r>
            <a:r>
              <a:rPr lang="en-US" b="1" i="1" dirty="0" smtClean="0"/>
              <a:t>welfare</a:t>
            </a:r>
            <a:r>
              <a:rPr lang="en-US" b="1" dirty="0" smtClean="0"/>
              <a:t>) </a:t>
            </a:r>
            <a:r>
              <a:rPr lang="en-US" dirty="0" smtClean="0"/>
              <a:t>= </a:t>
            </a:r>
            <a:r>
              <a:rPr lang="en-US" dirty="0" err="1" smtClean="0"/>
              <a:t>sejahtera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tersedianya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yang </a:t>
            </a:r>
            <a:r>
              <a:rPr lang="en-US" dirty="0" err="1" smtClean="0"/>
              <a:t>layak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orang.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Cara </a:t>
            </a:r>
            <a:r>
              <a:rPr lang="en-US" dirty="0" err="1" smtClean="0">
                <a:solidFill>
                  <a:srgbClr val="C00000"/>
                </a:solidFill>
              </a:rPr>
              <a:t>mewujudkannya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tegantung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ideologi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yang </a:t>
            </a:r>
            <a:r>
              <a:rPr lang="en-US" dirty="0" err="1" smtClean="0"/>
              <a:t>dianut</a:t>
            </a:r>
            <a:r>
              <a:rPr lang="en-US" dirty="0" smtClean="0"/>
              <a:t>: </a:t>
            </a:r>
            <a:r>
              <a:rPr lang="en-US" dirty="0" err="1" smtClean="0"/>
              <a:t>liberalisme-kapitalisme</a:t>
            </a:r>
            <a:r>
              <a:rPr lang="en-US" dirty="0" smtClean="0"/>
              <a:t>; </a:t>
            </a:r>
            <a:r>
              <a:rPr lang="en-US" dirty="0" err="1" smtClean="0"/>
              <a:t>sosaialisme-komunisme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agama </a:t>
            </a:r>
            <a:r>
              <a:rPr lang="en-US" dirty="0" err="1" smtClean="0"/>
              <a:t>tertentu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4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/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>HAKEKAT </a:t>
            </a:r>
            <a:r>
              <a:rPr lang="en-US" sz="2800" b="1" dirty="0" err="1" smtClean="0">
                <a:solidFill>
                  <a:srgbClr val="C00000"/>
                </a:solidFill>
              </a:rPr>
              <a:t>sila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Pertama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A.BERKETUHANAN</a:t>
            </a:r>
          </a:p>
          <a:p>
            <a:r>
              <a:rPr lang="en-US" sz="3600" b="1" dirty="0"/>
              <a:t>B</a:t>
            </a:r>
            <a:r>
              <a:rPr lang="en-US" sz="3600" b="1" dirty="0" smtClean="0"/>
              <a:t>.BERAGAMA</a:t>
            </a:r>
          </a:p>
          <a:p>
            <a:r>
              <a:rPr lang="en-US" sz="3600" b="1" dirty="0"/>
              <a:t>C</a:t>
            </a:r>
            <a:r>
              <a:rPr lang="en-US" sz="3600" b="1" dirty="0" smtClean="0"/>
              <a:t>. BERIBADAT</a:t>
            </a:r>
            <a:endParaRPr lang="en-US" sz="3600" b="1" dirty="0"/>
          </a:p>
          <a:p>
            <a:pPr algn="ctr"/>
            <a:r>
              <a:rPr lang="en-US" sz="3600" b="1" i="1" dirty="0" smtClean="0">
                <a:solidFill>
                  <a:srgbClr val="FF0000"/>
                </a:solidFill>
              </a:rPr>
              <a:t>PERTANYAANNYA : 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tiga</a:t>
            </a:r>
            <a:r>
              <a:rPr 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hal</a:t>
            </a:r>
            <a:r>
              <a:rPr lang="en-US" sz="3600" b="1" i="1" dirty="0" smtClean="0">
                <a:solidFill>
                  <a:srgbClr val="FF0000"/>
                </a:solidFill>
              </a:rPr>
              <a:t> di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atas</a:t>
            </a:r>
            <a:r>
              <a:rPr lang="en-US" sz="3600" b="1" i="1" dirty="0" smtClean="0">
                <a:solidFill>
                  <a:srgbClr val="FF0000"/>
                </a:solidFill>
              </a:rPr>
              <a:t>  WAJIB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apa</a:t>
            </a:r>
            <a:r>
              <a:rPr lang="en-US" sz="3600" b="1" i="1" dirty="0" smtClean="0">
                <a:solidFill>
                  <a:srgbClr val="FF0000"/>
                </a:solidFill>
              </a:rPr>
              <a:t> BEBAS?</a:t>
            </a:r>
          </a:p>
          <a:p>
            <a:pPr algn="ctr"/>
            <a:r>
              <a:rPr lang="en-US" sz="1600" b="1" i="1" dirty="0" err="1" smtClean="0">
                <a:solidFill>
                  <a:srgbClr val="FF0000"/>
                </a:solidFill>
              </a:rPr>
              <a:t>Perbedaan</a:t>
            </a:r>
            <a:r>
              <a:rPr lang="en-US" sz="1600" b="1" i="1" dirty="0" smtClean="0">
                <a:solidFill>
                  <a:srgbClr val="FF0000"/>
                </a:solidFill>
              </a:rPr>
              <a:t> </a:t>
            </a:r>
            <a:r>
              <a:rPr lang="en-US" sz="1600" b="1" i="1" dirty="0" err="1" smtClean="0">
                <a:solidFill>
                  <a:srgbClr val="FF0000"/>
                </a:solidFill>
              </a:rPr>
              <a:t>antara</a:t>
            </a:r>
            <a:r>
              <a:rPr lang="en-US" sz="1600" b="1" i="1" dirty="0" smtClean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en-US" sz="1800" b="1" i="1" dirty="0" smtClean="0">
                <a:solidFill>
                  <a:srgbClr val="FF0000"/>
                </a:solidFill>
              </a:rPr>
              <a:t>Allah: 1) transenden;2) </a:t>
            </a:r>
            <a:r>
              <a:rPr lang="en-US" sz="1800" b="1" i="1" dirty="0" err="1" smtClean="0">
                <a:solidFill>
                  <a:srgbClr val="FF0000"/>
                </a:solidFill>
              </a:rPr>
              <a:t>trimendum-fashinosum</a:t>
            </a:r>
            <a:r>
              <a:rPr lang="en-US" sz="1800" b="1" i="1" dirty="0" smtClean="0">
                <a:solidFill>
                  <a:srgbClr val="FF0000"/>
                </a:solidFill>
              </a:rPr>
              <a:t>;</a:t>
            </a:r>
          </a:p>
          <a:p>
            <a:pPr algn="ctr"/>
            <a:r>
              <a:rPr lang="en-US" sz="1800" b="1" i="1" dirty="0" err="1" smtClean="0">
                <a:solidFill>
                  <a:srgbClr val="FF0000"/>
                </a:solidFill>
              </a:rPr>
              <a:t>Kepercayaan</a:t>
            </a:r>
            <a:r>
              <a:rPr lang="en-US" sz="1800" b="1" i="1" dirty="0" smtClean="0">
                <a:solidFill>
                  <a:srgbClr val="FF0000"/>
                </a:solidFill>
              </a:rPr>
              <a:t>: </a:t>
            </a:r>
            <a:r>
              <a:rPr lang="en-US" sz="1800" b="1" i="1" dirty="0" err="1" smtClean="0">
                <a:solidFill>
                  <a:srgbClr val="FF0000"/>
                </a:solidFill>
              </a:rPr>
              <a:t>allah</a:t>
            </a:r>
            <a:r>
              <a:rPr lang="en-US" sz="1800" b="1" i="1" dirty="0" smtClean="0">
                <a:solidFill>
                  <a:srgbClr val="FF0000"/>
                </a:solidFill>
              </a:rPr>
              <a:t> </a:t>
            </a:r>
            <a:r>
              <a:rPr lang="en-US" sz="1800" b="1" i="1" dirty="0" err="1" smtClean="0">
                <a:solidFill>
                  <a:srgbClr val="FF0000"/>
                </a:solidFill>
              </a:rPr>
              <a:t>sbg</a:t>
            </a:r>
            <a:r>
              <a:rPr lang="en-US" sz="1800" b="1" i="1" dirty="0" smtClean="0">
                <a:solidFill>
                  <a:srgbClr val="FF0000"/>
                </a:solidFill>
              </a:rPr>
              <a:t> </a:t>
            </a:r>
            <a:r>
              <a:rPr lang="en-US" sz="1800" b="1" i="1" dirty="0" err="1" smtClean="0">
                <a:solidFill>
                  <a:srgbClr val="FF0000"/>
                </a:solidFill>
              </a:rPr>
              <a:t>yg</a:t>
            </a:r>
            <a:r>
              <a:rPr lang="en-US" sz="1800" b="1" i="1" dirty="0" smtClean="0">
                <a:solidFill>
                  <a:srgbClr val="FF0000"/>
                </a:solidFill>
              </a:rPr>
              <a:t> </a:t>
            </a:r>
            <a:r>
              <a:rPr lang="en-US" sz="1800" b="1" i="1" dirty="0" err="1" smtClean="0">
                <a:solidFill>
                  <a:srgbClr val="FF0000"/>
                </a:solidFill>
              </a:rPr>
              <a:t>supranatural</a:t>
            </a:r>
            <a:r>
              <a:rPr lang="en-US" sz="1800" b="1" i="1" dirty="0" smtClean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sz="1800" b="1" i="1" dirty="0" err="1" smtClean="0">
                <a:solidFill>
                  <a:srgbClr val="FF0000"/>
                </a:solidFill>
              </a:rPr>
              <a:t>Ciri-ciri</a:t>
            </a:r>
            <a:r>
              <a:rPr lang="en-US" sz="1800" b="1" i="1" dirty="0" smtClean="0">
                <a:solidFill>
                  <a:srgbClr val="FF0000"/>
                </a:solidFill>
              </a:rPr>
              <a:t> </a:t>
            </a:r>
            <a:r>
              <a:rPr lang="en-US" sz="1800" b="1" i="1" dirty="0" err="1" smtClean="0">
                <a:solidFill>
                  <a:srgbClr val="FF0000"/>
                </a:solidFill>
              </a:rPr>
              <a:t>sebuah</a:t>
            </a:r>
            <a:r>
              <a:rPr lang="en-US" sz="1800" b="1" i="1" dirty="0" smtClean="0">
                <a:solidFill>
                  <a:srgbClr val="FF0000"/>
                </a:solidFill>
              </a:rPr>
              <a:t> agama/ </a:t>
            </a:r>
            <a:r>
              <a:rPr lang="en-US" sz="1800" b="1" i="1" dirty="0" err="1" smtClean="0">
                <a:solidFill>
                  <a:srgbClr val="FF0000"/>
                </a:solidFill>
              </a:rPr>
              <a:t>kepercayaan</a:t>
            </a:r>
            <a:endParaRPr lang="en-US" sz="18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2. </a:t>
            </a:r>
            <a:r>
              <a:rPr lang="en-US" b="1" dirty="0" err="1" smtClean="0">
                <a:solidFill>
                  <a:srgbClr val="C00000"/>
                </a:solidFill>
              </a:rPr>
              <a:t>Sila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pertama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secara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Yuridis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DASAR HUKUM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A.PEMBUKAAN UUD 1945 ALIENEA 3 DAN 4</a:t>
            </a:r>
          </a:p>
          <a:p>
            <a:r>
              <a:rPr lang="en-US" b="1" dirty="0" smtClean="0"/>
              <a:t>B. PASAL 29 UUD 1945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C. PASAL 28 (e) UUD 1945</a:t>
            </a:r>
          </a:p>
          <a:p>
            <a:r>
              <a:rPr lang="en-US" b="1" dirty="0" smtClean="0"/>
              <a:t>D. UU NO.39 TENTANG HAM</a:t>
            </a:r>
          </a:p>
          <a:p>
            <a:r>
              <a:rPr lang="en-US" b="1" dirty="0" smtClean="0"/>
              <a:t>PASAL 1 C</a:t>
            </a:r>
          </a:p>
          <a:p>
            <a:r>
              <a:rPr lang="en-US" b="1" dirty="0" smtClean="0"/>
              <a:t>PASAL 22</a:t>
            </a:r>
          </a:p>
          <a:p>
            <a:r>
              <a:rPr lang="en-US" b="1" dirty="0" smtClean="0"/>
              <a:t>PASAL 8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E. DEKLARASI UNVERSAL HAM PBB 10 DES 1948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 PASAL 18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3.Sila </a:t>
            </a:r>
            <a:r>
              <a:rPr lang="en-US" b="1" dirty="0" err="1" smtClean="0">
                <a:solidFill>
                  <a:srgbClr val="C00000"/>
                </a:solidFill>
              </a:rPr>
              <a:t>pertama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secara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ideologis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A. HUBUNGAN   NEGARA  -  AGAMA</a:t>
            </a:r>
          </a:p>
          <a:p>
            <a:r>
              <a:rPr lang="en-US" sz="3600" b="1" dirty="0" smtClean="0"/>
              <a:t>1. TEOKRASI [ NEGARA AGAMA]</a:t>
            </a:r>
          </a:p>
          <a:p>
            <a:r>
              <a:rPr lang="en-US" sz="3600" b="1" dirty="0" smtClean="0"/>
              <a:t>2. SEKULAR [ NEGARA – AGAMA TERPISAH]</a:t>
            </a:r>
          </a:p>
          <a:p>
            <a:r>
              <a:rPr lang="en-US" sz="3600" b="1" dirty="0" smtClean="0"/>
              <a:t>3. ATEISTIS [ AGAMA DILARANG]</a:t>
            </a:r>
          </a:p>
          <a:p>
            <a:r>
              <a:rPr lang="en-US" sz="3600" b="1" dirty="0" smtClean="0"/>
              <a:t>4. PANCASILA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B. BAGAIMANA DENGAN INDONESIA?</a:t>
            </a:r>
            <a:endParaRPr lang="en-US" sz="3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NEGARA TEOKRASI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14480" y="1928802"/>
            <a:ext cx="600079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           </a:t>
            </a:r>
            <a:r>
              <a:rPr lang="en-US" sz="4400" b="1" dirty="0" smtClean="0">
                <a:solidFill>
                  <a:srgbClr val="00B050"/>
                </a:solidFill>
              </a:rPr>
              <a:t>A G A M A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sz="2800" b="1" dirty="0" smtClean="0">
                <a:solidFill>
                  <a:srgbClr val="00B050"/>
                </a:solidFill>
              </a:rPr>
              <a:t>         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           </a:t>
            </a:r>
          </a:p>
          <a:p>
            <a:r>
              <a:rPr lang="en-US" sz="4400" b="1" dirty="0">
                <a:solidFill>
                  <a:srgbClr val="00B050"/>
                </a:solidFill>
              </a:rPr>
              <a:t> </a:t>
            </a:r>
            <a:r>
              <a:rPr lang="en-US" sz="4400" b="1" dirty="0" smtClean="0">
                <a:solidFill>
                  <a:srgbClr val="00B050"/>
                </a:solidFill>
              </a:rPr>
              <a:t>             N E G A R A</a:t>
            </a:r>
          </a:p>
          <a:p>
            <a:r>
              <a:rPr lang="en-US" sz="3600" b="1" dirty="0" smtClean="0">
                <a:solidFill>
                  <a:srgbClr val="00B050"/>
                </a:solidFill>
              </a:rPr>
              <a:t>1.KEHIDUPAN DUNIAWI</a:t>
            </a:r>
          </a:p>
          <a:p>
            <a:r>
              <a:rPr lang="en-US" sz="3600" b="1" dirty="0" smtClean="0">
                <a:solidFill>
                  <a:srgbClr val="00B050"/>
                </a:solidFill>
              </a:rPr>
              <a:t>2.KEHIDUPAN ROHANI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flipH="1">
            <a:off x="3714744" y="2643182"/>
            <a:ext cx="2000264" cy="1000132"/>
          </a:xfrm>
          <a:prstGeom prst="downArrow">
            <a:avLst>
              <a:gd name="adj1" fmla="val 100000"/>
              <a:gd name="adj2" fmla="val 40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NEGARA SEKULAR</a:t>
            </a:r>
            <a:endParaRPr lang="en-US" sz="4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68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7676"/>
                <a:gridCol w="3971924"/>
              </a:tblGrid>
              <a:tr h="16859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07704" y="1500174"/>
            <a:ext cx="27357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NEGARA</a:t>
            </a:r>
          </a:p>
          <a:p>
            <a:r>
              <a:rPr lang="en-US" sz="4000" dirty="0" smtClean="0"/>
              <a:t>MANDIRI</a:t>
            </a:r>
          </a:p>
          <a:p>
            <a:r>
              <a:rPr lang="en-US" sz="4000" dirty="0" smtClean="0"/>
              <a:t>DUNIAWI</a:t>
            </a:r>
          </a:p>
          <a:p>
            <a:r>
              <a:rPr lang="en-US" sz="4000" dirty="0" err="1"/>
              <a:t>l</a:t>
            </a:r>
            <a:r>
              <a:rPr lang="en-US" sz="4000" dirty="0" err="1" smtClean="0"/>
              <a:t>iberalisme</a:t>
            </a:r>
            <a:endParaRPr lang="en-US" sz="4000" dirty="0" smtClean="0"/>
          </a:p>
          <a:p>
            <a:r>
              <a:rPr lang="en-US" sz="4000" dirty="0" err="1" smtClean="0"/>
              <a:t>kapitalisme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857752" y="1643050"/>
            <a:ext cx="2857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AGAMA</a:t>
            </a:r>
          </a:p>
          <a:p>
            <a:r>
              <a:rPr lang="en-US" sz="3600" dirty="0" smtClean="0"/>
              <a:t>MANDIRI</a:t>
            </a:r>
          </a:p>
          <a:p>
            <a:r>
              <a:rPr lang="en-US" sz="3600" dirty="0" smtClean="0"/>
              <a:t>ROHANI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NEGARA ATEIS/</a:t>
            </a:r>
            <a:r>
              <a:rPr lang="en-US" sz="4800" b="1" dirty="0" err="1" smtClean="0">
                <a:solidFill>
                  <a:srgbClr val="C00000"/>
                </a:solidFill>
              </a:rPr>
              <a:t>komunisme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KEHIDUPAN SEPENUHNYA DUNIAWI</a:t>
            </a:r>
          </a:p>
          <a:p>
            <a:r>
              <a:rPr lang="en-US" sz="4400" b="1" dirty="0" smtClean="0"/>
              <a:t>SEPENUHNYA URUSAN NEGARA</a:t>
            </a:r>
            <a:endParaRPr lang="en-US" sz="4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9510" cy="1143000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C00000"/>
                </a:solidFill>
              </a:rPr>
              <a:t>Hub.NEGARA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dan</a:t>
            </a:r>
            <a:r>
              <a:rPr lang="en-US" sz="3200" b="1" dirty="0" smtClean="0">
                <a:solidFill>
                  <a:srgbClr val="C00000"/>
                </a:solidFill>
              </a:rPr>
              <a:t> Agama </a:t>
            </a:r>
            <a:r>
              <a:rPr lang="en-US" sz="3200" b="1" dirty="0" err="1" smtClean="0">
                <a:solidFill>
                  <a:srgbClr val="C00000"/>
                </a:solidFill>
              </a:rPr>
              <a:t>menurut</a:t>
            </a:r>
            <a:r>
              <a:rPr lang="en-US" sz="3200" b="1" dirty="0" smtClean="0">
                <a:solidFill>
                  <a:srgbClr val="C00000"/>
                </a:solidFill>
              </a:rPr>
              <a:t> PANCASILA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155673"/>
              </p:ext>
            </p:extLst>
          </p:nvPr>
        </p:nvGraphicFramePr>
        <p:xfrm>
          <a:off x="535753" y="1946259"/>
          <a:ext cx="6286544" cy="4911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855493"/>
              </p:ext>
            </p:extLst>
          </p:nvPr>
        </p:nvGraphicFramePr>
        <p:xfrm>
          <a:off x="809620" y="185736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3037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NEGARA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NEGARA-AGAMA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AGAMA</a:t>
                      </a:r>
                      <a:endParaRPr lang="en-US" sz="3200" dirty="0"/>
                    </a:p>
                  </a:txBody>
                  <a:tcPr/>
                </a:tc>
              </a:tr>
              <a:tr h="792791">
                <a:tc>
                  <a:txBody>
                    <a:bodyPr/>
                    <a:lstStyle/>
                    <a:p>
                      <a:endParaRPr lang="en-US" sz="3200" b="1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sz="3200" b="1" dirty="0" smtClean="0">
                          <a:solidFill>
                            <a:srgbClr val="0070C0"/>
                          </a:solidFill>
                        </a:rPr>
                        <a:t>DUNIAWI</a:t>
                      </a:r>
                      <a:endParaRPr 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1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sz="3200" b="1" dirty="0" smtClean="0">
                          <a:solidFill>
                            <a:srgbClr val="0070C0"/>
                          </a:solidFill>
                        </a:rPr>
                        <a:t>ROHANI</a:t>
                      </a:r>
                      <a:endParaRPr 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430372">
                <a:tc>
                  <a:txBody>
                    <a:bodyPr/>
                    <a:lstStyle/>
                    <a:p>
                      <a:endParaRPr 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DUNIAWI-ROHANI</a:t>
                      </a:r>
                      <a:endParaRPr 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 flipH="1">
            <a:off x="3500430" y="2393149"/>
            <a:ext cx="357190" cy="928694"/>
          </a:xfrm>
          <a:prstGeom prst="downArrow">
            <a:avLst>
              <a:gd name="adj1" fmla="val 50000"/>
              <a:gd name="adj2" fmla="val 47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393009" y="2571744"/>
            <a:ext cx="785818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340072" y="2428209"/>
            <a:ext cx="571504" cy="500066"/>
          </a:xfrm>
          <a:prstGeom prst="downArrow">
            <a:avLst>
              <a:gd name="adj1" fmla="val 50000"/>
              <a:gd name="adj2" fmla="val 530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IMPLIKASI NEGARA PANCASILA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1.INDONESIA BUKAN NEGARA  AGAMA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2. INDONESIA BUKAN NEGARA SEKULAR-BUKAN ATHEIS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3. NEGARA MENJAMIN PLURALISME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A. WAJIB BERKETUHANAN</a:t>
            </a:r>
          </a:p>
          <a:p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 smtClean="0">
                <a:solidFill>
                  <a:srgbClr val="FF0000"/>
                </a:solidFill>
              </a:rPr>
              <a:t>. KEBEBASAN BERAGAMA</a:t>
            </a:r>
          </a:p>
          <a:p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. KEBEBASAN BERIBADAH</a:t>
            </a:r>
          </a:p>
          <a:p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b="1" dirty="0" smtClean="0">
                <a:solidFill>
                  <a:srgbClr val="FF0000"/>
                </a:solidFill>
              </a:rPr>
              <a:t>. AGAMA  ADALAH MASALAH  KEYAKINAN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436</Words>
  <Application>Microsoft Office PowerPoint</Application>
  <PresentationFormat>On-screen Show (4:3)</PresentationFormat>
  <Paragraphs>103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I. SILA PERTAMA KETUHANAN YANG MAHA ESA secara filosofis</vt:lpstr>
      <vt:lpstr> HAKEKAT sila Pertama</vt:lpstr>
      <vt:lpstr>2. Sila pertama secara Yuridis DASAR HUKUM</vt:lpstr>
      <vt:lpstr>3.Sila pertama secara ideologis</vt:lpstr>
      <vt:lpstr>NEGARA TEOKRASI</vt:lpstr>
      <vt:lpstr>NEGARA SEKULAR</vt:lpstr>
      <vt:lpstr>NEGARA ATEIS/komunisme</vt:lpstr>
      <vt:lpstr>Hub.NEGARA dan Agama menurut PANCASILA</vt:lpstr>
      <vt:lpstr>IMPLIKASI NEGARA PANCASILA</vt:lpstr>
      <vt:lpstr>STUDI KASUS : DISKUSIKAN</vt:lpstr>
      <vt:lpstr>SILA KE 5 [ KEADILAN SOSIAL BAGI SELURUH RAKYAT INDONESIA ]</vt:lpstr>
      <vt:lpstr>KEADILAN BERDASARKAN HUKUM</vt:lpstr>
      <vt:lpstr>KEADILAN (IUSTITIA)</vt:lpstr>
      <vt:lpstr>KEADILAN SOSIAL BAGI SELURUH RAKYAT INDONESISA</vt:lpstr>
      <vt:lpstr>ADIL dan Makmur</vt:lpstr>
    </vt:vector>
  </TitlesOfParts>
  <Company>Jogja, 21-06-2007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SILA PERTAMA</dc:title>
  <dc:creator>Den B@guse</dc:creator>
  <cp:lastModifiedBy>Adisusilo</cp:lastModifiedBy>
  <cp:revision>32</cp:revision>
  <dcterms:created xsi:type="dcterms:W3CDTF">2008-07-06T00:44:41Z</dcterms:created>
  <dcterms:modified xsi:type="dcterms:W3CDTF">2021-03-14T11:09:03Z</dcterms:modified>
</cp:coreProperties>
</file>