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1"/>
  </p:notesMasterIdLst>
  <p:handoutMasterIdLst>
    <p:handoutMasterId r:id="rId42"/>
  </p:handoutMasterIdLst>
  <p:sldIdLst>
    <p:sldId id="306" r:id="rId2"/>
    <p:sldId id="307" r:id="rId3"/>
    <p:sldId id="349" r:id="rId4"/>
    <p:sldId id="351" r:id="rId5"/>
    <p:sldId id="330" r:id="rId6"/>
    <p:sldId id="326" r:id="rId7"/>
    <p:sldId id="327" r:id="rId8"/>
    <p:sldId id="310" r:id="rId9"/>
    <p:sldId id="297" r:id="rId10"/>
    <p:sldId id="298" r:id="rId11"/>
    <p:sldId id="299" r:id="rId12"/>
    <p:sldId id="353" r:id="rId13"/>
    <p:sldId id="383" r:id="rId14"/>
    <p:sldId id="384" r:id="rId15"/>
    <p:sldId id="385" r:id="rId16"/>
    <p:sldId id="386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82" r:id="rId25"/>
    <p:sldId id="363" r:id="rId26"/>
    <p:sldId id="364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00"/>
    <a:srgbClr val="FF00FF"/>
    <a:srgbClr val="FF0000"/>
    <a:srgbClr val="00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 varScale="1">
        <p:scale>
          <a:sx n="72" d="100"/>
          <a:sy n="72" d="100"/>
        </p:scale>
        <p:origin x="1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2E440-B523-442F-9E7B-93F3299C4A3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DAC59A-DDF0-431E-AFF5-1E1C894633C6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32C59E28-C305-4FD4-86DE-F0A4F6BEFDE1}" type="parTrans" cxnId="{8BC7D090-0D0C-497D-BE6E-3804B1DC1A6A}">
      <dgm:prSet/>
      <dgm:spPr/>
      <dgm:t>
        <a:bodyPr/>
        <a:lstStyle/>
        <a:p>
          <a:endParaRPr lang="en-US"/>
        </a:p>
      </dgm:t>
    </dgm:pt>
    <dgm:pt modelId="{4C217F6B-39AE-47F8-9C8B-8B9526459213}" type="sibTrans" cxnId="{8BC7D090-0D0C-497D-BE6E-3804B1DC1A6A}">
      <dgm:prSet/>
      <dgm:spPr/>
      <dgm:t>
        <a:bodyPr/>
        <a:lstStyle/>
        <a:p>
          <a:endParaRPr lang="en-US"/>
        </a:p>
      </dgm:t>
    </dgm:pt>
    <dgm:pt modelId="{9B9EC3EC-169A-4F06-B893-D23C4C0123D6}">
      <dgm:prSet phldrT="[Text]"/>
      <dgm:spPr/>
      <dgm:t>
        <a:bodyPr/>
        <a:lstStyle/>
        <a:p>
          <a:r>
            <a:rPr lang="en-US" dirty="0" err="1"/>
            <a:t>Subproblem</a:t>
          </a:r>
          <a:r>
            <a:rPr lang="en-US" dirty="0"/>
            <a:t> 1</a:t>
          </a:r>
        </a:p>
      </dgm:t>
    </dgm:pt>
    <dgm:pt modelId="{21ED4CF2-1BB0-41E4-8C80-E5B63F0C15D0}" type="parTrans" cxnId="{5AD2188A-2DE8-4F4F-BD0E-B41884C8C466}">
      <dgm:prSet/>
      <dgm:spPr/>
      <dgm:t>
        <a:bodyPr/>
        <a:lstStyle/>
        <a:p>
          <a:endParaRPr lang="en-US"/>
        </a:p>
      </dgm:t>
    </dgm:pt>
    <dgm:pt modelId="{2E378E85-92CD-413E-A267-E1B7CA59EDAE}" type="sibTrans" cxnId="{5AD2188A-2DE8-4F4F-BD0E-B41884C8C466}">
      <dgm:prSet/>
      <dgm:spPr/>
      <dgm:t>
        <a:bodyPr/>
        <a:lstStyle/>
        <a:p>
          <a:endParaRPr lang="en-US"/>
        </a:p>
      </dgm:t>
    </dgm:pt>
    <dgm:pt modelId="{930EF48A-91A3-4430-859F-089A7DC2CC25}">
      <dgm:prSet phldrT="[Text]"/>
      <dgm:spPr/>
      <dgm:t>
        <a:bodyPr/>
        <a:lstStyle/>
        <a:p>
          <a:r>
            <a:rPr lang="en-US" dirty="0"/>
            <a:t>Sub-subproblem1</a:t>
          </a:r>
        </a:p>
      </dgm:t>
    </dgm:pt>
    <dgm:pt modelId="{A4E198EF-7817-4B76-8E20-62DB41860641}" type="parTrans" cxnId="{A07CB43B-85F2-4EAE-8340-83287B712F08}">
      <dgm:prSet/>
      <dgm:spPr/>
      <dgm:t>
        <a:bodyPr/>
        <a:lstStyle/>
        <a:p>
          <a:endParaRPr lang="en-US"/>
        </a:p>
      </dgm:t>
    </dgm:pt>
    <dgm:pt modelId="{D01B14CA-4443-4FE5-B904-F833DA585AD6}" type="sibTrans" cxnId="{A07CB43B-85F2-4EAE-8340-83287B712F08}">
      <dgm:prSet/>
      <dgm:spPr/>
      <dgm:t>
        <a:bodyPr/>
        <a:lstStyle/>
        <a:p>
          <a:endParaRPr lang="en-US"/>
        </a:p>
      </dgm:t>
    </dgm:pt>
    <dgm:pt modelId="{64058943-9A70-4037-8C99-6663C15BF4F8}">
      <dgm:prSet phldrT="[Text]"/>
      <dgm:spPr/>
      <dgm:t>
        <a:bodyPr/>
        <a:lstStyle/>
        <a:p>
          <a:r>
            <a:rPr lang="en-US" dirty="0"/>
            <a:t>Sub-</a:t>
          </a:r>
          <a:r>
            <a:rPr lang="en-US" dirty="0" err="1"/>
            <a:t>subproblem</a:t>
          </a:r>
          <a:r>
            <a:rPr lang="en-US" dirty="0"/>
            <a:t> 2</a:t>
          </a:r>
        </a:p>
      </dgm:t>
    </dgm:pt>
    <dgm:pt modelId="{4345BD68-34E1-47E8-A7A2-354BCDDF7641}" type="parTrans" cxnId="{2BFD668A-EE55-4738-99EB-E5E259930BD9}">
      <dgm:prSet/>
      <dgm:spPr/>
      <dgm:t>
        <a:bodyPr/>
        <a:lstStyle/>
        <a:p>
          <a:endParaRPr lang="en-US"/>
        </a:p>
      </dgm:t>
    </dgm:pt>
    <dgm:pt modelId="{097D4F08-2C46-453B-8853-722B813E42B4}" type="sibTrans" cxnId="{2BFD668A-EE55-4738-99EB-E5E259930BD9}">
      <dgm:prSet/>
      <dgm:spPr/>
      <dgm:t>
        <a:bodyPr/>
        <a:lstStyle/>
        <a:p>
          <a:endParaRPr lang="en-US"/>
        </a:p>
      </dgm:t>
    </dgm:pt>
    <dgm:pt modelId="{C838FA28-74AC-4FBD-AED1-B6A128BB83C0}">
      <dgm:prSet phldrT="[Text]"/>
      <dgm:spPr/>
      <dgm:t>
        <a:bodyPr/>
        <a:lstStyle/>
        <a:p>
          <a:r>
            <a:rPr lang="en-US" dirty="0" err="1"/>
            <a:t>Subprobem</a:t>
          </a:r>
          <a:r>
            <a:rPr lang="en-US" dirty="0"/>
            <a:t> 3</a:t>
          </a:r>
        </a:p>
      </dgm:t>
    </dgm:pt>
    <dgm:pt modelId="{8131AB75-618D-43E2-AFC9-36A5A2AA63A4}" type="parTrans" cxnId="{B63049E6-2B5D-4F71-89F9-D9FC20E11300}">
      <dgm:prSet/>
      <dgm:spPr/>
      <dgm:t>
        <a:bodyPr/>
        <a:lstStyle/>
        <a:p>
          <a:endParaRPr lang="en-US"/>
        </a:p>
      </dgm:t>
    </dgm:pt>
    <dgm:pt modelId="{70D94309-3D48-484C-B1CA-0FA6E08D980B}" type="sibTrans" cxnId="{B63049E6-2B5D-4F71-89F9-D9FC20E11300}">
      <dgm:prSet/>
      <dgm:spPr/>
      <dgm:t>
        <a:bodyPr/>
        <a:lstStyle/>
        <a:p>
          <a:endParaRPr lang="en-US"/>
        </a:p>
      </dgm:t>
    </dgm:pt>
    <dgm:pt modelId="{A6905902-0473-426A-954E-FD4E5AB5B356}">
      <dgm:prSet phldrT="[Text]"/>
      <dgm:spPr/>
      <dgm:t>
        <a:bodyPr/>
        <a:lstStyle/>
        <a:p>
          <a:r>
            <a:rPr lang="en-US" dirty="0"/>
            <a:t>Sub-</a:t>
          </a:r>
          <a:r>
            <a:rPr lang="en-US" dirty="0" err="1"/>
            <a:t>subproblem</a:t>
          </a:r>
          <a:r>
            <a:rPr lang="en-US" dirty="0"/>
            <a:t> 3</a:t>
          </a:r>
        </a:p>
      </dgm:t>
    </dgm:pt>
    <dgm:pt modelId="{5D547EA2-6BDF-42D6-9CE0-C1B25A43A5C7}" type="parTrans" cxnId="{A770E444-DFAA-49A0-9BD3-869A2B37B5D1}">
      <dgm:prSet/>
      <dgm:spPr/>
      <dgm:t>
        <a:bodyPr/>
        <a:lstStyle/>
        <a:p>
          <a:endParaRPr lang="en-US"/>
        </a:p>
      </dgm:t>
    </dgm:pt>
    <dgm:pt modelId="{191D6290-762C-4276-AEF8-EAD90C13310D}" type="sibTrans" cxnId="{A770E444-DFAA-49A0-9BD3-869A2B37B5D1}">
      <dgm:prSet/>
      <dgm:spPr/>
      <dgm:t>
        <a:bodyPr/>
        <a:lstStyle/>
        <a:p>
          <a:endParaRPr lang="en-US"/>
        </a:p>
      </dgm:t>
    </dgm:pt>
    <dgm:pt modelId="{70620088-1EC4-4CA9-9B01-6AE9F340DC4B}">
      <dgm:prSet/>
      <dgm:spPr/>
      <dgm:t>
        <a:bodyPr/>
        <a:lstStyle/>
        <a:p>
          <a:r>
            <a:rPr lang="en-US" dirty="0" err="1"/>
            <a:t>Subprobem</a:t>
          </a:r>
          <a:r>
            <a:rPr lang="en-US" dirty="0"/>
            <a:t> 2</a:t>
          </a:r>
        </a:p>
      </dgm:t>
    </dgm:pt>
    <dgm:pt modelId="{D911465D-7AE4-41B8-8ADF-631BBF19D31A}" type="parTrans" cxnId="{1A632FFB-109B-4AD1-A4E2-E612A2741AB2}">
      <dgm:prSet/>
      <dgm:spPr/>
      <dgm:t>
        <a:bodyPr/>
        <a:lstStyle/>
        <a:p>
          <a:endParaRPr lang="en-US"/>
        </a:p>
      </dgm:t>
    </dgm:pt>
    <dgm:pt modelId="{5D6592BE-18B6-40ED-B8B0-77B71D56C78D}" type="sibTrans" cxnId="{1A632FFB-109B-4AD1-A4E2-E612A2741AB2}">
      <dgm:prSet/>
      <dgm:spPr/>
      <dgm:t>
        <a:bodyPr/>
        <a:lstStyle/>
        <a:p>
          <a:endParaRPr lang="en-US"/>
        </a:p>
      </dgm:t>
    </dgm:pt>
    <dgm:pt modelId="{F43293EE-7F09-4C82-9535-6CB64975C753}">
      <dgm:prSet/>
      <dgm:spPr/>
      <dgm:t>
        <a:bodyPr/>
        <a:lstStyle/>
        <a:p>
          <a:r>
            <a:rPr lang="en-US" dirty="0"/>
            <a:t>Sub-</a:t>
          </a:r>
          <a:r>
            <a:rPr lang="en-US" dirty="0" err="1"/>
            <a:t>subproblem</a:t>
          </a:r>
          <a:r>
            <a:rPr lang="en-US" dirty="0"/>
            <a:t> 4</a:t>
          </a:r>
        </a:p>
      </dgm:t>
    </dgm:pt>
    <dgm:pt modelId="{585CDB73-AE4C-4BC5-913B-E29989E2A8AB}" type="parTrans" cxnId="{3A05087A-4692-4C81-992A-ACF8DA0BB9EE}">
      <dgm:prSet/>
      <dgm:spPr/>
      <dgm:t>
        <a:bodyPr/>
        <a:lstStyle/>
        <a:p>
          <a:endParaRPr lang="en-US"/>
        </a:p>
      </dgm:t>
    </dgm:pt>
    <dgm:pt modelId="{A1791D90-D0F5-401A-BD6A-71C29E3E90AC}" type="sibTrans" cxnId="{3A05087A-4692-4C81-992A-ACF8DA0BB9EE}">
      <dgm:prSet/>
      <dgm:spPr/>
      <dgm:t>
        <a:bodyPr/>
        <a:lstStyle/>
        <a:p>
          <a:endParaRPr lang="en-US"/>
        </a:p>
      </dgm:t>
    </dgm:pt>
    <dgm:pt modelId="{C9AB6D8E-09E9-4348-A13D-A7859C22A333}" type="pres">
      <dgm:prSet presAssocID="{5A22E440-B523-442F-9E7B-93F3299C4A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FF80A8-1CAB-4E63-B0DA-1BCEF2F6079C}" type="pres">
      <dgm:prSet presAssocID="{23DAC59A-DDF0-431E-AFF5-1E1C894633C6}" presName="hierRoot1" presStyleCnt="0"/>
      <dgm:spPr/>
    </dgm:pt>
    <dgm:pt modelId="{52E7AADF-3781-435B-9FF2-3423CC535006}" type="pres">
      <dgm:prSet presAssocID="{23DAC59A-DDF0-431E-AFF5-1E1C894633C6}" presName="composite" presStyleCnt="0"/>
      <dgm:spPr/>
    </dgm:pt>
    <dgm:pt modelId="{EB7BF051-07CA-4F5A-A348-ED1219C1E27C}" type="pres">
      <dgm:prSet presAssocID="{23DAC59A-DDF0-431E-AFF5-1E1C894633C6}" presName="background" presStyleLbl="node0" presStyleIdx="0" presStyleCnt="1"/>
      <dgm:spPr/>
    </dgm:pt>
    <dgm:pt modelId="{00F378FB-A834-421E-A92E-3D5979EB69BB}" type="pres">
      <dgm:prSet presAssocID="{23DAC59A-DDF0-431E-AFF5-1E1C894633C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D2FC0-0D3C-47D3-BE9A-25D8A595A1C7}" type="pres">
      <dgm:prSet presAssocID="{23DAC59A-DDF0-431E-AFF5-1E1C894633C6}" presName="hierChild2" presStyleCnt="0"/>
      <dgm:spPr/>
    </dgm:pt>
    <dgm:pt modelId="{E260CD0E-8654-468F-AD58-9E697289644E}" type="pres">
      <dgm:prSet presAssocID="{21ED4CF2-1BB0-41E4-8C80-E5B63F0C15D0}" presName="Name10" presStyleLbl="parChTrans1D2" presStyleIdx="0" presStyleCnt="3"/>
      <dgm:spPr/>
      <dgm:t>
        <a:bodyPr/>
        <a:lstStyle/>
        <a:p>
          <a:endParaRPr lang="en-US"/>
        </a:p>
      </dgm:t>
    </dgm:pt>
    <dgm:pt modelId="{4EC3EECF-669C-4363-9E8F-FA7FB3094763}" type="pres">
      <dgm:prSet presAssocID="{9B9EC3EC-169A-4F06-B893-D23C4C0123D6}" presName="hierRoot2" presStyleCnt="0"/>
      <dgm:spPr/>
    </dgm:pt>
    <dgm:pt modelId="{947BD05C-8002-4B05-AB27-802A9C3523C8}" type="pres">
      <dgm:prSet presAssocID="{9B9EC3EC-169A-4F06-B893-D23C4C0123D6}" presName="composite2" presStyleCnt="0"/>
      <dgm:spPr/>
    </dgm:pt>
    <dgm:pt modelId="{BAB69E5A-9C49-4A02-A591-B25B619DCA5E}" type="pres">
      <dgm:prSet presAssocID="{9B9EC3EC-169A-4F06-B893-D23C4C0123D6}" presName="background2" presStyleLbl="node2" presStyleIdx="0" presStyleCnt="3"/>
      <dgm:spPr/>
    </dgm:pt>
    <dgm:pt modelId="{18B0BDEA-404F-456D-99C9-A8DDAF0CE35E}" type="pres">
      <dgm:prSet presAssocID="{9B9EC3EC-169A-4F06-B893-D23C4C0123D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D9B0B8-F840-4794-B266-0F6AC4405120}" type="pres">
      <dgm:prSet presAssocID="{9B9EC3EC-169A-4F06-B893-D23C4C0123D6}" presName="hierChild3" presStyleCnt="0"/>
      <dgm:spPr/>
    </dgm:pt>
    <dgm:pt modelId="{766CA194-083E-457E-8D7F-26AFC02D8C98}" type="pres">
      <dgm:prSet presAssocID="{A4E198EF-7817-4B76-8E20-62DB4186064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4AB1258-7F08-425D-89A7-D3BA42C0BAF5}" type="pres">
      <dgm:prSet presAssocID="{930EF48A-91A3-4430-859F-089A7DC2CC25}" presName="hierRoot3" presStyleCnt="0"/>
      <dgm:spPr/>
    </dgm:pt>
    <dgm:pt modelId="{B39C111F-8C38-4D94-83BD-6993A4D28136}" type="pres">
      <dgm:prSet presAssocID="{930EF48A-91A3-4430-859F-089A7DC2CC25}" presName="composite3" presStyleCnt="0"/>
      <dgm:spPr/>
    </dgm:pt>
    <dgm:pt modelId="{92A1846D-A397-4B15-8D7D-346928A49606}" type="pres">
      <dgm:prSet presAssocID="{930EF48A-91A3-4430-859F-089A7DC2CC25}" presName="background3" presStyleLbl="node3" presStyleIdx="0" presStyleCnt="4"/>
      <dgm:spPr/>
    </dgm:pt>
    <dgm:pt modelId="{679B37AB-7E8C-4B03-9C53-9856801656E9}" type="pres">
      <dgm:prSet presAssocID="{930EF48A-91A3-4430-859F-089A7DC2CC25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736D8C-6470-4E06-9F7C-3E815678CA1B}" type="pres">
      <dgm:prSet presAssocID="{930EF48A-91A3-4430-859F-089A7DC2CC25}" presName="hierChild4" presStyleCnt="0"/>
      <dgm:spPr/>
    </dgm:pt>
    <dgm:pt modelId="{FF8BBDC2-B886-440F-8403-DA9F559FA878}" type="pres">
      <dgm:prSet presAssocID="{4345BD68-34E1-47E8-A7A2-354BCDDF7641}" presName="Name17" presStyleLbl="parChTrans1D3" presStyleIdx="1" presStyleCnt="4"/>
      <dgm:spPr/>
      <dgm:t>
        <a:bodyPr/>
        <a:lstStyle/>
        <a:p>
          <a:endParaRPr lang="en-US"/>
        </a:p>
      </dgm:t>
    </dgm:pt>
    <dgm:pt modelId="{6853CE78-2ADE-41FE-A30B-708F84EF5567}" type="pres">
      <dgm:prSet presAssocID="{64058943-9A70-4037-8C99-6663C15BF4F8}" presName="hierRoot3" presStyleCnt="0"/>
      <dgm:spPr/>
    </dgm:pt>
    <dgm:pt modelId="{7490F77B-7F02-4CEF-87F4-8D6BCA4C3559}" type="pres">
      <dgm:prSet presAssocID="{64058943-9A70-4037-8C99-6663C15BF4F8}" presName="composite3" presStyleCnt="0"/>
      <dgm:spPr/>
    </dgm:pt>
    <dgm:pt modelId="{4FBE7F4C-5DFF-4550-9B1C-8B82A8406AA3}" type="pres">
      <dgm:prSet presAssocID="{64058943-9A70-4037-8C99-6663C15BF4F8}" presName="background3" presStyleLbl="node3" presStyleIdx="1" presStyleCnt="4"/>
      <dgm:spPr/>
    </dgm:pt>
    <dgm:pt modelId="{09282680-3EC0-42CB-906E-3D68D002E65D}" type="pres">
      <dgm:prSet presAssocID="{64058943-9A70-4037-8C99-6663C15BF4F8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B24862-0C4C-4A47-956E-8645AC2E4E7B}" type="pres">
      <dgm:prSet presAssocID="{64058943-9A70-4037-8C99-6663C15BF4F8}" presName="hierChild4" presStyleCnt="0"/>
      <dgm:spPr/>
    </dgm:pt>
    <dgm:pt modelId="{95A7D271-E4BB-4298-846C-7715FA636312}" type="pres">
      <dgm:prSet presAssocID="{D911465D-7AE4-41B8-8ADF-631BBF19D31A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65D8EB3-7F8F-457E-AB19-3F4AC689D872}" type="pres">
      <dgm:prSet presAssocID="{70620088-1EC4-4CA9-9B01-6AE9F340DC4B}" presName="hierRoot2" presStyleCnt="0"/>
      <dgm:spPr/>
    </dgm:pt>
    <dgm:pt modelId="{28A870F6-065F-4E39-9723-EA494D4963B9}" type="pres">
      <dgm:prSet presAssocID="{70620088-1EC4-4CA9-9B01-6AE9F340DC4B}" presName="composite2" presStyleCnt="0"/>
      <dgm:spPr/>
    </dgm:pt>
    <dgm:pt modelId="{949157EC-03B6-42D1-8586-C49B89CEB754}" type="pres">
      <dgm:prSet presAssocID="{70620088-1EC4-4CA9-9B01-6AE9F340DC4B}" presName="background2" presStyleLbl="node2" presStyleIdx="1" presStyleCnt="3"/>
      <dgm:spPr/>
    </dgm:pt>
    <dgm:pt modelId="{6011B55E-7F50-47EF-9C70-1A7832DD6064}" type="pres">
      <dgm:prSet presAssocID="{70620088-1EC4-4CA9-9B01-6AE9F340DC4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ED88DE-B025-4172-980E-3300228E2756}" type="pres">
      <dgm:prSet presAssocID="{70620088-1EC4-4CA9-9B01-6AE9F340DC4B}" presName="hierChild3" presStyleCnt="0"/>
      <dgm:spPr/>
    </dgm:pt>
    <dgm:pt modelId="{70FF708B-C60C-4C52-BA2C-EFFCBEE8D555}" type="pres">
      <dgm:prSet presAssocID="{8131AB75-618D-43E2-AFC9-36A5A2AA63A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7A5C2336-9FE5-4AAE-A407-E4B20B329066}" type="pres">
      <dgm:prSet presAssocID="{C838FA28-74AC-4FBD-AED1-B6A128BB83C0}" presName="hierRoot2" presStyleCnt="0"/>
      <dgm:spPr/>
    </dgm:pt>
    <dgm:pt modelId="{3411FE8F-6A30-4819-8C47-E250287E4B32}" type="pres">
      <dgm:prSet presAssocID="{C838FA28-74AC-4FBD-AED1-B6A128BB83C0}" presName="composite2" presStyleCnt="0"/>
      <dgm:spPr/>
    </dgm:pt>
    <dgm:pt modelId="{906387B3-49A3-45E6-9B61-847F485712BB}" type="pres">
      <dgm:prSet presAssocID="{C838FA28-74AC-4FBD-AED1-B6A128BB83C0}" presName="background2" presStyleLbl="node2" presStyleIdx="2" presStyleCnt="3"/>
      <dgm:spPr/>
    </dgm:pt>
    <dgm:pt modelId="{8F7780A0-66AE-4702-862D-64D96EF73576}" type="pres">
      <dgm:prSet presAssocID="{C838FA28-74AC-4FBD-AED1-B6A128BB83C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22BEFC-F507-4CE3-9D97-EFACB0F48EDA}" type="pres">
      <dgm:prSet presAssocID="{C838FA28-74AC-4FBD-AED1-B6A128BB83C0}" presName="hierChild3" presStyleCnt="0"/>
      <dgm:spPr/>
    </dgm:pt>
    <dgm:pt modelId="{DF4DAAA0-E558-46B1-BFA3-7C3F86E282A6}" type="pres">
      <dgm:prSet presAssocID="{5D547EA2-6BDF-42D6-9CE0-C1B25A43A5C7}" presName="Name17" presStyleLbl="parChTrans1D3" presStyleIdx="2" presStyleCnt="4"/>
      <dgm:spPr/>
      <dgm:t>
        <a:bodyPr/>
        <a:lstStyle/>
        <a:p>
          <a:endParaRPr lang="en-US"/>
        </a:p>
      </dgm:t>
    </dgm:pt>
    <dgm:pt modelId="{FBCB9CA1-CE16-490B-889E-57649B10BA36}" type="pres">
      <dgm:prSet presAssocID="{A6905902-0473-426A-954E-FD4E5AB5B356}" presName="hierRoot3" presStyleCnt="0"/>
      <dgm:spPr/>
    </dgm:pt>
    <dgm:pt modelId="{8D46CBEC-E6E4-4E2F-B948-82DEC56844EF}" type="pres">
      <dgm:prSet presAssocID="{A6905902-0473-426A-954E-FD4E5AB5B356}" presName="composite3" presStyleCnt="0"/>
      <dgm:spPr/>
    </dgm:pt>
    <dgm:pt modelId="{470C678A-721E-483F-97DA-5F211053963B}" type="pres">
      <dgm:prSet presAssocID="{A6905902-0473-426A-954E-FD4E5AB5B356}" presName="background3" presStyleLbl="node3" presStyleIdx="2" presStyleCnt="4"/>
      <dgm:spPr/>
    </dgm:pt>
    <dgm:pt modelId="{B1462F76-482C-443F-AA96-64C5E300035F}" type="pres">
      <dgm:prSet presAssocID="{A6905902-0473-426A-954E-FD4E5AB5B35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7BEB17-A147-4808-9A7E-AD9CF6BB6EEC}" type="pres">
      <dgm:prSet presAssocID="{A6905902-0473-426A-954E-FD4E5AB5B356}" presName="hierChild4" presStyleCnt="0"/>
      <dgm:spPr/>
    </dgm:pt>
    <dgm:pt modelId="{88C86443-14C0-40D0-BDF3-4DB3B81BA614}" type="pres">
      <dgm:prSet presAssocID="{585CDB73-AE4C-4BC5-913B-E29989E2A8AB}" presName="Name17" presStyleLbl="parChTrans1D3" presStyleIdx="3" presStyleCnt="4"/>
      <dgm:spPr/>
      <dgm:t>
        <a:bodyPr/>
        <a:lstStyle/>
        <a:p>
          <a:endParaRPr lang="en-US"/>
        </a:p>
      </dgm:t>
    </dgm:pt>
    <dgm:pt modelId="{9FB9AFFA-32F6-4033-BF3B-A1B3CEB20FE9}" type="pres">
      <dgm:prSet presAssocID="{F43293EE-7F09-4C82-9535-6CB64975C753}" presName="hierRoot3" presStyleCnt="0"/>
      <dgm:spPr/>
    </dgm:pt>
    <dgm:pt modelId="{7ED0AC62-783B-4A32-A53E-56C9214B0838}" type="pres">
      <dgm:prSet presAssocID="{F43293EE-7F09-4C82-9535-6CB64975C753}" presName="composite3" presStyleCnt="0"/>
      <dgm:spPr/>
    </dgm:pt>
    <dgm:pt modelId="{084C6749-CCD2-4DE0-9F68-69456B51A1D8}" type="pres">
      <dgm:prSet presAssocID="{F43293EE-7F09-4C82-9535-6CB64975C753}" presName="background3" presStyleLbl="node3" presStyleIdx="3" presStyleCnt="4"/>
      <dgm:spPr/>
    </dgm:pt>
    <dgm:pt modelId="{576EA7EC-35B4-4EDC-9794-34B67A45F100}" type="pres">
      <dgm:prSet presAssocID="{F43293EE-7F09-4C82-9535-6CB64975C753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7FCAC-E90F-41AA-B92E-E07CFA3EA407}" type="pres">
      <dgm:prSet presAssocID="{F43293EE-7F09-4C82-9535-6CB64975C753}" presName="hierChild4" presStyleCnt="0"/>
      <dgm:spPr/>
    </dgm:pt>
  </dgm:ptLst>
  <dgm:cxnLst>
    <dgm:cxn modelId="{A07CB43B-85F2-4EAE-8340-83287B712F08}" srcId="{9B9EC3EC-169A-4F06-B893-D23C4C0123D6}" destId="{930EF48A-91A3-4430-859F-089A7DC2CC25}" srcOrd="0" destOrd="0" parTransId="{A4E198EF-7817-4B76-8E20-62DB41860641}" sibTransId="{D01B14CA-4443-4FE5-B904-F833DA585AD6}"/>
    <dgm:cxn modelId="{50F16A29-D26B-48B5-93FB-9B693E1C9E63}" type="presOf" srcId="{23DAC59A-DDF0-431E-AFF5-1E1C894633C6}" destId="{00F378FB-A834-421E-A92E-3D5979EB69BB}" srcOrd="0" destOrd="0" presId="urn:microsoft.com/office/officeart/2005/8/layout/hierarchy1"/>
    <dgm:cxn modelId="{B91C4585-D9E4-4504-8CDC-56473DDA4DB7}" type="presOf" srcId="{A4E198EF-7817-4B76-8E20-62DB41860641}" destId="{766CA194-083E-457E-8D7F-26AFC02D8C98}" srcOrd="0" destOrd="0" presId="urn:microsoft.com/office/officeart/2005/8/layout/hierarchy1"/>
    <dgm:cxn modelId="{C381E334-BB4D-4737-8CD5-8AC8C9D3F5A0}" type="presOf" srcId="{5D547EA2-6BDF-42D6-9CE0-C1B25A43A5C7}" destId="{DF4DAAA0-E558-46B1-BFA3-7C3F86E282A6}" srcOrd="0" destOrd="0" presId="urn:microsoft.com/office/officeart/2005/8/layout/hierarchy1"/>
    <dgm:cxn modelId="{5DA09B29-F148-42CD-BBAA-6DDAAF6EB331}" type="presOf" srcId="{70620088-1EC4-4CA9-9B01-6AE9F340DC4B}" destId="{6011B55E-7F50-47EF-9C70-1A7832DD6064}" srcOrd="0" destOrd="0" presId="urn:microsoft.com/office/officeart/2005/8/layout/hierarchy1"/>
    <dgm:cxn modelId="{0D6D3B21-1F1B-478A-B97D-44B170F5D6CA}" type="presOf" srcId="{4345BD68-34E1-47E8-A7A2-354BCDDF7641}" destId="{FF8BBDC2-B886-440F-8403-DA9F559FA878}" srcOrd="0" destOrd="0" presId="urn:microsoft.com/office/officeart/2005/8/layout/hierarchy1"/>
    <dgm:cxn modelId="{377FE300-CBE0-4F25-B0B9-A6087CB49936}" type="presOf" srcId="{585CDB73-AE4C-4BC5-913B-E29989E2A8AB}" destId="{88C86443-14C0-40D0-BDF3-4DB3B81BA614}" srcOrd="0" destOrd="0" presId="urn:microsoft.com/office/officeart/2005/8/layout/hierarchy1"/>
    <dgm:cxn modelId="{251FCCB7-3793-4F0D-9859-A588CEBCA389}" type="presOf" srcId="{64058943-9A70-4037-8C99-6663C15BF4F8}" destId="{09282680-3EC0-42CB-906E-3D68D002E65D}" srcOrd="0" destOrd="0" presId="urn:microsoft.com/office/officeart/2005/8/layout/hierarchy1"/>
    <dgm:cxn modelId="{3A05087A-4692-4C81-992A-ACF8DA0BB9EE}" srcId="{C838FA28-74AC-4FBD-AED1-B6A128BB83C0}" destId="{F43293EE-7F09-4C82-9535-6CB64975C753}" srcOrd="1" destOrd="0" parTransId="{585CDB73-AE4C-4BC5-913B-E29989E2A8AB}" sibTransId="{A1791D90-D0F5-401A-BD6A-71C29E3E90AC}"/>
    <dgm:cxn modelId="{FDCC9E2B-F871-4FBA-8CFD-4365DB38498B}" type="presOf" srcId="{F43293EE-7F09-4C82-9535-6CB64975C753}" destId="{576EA7EC-35B4-4EDC-9794-34B67A45F100}" srcOrd="0" destOrd="0" presId="urn:microsoft.com/office/officeart/2005/8/layout/hierarchy1"/>
    <dgm:cxn modelId="{B63049E6-2B5D-4F71-89F9-D9FC20E11300}" srcId="{23DAC59A-DDF0-431E-AFF5-1E1C894633C6}" destId="{C838FA28-74AC-4FBD-AED1-B6A128BB83C0}" srcOrd="2" destOrd="0" parTransId="{8131AB75-618D-43E2-AFC9-36A5A2AA63A4}" sibTransId="{70D94309-3D48-484C-B1CA-0FA6E08D980B}"/>
    <dgm:cxn modelId="{B2E64A77-2577-4F62-B2FC-104E9776C16E}" type="presOf" srcId="{D911465D-7AE4-41B8-8ADF-631BBF19D31A}" destId="{95A7D271-E4BB-4298-846C-7715FA636312}" srcOrd="0" destOrd="0" presId="urn:microsoft.com/office/officeart/2005/8/layout/hierarchy1"/>
    <dgm:cxn modelId="{B9AB6E60-56FC-459A-9C97-39C1E8B66E8C}" type="presOf" srcId="{5A22E440-B523-442F-9E7B-93F3299C4A3A}" destId="{C9AB6D8E-09E9-4348-A13D-A7859C22A333}" srcOrd="0" destOrd="0" presId="urn:microsoft.com/office/officeart/2005/8/layout/hierarchy1"/>
    <dgm:cxn modelId="{0FBA3887-807B-4EAC-BAC4-D95515523B69}" type="presOf" srcId="{930EF48A-91A3-4430-859F-089A7DC2CC25}" destId="{679B37AB-7E8C-4B03-9C53-9856801656E9}" srcOrd="0" destOrd="0" presId="urn:microsoft.com/office/officeart/2005/8/layout/hierarchy1"/>
    <dgm:cxn modelId="{1A632FFB-109B-4AD1-A4E2-E612A2741AB2}" srcId="{23DAC59A-DDF0-431E-AFF5-1E1C894633C6}" destId="{70620088-1EC4-4CA9-9B01-6AE9F340DC4B}" srcOrd="1" destOrd="0" parTransId="{D911465D-7AE4-41B8-8ADF-631BBF19D31A}" sibTransId="{5D6592BE-18B6-40ED-B8B0-77B71D56C78D}"/>
    <dgm:cxn modelId="{5AD2188A-2DE8-4F4F-BD0E-B41884C8C466}" srcId="{23DAC59A-DDF0-431E-AFF5-1E1C894633C6}" destId="{9B9EC3EC-169A-4F06-B893-D23C4C0123D6}" srcOrd="0" destOrd="0" parTransId="{21ED4CF2-1BB0-41E4-8C80-E5B63F0C15D0}" sibTransId="{2E378E85-92CD-413E-A267-E1B7CA59EDAE}"/>
    <dgm:cxn modelId="{8305F6BC-6890-4345-9AF7-994C375F0621}" type="presOf" srcId="{A6905902-0473-426A-954E-FD4E5AB5B356}" destId="{B1462F76-482C-443F-AA96-64C5E300035F}" srcOrd="0" destOrd="0" presId="urn:microsoft.com/office/officeart/2005/8/layout/hierarchy1"/>
    <dgm:cxn modelId="{2BFD668A-EE55-4738-99EB-E5E259930BD9}" srcId="{9B9EC3EC-169A-4F06-B893-D23C4C0123D6}" destId="{64058943-9A70-4037-8C99-6663C15BF4F8}" srcOrd="1" destOrd="0" parTransId="{4345BD68-34E1-47E8-A7A2-354BCDDF7641}" sibTransId="{097D4F08-2C46-453B-8853-722B813E42B4}"/>
    <dgm:cxn modelId="{145097BE-7B53-45C2-B574-BDCF5E9FBDC2}" type="presOf" srcId="{C838FA28-74AC-4FBD-AED1-B6A128BB83C0}" destId="{8F7780A0-66AE-4702-862D-64D96EF73576}" srcOrd="0" destOrd="0" presId="urn:microsoft.com/office/officeart/2005/8/layout/hierarchy1"/>
    <dgm:cxn modelId="{8523742D-44BC-46C7-95A4-6E9588F3E14E}" type="presOf" srcId="{8131AB75-618D-43E2-AFC9-36A5A2AA63A4}" destId="{70FF708B-C60C-4C52-BA2C-EFFCBEE8D555}" srcOrd="0" destOrd="0" presId="urn:microsoft.com/office/officeart/2005/8/layout/hierarchy1"/>
    <dgm:cxn modelId="{09DB553B-1B79-4A27-B551-B510EEBA88A4}" type="presOf" srcId="{21ED4CF2-1BB0-41E4-8C80-E5B63F0C15D0}" destId="{E260CD0E-8654-468F-AD58-9E697289644E}" srcOrd="0" destOrd="0" presId="urn:microsoft.com/office/officeart/2005/8/layout/hierarchy1"/>
    <dgm:cxn modelId="{A770E444-DFAA-49A0-9BD3-869A2B37B5D1}" srcId="{C838FA28-74AC-4FBD-AED1-B6A128BB83C0}" destId="{A6905902-0473-426A-954E-FD4E5AB5B356}" srcOrd="0" destOrd="0" parTransId="{5D547EA2-6BDF-42D6-9CE0-C1B25A43A5C7}" sibTransId="{191D6290-762C-4276-AEF8-EAD90C13310D}"/>
    <dgm:cxn modelId="{8BC7D090-0D0C-497D-BE6E-3804B1DC1A6A}" srcId="{5A22E440-B523-442F-9E7B-93F3299C4A3A}" destId="{23DAC59A-DDF0-431E-AFF5-1E1C894633C6}" srcOrd="0" destOrd="0" parTransId="{32C59E28-C305-4FD4-86DE-F0A4F6BEFDE1}" sibTransId="{4C217F6B-39AE-47F8-9C8B-8B9526459213}"/>
    <dgm:cxn modelId="{4EC8A09E-631C-4729-A1C0-EF8659974E52}" type="presOf" srcId="{9B9EC3EC-169A-4F06-B893-D23C4C0123D6}" destId="{18B0BDEA-404F-456D-99C9-A8DDAF0CE35E}" srcOrd="0" destOrd="0" presId="urn:microsoft.com/office/officeart/2005/8/layout/hierarchy1"/>
    <dgm:cxn modelId="{F4129D3C-8225-4B2E-9748-17DE618FAC75}" type="presParOf" srcId="{C9AB6D8E-09E9-4348-A13D-A7859C22A333}" destId="{CDFF80A8-1CAB-4E63-B0DA-1BCEF2F6079C}" srcOrd="0" destOrd="0" presId="urn:microsoft.com/office/officeart/2005/8/layout/hierarchy1"/>
    <dgm:cxn modelId="{7E49111B-A739-44D6-AE5B-C6FC5847F698}" type="presParOf" srcId="{CDFF80A8-1CAB-4E63-B0DA-1BCEF2F6079C}" destId="{52E7AADF-3781-435B-9FF2-3423CC535006}" srcOrd="0" destOrd="0" presId="urn:microsoft.com/office/officeart/2005/8/layout/hierarchy1"/>
    <dgm:cxn modelId="{7FA43699-4B90-4562-ADF1-E7A99333BDC0}" type="presParOf" srcId="{52E7AADF-3781-435B-9FF2-3423CC535006}" destId="{EB7BF051-07CA-4F5A-A348-ED1219C1E27C}" srcOrd="0" destOrd="0" presId="urn:microsoft.com/office/officeart/2005/8/layout/hierarchy1"/>
    <dgm:cxn modelId="{BF12A265-4CD6-486F-9F00-ED61BE625CE4}" type="presParOf" srcId="{52E7AADF-3781-435B-9FF2-3423CC535006}" destId="{00F378FB-A834-421E-A92E-3D5979EB69BB}" srcOrd="1" destOrd="0" presId="urn:microsoft.com/office/officeart/2005/8/layout/hierarchy1"/>
    <dgm:cxn modelId="{53A6BBCB-094E-4B59-B9C0-3D1E818FE75E}" type="presParOf" srcId="{CDFF80A8-1CAB-4E63-B0DA-1BCEF2F6079C}" destId="{D77D2FC0-0D3C-47D3-BE9A-25D8A595A1C7}" srcOrd="1" destOrd="0" presId="urn:microsoft.com/office/officeart/2005/8/layout/hierarchy1"/>
    <dgm:cxn modelId="{C9852906-FBC4-47AA-9543-3DCFD276A451}" type="presParOf" srcId="{D77D2FC0-0D3C-47D3-BE9A-25D8A595A1C7}" destId="{E260CD0E-8654-468F-AD58-9E697289644E}" srcOrd="0" destOrd="0" presId="urn:microsoft.com/office/officeart/2005/8/layout/hierarchy1"/>
    <dgm:cxn modelId="{42A3D304-BFB1-4657-934C-C50D89A11CFA}" type="presParOf" srcId="{D77D2FC0-0D3C-47D3-BE9A-25D8A595A1C7}" destId="{4EC3EECF-669C-4363-9E8F-FA7FB3094763}" srcOrd="1" destOrd="0" presId="urn:microsoft.com/office/officeart/2005/8/layout/hierarchy1"/>
    <dgm:cxn modelId="{970C3652-947B-40C0-968C-DD9FB281DB84}" type="presParOf" srcId="{4EC3EECF-669C-4363-9E8F-FA7FB3094763}" destId="{947BD05C-8002-4B05-AB27-802A9C3523C8}" srcOrd="0" destOrd="0" presId="urn:microsoft.com/office/officeart/2005/8/layout/hierarchy1"/>
    <dgm:cxn modelId="{6EEDEBDC-595C-4A10-861F-DA2D5DD6E6D4}" type="presParOf" srcId="{947BD05C-8002-4B05-AB27-802A9C3523C8}" destId="{BAB69E5A-9C49-4A02-A591-B25B619DCA5E}" srcOrd="0" destOrd="0" presId="urn:microsoft.com/office/officeart/2005/8/layout/hierarchy1"/>
    <dgm:cxn modelId="{89D21704-4894-404F-B67E-E116CB333822}" type="presParOf" srcId="{947BD05C-8002-4B05-AB27-802A9C3523C8}" destId="{18B0BDEA-404F-456D-99C9-A8DDAF0CE35E}" srcOrd="1" destOrd="0" presId="urn:microsoft.com/office/officeart/2005/8/layout/hierarchy1"/>
    <dgm:cxn modelId="{686C97F0-0A0B-4809-ACC5-5C8F5786A02C}" type="presParOf" srcId="{4EC3EECF-669C-4363-9E8F-FA7FB3094763}" destId="{27D9B0B8-F840-4794-B266-0F6AC4405120}" srcOrd="1" destOrd="0" presId="urn:microsoft.com/office/officeart/2005/8/layout/hierarchy1"/>
    <dgm:cxn modelId="{419C83D2-8965-4705-B4EA-E4F0EE19E216}" type="presParOf" srcId="{27D9B0B8-F840-4794-B266-0F6AC4405120}" destId="{766CA194-083E-457E-8D7F-26AFC02D8C98}" srcOrd="0" destOrd="0" presId="urn:microsoft.com/office/officeart/2005/8/layout/hierarchy1"/>
    <dgm:cxn modelId="{42EF794C-0A62-426E-8461-92CD8636066E}" type="presParOf" srcId="{27D9B0B8-F840-4794-B266-0F6AC4405120}" destId="{94AB1258-7F08-425D-89A7-D3BA42C0BAF5}" srcOrd="1" destOrd="0" presId="urn:microsoft.com/office/officeart/2005/8/layout/hierarchy1"/>
    <dgm:cxn modelId="{921E5DEF-6B02-4533-A782-51347CEAAACC}" type="presParOf" srcId="{94AB1258-7F08-425D-89A7-D3BA42C0BAF5}" destId="{B39C111F-8C38-4D94-83BD-6993A4D28136}" srcOrd="0" destOrd="0" presId="urn:microsoft.com/office/officeart/2005/8/layout/hierarchy1"/>
    <dgm:cxn modelId="{6139F885-E63D-4DC0-B9C6-C8E63DA17DAC}" type="presParOf" srcId="{B39C111F-8C38-4D94-83BD-6993A4D28136}" destId="{92A1846D-A397-4B15-8D7D-346928A49606}" srcOrd="0" destOrd="0" presId="urn:microsoft.com/office/officeart/2005/8/layout/hierarchy1"/>
    <dgm:cxn modelId="{9EC4E3ED-2A94-4AF6-B6BA-9BD87C42AB9F}" type="presParOf" srcId="{B39C111F-8C38-4D94-83BD-6993A4D28136}" destId="{679B37AB-7E8C-4B03-9C53-9856801656E9}" srcOrd="1" destOrd="0" presId="urn:microsoft.com/office/officeart/2005/8/layout/hierarchy1"/>
    <dgm:cxn modelId="{615AA671-25F6-4E70-A9EC-32BC04CB268C}" type="presParOf" srcId="{94AB1258-7F08-425D-89A7-D3BA42C0BAF5}" destId="{7B736D8C-6470-4E06-9F7C-3E815678CA1B}" srcOrd="1" destOrd="0" presId="urn:microsoft.com/office/officeart/2005/8/layout/hierarchy1"/>
    <dgm:cxn modelId="{5C5DF8D7-7121-4708-8CAC-F7BFF9E5EB4F}" type="presParOf" srcId="{27D9B0B8-F840-4794-B266-0F6AC4405120}" destId="{FF8BBDC2-B886-440F-8403-DA9F559FA878}" srcOrd="2" destOrd="0" presId="urn:microsoft.com/office/officeart/2005/8/layout/hierarchy1"/>
    <dgm:cxn modelId="{CC05AE82-A23D-48CE-B190-C35694A31BCF}" type="presParOf" srcId="{27D9B0B8-F840-4794-B266-0F6AC4405120}" destId="{6853CE78-2ADE-41FE-A30B-708F84EF5567}" srcOrd="3" destOrd="0" presId="urn:microsoft.com/office/officeart/2005/8/layout/hierarchy1"/>
    <dgm:cxn modelId="{1451D0E4-BC35-49CF-9F6F-E97D09CC86C9}" type="presParOf" srcId="{6853CE78-2ADE-41FE-A30B-708F84EF5567}" destId="{7490F77B-7F02-4CEF-87F4-8D6BCA4C3559}" srcOrd="0" destOrd="0" presId="urn:microsoft.com/office/officeart/2005/8/layout/hierarchy1"/>
    <dgm:cxn modelId="{5D9B1930-B19B-4B09-9B08-095F2F751BBA}" type="presParOf" srcId="{7490F77B-7F02-4CEF-87F4-8D6BCA4C3559}" destId="{4FBE7F4C-5DFF-4550-9B1C-8B82A8406AA3}" srcOrd="0" destOrd="0" presId="urn:microsoft.com/office/officeart/2005/8/layout/hierarchy1"/>
    <dgm:cxn modelId="{0960FA49-1D5F-46A1-ACD0-7FE313856318}" type="presParOf" srcId="{7490F77B-7F02-4CEF-87F4-8D6BCA4C3559}" destId="{09282680-3EC0-42CB-906E-3D68D002E65D}" srcOrd="1" destOrd="0" presId="urn:microsoft.com/office/officeart/2005/8/layout/hierarchy1"/>
    <dgm:cxn modelId="{83057FC1-EA6C-4E5D-A889-689FCFE64B1B}" type="presParOf" srcId="{6853CE78-2ADE-41FE-A30B-708F84EF5567}" destId="{DFB24862-0C4C-4A47-956E-8645AC2E4E7B}" srcOrd="1" destOrd="0" presId="urn:microsoft.com/office/officeart/2005/8/layout/hierarchy1"/>
    <dgm:cxn modelId="{37C7FDCB-4B8C-411A-833C-86AC856DAD7F}" type="presParOf" srcId="{D77D2FC0-0D3C-47D3-BE9A-25D8A595A1C7}" destId="{95A7D271-E4BB-4298-846C-7715FA636312}" srcOrd="2" destOrd="0" presId="urn:microsoft.com/office/officeart/2005/8/layout/hierarchy1"/>
    <dgm:cxn modelId="{0E08AFEC-8423-4188-B003-9327C2105FD4}" type="presParOf" srcId="{D77D2FC0-0D3C-47D3-BE9A-25D8A595A1C7}" destId="{C65D8EB3-7F8F-457E-AB19-3F4AC689D872}" srcOrd="3" destOrd="0" presId="urn:microsoft.com/office/officeart/2005/8/layout/hierarchy1"/>
    <dgm:cxn modelId="{E1223697-BECF-4A43-B48D-1F7D428E4702}" type="presParOf" srcId="{C65D8EB3-7F8F-457E-AB19-3F4AC689D872}" destId="{28A870F6-065F-4E39-9723-EA494D4963B9}" srcOrd="0" destOrd="0" presId="urn:microsoft.com/office/officeart/2005/8/layout/hierarchy1"/>
    <dgm:cxn modelId="{4DE24643-BA3E-475A-94ED-5679D7F223B3}" type="presParOf" srcId="{28A870F6-065F-4E39-9723-EA494D4963B9}" destId="{949157EC-03B6-42D1-8586-C49B89CEB754}" srcOrd="0" destOrd="0" presId="urn:microsoft.com/office/officeart/2005/8/layout/hierarchy1"/>
    <dgm:cxn modelId="{F62A8A22-32F8-4161-8AA0-93DF3347E3BA}" type="presParOf" srcId="{28A870F6-065F-4E39-9723-EA494D4963B9}" destId="{6011B55E-7F50-47EF-9C70-1A7832DD6064}" srcOrd="1" destOrd="0" presId="urn:microsoft.com/office/officeart/2005/8/layout/hierarchy1"/>
    <dgm:cxn modelId="{E937B544-85B6-499D-921D-BE4A93AA3D36}" type="presParOf" srcId="{C65D8EB3-7F8F-457E-AB19-3F4AC689D872}" destId="{A7ED88DE-B025-4172-980E-3300228E2756}" srcOrd="1" destOrd="0" presId="urn:microsoft.com/office/officeart/2005/8/layout/hierarchy1"/>
    <dgm:cxn modelId="{C331D8A4-772A-425C-B430-6326E1FE8206}" type="presParOf" srcId="{D77D2FC0-0D3C-47D3-BE9A-25D8A595A1C7}" destId="{70FF708B-C60C-4C52-BA2C-EFFCBEE8D555}" srcOrd="4" destOrd="0" presId="urn:microsoft.com/office/officeart/2005/8/layout/hierarchy1"/>
    <dgm:cxn modelId="{99DAFA8C-0C1B-403C-865F-1FB81C83412B}" type="presParOf" srcId="{D77D2FC0-0D3C-47D3-BE9A-25D8A595A1C7}" destId="{7A5C2336-9FE5-4AAE-A407-E4B20B329066}" srcOrd="5" destOrd="0" presId="urn:microsoft.com/office/officeart/2005/8/layout/hierarchy1"/>
    <dgm:cxn modelId="{D68DA56D-F5F6-48DE-B792-DB1B03B4BD52}" type="presParOf" srcId="{7A5C2336-9FE5-4AAE-A407-E4B20B329066}" destId="{3411FE8F-6A30-4819-8C47-E250287E4B32}" srcOrd="0" destOrd="0" presId="urn:microsoft.com/office/officeart/2005/8/layout/hierarchy1"/>
    <dgm:cxn modelId="{B0BC5268-977A-4D55-B33E-C53D400324D5}" type="presParOf" srcId="{3411FE8F-6A30-4819-8C47-E250287E4B32}" destId="{906387B3-49A3-45E6-9B61-847F485712BB}" srcOrd="0" destOrd="0" presId="urn:microsoft.com/office/officeart/2005/8/layout/hierarchy1"/>
    <dgm:cxn modelId="{C9435BF6-C026-4039-B37D-531184306FFA}" type="presParOf" srcId="{3411FE8F-6A30-4819-8C47-E250287E4B32}" destId="{8F7780A0-66AE-4702-862D-64D96EF73576}" srcOrd="1" destOrd="0" presId="urn:microsoft.com/office/officeart/2005/8/layout/hierarchy1"/>
    <dgm:cxn modelId="{380D0A61-99C6-4B43-94BF-6DC10C5277BE}" type="presParOf" srcId="{7A5C2336-9FE5-4AAE-A407-E4B20B329066}" destId="{6322BEFC-F507-4CE3-9D97-EFACB0F48EDA}" srcOrd="1" destOrd="0" presId="urn:microsoft.com/office/officeart/2005/8/layout/hierarchy1"/>
    <dgm:cxn modelId="{B532D402-B1A6-4877-8BA8-30E0E5F410C4}" type="presParOf" srcId="{6322BEFC-F507-4CE3-9D97-EFACB0F48EDA}" destId="{DF4DAAA0-E558-46B1-BFA3-7C3F86E282A6}" srcOrd="0" destOrd="0" presId="urn:microsoft.com/office/officeart/2005/8/layout/hierarchy1"/>
    <dgm:cxn modelId="{5193E487-5AC1-4EE1-9E4A-062A33651D6D}" type="presParOf" srcId="{6322BEFC-F507-4CE3-9D97-EFACB0F48EDA}" destId="{FBCB9CA1-CE16-490B-889E-57649B10BA36}" srcOrd="1" destOrd="0" presId="urn:microsoft.com/office/officeart/2005/8/layout/hierarchy1"/>
    <dgm:cxn modelId="{C3581B98-AC70-41B6-81C7-F7CFE7135DE6}" type="presParOf" srcId="{FBCB9CA1-CE16-490B-889E-57649B10BA36}" destId="{8D46CBEC-E6E4-4E2F-B948-82DEC56844EF}" srcOrd="0" destOrd="0" presId="urn:microsoft.com/office/officeart/2005/8/layout/hierarchy1"/>
    <dgm:cxn modelId="{C262F21C-98C6-403C-AFB0-454621C9B5B2}" type="presParOf" srcId="{8D46CBEC-E6E4-4E2F-B948-82DEC56844EF}" destId="{470C678A-721E-483F-97DA-5F211053963B}" srcOrd="0" destOrd="0" presId="urn:microsoft.com/office/officeart/2005/8/layout/hierarchy1"/>
    <dgm:cxn modelId="{4934C36E-CC11-4A28-93C5-DD9C27558524}" type="presParOf" srcId="{8D46CBEC-E6E4-4E2F-B948-82DEC56844EF}" destId="{B1462F76-482C-443F-AA96-64C5E300035F}" srcOrd="1" destOrd="0" presId="urn:microsoft.com/office/officeart/2005/8/layout/hierarchy1"/>
    <dgm:cxn modelId="{5A91E620-3E0A-43F1-824D-30C1E6AE08A3}" type="presParOf" srcId="{FBCB9CA1-CE16-490B-889E-57649B10BA36}" destId="{3D7BEB17-A147-4808-9A7E-AD9CF6BB6EEC}" srcOrd="1" destOrd="0" presId="urn:microsoft.com/office/officeart/2005/8/layout/hierarchy1"/>
    <dgm:cxn modelId="{82BD6B0A-B7C1-4D7C-81D4-85518434B7B9}" type="presParOf" srcId="{6322BEFC-F507-4CE3-9D97-EFACB0F48EDA}" destId="{88C86443-14C0-40D0-BDF3-4DB3B81BA614}" srcOrd="2" destOrd="0" presId="urn:microsoft.com/office/officeart/2005/8/layout/hierarchy1"/>
    <dgm:cxn modelId="{503F9CD0-DF18-4467-83D2-B61975740227}" type="presParOf" srcId="{6322BEFC-F507-4CE3-9D97-EFACB0F48EDA}" destId="{9FB9AFFA-32F6-4033-BF3B-A1B3CEB20FE9}" srcOrd="3" destOrd="0" presId="urn:microsoft.com/office/officeart/2005/8/layout/hierarchy1"/>
    <dgm:cxn modelId="{A856507A-A8C4-4847-80F4-67BB0E7C0A39}" type="presParOf" srcId="{9FB9AFFA-32F6-4033-BF3B-A1B3CEB20FE9}" destId="{7ED0AC62-783B-4A32-A53E-56C9214B0838}" srcOrd="0" destOrd="0" presId="urn:microsoft.com/office/officeart/2005/8/layout/hierarchy1"/>
    <dgm:cxn modelId="{20497726-77DE-4127-AE90-550FA2B732FD}" type="presParOf" srcId="{7ED0AC62-783B-4A32-A53E-56C9214B0838}" destId="{084C6749-CCD2-4DE0-9F68-69456B51A1D8}" srcOrd="0" destOrd="0" presId="urn:microsoft.com/office/officeart/2005/8/layout/hierarchy1"/>
    <dgm:cxn modelId="{D21B887E-8718-4246-A7E0-9EBDEDE7C119}" type="presParOf" srcId="{7ED0AC62-783B-4A32-A53E-56C9214B0838}" destId="{576EA7EC-35B4-4EDC-9794-34B67A45F100}" srcOrd="1" destOrd="0" presId="urn:microsoft.com/office/officeart/2005/8/layout/hierarchy1"/>
    <dgm:cxn modelId="{8D722CB4-4531-41A1-8844-A8816B2C6C44}" type="presParOf" srcId="{9FB9AFFA-32F6-4033-BF3B-A1B3CEB20FE9}" destId="{5527FCAC-E90F-41AA-B92E-E07CFA3EA4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30B535-82CD-4D35-A341-3C9DC04BA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AC6FDE-0B36-459F-81E6-E06224218170}">
      <dgm:prSet phldrT="[Text]"/>
      <dgm:spPr/>
      <dgm:t>
        <a:bodyPr/>
        <a:lstStyle/>
        <a:p>
          <a:r>
            <a:rPr lang="en-US" dirty="0" err="1"/>
            <a:t>Akar</a:t>
          </a:r>
          <a:r>
            <a:rPr lang="en-US" dirty="0"/>
            <a:t> </a:t>
          </a:r>
          <a:r>
            <a:rPr lang="en-US" dirty="0" err="1"/>
            <a:t>Persamaan</a:t>
          </a:r>
          <a:r>
            <a:rPr lang="en-US" dirty="0"/>
            <a:t> </a:t>
          </a:r>
          <a:r>
            <a:rPr lang="en-US" dirty="0" err="1"/>
            <a:t>Kuadrat</a:t>
          </a:r>
          <a:endParaRPr lang="en-US" dirty="0"/>
        </a:p>
      </dgm:t>
    </dgm:pt>
    <dgm:pt modelId="{38F923DF-0C3F-4DC0-9070-ABE6E28D6418}" type="parTrans" cxnId="{BBFF8AFE-A9B8-447A-AB7C-498BA227B50D}">
      <dgm:prSet/>
      <dgm:spPr/>
      <dgm:t>
        <a:bodyPr/>
        <a:lstStyle/>
        <a:p>
          <a:endParaRPr lang="en-US"/>
        </a:p>
      </dgm:t>
    </dgm:pt>
    <dgm:pt modelId="{B9A28ADB-813B-48F3-AADE-9651CC75588D}" type="sibTrans" cxnId="{BBFF8AFE-A9B8-447A-AB7C-498BA227B50D}">
      <dgm:prSet/>
      <dgm:spPr/>
      <dgm:t>
        <a:bodyPr/>
        <a:lstStyle/>
        <a:p>
          <a:endParaRPr lang="en-US"/>
        </a:p>
      </dgm:t>
    </dgm:pt>
    <dgm:pt modelId="{D16ECDCA-B428-4585-BF1E-D709AD40DD0F}">
      <dgm:prSet phldrT="[Text]"/>
      <dgm:spPr/>
      <dgm:t>
        <a:bodyPr/>
        <a:lstStyle/>
        <a:p>
          <a:r>
            <a:rPr lang="en-US" dirty="0"/>
            <a:t>Baca </a:t>
          </a:r>
          <a:r>
            <a:rPr lang="en-US" dirty="0" err="1"/>
            <a:t>a,b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c</a:t>
          </a:r>
        </a:p>
      </dgm:t>
    </dgm:pt>
    <dgm:pt modelId="{EBA4BFF0-6F2E-4B0B-B175-A8AAD9D9FEF7}" type="parTrans" cxnId="{CB1147F6-35B7-4012-995D-B0A93885AB86}">
      <dgm:prSet/>
      <dgm:spPr/>
      <dgm:t>
        <a:bodyPr/>
        <a:lstStyle/>
        <a:p>
          <a:endParaRPr lang="en-US"/>
        </a:p>
      </dgm:t>
    </dgm:pt>
    <dgm:pt modelId="{2464A6CE-D564-45A6-B01C-5F4C884BCE2A}" type="sibTrans" cxnId="{CB1147F6-35B7-4012-995D-B0A93885AB86}">
      <dgm:prSet/>
      <dgm:spPr/>
      <dgm:t>
        <a:bodyPr/>
        <a:lstStyle/>
        <a:p>
          <a:endParaRPr lang="en-US"/>
        </a:p>
      </dgm:t>
    </dgm:pt>
    <dgm:pt modelId="{E7AA1510-5C5D-4837-9DD2-FBD9575CBC01}">
      <dgm:prSet phldrT="[Text]"/>
      <dgm:spPr/>
      <dgm:t>
        <a:bodyPr/>
        <a:lstStyle/>
        <a:p>
          <a:r>
            <a:rPr lang="en-US" dirty="0" err="1"/>
            <a:t>Hitung</a:t>
          </a:r>
          <a:r>
            <a:rPr lang="en-US" dirty="0"/>
            <a:t> D</a:t>
          </a:r>
        </a:p>
      </dgm:t>
    </dgm:pt>
    <dgm:pt modelId="{B544545B-123D-43D2-800B-BF18EA50F7F8}" type="parTrans" cxnId="{9A8F6DB4-9249-435B-973D-7E4F485CB641}">
      <dgm:prSet/>
      <dgm:spPr/>
      <dgm:t>
        <a:bodyPr/>
        <a:lstStyle/>
        <a:p>
          <a:endParaRPr lang="en-US"/>
        </a:p>
      </dgm:t>
    </dgm:pt>
    <dgm:pt modelId="{929B84DC-FEE5-4C97-AE1C-3F701B69994D}" type="sibTrans" cxnId="{9A8F6DB4-9249-435B-973D-7E4F485CB641}">
      <dgm:prSet/>
      <dgm:spPr/>
      <dgm:t>
        <a:bodyPr/>
        <a:lstStyle/>
        <a:p>
          <a:endParaRPr lang="en-US"/>
        </a:p>
      </dgm:t>
    </dgm:pt>
    <dgm:pt modelId="{1AF2D374-A23D-465E-903E-FA5FDD25B2F0}">
      <dgm:prSet phldrT="[Text]"/>
      <dgm:spPr/>
      <dgm:t>
        <a:bodyPr/>
        <a:lstStyle/>
        <a:p>
          <a:r>
            <a:rPr lang="en-US" dirty="0" err="1"/>
            <a:t>Tampilkan</a:t>
          </a:r>
          <a:r>
            <a:rPr lang="en-US" dirty="0"/>
            <a:t> </a:t>
          </a:r>
          <a:r>
            <a:rPr lang="en-US" dirty="0" err="1"/>
            <a:t>akar</a:t>
          </a:r>
          <a:endParaRPr lang="en-US" dirty="0"/>
        </a:p>
      </dgm:t>
    </dgm:pt>
    <dgm:pt modelId="{0CA373BB-8675-446F-A6F5-CC3D9E090D0D}" type="parTrans" cxnId="{CA7251F7-37F3-480F-B929-DAFAC1D14D80}">
      <dgm:prSet/>
      <dgm:spPr/>
      <dgm:t>
        <a:bodyPr/>
        <a:lstStyle/>
        <a:p>
          <a:endParaRPr lang="en-US"/>
        </a:p>
      </dgm:t>
    </dgm:pt>
    <dgm:pt modelId="{1D4A4D1C-A75D-4E76-B569-8A5D1A642035}" type="sibTrans" cxnId="{CA7251F7-37F3-480F-B929-DAFAC1D14D80}">
      <dgm:prSet/>
      <dgm:spPr/>
      <dgm:t>
        <a:bodyPr/>
        <a:lstStyle/>
        <a:p>
          <a:endParaRPr lang="en-US"/>
        </a:p>
      </dgm:t>
    </dgm:pt>
    <dgm:pt modelId="{3467ED59-F17D-4408-A869-09AA3E398522}" type="pres">
      <dgm:prSet presAssocID="{5530B535-82CD-4D35-A341-3C9DC04BA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F5543E6-443E-4922-9581-7151740AC7A0}" type="pres">
      <dgm:prSet presAssocID="{8AAC6FDE-0B36-459F-81E6-E06224218170}" presName="hierRoot1" presStyleCnt="0">
        <dgm:presLayoutVars>
          <dgm:hierBranch val="init"/>
        </dgm:presLayoutVars>
      </dgm:prSet>
      <dgm:spPr/>
    </dgm:pt>
    <dgm:pt modelId="{5CBFDF4B-39AB-44C1-A7D4-DDDA64D9AB01}" type="pres">
      <dgm:prSet presAssocID="{8AAC6FDE-0B36-459F-81E6-E06224218170}" presName="rootComposite1" presStyleCnt="0"/>
      <dgm:spPr/>
    </dgm:pt>
    <dgm:pt modelId="{C4D68D24-1BEB-48E6-8C6C-45DC600BB4BA}" type="pres">
      <dgm:prSet presAssocID="{8AAC6FDE-0B36-459F-81E6-E0622421817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08866E-D2A3-4D28-9954-05D1663992E8}" type="pres">
      <dgm:prSet presAssocID="{8AAC6FDE-0B36-459F-81E6-E0622421817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980983A-427C-4FD7-BCCA-6925EFE01AAC}" type="pres">
      <dgm:prSet presAssocID="{8AAC6FDE-0B36-459F-81E6-E06224218170}" presName="hierChild2" presStyleCnt="0"/>
      <dgm:spPr/>
    </dgm:pt>
    <dgm:pt modelId="{4F13F6D5-149F-4CDD-B41F-ACB0CC7A0762}" type="pres">
      <dgm:prSet presAssocID="{EBA4BFF0-6F2E-4B0B-B175-A8AAD9D9FEF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CB3F2A0-B307-4181-B7C0-BB01A30190A0}" type="pres">
      <dgm:prSet presAssocID="{D16ECDCA-B428-4585-BF1E-D709AD40DD0F}" presName="hierRoot2" presStyleCnt="0">
        <dgm:presLayoutVars>
          <dgm:hierBranch val="init"/>
        </dgm:presLayoutVars>
      </dgm:prSet>
      <dgm:spPr/>
    </dgm:pt>
    <dgm:pt modelId="{A9602335-711C-4AF4-B6F9-5F4E96224E66}" type="pres">
      <dgm:prSet presAssocID="{D16ECDCA-B428-4585-BF1E-D709AD40DD0F}" presName="rootComposite" presStyleCnt="0"/>
      <dgm:spPr/>
    </dgm:pt>
    <dgm:pt modelId="{5B34C1F6-3DA9-444A-8699-9F4A5EAC8196}" type="pres">
      <dgm:prSet presAssocID="{D16ECDCA-B428-4585-BF1E-D709AD40DD0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4C7A07-1645-4EF3-8057-FE7643295176}" type="pres">
      <dgm:prSet presAssocID="{D16ECDCA-B428-4585-BF1E-D709AD40DD0F}" presName="rootConnector" presStyleLbl="node2" presStyleIdx="0" presStyleCnt="3"/>
      <dgm:spPr/>
      <dgm:t>
        <a:bodyPr/>
        <a:lstStyle/>
        <a:p>
          <a:endParaRPr lang="en-US"/>
        </a:p>
      </dgm:t>
    </dgm:pt>
    <dgm:pt modelId="{620FACB7-90D6-42F4-B7EB-EEBB393ECC4E}" type="pres">
      <dgm:prSet presAssocID="{D16ECDCA-B428-4585-BF1E-D709AD40DD0F}" presName="hierChild4" presStyleCnt="0"/>
      <dgm:spPr/>
    </dgm:pt>
    <dgm:pt modelId="{4CAAD2B4-FAA7-40D9-8952-9C07C95E8EE2}" type="pres">
      <dgm:prSet presAssocID="{D16ECDCA-B428-4585-BF1E-D709AD40DD0F}" presName="hierChild5" presStyleCnt="0"/>
      <dgm:spPr/>
    </dgm:pt>
    <dgm:pt modelId="{AEA248E1-8E05-49A3-894B-42E5C49199A8}" type="pres">
      <dgm:prSet presAssocID="{B544545B-123D-43D2-800B-BF18EA50F7F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A4A0BBC-9F70-4D1F-ABA5-93B820353E6B}" type="pres">
      <dgm:prSet presAssocID="{E7AA1510-5C5D-4837-9DD2-FBD9575CBC01}" presName="hierRoot2" presStyleCnt="0">
        <dgm:presLayoutVars>
          <dgm:hierBranch val="init"/>
        </dgm:presLayoutVars>
      </dgm:prSet>
      <dgm:spPr/>
    </dgm:pt>
    <dgm:pt modelId="{C7CC0AB1-55DF-4F68-9B8A-656681B196E7}" type="pres">
      <dgm:prSet presAssocID="{E7AA1510-5C5D-4837-9DD2-FBD9575CBC01}" presName="rootComposite" presStyleCnt="0"/>
      <dgm:spPr/>
    </dgm:pt>
    <dgm:pt modelId="{621B1FD9-FBFC-42F8-8C85-3EA88A68CEAF}" type="pres">
      <dgm:prSet presAssocID="{E7AA1510-5C5D-4837-9DD2-FBD9575CBC0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2314B-DB39-4B7B-9AD4-71549A85543C}" type="pres">
      <dgm:prSet presAssocID="{E7AA1510-5C5D-4837-9DD2-FBD9575CBC01}" presName="rootConnector" presStyleLbl="node2" presStyleIdx="1" presStyleCnt="3"/>
      <dgm:spPr/>
      <dgm:t>
        <a:bodyPr/>
        <a:lstStyle/>
        <a:p>
          <a:endParaRPr lang="en-US"/>
        </a:p>
      </dgm:t>
    </dgm:pt>
    <dgm:pt modelId="{67972863-BFCC-4286-8D4B-CAC292FD634E}" type="pres">
      <dgm:prSet presAssocID="{E7AA1510-5C5D-4837-9DD2-FBD9575CBC01}" presName="hierChild4" presStyleCnt="0"/>
      <dgm:spPr/>
    </dgm:pt>
    <dgm:pt modelId="{62A82CCD-6A11-4DA6-BCDD-E6649BBDF4F2}" type="pres">
      <dgm:prSet presAssocID="{E7AA1510-5C5D-4837-9DD2-FBD9575CBC01}" presName="hierChild5" presStyleCnt="0"/>
      <dgm:spPr/>
    </dgm:pt>
    <dgm:pt modelId="{0BD72CA2-9BB0-4B32-8721-E7CEE220D1BE}" type="pres">
      <dgm:prSet presAssocID="{0CA373BB-8675-446F-A6F5-CC3D9E090D0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46FED39-FE6A-4259-B7DA-A66E4FACE8CA}" type="pres">
      <dgm:prSet presAssocID="{1AF2D374-A23D-465E-903E-FA5FDD25B2F0}" presName="hierRoot2" presStyleCnt="0">
        <dgm:presLayoutVars>
          <dgm:hierBranch val="init"/>
        </dgm:presLayoutVars>
      </dgm:prSet>
      <dgm:spPr/>
    </dgm:pt>
    <dgm:pt modelId="{55463DCE-6FAC-4482-B30E-8F3EE82C7305}" type="pres">
      <dgm:prSet presAssocID="{1AF2D374-A23D-465E-903E-FA5FDD25B2F0}" presName="rootComposite" presStyleCnt="0"/>
      <dgm:spPr/>
    </dgm:pt>
    <dgm:pt modelId="{F5D97162-D086-4245-A4EE-935A0382F784}" type="pres">
      <dgm:prSet presAssocID="{1AF2D374-A23D-465E-903E-FA5FDD25B2F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C11EBB-E1DC-4AC7-83AF-99B21DF56B1F}" type="pres">
      <dgm:prSet presAssocID="{1AF2D374-A23D-465E-903E-FA5FDD25B2F0}" presName="rootConnector" presStyleLbl="node2" presStyleIdx="2" presStyleCnt="3"/>
      <dgm:spPr/>
      <dgm:t>
        <a:bodyPr/>
        <a:lstStyle/>
        <a:p>
          <a:endParaRPr lang="en-US"/>
        </a:p>
      </dgm:t>
    </dgm:pt>
    <dgm:pt modelId="{3A4B421F-62BF-46AA-A9F1-53A2016D73B9}" type="pres">
      <dgm:prSet presAssocID="{1AF2D374-A23D-465E-903E-FA5FDD25B2F0}" presName="hierChild4" presStyleCnt="0"/>
      <dgm:spPr/>
    </dgm:pt>
    <dgm:pt modelId="{19A73C97-F81A-4E6B-BDEB-BDC01E3AD81C}" type="pres">
      <dgm:prSet presAssocID="{1AF2D374-A23D-465E-903E-FA5FDD25B2F0}" presName="hierChild5" presStyleCnt="0"/>
      <dgm:spPr/>
    </dgm:pt>
    <dgm:pt modelId="{00F93CC7-7777-4899-8A39-7EDD8BA224B8}" type="pres">
      <dgm:prSet presAssocID="{8AAC6FDE-0B36-459F-81E6-E06224218170}" presName="hierChild3" presStyleCnt="0"/>
      <dgm:spPr/>
    </dgm:pt>
  </dgm:ptLst>
  <dgm:cxnLst>
    <dgm:cxn modelId="{CA7251F7-37F3-480F-B929-DAFAC1D14D80}" srcId="{8AAC6FDE-0B36-459F-81E6-E06224218170}" destId="{1AF2D374-A23D-465E-903E-FA5FDD25B2F0}" srcOrd="2" destOrd="0" parTransId="{0CA373BB-8675-446F-A6F5-CC3D9E090D0D}" sibTransId="{1D4A4D1C-A75D-4E76-B569-8A5D1A642035}"/>
    <dgm:cxn modelId="{AA6EF31F-885B-49CE-A51E-61645EEBD1F0}" type="presOf" srcId="{EBA4BFF0-6F2E-4B0B-B175-A8AAD9D9FEF7}" destId="{4F13F6D5-149F-4CDD-B41F-ACB0CC7A0762}" srcOrd="0" destOrd="0" presId="urn:microsoft.com/office/officeart/2005/8/layout/orgChart1"/>
    <dgm:cxn modelId="{BF191083-CA9E-4772-A98B-CBDBCD8F329E}" type="presOf" srcId="{B544545B-123D-43D2-800B-BF18EA50F7F8}" destId="{AEA248E1-8E05-49A3-894B-42E5C49199A8}" srcOrd="0" destOrd="0" presId="urn:microsoft.com/office/officeart/2005/8/layout/orgChart1"/>
    <dgm:cxn modelId="{F3513E49-E298-4037-B4B4-14A0AB3A7E4E}" type="presOf" srcId="{D16ECDCA-B428-4585-BF1E-D709AD40DD0F}" destId="{5B34C1F6-3DA9-444A-8699-9F4A5EAC8196}" srcOrd="0" destOrd="0" presId="urn:microsoft.com/office/officeart/2005/8/layout/orgChart1"/>
    <dgm:cxn modelId="{CB1147F6-35B7-4012-995D-B0A93885AB86}" srcId="{8AAC6FDE-0B36-459F-81E6-E06224218170}" destId="{D16ECDCA-B428-4585-BF1E-D709AD40DD0F}" srcOrd="0" destOrd="0" parTransId="{EBA4BFF0-6F2E-4B0B-B175-A8AAD9D9FEF7}" sibTransId="{2464A6CE-D564-45A6-B01C-5F4C884BCE2A}"/>
    <dgm:cxn modelId="{6D430950-52AC-46C8-8152-F0A5B8EE38B1}" type="presOf" srcId="{5530B535-82CD-4D35-A341-3C9DC04BA7BA}" destId="{3467ED59-F17D-4408-A869-09AA3E398522}" srcOrd="0" destOrd="0" presId="urn:microsoft.com/office/officeart/2005/8/layout/orgChart1"/>
    <dgm:cxn modelId="{BBFF8AFE-A9B8-447A-AB7C-498BA227B50D}" srcId="{5530B535-82CD-4D35-A341-3C9DC04BA7BA}" destId="{8AAC6FDE-0B36-459F-81E6-E06224218170}" srcOrd="0" destOrd="0" parTransId="{38F923DF-0C3F-4DC0-9070-ABE6E28D6418}" sibTransId="{B9A28ADB-813B-48F3-AADE-9651CC75588D}"/>
    <dgm:cxn modelId="{D37D7EFF-885D-42FC-9537-E0056E69F752}" type="presOf" srcId="{E7AA1510-5C5D-4837-9DD2-FBD9575CBC01}" destId="{3652314B-DB39-4B7B-9AD4-71549A85543C}" srcOrd="1" destOrd="0" presId="urn:microsoft.com/office/officeart/2005/8/layout/orgChart1"/>
    <dgm:cxn modelId="{2922EFD8-C9C8-45D2-B0EA-FC8522254CE6}" type="presOf" srcId="{0CA373BB-8675-446F-A6F5-CC3D9E090D0D}" destId="{0BD72CA2-9BB0-4B32-8721-E7CEE220D1BE}" srcOrd="0" destOrd="0" presId="urn:microsoft.com/office/officeart/2005/8/layout/orgChart1"/>
    <dgm:cxn modelId="{FFF16563-9872-4402-BCF4-7C9F46ED2F34}" type="presOf" srcId="{8AAC6FDE-0B36-459F-81E6-E06224218170}" destId="{C4D68D24-1BEB-48E6-8C6C-45DC600BB4BA}" srcOrd="0" destOrd="0" presId="urn:microsoft.com/office/officeart/2005/8/layout/orgChart1"/>
    <dgm:cxn modelId="{EA0A82B6-05BF-48E8-AD24-DC46753B1A1C}" type="presOf" srcId="{8AAC6FDE-0B36-459F-81E6-E06224218170}" destId="{A808866E-D2A3-4D28-9954-05D1663992E8}" srcOrd="1" destOrd="0" presId="urn:microsoft.com/office/officeart/2005/8/layout/orgChart1"/>
    <dgm:cxn modelId="{CB3D4680-3F26-4907-9B31-8948C5B09E96}" type="presOf" srcId="{1AF2D374-A23D-465E-903E-FA5FDD25B2F0}" destId="{CEC11EBB-E1DC-4AC7-83AF-99B21DF56B1F}" srcOrd="1" destOrd="0" presId="urn:microsoft.com/office/officeart/2005/8/layout/orgChart1"/>
    <dgm:cxn modelId="{E227BD7E-5C6D-4471-B8C1-D06CFB6CBB5C}" type="presOf" srcId="{E7AA1510-5C5D-4837-9DD2-FBD9575CBC01}" destId="{621B1FD9-FBFC-42F8-8C85-3EA88A68CEAF}" srcOrd="0" destOrd="0" presId="urn:microsoft.com/office/officeart/2005/8/layout/orgChart1"/>
    <dgm:cxn modelId="{A78E43F6-32A9-4A71-911F-EF9BE8D86A01}" type="presOf" srcId="{D16ECDCA-B428-4585-BF1E-D709AD40DD0F}" destId="{FA4C7A07-1645-4EF3-8057-FE7643295176}" srcOrd="1" destOrd="0" presId="urn:microsoft.com/office/officeart/2005/8/layout/orgChart1"/>
    <dgm:cxn modelId="{9A8F6DB4-9249-435B-973D-7E4F485CB641}" srcId="{8AAC6FDE-0B36-459F-81E6-E06224218170}" destId="{E7AA1510-5C5D-4837-9DD2-FBD9575CBC01}" srcOrd="1" destOrd="0" parTransId="{B544545B-123D-43D2-800B-BF18EA50F7F8}" sibTransId="{929B84DC-FEE5-4C97-AE1C-3F701B69994D}"/>
    <dgm:cxn modelId="{ADB8BB48-EFCA-4109-BE5A-C7D6FFDF0785}" type="presOf" srcId="{1AF2D374-A23D-465E-903E-FA5FDD25B2F0}" destId="{F5D97162-D086-4245-A4EE-935A0382F784}" srcOrd="0" destOrd="0" presId="urn:microsoft.com/office/officeart/2005/8/layout/orgChart1"/>
    <dgm:cxn modelId="{6652AFF5-5957-46F4-8D86-17431C00CBC6}" type="presParOf" srcId="{3467ED59-F17D-4408-A869-09AA3E398522}" destId="{1F5543E6-443E-4922-9581-7151740AC7A0}" srcOrd="0" destOrd="0" presId="urn:microsoft.com/office/officeart/2005/8/layout/orgChart1"/>
    <dgm:cxn modelId="{0919626A-4F56-4A33-86AF-0C77A6481243}" type="presParOf" srcId="{1F5543E6-443E-4922-9581-7151740AC7A0}" destId="{5CBFDF4B-39AB-44C1-A7D4-DDDA64D9AB01}" srcOrd="0" destOrd="0" presId="urn:microsoft.com/office/officeart/2005/8/layout/orgChart1"/>
    <dgm:cxn modelId="{AC728D66-50D5-4726-A578-F658F4425021}" type="presParOf" srcId="{5CBFDF4B-39AB-44C1-A7D4-DDDA64D9AB01}" destId="{C4D68D24-1BEB-48E6-8C6C-45DC600BB4BA}" srcOrd="0" destOrd="0" presId="urn:microsoft.com/office/officeart/2005/8/layout/orgChart1"/>
    <dgm:cxn modelId="{88460216-29D3-4E6B-A3AE-3A144975D80D}" type="presParOf" srcId="{5CBFDF4B-39AB-44C1-A7D4-DDDA64D9AB01}" destId="{A808866E-D2A3-4D28-9954-05D1663992E8}" srcOrd="1" destOrd="0" presId="urn:microsoft.com/office/officeart/2005/8/layout/orgChart1"/>
    <dgm:cxn modelId="{882EF87C-529E-45A1-BABE-73D3A2DB0D0E}" type="presParOf" srcId="{1F5543E6-443E-4922-9581-7151740AC7A0}" destId="{F980983A-427C-4FD7-BCCA-6925EFE01AAC}" srcOrd="1" destOrd="0" presId="urn:microsoft.com/office/officeart/2005/8/layout/orgChart1"/>
    <dgm:cxn modelId="{2016805C-7AF0-4346-81AC-BFF687F3F93B}" type="presParOf" srcId="{F980983A-427C-4FD7-BCCA-6925EFE01AAC}" destId="{4F13F6D5-149F-4CDD-B41F-ACB0CC7A0762}" srcOrd="0" destOrd="0" presId="urn:microsoft.com/office/officeart/2005/8/layout/orgChart1"/>
    <dgm:cxn modelId="{68B994F5-343A-49D3-B2D6-7C095B36F0AA}" type="presParOf" srcId="{F980983A-427C-4FD7-BCCA-6925EFE01AAC}" destId="{8CB3F2A0-B307-4181-B7C0-BB01A30190A0}" srcOrd="1" destOrd="0" presId="urn:microsoft.com/office/officeart/2005/8/layout/orgChart1"/>
    <dgm:cxn modelId="{3A1C00B7-7E85-4261-B656-40A93361D224}" type="presParOf" srcId="{8CB3F2A0-B307-4181-B7C0-BB01A30190A0}" destId="{A9602335-711C-4AF4-B6F9-5F4E96224E66}" srcOrd="0" destOrd="0" presId="urn:microsoft.com/office/officeart/2005/8/layout/orgChart1"/>
    <dgm:cxn modelId="{6C919411-20CF-49FF-9BE9-23FD5BBD1315}" type="presParOf" srcId="{A9602335-711C-4AF4-B6F9-5F4E96224E66}" destId="{5B34C1F6-3DA9-444A-8699-9F4A5EAC8196}" srcOrd="0" destOrd="0" presId="urn:microsoft.com/office/officeart/2005/8/layout/orgChart1"/>
    <dgm:cxn modelId="{74934514-6A15-46E7-9295-52D0C436AE15}" type="presParOf" srcId="{A9602335-711C-4AF4-B6F9-5F4E96224E66}" destId="{FA4C7A07-1645-4EF3-8057-FE7643295176}" srcOrd="1" destOrd="0" presId="urn:microsoft.com/office/officeart/2005/8/layout/orgChart1"/>
    <dgm:cxn modelId="{AB90FC3E-33BE-42C4-9ECA-76BB09093EE0}" type="presParOf" srcId="{8CB3F2A0-B307-4181-B7C0-BB01A30190A0}" destId="{620FACB7-90D6-42F4-B7EB-EEBB393ECC4E}" srcOrd="1" destOrd="0" presId="urn:microsoft.com/office/officeart/2005/8/layout/orgChart1"/>
    <dgm:cxn modelId="{139F1D9D-E2CD-43A9-AA37-98BD42B1C985}" type="presParOf" srcId="{8CB3F2A0-B307-4181-B7C0-BB01A30190A0}" destId="{4CAAD2B4-FAA7-40D9-8952-9C07C95E8EE2}" srcOrd="2" destOrd="0" presId="urn:microsoft.com/office/officeart/2005/8/layout/orgChart1"/>
    <dgm:cxn modelId="{36FBB244-28CD-4527-A69B-D8C69DD9FB76}" type="presParOf" srcId="{F980983A-427C-4FD7-BCCA-6925EFE01AAC}" destId="{AEA248E1-8E05-49A3-894B-42E5C49199A8}" srcOrd="2" destOrd="0" presId="urn:microsoft.com/office/officeart/2005/8/layout/orgChart1"/>
    <dgm:cxn modelId="{69ADBD92-6769-473D-A5B5-F84E1E097BEF}" type="presParOf" srcId="{F980983A-427C-4FD7-BCCA-6925EFE01AAC}" destId="{8A4A0BBC-9F70-4D1F-ABA5-93B820353E6B}" srcOrd="3" destOrd="0" presId="urn:microsoft.com/office/officeart/2005/8/layout/orgChart1"/>
    <dgm:cxn modelId="{B16887AC-F683-42E1-9ABF-23528F121622}" type="presParOf" srcId="{8A4A0BBC-9F70-4D1F-ABA5-93B820353E6B}" destId="{C7CC0AB1-55DF-4F68-9B8A-656681B196E7}" srcOrd="0" destOrd="0" presId="urn:microsoft.com/office/officeart/2005/8/layout/orgChart1"/>
    <dgm:cxn modelId="{C2E61DE0-50CF-4DF5-BE22-F27A1E61075D}" type="presParOf" srcId="{C7CC0AB1-55DF-4F68-9B8A-656681B196E7}" destId="{621B1FD9-FBFC-42F8-8C85-3EA88A68CEAF}" srcOrd="0" destOrd="0" presId="urn:microsoft.com/office/officeart/2005/8/layout/orgChart1"/>
    <dgm:cxn modelId="{BD85F669-B544-4229-8F14-C1750ADDE3F4}" type="presParOf" srcId="{C7CC0AB1-55DF-4F68-9B8A-656681B196E7}" destId="{3652314B-DB39-4B7B-9AD4-71549A85543C}" srcOrd="1" destOrd="0" presId="urn:microsoft.com/office/officeart/2005/8/layout/orgChart1"/>
    <dgm:cxn modelId="{04B68A5A-42FB-4494-8823-B3E2EE8DEAF1}" type="presParOf" srcId="{8A4A0BBC-9F70-4D1F-ABA5-93B820353E6B}" destId="{67972863-BFCC-4286-8D4B-CAC292FD634E}" srcOrd="1" destOrd="0" presId="urn:microsoft.com/office/officeart/2005/8/layout/orgChart1"/>
    <dgm:cxn modelId="{7B3483CA-9BE7-4CD5-83B2-510666E93BAA}" type="presParOf" srcId="{8A4A0BBC-9F70-4D1F-ABA5-93B820353E6B}" destId="{62A82CCD-6A11-4DA6-BCDD-E6649BBDF4F2}" srcOrd="2" destOrd="0" presId="urn:microsoft.com/office/officeart/2005/8/layout/orgChart1"/>
    <dgm:cxn modelId="{DBE54BF1-A17B-4088-BBF4-6C468D0E6270}" type="presParOf" srcId="{F980983A-427C-4FD7-BCCA-6925EFE01AAC}" destId="{0BD72CA2-9BB0-4B32-8721-E7CEE220D1BE}" srcOrd="4" destOrd="0" presId="urn:microsoft.com/office/officeart/2005/8/layout/orgChart1"/>
    <dgm:cxn modelId="{6FD92E53-B434-4070-B2E8-40871251112C}" type="presParOf" srcId="{F980983A-427C-4FD7-BCCA-6925EFE01AAC}" destId="{146FED39-FE6A-4259-B7DA-A66E4FACE8CA}" srcOrd="5" destOrd="0" presId="urn:microsoft.com/office/officeart/2005/8/layout/orgChart1"/>
    <dgm:cxn modelId="{E1757E42-E6D3-49FD-A6DE-D3E81D2C2621}" type="presParOf" srcId="{146FED39-FE6A-4259-B7DA-A66E4FACE8CA}" destId="{55463DCE-6FAC-4482-B30E-8F3EE82C7305}" srcOrd="0" destOrd="0" presId="urn:microsoft.com/office/officeart/2005/8/layout/orgChart1"/>
    <dgm:cxn modelId="{8CBE3A7D-7BE9-40D3-95EB-056DF4B15C9D}" type="presParOf" srcId="{55463DCE-6FAC-4482-B30E-8F3EE82C7305}" destId="{F5D97162-D086-4245-A4EE-935A0382F784}" srcOrd="0" destOrd="0" presId="urn:microsoft.com/office/officeart/2005/8/layout/orgChart1"/>
    <dgm:cxn modelId="{C48F68E2-45EC-4999-9EE6-B0C7F5BEB2A6}" type="presParOf" srcId="{55463DCE-6FAC-4482-B30E-8F3EE82C7305}" destId="{CEC11EBB-E1DC-4AC7-83AF-99B21DF56B1F}" srcOrd="1" destOrd="0" presId="urn:microsoft.com/office/officeart/2005/8/layout/orgChart1"/>
    <dgm:cxn modelId="{75C0712D-0351-480B-87C5-3F7A54F1CB74}" type="presParOf" srcId="{146FED39-FE6A-4259-B7DA-A66E4FACE8CA}" destId="{3A4B421F-62BF-46AA-A9F1-53A2016D73B9}" srcOrd="1" destOrd="0" presId="urn:microsoft.com/office/officeart/2005/8/layout/orgChart1"/>
    <dgm:cxn modelId="{07E6A036-396F-457F-85F0-6336CEBE98B3}" type="presParOf" srcId="{146FED39-FE6A-4259-B7DA-A66E4FACE8CA}" destId="{19A73C97-F81A-4E6B-BDEB-BDC01E3AD81C}" srcOrd="2" destOrd="0" presId="urn:microsoft.com/office/officeart/2005/8/layout/orgChart1"/>
    <dgm:cxn modelId="{0CAFD729-E6F9-40C0-9149-DA056FC337AD}" type="presParOf" srcId="{1F5543E6-443E-4922-9581-7151740AC7A0}" destId="{00F93CC7-7777-4899-8A39-7EDD8BA224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86443-14C0-40D0-BDF3-4DB3B81BA614}">
      <dsp:nvSpPr>
        <dsp:cNvPr id="0" name=""/>
        <dsp:cNvSpPr/>
      </dsp:nvSpPr>
      <dsp:spPr>
        <a:xfrm>
          <a:off x="6066479" y="2699390"/>
          <a:ext cx="1042265" cy="496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025"/>
              </a:lnTo>
              <a:lnTo>
                <a:pt x="1042265" y="338025"/>
              </a:lnTo>
              <a:lnTo>
                <a:pt x="1042265" y="4960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DAAA0-E558-46B1-BFA3-7C3F86E282A6}">
      <dsp:nvSpPr>
        <dsp:cNvPr id="0" name=""/>
        <dsp:cNvSpPr/>
      </dsp:nvSpPr>
      <dsp:spPr>
        <a:xfrm>
          <a:off x="5024214" y="2699390"/>
          <a:ext cx="1042265" cy="496023"/>
        </a:xfrm>
        <a:custGeom>
          <a:avLst/>
          <a:gdLst/>
          <a:ahLst/>
          <a:cxnLst/>
          <a:rect l="0" t="0" r="0" b="0"/>
          <a:pathLst>
            <a:path>
              <a:moveTo>
                <a:pt x="1042265" y="0"/>
              </a:moveTo>
              <a:lnTo>
                <a:pt x="1042265" y="338025"/>
              </a:lnTo>
              <a:lnTo>
                <a:pt x="0" y="338025"/>
              </a:lnTo>
              <a:lnTo>
                <a:pt x="0" y="4960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F708B-C60C-4C52-BA2C-EFFCBEE8D555}">
      <dsp:nvSpPr>
        <dsp:cNvPr id="0" name=""/>
        <dsp:cNvSpPr/>
      </dsp:nvSpPr>
      <dsp:spPr>
        <a:xfrm>
          <a:off x="3981948" y="1120358"/>
          <a:ext cx="2084531" cy="496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025"/>
              </a:lnTo>
              <a:lnTo>
                <a:pt x="2084531" y="338025"/>
              </a:lnTo>
              <a:lnTo>
                <a:pt x="2084531" y="4960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7D271-E4BB-4298-846C-7715FA636312}">
      <dsp:nvSpPr>
        <dsp:cNvPr id="0" name=""/>
        <dsp:cNvSpPr/>
      </dsp:nvSpPr>
      <dsp:spPr>
        <a:xfrm>
          <a:off x="3936228" y="1120358"/>
          <a:ext cx="91440" cy="4960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60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BBDC2-B886-440F-8403-DA9F559FA878}">
      <dsp:nvSpPr>
        <dsp:cNvPr id="0" name=""/>
        <dsp:cNvSpPr/>
      </dsp:nvSpPr>
      <dsp:spPr>
        <a:xfrm>
          <a:off x="1897417" y="2699390"/>
          <a:ext cx="1042265" cy="496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025"/>
              </a:lnTo>
              <a:lnTo>
                <a:pt x="1042265" y="338025"/>
              </a:lnTo>
              <a:lnTo>
                <a:pt x="1042265" y="4960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CA194-083E-457E-8D7F-26AFC02D8C98}">
      <dsp:nvSpPr>
        <dsp:cNvPr id="0" name=""/>
        <dsp:cNvSpPr/>
      </dsp:nvSpPr>
      <dsp:spPr>
        <a:xfrm>
          <a:off x="855151" y="2699390"/>
          <a:ext cx="1042265" cy="496023"/>
        </a:xfrm>
        <a:custGeom>
          <a:avLst/>
          <a:gdLst/>
          <a:ahLst/>
          <a:cxnLst/>
          <a:rect l="0" t="0" r="0" b="0"/>
          <a:pathLst>
            <a:path>
              <a:moveTo>
                <a:pt x="1042265" y="0"/>
              </a:moveTo>
              <a:lnTo>
                <a:pt x="1042265" y="338025"/>
              </a:lnTo>
              <a:lnTo>
                <a:pt x="0" y="338025"/>
              </a:lnTo>
              <a:lnTo>
                <a:pt x="0" y="4960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0CD0E-8654-468F-AD58-9E697289644E}">
      <dsp:nvSpPr>
        <dsp:cNvPr id="0" name=""/>
        <dsp:cNvSpPr/>
      </dsp:nvSpPr>
      <dsp:spPr>
        <a:xfrm>
          <a:off x="1897417" y="1120358"/>
          <a:ext cx="2084531" cy="496023"/>
        </a:xfrm>
        <a:custGeom>
          <a:avLst/>
          <a:gdLst/>
          <a:ahLst/>
          <a:cxnLst/>
          <a:rect l="0" t="0" r="0" b="0"/>
          <a:pathLst>
            <a:path>
              <a:moveTo>
                <a:pt x="2084531" y="0"/>
              </a:moveTo>
              <a:lnTo>
                <a:pt x="2084531" y="338025"/>
              </a:lnTo>
              <a:lnTo>
                <a:pt x="0" y="338025"/>
              </a:lnTo>
              <a:lnTo>
                <a:pt x="0" y="4960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BF051-07CA-4F5A-A348-ED1219C1E27C}">
      <dsp:nvSpPr>
        <dsp:cNvPr id="0" name=""/>
        <dsp:cNvSpPr/>
      </dsp:nvSpPr>
      <dsp:spPr>
        <a:xfrm>
          <a:off x="3129185" y="37349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378FB-A834-421E-A92E-3D5979EB69BB}">
      <dsp:nvSpPr>
        <dsp:cNvPr id="0" name=""/>
        <dsp:cNvSpPr/>
      </dsp:nvSpPr>
      <dsp:spPr>
        <a:xfrm>
          <a:off x="3318688" y="217376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Problem</a:t>
          </a:r>
        </a:p>
      </dsp:txBody>
      <dsp:txXfrm>
        <a:off x="3350408" y="249096"/>
        <a:ext cx="1642085" cy="1019568"/>
      </dsp:txXfrm>
    </dsp:sp>
    <dsp:sp modelId="{BAB69E5A-9C49-4A02-A591-B25B619DCA5E}">
      <dsp:nvSpPr>
        <dsp:cNvPr id="0" name=""/>
        <dsp:cNvSpPr/>
      </dsp:nvSpPr>
      <dsp:spPr>
        <a:xfrm>
          <a:off x="1044654" y="1616381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0BDEA-404F-456D-99C9-A8DDAF0CE35E}">
      <dsp:nvSpPr>
        <dsp:cNvPr id="0" name=""/>
        <dsp:cNvSpPr/>
      </dsp:nvSpPr>
      <dsp:spPr>
        <a:xfrm>
          <a:off x="1234157" y="1796409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Subproblem</a:t>
          </a:r>
          <a:r>
            <a:rPr lang="en-US" sz="2000" kern="1200" dirty="0"/>
            <a:t> 1</a:t>
          </a:r>
        </a:p>
      </dsp:txBody>
      <dsp:txXfrm>
        <a:off x="1265877" y="1828129"/>
        <a:ext cx="1642085" cy="1019568"/>
      </dsp:txXfrm>
    </dsp:sp>
    <dsp:sp modelId="{92A1846D-A397-4B15-8D7D-346928A49606}">
      <dsp:nvSpPr>
        <dsp:cNvPr id="0" name=""/>
        <dsp:cNvSpPr/>
      </dsp:nvSpPr>
      <dsp:spPr>
        <a:xfrm>
          <a:off x="2388" y="3195414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B37AB-7E8C-4B03-9C53-9856801656E9}">
      <dsp:nvSpPr>
        <dsp:cNvPr id="0" name=""/>
        <dsp:cNvSpPr/>
      </dsp:nvSpPr>
      <dsp:spPr>
        <a:xfrm>
          <a:off x="191891" y="3375441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Sub-subproblem1</a:t>
          </a:r>
        </a:p>
      </dsp:txBody>
      <dsp:txXfrm>
        <a:off x="223611" y="3407161"/>
        <a:ext cx="1642085" cy="1019568"/>
      </dsp:txXfrm>
    </dsp:sp>
    <dsp:sp modelId="{4FBE7F4C-5DFF-4550-9B1C-8B82A8406AA3}">
      <dsp:nvSpPr>
        <dsp:cNvPr id="0" name=""/>
        <dsp:cNvSpPr/>
      </dsp:nvSpPr>
      <dsp:spPr>
        <a:xfrm>
          <a:off x="2086920" y="3195414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82680-3EC0-42CB-906E-3D68D002E65D}">
      <dsp:nvSpPr>
        <dsp:cNvPr id="0" name=""/>
        <dsp:cNvSpPr/>
      </dsp:nvSpPr>
      <dsp:spPr>
        <a:xfrm>
          <a:off x="2276422" y="3375441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Sub-</a:t>
          </a:r>
          <a:r>
            <a:rPr lang="en-US" sz="2000" kern="1200" dirty="0" err="1"/>
            <a:t>subproblem</a:t>
          </a:r>
          <a:r>
            <a:rPr lang="en-US" sz="2000" kern="1200" dirty="0"/>
            <a:t> 2</a:t>
          </a:r>
        </a:p>
      </dsp:txBody>
      <dsp:txXfrm>
        <a:off x="2308142" y="3407161"/>
        <a:ext cx="1642085" cy="1019568"/>
      </dsp:txXfrm>
    </dsp:sp>
    <dsp:sp modelId="{949157EC-03B6-42D1-8586-C49B89CEB754}">
      <dsp:nvSpPr>
        <dsp:cNvPr id="0" name=""/>
        <dsp:cNvSpPr/>
      </dsp:nvSpPr>
      <dsp:spPr>
        <a:xfrm>
          <a:off x="3129185" y="1616381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1B55E-7F50-47EF-9C70-1A7832DD6064}">
      <dsp:nvSpPr>
        <dsp:cNvPr id="0" name=""/>
        <dsp:cNvSpPr/>
      </dsp:nvSpPr>
      <dsp:spPr>
        <a:xfrm>
          <a:off x="3318688" y="1796409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Subprobem</a:t>
          </a:r>
          <a:r>
            <a:rPr lang="en-US" sz="2000" kern="1200" dirty="0"/>
            <a:t> 2</a:t>
          </a:r>
        </a:p>
      </dsp:txBody>
      <dsp:txXfrm>
        <a:off x="3350408" y="1828129"/>
        <a:ext cx="1642085" cy="1019568"/>
      </dsp:txXfrm>
    </dsp:sp>
    <dsp:sp modelId="{906387B3-49A3-45E6-9B61-847F485712BB}">
      <dsp:nvSpPr>
        <dsp:cNvPr id="0" name=""/>
        <dsp:cNvSpPr/>
      </dsp:nvSpPr>
      <dsp:spPr>
        <a:xfrm>
          <a:off x="5213717" y="1616381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780A0-66AE-4702-862D-64D96EF73576}">
      <dsp:nvSpPr>
        <dsp:cNvPr id="0" name=""/>
        <dsp:cNvSpPr/>
      </dsp:nvSpPr>
      <dsp:spPr>
        <a:xfrm>
          <a:off x="5403219" y="1796409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Subprobem</a:t>
          </a:r>
          <a:r>
            <a:rPr lang="en-US" sz="2000" kern="1200" dirty="0"/>
            <a:t> 3</a:t>
          </a:r>
        </a:p>
      </dsp:txBody>
      <dsp:txXfrm>
        <a:off x="5434939" y="1828129"/>
        <a:ext cx="1642085" cy="1019568"/>
      </dsp:txXfrm>
    </dsp:sp>
    <dsp:sp modelId="{470C678A-721E-483F-97DA-5F211053963B}">
      <dsp:nvSpPr>
        <dsp:cNvPr id="0" name=""/>
        <dsp:cNvSpPr/>
      </dsp:nvSpPr>
      <dsp:spPr>
        <a:xfrm>
          <a:off x="4171451" y="3195414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62F76-482C-443F-AA96-64C5E300035F}">
      <dsp:nvSpPr>
        <dsp:cNvPr id="0" name=""/>
        <dsp:cNvSpPr/>
      </dsp:nvSpPr>
      <dsp:spPr>
        <a:xfrm>
          <a:off x="4360954" y="3375441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Sub-</a:t>
          </a:r>
          <a:r>
            <a:rPr lang="en-US" sz="2000" kern="1200" dirty="0" err="1"/>
            <a:t>subproblem</a:t>
          </a:r>
          <a:r>
            <a:rPr lang="en-US" sz="2000" kern="1200" dirty="0"/>
            <a:t> 3</a:t>
          </a:r>
        </a:p>
      </dsp:txBody>
      <dsp:txXfrm>
        <a:off x="4392674" y="3407161"/>
        <a:ext cx="1642085" cy="1019568"/>
      </dsp:txXfrm>
    </dsp:sp>
    <dsp:sp modelId="{084C6749-CCD2-4DE0-9F68-69456B51A1D8}">
      <dsp:nvSpPr>
        <dsp:cNvPr id="0" name=""/>
        <dsp:cNvSpPr/>
      </dsp:nvSpPr>
      <dsp:spPr>
        <a:xfrm>
          <a:off x="6255982" y="3195414"/>
          <a:ext cx="1705525" cy="108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EA7EC-35B4-4EDC-9794-34B67A45F100}">
      <dsp:nvSpPr>
        <dsp:cNvPr id="0" name=""/>
        <dsp:cNvSpPr/>
      </dsp:nvSpPr>
      <dsp:spPr>
        <a:xfrm>
          <a:off x="6445485" y="3375441"/>
          <a:ext cx="1705525" cy="108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Sub-</a:t>
          </a:r>
          <a:r>
            <a:rPr lang="en-US" sz="2000" kern="1200" dirty="0" err="1"/>
            <a:t>subproblem</a:t>
          </a:r>
          <a:r>
            <a:rPr lang="en-US" sz="2000" kern="1200" dirty="0"/>
            <a:t> 4</a:t>
          </a:r>
        </a:p>
      </dsp:txBody>
      <dsp:txXfrm>
        <a:off x="6477205" y="3407161"/>
        <a:ext cx="1642085" cy="101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72CA2-9BB0-4B32-8721-E7CEE220D1BE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248E1-8E05-49A3-894B-42E5C49199A8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3F6D5-149F-4CDD-B41F-ACB0CC7A0762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68D24-1BEB-48E6-8C6C-45DC600BB4BA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Akar</a:t>
          </a:r>
          <a:r>
            <a:rPr lang="en-US" sz="2000" kern="1200" dirty="0"/>
            <a:t> </a:t>
          </a:r>
          <a:r>
            <a:rPr lang="en-US" sz="2000" kern="1200" dirty="0" err="1"/>
            <a:t>Persamaan</a:t>
          </a:r>
          <a:r>
            <a:rPr lang="en-US" sz="2000" kern="1200" dirty="0"/>
            <a:t> </a:t>
          </a:r>
          <a:r>
            <a:rPr lang="en-US" sz="2000" kern="1200" dirty="0" err="1"/>
            <a:t>Kuadrat</a:t>
          </a:r>
          <a:endParaRPr lang="en-US" sz="2000" kern="1200" dirty="0"/>
        </a:p>
      </dsp:txBody>
      <dsp:txXfrm>
        <a:off x="2156891" y="953758"/>
        <a:ext cx="1782216" cy="891108"/>
      </dsp:txXfrm>
    </dsp:sp>
    <dsp:sp modelId="{5B34C1F6-3DA9-444A-8699-9F4A5EAC8196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Baca </a:t>
          </a:r>
          <a:r>
            <a:rPr lang="en-US" sz="2000" kern="1200" dirty="0" err="1"/>
            <a:t>a,b</a:t>
          </a:r>
          <a:r>
            <a:rPr lang="en-US" sz="2000" kern="1200" dirty="0"/>
            <a:t> </a:t>
          </a:r>
          <a:r>
            <a:rPr lang="en-US" sz="2000" kern="1200" dirty="0" err="1"/>
            <a:t>dan</a:t>
          </a:r>
          <a:r>
            <a:rPr lang="en-US" sz="2000" kern="1200" dirty="0"/>
            <a:t> c</a:t>
          </a:r>
        </a:p>
      </dsp:txBody>
      <dsp:txXfrm>
        <a:off x="409" y="2219132"/>
        <a:ext cx="1782216" cy="891108"/>
      </dsp:txXfrm>
    </dsp:sp>
    <dsp:sp modelId="{621B1FD9-FBFC-42F8-8C85-3EA88A68CEAF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Hitung</a:t>
          </a:r>
          <a:r>
            <a:rPr lang="en-US" sz="2000" kern="1200" dirty="0"/>
            <a:t> D</a:t>
          </a:r>
        </a:p>
      </dsp:txBody>
      <dsp:txXfrm>
        <a:off x="2156891" y="2219132"/>
        <a:ext cx="1782216" cy="891108"/>
      </dsp:txXfrm>
    </dsp:sp>
    <dsp:sp modelId="{F5D97162-D086-4245-A4EE-935A0382F784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Tampilkan</a:t>
          </a:r>
          <a:r>
            <a:rPr lang="en-US" sz="2000" kern="1200" dirty="0"/>
            <a:t> </a:t>
          </a:r>
          <a:r>
            <a:rPr lang="en-US" sz="2000" kern="1200" dirty="0" err="1"/>
            <a:t>akar</a:t>
          </a:r>
          <a:endParaRPr lang="en-US" sz="2000" kern="1200" dirty="0"/>
        </a:p>
      </dsp:txBody>
      <dsp:txXfrm>
        <a:off x="4313373" y="2219132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855C28E4-2E73-4102-B068-44C84EDF7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50863"/>
            <a:ext cx="3652838" cy="2740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848634E2-B2D0-4C1E-A3AD-502B9F737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81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63FF5-6B28-4468-9D7D-683145EF6D65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0E26-25C8-4AFC-A92D-7DEB9556A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C650A-7869-452F-960D-C524D24FFB67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257C6-82F2-4CE7-BA9F-D502B19ED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BFB17-EEB4-4A2C-AA95-7D1082584941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B0A38-E23A-413F-96E0-1B67B2771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BF8BB-E1B7-409D-BCFE-110773499B56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950C5-3D1E-44D4-9D0A-FA03079AD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A7A2A-78FD-4823-806B-C85800417706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D127F-8A55-4797-A412-38ED9B25C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E64F9-6F1B-45D4-AFF8-459613BBF70B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910FC-B817-4577-90F9-9F7620EC2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ADB31-07F2-4CDF-B350-31ED311CC623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D0060-2D6D-40AF-A6F8-D24B10884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20CE8-7F00-44FD-8954-FB827228459E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BE91-8E8F-4113-9728-FA311A57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5FB23-2F18-4C3A-BC5F-2EEE2B3B7ED2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91BD0-3E72-4543-BEAD-40153BD12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CD6EF-B739-4A52-B136-9090D418C9D4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0FAAA-512A-478E-BAE0-74D900805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DC564-0590-496A-8D0B-C0CD2EB2D2FC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802EF-FFD6-4861-9D10-E73F46DD3C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E9D7130C-90D6-48DC-AAF9-D25803E14447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AEBB4521-D805-4858-A292-31AAF72AD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kuadratModuler.doc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86CFAE-1836-4475-B21C-0453725EEB7D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12F28-EF2F-4606-A3BF-434B9BF2CA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908175" y="1412875"/>
            <a:ext cx="7056438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spcBef>
                <a:spcPct val="70000"/>
              </a:spcBef>
              <a:defRPr/>
            </a:pPr>
            <a:r>
              <a:rPr lang="en-US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 I</a:t>
            </a:r>
            <a:br>
              <a:rPr lang="en-US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PBO I</a:t>
            </a:r>
            <a:r>
              <a:rPr lang="en-US" sz="4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sz="4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PENGANTAR DAN REVIEW  PEMROGRAMAN DASAR </a:t>
            </a:r>
            <a:endParaRPr lang="en-US" sz="40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2339975" y="4005263"/>
            <a:ext cx="64008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Oleh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Tim </a:t>
            </a: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Dosen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TI </a:t>
            </a: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4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4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Jurusan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Teknik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Informatika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Universitas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Sanata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Dharma</a:t>
            </a: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Semester </a:t>
            </a: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Genap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2019/2020</a:t>
            </a:r>
            <a:endParaRPr lang="en-US" sz="24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0" y="0"/>
            <a:ext cx="1862138" cy="6858000"/>
            <a:chOff x="0" y="0"/>
            <a:chExt cx="1173" cy="4319"/>
          </a:xfrm>
        </p:grpSpPr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1174" cy="4320"/>
            </a:xfrm>
            <a:prstGeom prst="roundRect">
              <a:avLst>
                <a:gd name="adj" fmla="val 83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b="0"/>
            </a:p>
          </p:txBody>
        </p:sp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174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19A921-A555-4786-911A-A1ADBC3DA552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E7801-8F9D-4070-90CC-054EAEDE972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600200" y="23622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id-ID" sz="4000" b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219200" y="1828800"/>
            <a:ext cx="7010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0" dirty="0" smtClean="0">
                <a:solidFill>
                  <a:schemeClr val="folHlink"/>
                </a:solidFill>
                <a:latin typeface="Arial" charset="0"/>
              </a:rPr>
              <a:t>OOP </a:t>
            </a:r>
            <a:r>
              <a:rPr lang="en-US" sz="2000" b="0" dirty="0" err="1">
                <a:solidFill>
                  <a:schemeClr val="folHlink"/>
                </a:solidFill>
                <a:latin typeface="Arial" charset="0"/>
              </a:rPr>
              <a:t>cocok</a:t>
            </a:r>
            <a:r>
              <a:rPr lang="en-US" sz="2000" b="0" dirty="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2000" b="0" dirty="0" err="1">
                <a:solidFill>
                  <a:schemeClr val="folHlink"/>
                </a:solidFill>
                <a:latin typeface="Arial" charset="0"/>
              </a:rPr>
              <a:t>untuk</a:t>
            </a:r>
            <a:r>
              <a:rPr lang="en-US" sz="2000" b="0" dirty="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2000" b="0" dirty="0" err="1">
                <a:solidFill>
                  <a:schemeClr val="folHlink"/>
                </a:solidFill>
                <a:latin typeface="Arial" charset="0"/>
              </a:rPr>
              <a:t>keadaan</a:t>
            </a:r>
            <a:r>
              <a:rPr lang="en-US" sz="2000" b="0" dirty="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2000" b="0" dirty="0" err="1">
                <a:solidFill>
                  <a:schemeClr val="folHlink"/>
                </a:solidFill>
                <a:latin typeface="Arial" charset="0"/>
              </a:rPr>
              <a:t>berikut</a:t>
            </a:r>
            <a:r>
              <a:rPr lang="en-US" sz="2000" b="0" dirty="0">
                <a:solidFill>
                  <a:schemeClr val="folHlink"/>
                </a:solidFill>
                <a:latin typeface="Arial" charset="0"/>
              </a:rPr>
              <a:t>: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b="0" dirty="0" err="1">
                <a:latin typeface="Arial" charset="0"/>
              </a:rPr>
              <a:t>Jika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perangkat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lunak</a:t>
            </a:r>
            <a:r>
              <a:rPr lang="en-US" sz="2000" b="0" dirty="0">
                <a:latin typeface="Arial" charset="0"/>
              </a:rPr>
              <a:t> (PL) yang </a:t>
            </a:r>
            <a:r>
              <a:rPr lang="en-US" sz="2000" b="0" dirty="0" err="1">
                <a:latin typeface="Arial" charset="0"/>
              </a:rPr>
              <a:t>dibangun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cukup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kompleks</a:t>
            </a:r>
            <a:endParaRPr lang="en-US" sz="2000" b="0" dirty="0">
              <a:latin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b="0" dirty="0" err="1">
                <a:latin typeface="Arial" charset="0"/>
              </a:rPr>
              <a:t>Jika</a:t>
            </a:r>
            <a:r>
              <a:rPr lang="en-US" sz="2000" b="0" dirty="0">
                <a:latin typeface="Arial" charset="0"/>
              </a:rPr>
              <a:t> PL yang </a:t>
            </a:r>
            <a:r>
              <a:rPr lang="en-US" sz="2000" b="0" dirty="0" err="1">
                <a:latin typeface="Arial" charset="0"/>
              </a:rPr>
              <a:t>dibangun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diperkirakan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akan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tumbuh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makin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kompleks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di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masa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mendatang</a:t>
            </a:r>
            <a:endParaRPr lang="en-US" sz="2000" b="0" dirty="0">
              <a:latin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b="0" dirty="0" err="1">
                <a:latin typeface="Arial" charset="0"/>
              </a:rPr>
              <a:t>Jika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kita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ingin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membangun</a:t>
            </a:r>
            <a:r>
              <a:rPr lang="en-US" sz="2000" b="0" dirty="0">
                <a:latin typeface="Arial" charset="0"/>
              </a:rPr>
              <a:t> PL yang: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</a:pPr>
            <a:r>
              <a:rPr lang="en-US" sz="2000" b="0" dirty="0" err="1">
                <a:latin typeface="Arial" charset="0"/>
              </a:rPr>
              <a:t>Berdasar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pada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komponen</a:t>
            </a:r>
            <a:r>
              <a:rPr lang="en-US" sz="2000" b="0" dirty="0">
                <a:latin typeface="Arial" charset="0"/>
              </a:rPr>
              <a:t> yang </a:t>
            </a:r>
            <a:r>
              <a:rPr lang="en-US" sz="2000" b="0" dirty="0" err="1">
                <a:latin typeface="Arial" charset="0"/>
              </a:rPr>
              <a:t>telah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pernah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ada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sebelumnya</a:t>
            </a:r>
            <a:r>
              <a:rPr lang="en-US" sz="2000" b="0" dirty="0">
                <a:latin typeface="Arial" charset="0"/>
              </a:rPr>
              <a:t> (</a:t>
            </a:r>
            <a:r>
              <a:rPr lang="en-US" sz="2000" b="0" dirty="0" err="1">
                <a:latin typeface="Arial" charset="0"/>
              </a:rPr>
              <a:t>daur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ulang</a:t>
            </a:r>
            <a:r>
              <a:rPr lang="en-US" sz="2000" b="0" dirty="0">
                <a:latin typeface="Arial" charset="0"/>
              </a:rPr>
              <a:t>)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</a:pPr>
            <a:r>
              <a:rPr lang="en-US" sz="2000" b="0" dirty="0" err="1">
                <a:latin typeface="Arial" charset="0"/>
              </a:rPr>
              <a:t>Dapat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dipergunakan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kembali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di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masa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mendatang</a:t>
            </a:r>
            <a:r>
              <a:rPr lang="en-US" sz="2000" b="0" dirty="0">
                <a:latin typeface="Arial" charset="0"/>
              </a:rPr>
              <a:t> (</a:t>
            </a:r>
            <a:r>
              <a:rPr lang="en-US" sz="2000" b="0" i="1" dirty="0">
                <a:latin typeface="Arial" charset="0"/>
              </a:rPr>
              <a:t>reusable</a:t>
            </a:r>
            <a:r>
              <a:rPr lang="en-US" sz="2000" b="0" dirty="0">
                <a:latin typeface="Arial" charset="0"/>
              </a:rPr>
              <a:t>)</a:t>
            </a:r>
          </a:p>
          <a:p>
            <a:pPr marL="457200" indent="-457200">
              <a:spcBef>
                <a:spcPct val="50000"/>
              </a:spcBef>
            </a:pPr>
            <a:endParaRPr lang="en-US" sz="2000" b="0" dirty="0">
              <a:latin typeface="Arial" charset="0"/>
            </a:endParaRPr>
          </a:p>
        </p:txBody>
      </p:sp>
      <p:pic>
        <p:nvPicPr>
          <p:cNvPr id="12294" name="Picture 5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70485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50825" y="4048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8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Kapan &amp; Di mana OO?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6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B857EC-2A25-418C-A5AD-3CB698555097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D96DE-96B9-4712-BFBF-3A6854D00C9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600200" y="23622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id-ID" sz="4000" b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85800" y="2209800"/>
            <a:ext cx="6553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b="0" dirty="0">
                <a:solidFill>
                  <a:schemeClr val="folHlink"/>
                </a:solidFill>
                <a:latin typeface="Arial" charset="0"/>
              </a:rPr>
              <a:t>JAWABAN JELAS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F"/>
            </a:pPr>
            <a:r>
              <a:rPr lang="en-US" sz="2400" b="0" dirty="0" err="1">
                <a:latin typeface="Arial" charset="0"/>
              </a:rPr>
              <a:t>Ingat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dan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kuasai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seluruh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komponen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sistem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smtClean="0">
                <a:latin typeface="Arial" charset="0"/>
              </a:rPr>
              <a:t>OOP </a:t>
            </a:r>
            <a:endParaRPr lang="en-US" sz="2400" b="0" dirty="0">
              <a:latin typeface="Arial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b="0" dirty="0">
              <a:latin typeface="Arial" charset="0"/>
            </a:endParaRPr>
          </a:p>
        </p:txBody>
      </p:sp>
      <p:pic>
        <p:nvPicPr>
          <p:cNvPr id="13318" name="Picture 7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70485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50825" y="4048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Bagaimana</a:t>
            </a:r>
            <a:r>
              <a:rPr lang="en-US" sz="36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sz="36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Mengimplementasikan</a:t>
            </a:r>
            <a:r>
              <a:rPr lang="en-US" sz="36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OOP?</a:t>
            </a:r>
            <a:endParaRPr lang="en-US" sz="3600" b="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3320" name="Picture 9" descr="animpequins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114800"/>
            <a:ext cx="313372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300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B857EC-2A25-418C-A5AD-3CB698555097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D96DE-96B9-4712-BFBF-3A6854D00C9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3318" name="Picture 7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70485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50825" y="4048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b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Review </a:t>
            </a:r>
            <a:r>
              <a:rPr lang="en-US" sz="3600" b="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Pemrograman</a:t>
            </a:r>
            <a:r>
              <a:rPr lang="en-US" sz="3600" b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Dasarr</a:t>
            </a:r>
            <a:r>
              <a:rPr lang="en-US" sz="3600" b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3600" b="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3320" name="Picture 9" descr="animpequins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114800"/>
            <a:ext cx="313372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8361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Diagram </a:t>
            </a:r>
            <a:r>
              <a:rPr lang="en-US" dirty="0" err="1"/>
              <a:t>Berjenjang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(Dive and </a:t>
            </a:r>
            <a:r>
              <a:rPr lang="en-US" dirty="0" err="1"/>
              <a:t>Conquere</a:t>
            </a:r>
            <a:r>
              <a:rPr lang="en-US" dirty="0"/>
              <a:t> / </a:t>
            </a:r>
            <a:r>
              <a:rPr lang="en-US" dirty="0" err="1"/>
              <a:t>Devide</a:t>
            </a:r>
            <a:r>
              <a:rPr lang="en-US" dirty="0"/>
              <a:t> et </a:t>
            </a:r>
            <a:r>
              <a:rPr lang="en-US" dirty="0" err="1"/>
              <a:t>impera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6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1: </a:t>
            </a:r>
            <a:r>
              <a:rPr lang="en-US" dirty="0" err="1"/>
              <a:t>Akar</a:t>
            </a:r>
            <a:r>
              <a:rPr lang="en-US" dirty="0"/>
              <a:t> ax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err="1"/>
              <a:t>bx</a:t>
            </a:r>
            <a:r>
              <a:rPr lang="en-US" dirty="0"/>
              <a:t> +c =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(black box), </a:t>
            </a:r>
            <a:r>
              <a:rPr lang="en-US" dirty="0" err="1"/>
              <a:t>misalnya</a:t>
            </a:r>
            <a:endParaRPr lang="en-US" dirty="0"/>
          </a:p>
          <a:p>
            <a:pPr lvl="1"/>
            <a:r>
              <a:rPr lang="en-US" dirty="0"/>
              <a:t>Baca a, b, </a:t>
            </a:r>
            <a:r>
              <a:rPr lang="en-US" dirty="0" err="1"/>
              <a:t>dan</a:t>
            </a:r>
            <a:r>
              <a:rPr lang="en-US" dirty="0"/>
              <a:t> c</a:t>
            </a:r>
          </a:p>
          <a:p>
            <a:pPr lvl="1"/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deskriminan</a:t>
            </a:r>
            <a:r>
              <a:rPr lang="en-US" dirty="0"/>
              <a:t> (D)</a:t>
            </a:r>
          </a:p>
          <a:p>
            <a:pPr lvl="1"/>
            <a:r>
              <a:rPr lang="en-US" dirty="0" err="1"/>
              <a:t>Hitung</a:t>
            </a:r>
            <a:r>
              <a:rPr lang="en-US" dirty="0"/>
              <a:t> 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tampilkan</a:t>
            </a:r>
            <a:endParaRPr lang="en-US" dirty="0"/>
          </a:p>
          <a:p>
            <a:r>
              <a:rPr lang="en-US" dirty="0" err="1"/>
              <a:t>Ketiga</a:t>
            </a:r>
            <a:r>
              <a:rPr lang="en-US" dirty="0"/>
              <a:t> black box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subprogram </a:t>
            </a:r>
            <a:r>
              <a:rPr lang="en-US" dirty="0" err="1"/>
              <a:t>tersendiri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FC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Berjenjang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7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Moduler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public static void main([]) {</a:t>
            </a:r>
          </a:p>
          <a:p>
            <a:pPr lvl="1">
              <a:buNone/>
            </a:pPr>
            <a:r>
              <a:rPr lang="en-US" sz="2400" dirty="0" err="1"/>
              <a:t>bacaData</a:t>
            </a:r>
            <a:r>
              <a:rPr lang="en-US" sz="2400" dirty="0"/>
              <a:t>();</a:t>
            </a:r>
          </a:p>
          <a:p>
            <a:pPr lvl="1">
              <a:buNone/>
            </a:pPr>
            <a:r>
              <a:rPr lang="en-US" sz="2400" dirty="0" err="1"/>
              <a:t>hitungD</a:t>
            </a:r>
            <a:r>
              <a:rPr lang="en-US" sz="2400" dirty="0"/>
              <a:t>();</a:t>
            </a:r>
          </a:p>
          <a:p>
            <a:pPr lvl="1">
              <a:buNone/>
            </a:pPr>
            <a:r>
              <a:rPr lang="en-US" sz="2400" dirty="0" err="1"/>
              <a:t>hitungAkar</a:t>
            </a:r>
            <a:r>
              <a:rPr lang="en-US" sz="2400" dirty="0"/>
              <a:t>();</a:t>
            </a:r>
          </a:p>
          <a:p>
            <a:pPr lvl="1"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static  void </a:t>
            </a:r>
            <a:r>
              <a:rPr lang="en-US" sz="2400" dirty="0" err="1"/>
              <a:t>bacaData</a:t>
            </a:r>
            <a:r>
              <a:rPr lang="en-US" sz="2400" dirty="0"/>
              <a:t>() { ….}</a:t>
            </a:r>
          </a:p>
          <a:p>
            <a:pPr>
              <a:buNone/>
            </a:pPr>
            <a:r>
              <a:rPr lang="en-US" sz="2400" dirty="0"/>
              <a:t>static void </a:t>
            </a:r>
            <a:r>
              <a:rPr lang="en-US" sz="2400" dirty="0" err="1"/>
              <a:t>hitungD</a:t>
            </a:r>
            <a:r>
              <a:rPr lang="en-US" sz="2400" dirty="0"/>
              <a:t>() { … ..}</a:t>
            </a:r>
          </a:p>
          <a:p>
            <a:pPr>
              <a:buNone/>
            </a:pPr>
            <a:r>
              <a:rPr lang="en-US" sz="2400" dirty="0"/>
              <a:t>static void </a:t>
            </a:r>
            <a:r>
              <a:rPr lang="en-US" sz="2400" dirty="0" err="1"/>
              <a:t>hitungAkar</a:t>
            </a:r>
            <a:r>
              <a:rPr lang="en-US" sz="2400" dirty="0"/>
              <a:t>() { ….}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hlinkClick r:id="rId2" action="ppaction://hlinkfile"/>
              </a:rPr>
              <a:t>Program </a:t>
            </a:r>
            <a:r>
              <a:rPr lang="en-US" sz="2400" dirty="0" err="1">
                <a:hlinkClick r:id="rId2" action="ppaction://hlinkfile"/>
              </a:rPr>
              <a:t>lengkap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80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85FB23-2F18-4C3A-BC5F-2EEE2B3B7ED2}" type="datetime1">
              <a:rPr lang="en-US" smtClean="0"/>
              <a:pPr>
                <a:defRPr/>
              </a:pPr>
              <a:t>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491BD0-3E72-4543-BEAD-40153BD123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5334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Komponen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r>
              <a:rPr lang="en-US" sz="3200" dirty="0" smtClean="0"/>
              <a:t> Program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7543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err="1" smtClean="0"/>
              <a:t>Variabel</a:t>
            </a:r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err="1" smtClean="0"/>
              <a:t>Kendali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endParaRPr lang="en-US" sz="3200" dirty="0" smtClean="0"/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Percabangan</a:t>
            </a:r>
            <a:r>
              <a:rPr lang="en-US" sz="2800" dirty="0" smtClean="0"/>
              <a:t> (if-else, switch -case)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 smtClean="0"/>
              <a:t>Perulangan</a:t>
            </a:r>
            <a:r>
              <a:rPr lang="en-US" sz="2800" dirty="0" smtClean="0"/>
              <a:t> (while, for, do-while ) 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endParaRPr lang="en-US" sz="3200" dirty="0" smtClean="0"/>
          </a:p>
          <a:p>
            <a:pPr lvl="1">
              <a:buFont typeface="Wingdings" pitchFamily="2" charset="2"/>
              <a:buChar char="Ø"/>
            </a:pPr>
            <a:r>
              <a:rPr lang="en-US" sz="3200" dirty="0"/>
              <a:t> </a:t>
            </a:r>
            <a:r>
              <a:rPr lang="en-US" sz="2800" dirty="0" err="1" smtClean="0"/>
              <a:t>Modularisasi</a:t>
            </a:r>
            <a:r>
              <a:rPr lang="en-US" sz="2800" dirty="0" smtClean="0"/>
              <a:t> program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=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endParaRPr lang="en-US" dirty="0" smtClean="0"/>
          </a:p>
          <a:p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data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program </a:t>
            </a:r>
            <a:r>
              <a:rPr lang="en-US" dirty="0" err="1" smtClean="0"/>
              <a:t>berjalan</a:t>
            </a:r>
            <a:endParaRPr lang="en-US" dirty="0" smtClean="0"/>
          </a:p>
          <a:p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memesan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/</a:t>
            </a:r>
            <a:r>
              <a:rPr lang="en-US" dirty="0" err="1" smtClean="0"/>
              <a:t>jenis</a:t>
            </a:r>
            <a:r>
              <a:rPr lang="en-US" dirty="0" smtClean="0"/>
              <a:t> data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</a:t>
            </a:r>
            <a:r>
              <a:rPr lang="en-US" dirty="0" err="1" smtClean="0"/>
              <a:t>dipesan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tepatnya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</a:t>
            </a:r>
            <a:r>
              <a:rPr lang="en-US" dirty="0" err="1" smtClean="0"/>
              <a:t>dipesan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endParaRPr lang="en-US" dirty="0" smtClean="0"/>
          </a:p>
          <a:p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r>
              <a:rPr lang="en-US" b="1" dirty="0" smtClean="0"/>
              <a:t>  yang </a:t>
            </a:r>
            <a:r>
              <a:rPr lang="en-US" b="1" dirty="0" err="1" smtClean="0"/>
              <a:t>berbeda</a:t>
            </a:r>
            <a:r>
              <a:rPr lang="en-US" b="1" dirty="0" smtClean="0"/>
              <a:t> </a:t>
            </a:r>
            <a:r>
              <a:rPr lang="en-US" b="1" dirty="0" err="1" smtClean="0"/>
              <a:t>merujuk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b="1" dirty="0" err="1" smtClean="0"/>
              <a:t>tempat</a:t>
            </a:r>
            <a:r>
              <a:rPr lang="en-US" b="1" dirty="0" smtClean="0"/>
              <a:t> yang </a:t>
            </a:r>
            <a:r>
              <a:rPr lang="en-US" b="1" dirty="0" err="1" smtClean="0"/>
              <a:t>berbeda</a:t>
            </a:r>
            <a:r>
              <a:rPr lang="en-US" b="1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</a:t>
            </a:r>
            <a:r>
              <a:rPr lang="en-US" b="1" dirty="0" err="1" smtClean="0"/>
              <a:t>Dasar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3438" t="18750" r="16406" b="15625"/>
          <a:stretch>
            <a:fillRect/>
          </a:stretch>
        </p:blipFill>
        <p:spPr bwMode="auto">
          <a:xfrm>
            <a:off x="533400" y="1600200"/>
            <a:ext cx="8077200" cy="503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148673-373A-4D28-94AE-697D158BC88B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02E56-01E1-42ED-8943-9F1427547524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4100" name="Picture 4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70485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250825" y="4048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8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Kompetensi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539750" y="20605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Mahasiswa</a:t>
            </a:r>
            <a:r>
              <a:rPr lang="en-US" sz="3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mampu</a:t>
            </a:r>
            <a:r>
              <a:rPr lang="en-US" sz="3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memahami</a:t>
            </a:r>
            <a:r>
              <a:rPr lang="en-US" sz="3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sv-SE" sz="36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371600" lvl="2" indent="-4572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b="0" dirty="0" err="1"/>
              <a:t>Apa</a:t>
            </a:r>
            <a:r>
              <a:rPr lang="en-US" sz="2400" b="0" dirty="0"/>
              <a:t> </a:t>
            </a:r>
            <a:r>
              <a:rPr lang="en-US" sz="2400" b="0" dirty="0" err="1"/>
              <a:t>itu</a:t>
            </a:r>
            <a:r>
              <a:rPr lang="en-US" sz="2400" b="0" dirty="0"/>
              <a:t> </a:t>
            </a:r>
            <a:r>
              <a:rPr lang="en-US" sz="2400" b="0" dirty="0" err="1" smtClean="0"/>
              <a:t>Paradigma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Berorientasi</a:t>
            </a:r>
            <a:r>
              <a:rPr lang="en-US" sz="2400" b="0" dirty="0" smtClean="0"/>
              <a:t> </a:t>
            </a:r>
            <a:r>
              <a:rPr lang="en-US" sz="2400" b="0" dirty="0" err="1"/>
              <a:t>Obyek</a:t>
            </a:r>
            <a:r>
              <a:rPr lang="en-US" sz="2400" b="0" dirty="0"/>
              <a:t> (</a:t>
            </a:r>
            <a:r>
              <a:rPr lang="en-US" sz="2400" b="0" i="1" dirty="0"/>
              <a:t>Object </a:t>
            </a:r>
            <a:r>
              <a:rPr lang="en-US" sz="2400" b="0" i="1" dirty="0" smtClean="0"/>
              <a:t>Oriented Paradigm /OOP</a:t>
            </a:r>
            <a:r>
              <a:rPr lang="en-US" sz="2400" b="0" dirty="0" smtClean="0"/>
              <a:t>)?</a:t>
            </a:r>
            <a:endParaRPr lang="en-US" sz="2400" b="0" dirty="0"/>
          </a:p>
          <a:p>
            <a:pPr marL="1371600" lvl="2" indent="-4572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b="0" dirty="0" err="1"/>
              <a:t>Mengapa</a:t>
            </a:r>
            <a:r>
              <a:rPr lang="en-US" sz="2400" b="0" dirty="0"/>
              <a:t> </a:t>
            </a:r>
            <a:r>
              <a:rPr lang="en-US" sz="2400" b="0" dirty="0" smtClean="0"/>
              <a:t>OOP </a:t>
            </a:r>
            <a:r>
              <a:rPr lang="en-US" sz="2400" b="0" dirty="0"/>
              <a:t>?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b="0" dirty="0" err="1"/>
              <a:t>Kapan</a:t>
            </a:r>
            <a:r>
              <a:rPr lang="en-US" sz="2400" b="0" dirty="0"/>
              <a:t> &amp; </a:t>
            </a:r>
            <a:r>
              <a:rPr lang="en-US" sz="2400" b="0" dirty="0" err="1"/>
              <a:t>di</a:t>
            </a:r>
            <a:r>
              <a:rPr lang="en-US" sz="2400" b="0" dirty="0"/>
              <a:t> </a:t>
            </a:r>
            <a:r>
              <a:rPr lang="en-US" sz="2400" b="0" dirty="0" err="1"/>
              <a:t>mana</a:t>
            </a:r>
            <a:r>
              <a:rPr lang="en-US" sz="2400" b="0" dirty="0"/>
              <a:t> </a:t>
            </a:r>
            <a:r>
              <a:rPr lang="en-US" sz="2400" b="0" dirty="0" err="1"/>
              <a:t>kita</a:t>
            </a:r>
            <a:r>
              <a:rPr lang="en-US" sz="2400" b="0" dirty="0"/>
              <a:t> </a:t>
            </a:r>
            <a:r>
              <a:rPr lang="en-US" sz="2400" b="0" dirty="0" err="1"/>
              <a:t>memakai</a:t>
            </a:r>
            <a:r>
              <a:rPr lang="en-US" sz="2400" b="0" dirty="0"/>
              <a:t> </a:t>
            </a:r>
            <a:r>
              <a:rPr lang="en-US" sz="2400" b="0" dirty="0" smtClean="0"/>
              <a:t>OOP? </a:t>
            </a:r>
            <a:endParaRPr lang="en-US" sz="2400" b="0" dirty="0"/>
          </a:p>
          <a:p>
            <a:pPr marL="1371600" lvl="2" indent="-4572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b="0" dirty="0" err="1"/>
              <a:t>Bagaimana</a:t>
            </a:r>
            <a:r>
              <a:rPr lang="en-US" sz="2400" b="0" dirty="0"/>
              <a:t> </a:t>
            </a:r>
            <a:r>
              <a:rPr lang="en-US" sz="2400" b="0" dirty="0" err="1"/>
              <a:t>mengimplementasikan</a:t>
            </a:r>
            <a:r>
              <a:rPr lang="en-US" sz="2400" b="0" dirty="0"/>
              <a:t> </a:t>
            </a:r>
            <a:r>
              <a:rPr lang="en-US" sz="2400" b="0" dirty="0" smtClean="0"/>
              <a:t>OOP?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nama</a:t>
            </a:r>
            <a:r>
              <a:rPr lang="en-US" b="1" dirty="0" smtClean="0"/>
              <a:t>-</a:t>
            </a:r>
            <a:r>
              <a:rPr lang="en-US" b="1" dirty="0" err="1" smtClean="0"/>
              <a:t>tipe</a:t>
            </a:r>
            <a:r>
              <a:rPr lang="en-US" b="1" dirty="0" smtClean="0"/>
              <a:t>-data&gt;  &lt;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 smtClean="0"/>
              <a:t>satu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r>
              <a:rPr lang="en-US" b="1" dirty="0" smtClean="0"/>
              <a:t> yang </a:t>
            </a:r>
            <a:r>
              <a:rPr lang="en-US" b="1" dirty="0" err="1" smtClean="0"/>
              <a:t>dipisah</a:t>
            </a:r>
            <a:r>
              <a:rPr lang="en-US" b="1" dirty="0" smtClean="0"/>
              <a:t> </a:t>
            </a:r>
            <a:r>
              <a:rPr lang="en-US" b="1" dirty="0" err="1" smtClean="0"/>
              <a:t>dng</a:t>
            </a:r>
            <a:r>
              <a:rPr lang="en-US" b="1" dirty="0" smtClean="0"/>
              <a:t> </a:t>
            </a:r>
            <a:r>
              <a:rPr lang="en-US" b="1" dirty="0" err="1" smtClean="0"/>
              <a:t>koma</a:t>
            </a:r>
            <a:r>
              <a:rPr lang="en-US" b="1" dirty="0" smtClean="0"/>
              <a:t>&gt;;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4000" dirty="0" err="1" smtClean="0">
                <a:solidFill>
                  <a:srgbClr val="0070C0"/>
                </a:solidFill>
              </a:rPr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jumlahMahasiswa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70C0"/>
                </a:solidFill>
              </a:rPr>
              <a:t>double</a:t>
            </a:r>
            <a:r>
              <a:rPr lang="en-US" sz="4000" dirty="0" smtClean="0"/>
              <a:t> modal2013;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err="1" smtClean="0">
                <a:solidFill>
                  <a:srgbClr val="0070C0"/>
                </a:solidFill>
              </a:rPr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jumDosen</a:t>
            </a:r>
            <a:r>
              <a:rPr lang="en-US" sz="4000" dirty="0" smtClean="0"/>
              <a:t>, </a:t>
            </a:r>
            <a:r>
              <a:rPr lang="en-US" sz="4000" dirty="0" err="1" smtClean="0"/>
              <a:t>jumPegawai</a:t>
            </a:r>
            <a:r>
              <a:rPr lang="en-US" sz="4000" dirty="0" smtClean="0"/>
              <a:t>, </a:t>
            </a:r>
            <a:r>
              <a:rPr lang="en-US" sz="4000" dirty="0" err="1" smtClean="0"/>
              <a:t>jumKontrak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70C0"/>
                </a:solidFill>
              </a:rPr>
              <a:t>double</a:t>
            </a:r>
            <a:r>
              <a:rPr lang="en-US" sz="4000" dirty="0" smtClean="0"/>
              <a:t> </a:t>
            </a:r>
            <a:r>
              <a:rPr lang="en-US" sz="4000" dirty="0" err="1" smtClean="0"/>
              <a:t>rerataIPS</a:t>
            </a:r>
            <a:r>
              <a:rPr lang="en-US" sz="4000" dirty="0" smtClean="0"/>
              <a:t>, </a:t>
            </a:r>
            <a:r>
              <a:rPr lang="en-US" sz="4000" dirty="0" err="1" smtClean="0"/>
              <a:t>rerataIPK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70C0"/>
                </a:solidFill>
              </a:rPr>
              <a:t>char</a:t>
            </a:r>
            <a:r>
              <a:rPr lang="en-US" sz="4000" dirty="0" smtClean="0"/>
              <a:t> </a:t>
            </a:r>
            <a:r>
              <a:rPr lang="en-US" sz="4000" dirty="0" err="1" smtClean="0"/>
              <a:t>nilaiFinal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err="1" smtClean="0">
                <a:solidFill>
                  <a:srgbClr val="0070C0"/>
                </a:solidFill>
              </a:rPr>
              <a:t>boolean</a:t>
            </a:r>
            <a:r>
              <a:rPr lang="en-US" sz="4000" dirty="0" smtClean="0"/>
              <a:t> </a:t>
            </a:r>
            <a:r>
              <a:rPr lang="en-US" sz="4000" dirty="0" err="1" smtClean="0"/>
              <a:t>sudahLulus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70C0"/>
                </a:solidFill>
              </a:rPr>
              <a:t>String</a:t>
            </a:r>
            <a:r>
              <a:rPr lang="en-US" sz="4000" dirty="0" smtClean="0"/>
              <a:t> </a:t>
            </a:r>
            <a:r>
              <a:rPr lang="en-US" sz="4000" dirty="0" err="1" smtClean="0"/>
              <a:t>namaOrtu</a:t>
            </a:r>
            <a:r>
              <a:rPr lang="en-US" sz="4000" dirty="0" smtClean="0"/>
              <a:t>, </a:t>
            </a:r>
            <a:r>
              <a:rPr lang="en-US" sz="4000" dirty="0" err="1" smtClean="0"/>
              <a:t>alamatOrtu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495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 </a:t>
            </a:r>
            <a:r>
              <a:rPr lang="en-US" sz="2400" dirty="0" err="1" smtClean="0"/>
              <a:t>jumlahMahasiswa</a:t>
            </a:r>
            <a:r>
              <a:rPr lang="en-US" sz="2400" dirty="0" smtClean="0"/>
              <a:t>;	  //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double</a:t>
            </a:r>
            <a:r>
              <a:rPr lang="en-US" sz="2400" dirty="0" smtClean="0"/>
              <a:t>  modal2013;	 	//modal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2013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double </a:t>
            </a:r>
            <a:r>
              <a:rPr lang="en-US" sz="2400" dirty="0" smtClean="0"/>
              <a:t> </a:t>
            </a:r>
            <a:r>
              <a:rPr lang="en-US" sz="2400" dirty="0" err="1" smtClean="0"/>
              <a:t>rerataIPS</a:t>
            </a:r>
            <a:r>
              <a:rPr lang="en-US" sz="2400" dirty="0" smtClean="0"/>
              <a:t>, </a:t>
            </a:r>
            <a:r>
              <a:rPr lang="en-US" sz="2400" dirty="0" err="1" smtClean="0"/>
              <a:t>rerataIPK</a:t>
            </a:r>
            <a:r>
              <a:rPr lang="en-US" sz="2400" dirty="0" smtClean="0"/>
              <a:t>;//rata-rata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</a:t>
            </a:r>
            <a:r>
              <a:rPr lang="en-US" sz="2400" dirty="0" err="1" smtClean="0"/>
              <a:t>prestasi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char</a:t>
            </a:r>
            <a:r>
              <a:rPr lang="en-US" sz="2400" dirty="0" smtClean="0"/>
              <a:t>  </a:t>
            </a:r>
            <a:r>
              <a:rPr lang="en-US" sz="2400" dirty="0" err="1" smtClean="0"/>
              <a:t>nilaiFinal</a:t>
            </a:r>
            <a:r>
              <a:rPr lang="en-US" sz="2400" dirty="0" smtClean="0"/>
              <a:t>;		//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matakuliah</a:t>
            </a:r>
            <a:r>
              <a:rPr lang="en-US" sz="2400" dirty="0" smtClean="0"/>
              <a:t> final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boolean</a:t>
            </a:r>
            <a:r>
              <a:rPr lang="en-US" sz="2400" dirty="0" smtClean="0"/>
              <a:t>  </a:t>
            </a:r>
            <a:r>
              <a:rPr lang="en-US" sz="2400" dirty="0" err="1" smtClean="0"/>
              <a:t>sudahLulus</a:t>
            </a:r>
            <a:r>
              <a:rPr lang="en-US" sz="2400" dirty="0" smtClean="0"/>
              <a:t>;	//status </a:t>
            </a:r>
            <a:r>
              <a:rPr lang="en-US" sz="2400" dirty="0" err="1" smtClean="0"/>
              <a:t>kelulusan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/>
              <a:t>  </a:t>
            </a:r>
            <a:r>
              <a:rPr lang="en-US" sz="2400" dirty="0" err="1" smtClean="0"/>
              <a:t>namaOrtu</a:t>
            </a:r>
            <a:r>
              <a:rPr lang="en-US" sz="2400" dirty="0" smtClean="0"/>
              <a:t>, </a:t>
            </a:r>
            <a:r>
              <a:rPr lang="en-US" sz="2400" dirty="0" err="1" smtClean="0"/>
              <a:t>alamatOrtu</a:t>
            </a:r>
            <a:r>
              <a:rPr lang="en-US" sz="2400" dirty="0" smtClean="0"/>
              <a:t>;//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tua</a:t>
            </a:r>
            <a:endParaRPr lang="en-US" sz="2400" dirty="0" smtClean="0"/>
          </a:p>
          <a:p>
            <a:r>
              <a:rPr lang="en-US" sz="2400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IF-then-Else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Statement if-then-else memiliki dua </a:t>
            </a:r>
            <a:r>
              <a:rPr lang="en-US" dirty="0" err="1" smtClean="0"/>
              <a:t>blok</a:t>
            </a:r>
            <a:r>
              <a:rPr lang="id-ID" dirty="0" smtClean="0"/>
              <a:t> per</a:t>
            </a:r>
            <a:r>
              <a:rPr lang="en-US" dirty="0" err="1" smtClean="0"/>
              <a:t>nyataan</a:t>
            </a:r>
            <a:r>
              <a:rPr lang="id-ID" dirty="0" smtClean="0"/>
              <a:t>.</a:t>
            </a:r>
          </a:p>
          <a:p>
            <a:r>
              <a:rPr lang="id-ID" dirty="0" smtClean="0"/>
              <a:t>Jika ekspresi pada if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pernyaan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id-ID" dirty="0" smtClean="0"/>
              <a:t>bernilai salah, maka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id-ID" dirty="0" smtClean="0"/>
              <a:t> else yang akan di-eksekusi.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Syntax IF-Then-Else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4446588"/>
            <a:ext cx="8229600" cy="1196975"/>
          </a:xfrm>
        </p:spPr>
        <p:txBody>
          <a:bodyPr/>
          <a:lstStyle/>
          <a:p>
            <a:r>
              <a:rPr lang="id-ID" smtClean="0"/>
              <a:t>Statement else dapat memiliki lebih dari satu percabangan.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28688" y="1643063"/>
            <a:ext cx="7215187" cy="25542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if(ekspresi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logika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boolen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pada if bernilai </a:t>
            </a:r>
            <a:r>
              <a:rPr lang="id-ID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benar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pada if bernilai </a:t>
            </a:r>
            <a:r>
              <a:rPr lang="id-ID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salah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48" y="443624"/>
            <a:ext cx="8477250" cy="1143000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if- then- else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612007" y="2752250"/>
            <a:ext cx="2250830" cy="1356528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25626" y="2873828"/>
            <a:ext cx="2341266" cy="923330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Blok </a:t>
            </a:r>
            <a:r>
              <a:rPr lang="en-US" dirty="0" err="1" smtClean="0"/>
              <a:t>Pernyataan</a:t>
            </a:r>
            <a:r>
              <a:rPr lang="en-US" dirty="0" smtClean="0"/>
              <a:t> 1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45239" y="4791683"/>
            <a:ext cx="2341266" cy="9233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Blok </a:t>
            </a:r>
            <a:r>
              <a:rPr lang="en-US" dirty="0" err="1" smtClean="0"/>
              <a:t>Pernyataan</a:t>
            </a:r>
            <a:r>
              <a:rPr lang="en-US" dirty="0" smtClean="0"/>
              <a:t> 2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5124" y="2981561"/>
            <a:ext cx="1707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/</a:t>
            </a:r>
            <a:r>
              <a:rPr lang="en-US" dirty="0"/>
              <a:t>B</a:t>
            </a:r>
            <a:r>
              <a:rPr lang="en-US" dirty="0" smtClean="0"/>
              <a:t>oolean</a:t>
            </a:r>
          </a:p>
          <a:p>
            <a:r>
              <a:rPr lang="en-US" dirty="0" smtClean="0"/>
              <a:t>      ?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737422" y="1405036"/>
            <a:ext cx="90938" cy="11489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079630" y="3300042"/>
            <a:ext cx="1075174" cy="70899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782891" y="5164853"/>
            <a:ext cx="2371913" cy="884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692708" y="4129873"/>
            <a:ext cx="150975" cy="10349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55959" y="2956110"/>
            <a:ext cx="9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benar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28360" y="4347866"/>
            <a:ext cx="9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salah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8380325" y="3300042"/>
            <a:ext cx="135652" cy="284368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666892" y="3236390"/>
            <a:ext cx="713433" cy="17026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626698" y="5115841"/>
            <a:ext cx="793820" cy="1732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flipH="1">
            <a:off x="2692707" y="6143727"/>
            <a:ext cx="150973" cy="59871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2828360" y="6058336"/>
            <a:ext cx="5597182" cy="14149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Implementasi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7250" y="2000250"/>
            <a:ext cx="7215188" cy="28622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75;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‘A’;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‘B’;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endParaRPr lang="id-ID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7250" y="2000250"/>
            <a:ext cx="7215188" cy="28622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75;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‘A’;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‘B’;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857250" y="2643188"/>
            <a:ext cx="1857375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1643063" y="2928938"/>
            <a:ext cx="3286125" cy="357187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428751" y="1785937"/>
            <a:ext cx="857250" cy="7143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TextBox 9"/>
          <p:cNvSpPr txBox="1">
            <a:spLocks noChangeArrowheads="1"/>
          </p:cNvSpPr>
          <p:nvPr/>
        </p:nvSpPr>
        <p:spPr bwMode="auto">
          <a:xfrm>
            <a:off x="1357313" y="1357313"/>
            <a:ext cx="1838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 If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214688" y="3357563"/>
            <a:ext cx="1785937" cy="357187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1" name="TextBox 11"/>
          <p:cNvSpPr txBox="1">
            <a:spLocks noChangeArrowheads="1"/>
          </p:cNvSpPr>
          <p:nvPr/>
        </p:nvSpPr>
        <p:spPr bwMode="auto">
          <a:xfrm>
            <a:off x="4714875" y="3714750"/>
            <a:ext cx="4000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Karena ekspresi bernilai benar maka baris perintah ini tidak dijalankan</a:t>
            </a:r>
          </a:p>
        </p:txBody>
      </p:sp>
      <p:sp>
        <p:nvSpPr>
          <p:cNvPr id="18" name="Oval 17"/>
          <p:cNvSpPr/>
          <p:nvPr/>
        </p:nvSpPr>
        <p:spPr>
          <a:xfrm>
            <a:off x="1714500" y="4071938"/>
            <a:ext cx="2928938" cy="50006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3143250" y="4643438"/>
            <a:ext cx="928688" cy="71437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9000" y="5357813"/>
            <a:ext cx="4872038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Baris perintah ini akan dijalankan</a:t>
            </a:r>
          </a:p>
        </p:txBody>
      </p:sp>
      <p:sp>
        <p:nvSpPr>
          <p:cNvPr id="21" name="Oval 20"/>
          <p:cNvSpPr/>
          <p:nvPr/>
        </p:nvSpPr>
        <p:spPr>
          <a:xfrm>
            <a:off x="798513" y="3571875"/>
            <a:ext cx="1857375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892969" y="4393406"/>
            <a:ext cx="1000125" cy="2143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7" name="TextBox 9"/>
          <p:cNvSpPr txBox="1">
            <a:spLocks noChangeArrowheads="1"/>
          </p:cNvSpPr>
          <p:nvPr/>
        </p:nvSpPr>
        <p:spPr bwMode="auto">
          <a:xfrm>
            <a:off x="500063" y="5000625"/>
            <a:ext cx="2114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‘in action’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114800"/>
          </a:xfrm>
          <a:solidFill>
            <a:srgbClr val="FF0000"/>
          </a:solidFill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10 ) {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+ 2;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akhir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“+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akhir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“+ 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 rot="10590253">
            <a:off x="1473753" y="2805267"/>
            <a:ext cx="4565419" cy="990600"/>
          </a:xfrm>
          <a:prstGeom prst="wedgeEllipseCallout">
            <a:avLst>
              <a:gd name="adj1" fmla="val -63622"/>
              <a:gd name="adj2" fmla="val 13676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0641" y="1295400"/>
            <a:ext cx="2903359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Blok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diulang</a:t>
            </a:r>
            <a:endParaRPr lang="en-US" dirty="0" smtClean="0"/>
          </a:p>
          <a:p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&lt; 10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105400"/>
            <a:ext cx="563151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Tiga</a:t>
            </a:r>
            <a:r>
              <a:rPr lang="en-US" dirty="0" smtClean="0"/>
              <a:t> Cara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/>
              <a:t>while			</a:t>
            </a:r>
          </a:p>
          <a:p>
            <a:endParaRPr lang="en-US" dirty="0" smtClean="0"/>
          </a:p>
          <a:p>
            <a:r>
              <a:rPr lang="en-US" dirty="0" smtClean="0"/>
              <a:t>do while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( …;…;…)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705600" cy="1066800"/>
          </a:xfrm>
        </p:spPr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3340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perintah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memakai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&lt;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ekspresi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&gt;) 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blok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pernyataan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>
              <a:buNone/>
            </a:pPr>
            <a:endParaRPr lang="en-US" sz="28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 err="1" smtClean="0"/>
              <a:t>Contoh</a:t>
            </a:r>
            <a:r>
              <a:rPr lang="en-US" sz="2800" b="1" dirty="0" smtClean="0"/>
              <a:t>: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10 ) {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+ 2;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800" dirty="0"/>
          </a:p>
        </p:txBody>
      </p:sp>
      <p:sp>
        <p:nvSpPr>
          <p:cNvPr id="4" name="Oval Callout 3"/>
          <p:cNvSpPr/>
          <p:nvPr/>
        </p:nvSpPr>
        <p:spPr>
          <a:xfrm rot="10800000">
            <a:off x="1752600" y="2133600"/>
            <a:ext cx="3962400" cy="685800"/>
          </a:xfrm>
          <a:prstGeom prst="wedgeEllipseCallout">
            <a:avLst>
              <a:gd name="adj1" fmla="val -76131"/>
              <a:gd name="adj2" fmla="val 39858"/>
            </a:avLst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1981200"/>
            <a:ext cx="1981200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053C1D-42CA-4874-9FBD-E1663358A80B}" type="datetime1">
              <a:rPr lang="en-US" smtClean="0"/>
              <a:pPr>
                <a:defRPr/>
              </a:pPr>
              <a:t>2/5/2020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917C0-53BC-4FFC-B38D-9E40752D1EE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124" name="Picture 2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70485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1981200" y="762000"/>
            <a:ext cx="541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Kesepakatan Pembelajaran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990600" y="2286000"/>
            <a:ext cx="7239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2800" dirty="0" err="1"/>
              <a:t>Senyapkan</a:t>
            </a:r>
            <a:r>
              <a:rPr lang="en-US" sz="2800" dirty="0"/>
              <a:t>/silent HP </a:t>
            </a:r>
            <a:r>
              <a:rPr lang="en-US" sz="2800" dirty="0" err="1"/>
              <a:t>anda</a:t>
            </a:r>
            <a:endParaRPr lang="en-US" sz="2800" dirty="0"/>
          </a:p>
          <a:p>
            <a:pPr marL="514350" indent="-514350">
              <a:buFontTx/>
              <a:buAutoNum type="arabicPeriod"/>
            </a:pPr>
            <a:r>
              <a:rPr lang="en-US" sz="2800" dirty="0" err="1"/>
              <a:t>Terlambat</a:t>
            </a:r>
            <a:r>
              <a:rPr lang="en-US" sz="2800" dirty="0"/>
              <a:t> </a:t>
            </a:r>
            <a:r>
              <a:rPr lang="en-US" sz="2800" dirty="0" err="1"/>
              <a:t>maksimal</a:t>
            </a:r>
            <a:r>
              <a:rPr lang="en-US" sz="2800" dirty="0"/>
              <a:t> 10 </a:t>
            </a:r>
            <a:r>
              <a:rPr lang="en-US" sz="2800" dirty="0" err="1"/>
              <a:t>menit</a:t>
            </a:r>
            <a:endParaRPr lang="en-US" sz="2800" dirty="0"/>
          </a:p>
          <a:p>
            <a:pPr marL="514350" indent="-514350">
              <a:buFontTx/>
              <a:buAutoNum type="arabicPeriod"/>
            </a:pPr>
            <a:r>
              <a:rPr lang="en-US" sz="2800" dirty="0" err="1"/>
              <a:t>Mencontek</a:t>
            </a:r>
            <a:r>
              <a:rPr lang="en-US" sz="2800" dirty="0"/>
              <a:t> </a:t>
            </a:r>
            <a:r>
              <a:rPr lang="en-US" sz="2800" dirty="0" err="1"/>
              <a:t>membawa</a:t>
            </a:r>
            <a:r>
              <a:rPr lang="en-US" sz="2800" dirty="0"/>
              <a:t> </a:t>
            </a:r>
            <a:r>
              <a:rPr lang="en-US" sz="2800" dirty="0" err="1"/>
              <a:t>konsekuensi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lulus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err="1"/>
              <a:t>Usahakan</a:t>
            </a:r>
            <a:r>
              <a:rPr lang="en-US" sz="2800" dirty="0"/>
              <a:t> </a:t>
            </a:r>
            <a:r>
              <a:rPr lang="en-US" sz="2800" dirty="0" err="1"/>
              <a:t>membawa</a:t>
            </a:r>
            <a:r>
              <a:rPr lang="en-US" sz="2800" dirty="0"/>
              <a:t> </a:t>
            </a:r>
            <a:r>
              <a:rPr lang="en-US" sz="2800" dirty="0" smtClean="0"/>
              <a:t>flash disk </a:t>
            </a:r>
            <a:r>
              <a:rPr lang="en-US" sz="2800" dirty="0" err="1" smtClean="0"/>
              <a:t>atau</a:t>
            </a:r>
            <a:r>
              <a:rPr lang="en-US" sz="2800" dirty="0" smtClean="0"/>
              <a:t> cloud disk </a:t>
            </a:r>
            <a:r>
              <a:rPr lang="en-US" sz="2800" dirty="0" err="1"/>
              <a:t>sewaktu</a:t>
            </a:r>
            <a:r>
              <a:rPr lang="en-US" sz="2800" dirty="0"/>
              <a:t> </a:t>
            </a:r>
            <a:r>
              <a:rPr lang="en-US" sz="2800" dirty="0" err="1" smtClean="0"/>
              <a:t>kuliah</a:t>
            </a:r>
            <a:endParaRPr lang="en-US" sz="2800" dirty="0" smtClean="0"/>
          </a:p>
          <a:p>
            <a:pPr marL="514350" indent="-514350">
              <a:buFontTx/>
              <a:buAutoNum type="arabicPeriod"/>
            </a:pPr>
            <a:r>
              <a:rPr lang="en-US" sz="2800" dirty="0" err="1" smtClean="0"/>
              <a:t>Usahakan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keluar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selama</a:t>
            </a:r>
            <a:r>
              <a:rPr lang="en-US" sz="2800" dirty="0" smtClean="0"/>
              <a:t> </a:t>
            </a:r>
            <a:r>
              <a:rPr lang="en-US" sz="2800" dirty="0" err="1" smtClean="0"/>
              <a:t>kuliah</a:t>
            </a:r>
            <a:r>
              <a:rPr lang="en-US" sz="2800" dirty="0" smtClean="0"/>
              <a:t>/</a:t>
            </a:r>
            <a:r>
              <a:rPr lang="en-US" sz="2800" dirty="0" err="1" smtClean="0"/>
              <a:t>ujian</a:t>
            </a:r>
            <a:endParaRPr lang="en-US" sz="2800" dirty="0"/>
          </a:p>
          <a:p>
            <a:pPr marL="514350" indent="-514350">
              <a:buFontTx/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Catatan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Dalam perulangan harus didefinisikan atau harus diketahui terlebih dahulu :</a:t>
            </a:r>
          </a:p>
          <a:p>
            <a:pPr lvl="1"/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Nilai awal variabel yang digunakan dalam ekspresi boolean</a:t>
            </a:r>
          </a:p>
          <a:p>
            <a:pPr lvl="1"/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Perubahan variabel yang digunakan dalam ekspresi boolean</a:t>
            </a:r>
          </a:p>
          <a:p>
            <a:pPr lvl="1"/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Kondisi sehingga ekspresi boolean akan bernilai salah/false</a:t>
            </a:r>
          </a:p>
          <a:p>
            <a:endParaRPr lang="id-ID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Catatan - 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Nilai awal variabel yang digunakan dalam ekspresi boolean adalah :</a:t>
            </a:r>
          </a:p>
          <a:p>
            <a:pPr>
              <a:buNone/>
            </a:pPr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		bilangan =0;</a:t>
            </a:r>
          </a:p>
          <a:p>
            <a:pPr lvl="0"/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Perubahan variabel yang digunakan dalam ekspresi boolean</a:t>
            </a:r>
          </a:p>
          <a:p>
            <a:pPr>
              <a:buNone/>
            </a:pPr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		bilangan = bilangan +2;</a:t>
            </a:r>
          </a:p>
          <a:p>
            <a:pPr lvl="0"/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Kondisi sehingga ekspresi boolean akan bernilai salah/false</a:t>
            </a:r>
          </a:p>
          <a:p>
            <a:pPr>
              <a:buNone/>
            </a:pPr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id-ID" sz="2400" dirty="0" smtClean="0">
                <a:solidFill>
                  <a:schemeClr val="accent5">
                    <a:lumMod val="10000"/>
                  </a:schemeClr>
                </a:solidFill>
              </a:rPr>
              <a:t>bilangan &lt; 10     // salah jika bilangan &gt;= 10</a:t>
            </a:r>
            <a:endParaRPr lang="id-ID" sz="240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/>
          <a:lstStyle/>
          <a:p>
            <a:r>
              <a:rPr lang="en-US" dirty="0" err="1" smtClean="0"/>
              <a:t>Contoh-contoh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638800"/>
          </a:xfrm>
          <a:solidFill>
            <a:srgbClr val="002060"/>
          </a:solidFill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rogram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menampilkan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1, 2, 3, ….., 15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baris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Looping1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16 ) {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</a:t>
            </a:r>
            <a:r>
              <a:rPr lang="en-US" sz="24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println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+ 1;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2800" dirty="0" smtClean="0"/>
              <a:t>Program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 1, 2, 3, ….., 20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4864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Looping2 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public static void main(String[]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while (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21 ) 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</a:t>
            </a:r>
            <a:r>
              <a:rPr lang="en-US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“,     “);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}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+ 10 + …. + 100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763000" cy="45720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Looping3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100 ) {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+ 5;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5+10+…+100 =  “+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121920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memodifikasi</a:t>
            </a:r>
            <a:r>
              <a:rPr lang="en-US" sz="2400" dirty="0" smtClean="0"/>
              <a:t> program 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en-US" sz="2400" dirty="0" smtClean="0"/>
              <a:t> </a:t>
            </a:r>
            <a:r>
              <a:rPr lang="en-US" sz="2400" dirty="0" err="1" smtClean="0"/>
              <a:t>kelipatan</a:t>
            </a:r>
            <a:r>
              <a:rPr lang="en-US" sz="2400" dirty="0" smtClean="0"/>
              <a:t> 5 yang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lewat</a:t>
            </a:r>
            <a:r>
              <a:rPr lang="en-US" sz="2400" dirty="0" smtClean="0"/>
              <a:t> keyboard 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763000" cy="45720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Looping3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100 ) {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+ 5;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5+10+…+100 =  “+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/>
              <a:t>Metode</a:t>
            </a:r>
            <a:r>
              <a:rPr lang="en-US" sz="2800" dirty="0" smtClean="0"/>
              <a:t> paling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dipahami</a:t>
            </a:r>
            <a:r>
              <a:rPr lang="en-US" sz="2800" dirty="0" smtClean="0"/>
              <a:t> </a:t>
            </a:r>
            <a:r>
              <a:rPr lang="en-US" sz="2800" dirty="0" err="1" smtClean="0"/>
              <a:t>memakai</a:t>
            </a:r>
            <a:r>
              <a:rPr lang="en-US" sz="2800" dirty="0" smtClean="0"/>
              <a:t> </a:t>
            </a:r>
            <a:r>
              <a:rPr lang="en-US" sz="2800" dirty="0" err="1" smtClean="0"/>
              <a:t>konsep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Diberikan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/</a:t>
            </a:r>
            <a:r>
              <a:rPr lang="en-US" sz="2800" dirty="0" err="1" smtClean="0"/>
              <a:t>metode</a:t>
            </a:r>
            <a:r>
              <a:rPr lang="en-US" sz="2800" dirty="0" smtClean="0"/>
              <a:t> f(x, y) = 2 x + 5 y</a:t>
            </a:r>
          </a:p>
          <a:p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</a:p>
          <a:p>
            <a:pPr lvl="1"/>
            <a:r>
              <a:rPr lang="en-US" dirty="0" smtClean="0"/>
              <a:t>f(2,4) = 2 • 2 + 5 </a:t>
            </a:r>
            <a:r>
              <a:rPr lang="en-US" dirty="0" smtClean="0">
                <a:sym typeface="Symbol"/>
              </a:rPr>
              <a:t> 4 = 24</a:t>
            </a:r>
          </a:p>
          <a:p>
            <a:pPr lvl="1"/>
            <a:r>
              <a:rPr lang="en-US" dirty="0" smtClean="0">
                <a:sym typeface="Symbol"/>
              </a:rPr>
              <a:t>f( - 5 , 10 ) = </a:t>
            </a:r>
            <a:r>
              <a:rPr lang="en-US" dirty="0" smtClean="0"/>
              <a:t>2 • (-5) + 5 </a:t>
            </a:r>
            <a:r>
              <a:rPr lang="en-US" dirty="0" smtClean="0">
                <a:sym typeface="Symbol"/>
              </a:rPr>
              <a:t> 10 = 40</a:t>
            </a:r>
          </a:p>
          <a:p>
            <a:pPr lvl="2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3505200"/>
            <a:ext cx="2743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 formal:</a:t>
            </a:r>
          </a:p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mendefinisikan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metode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5410200"/>
            <a:ext cx="2438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Parameter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aktual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5638800"/>
            <a:ext cx="2438400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Parameter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aktual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0800000">
            <a:off x="5257800" y="3352800"/>
            <a:ext cx="1219200" cy="457200"/>
          </a:xfrm>
          <a:prstGeom prst="curvedConnector3">
            <a:avLst>
              <a:gd name="adj1" fmla="val 14375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0800000">
            <a:off x="5638800" y="2971800"/>
            <a:ext cx="1752600" cy="457200"/>
          </a:xfrm>
          <a:prstGeom prst="curvedConnector3">
            <a:avLst>
              <a:gd name="adj1" fmla="val -5652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0"/>
          </p:cNvCxnSpPr>
          <p:nvPr/>
        </p:nvCxnSpPr>
        <p:spPr>
          <a:xfrm rot="16200000" flipV="1">
            <a:off x="2438400" y="4648200"/>
            <a:ext cx="685800" cy="1295400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>
            <a:off x="2057400" y="4038600"/>
            <a:ext cx="3657600" cy="1295400"/>
          </a:xfrm>
          <a:prstGeom prst="curvedConnector3">
            <a:avLst>
              <a:gd name="adj1" fmla="val -2569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Kaitan</a:t>
            </a:r>
            <a:r>
              <a:rPr lang="en-US" dirty="0" smtClean="0"/>
              <a:t> Parameter Formal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Parameter formal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deklarasinya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endParaRPr lang="en-US" dirty="0" smtClean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parameter </a:t>
            </a:r>
            <a:r>
              <a:rPr lang="en-US" dirty="0" err="1" smtClean="0"/>
              <a:t>aktual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korespodensi</a:t>
            </a:r>
            <a:r>
              <a:rPr lang="en-US" dirty="0" smtClean="0"/>
              <a:t> </a:t>
            </a:r>
            <a:r>
              <a:rPr lang="en-US" dirty="0" err="1" smtClean="0"/>
              <a:t>satu-satu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parameter formal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aktual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Korespondensi</a:t>
            </a:r>
            <a:r>
              <a:rPr lang="en-US" dirty="0" smtClean="0"/>
              <a:t> </a:t>
            </a:r>
            <a:r>
              <a:rPr lang="en-US" dirty="0" err="1" smtClean="0"/>
              <a:t>satu-satu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menyangkut</a:t>
            </a:r>
            <a:endParaRPr lang="en-US" dirty="0" smtClean="0"/>
          </a:p>
          <a:p>
            <a:pPr lvl="1"/>
            <a:r>
              <a:rPr lang="en-US" dirty="0" err="1" smtClean="0"/>
              <a:t>Urutan</a:t>
            </a:r>
            <a:endParaRPr lang="en-US" dirty="0" smtClean="0"/>
          </a:p>
          <a:p>
            <a:pPr lvl="1"/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static void </a:t>
            </a:r>
            <a:r>
              <a:rPr lang="en-US" sz="2400" dirty="0" err="1" smtClean="0"/>
              <a:t>hitungSesuatu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N, double x,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test) {</a:t>
            </a:r>
          </a:p>
          <a:p>
            <a:pPr>
              <a:buNone/>
            </a:pPr>
            <a:r>
              <a:rPr lang="en-US" sz="2400" dirty="0" smtClean="0"/>
              <a:t>	// </a:t>
            </a:r>
            <a:r>
              <a:rPr lang="en-US" sz="2400" dirty="0" err="1" smtClean="0"/>
              <a:t>pernyataan-pernyataan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menghitungSesuatu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Pemanggilan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aats</a:t>
            </a:r>
            <a:r>
              <a:rPr lang="en-US" sz="2400" dirty="0" smtClean="0"/>
              <a:t> </a:t>
            </a:r>
            <a:r>
              <a:rPr lang="en-US" sz="2400" dirty="0" err="1" smtClean="0"/>
              <a:t>memakai</a:t>
            </a:r>
            <a:r>
              <a:rPr lang="en-US" sz="2400" dirty="0" smtClean="0"/>
              <a:t> parameter formal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meskipun</a:t>
            </a:r>
            <a:r>
              <a:rPr lang="en-US" sz="2400" dirty="0" smtClean="0"/>
              <a:t>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syarat</a:t>
            </a:r>
            <a:r>
              <a:rPr lang="en-US" sz="2400" dirty="0" smtClean="0"/>
              <a:t> </a:t>
            </a:r>
            <a:r>
              <a:rPr lang="en-US" sz="2400" dirty="0" err="1" smtClean="0"/>
              <a:t>yakni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 err="1" smtClean="0"/>
              <a:t>datanya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hitungSesuatu</a:t>
            </a:r>
            <a:r>
              <a:rPr lang="en-US" sz="2400" dirty="0" smtClean="0"/>
              <a:t>(17, </a:t>
            </a:r>
            <a:r>
              <a:rPr lang="en-US" sz="2400" dirty="0" err="1" smtClean="0"/>
              <a:t>Math.sqrt</a:t>
            </a:r>
            <a:r>
              <a:rPr lang="en-US" sz="2400" dirty="0" smtClean="0"/>
              <a:t>(z+1), z &gt;= 10);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676400" y="2895600"/>
            <a:ext cx="3048000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628900" y="2933700"/>
            <a:ext cx="30480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343400" y="2971800"/>
            <a:ext cx="30480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Eksekusi</a:t>
            </a:r>
            <a:r>
              <a:rPr lang="en-US" dirty="0" smtClean="0"/>
              <a:t> Parameter Formal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Dari  </a:t>
            </a:r>
            <a:r>
              <a:rPr lang="en-US" sz="1400" b="1" dirty="0" err="1" smtClean="0"/>
              <a:t>metode</a:t>
            </a:r>
            <a:endParaRPr lang="en-US" sz="1400" b="1" dirty="0" smtClean="0"/>
          </a:p>
          <a:p>
            <a:pPr indent="3175">
              <a:buNone/>
            </a:pPr>
            <a:r>
              <a:rPr lang="en-US" sz="1400" b="1" dirty="0" smtClean="0"/>
              <a:t>static void </a:t>
            </a:r>
            <a:r>
              <a:rPr lang="en-US" sz="1400" b="1" dirty="0" err="1" smtClean="0"/>
              <a:t>hitungSesuatu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N, double x, </a:t>
            </a:r>
            <a:r>
              <a:rPr lang="en-US" sz="1400" b="1" dirty="0" err="1" smtClean="0"/>
              <a:t>boolean</a:t>
            </a:r>
            <a:r>
              <a:rPr lang="en-US" sz="1400" b="1" dirty="0" smtClean="0"/>
              <a:t> test) {</a:t>
            </a:r>
          </a:p>
          <a:p>
            <a:pPr indent="3175">
              <a:buNone/>
            </a:pPr>
            <a:r>
              <a:rPr lang="en-US" sz="1400" b="1" dirty="0" smtClean="0"/>
              <a:t>	// </a:t>
            </a:r>
            <a:r>
              <a:rPr lang="en-US" sz="1400" b="1" dirty="0" err="1" smtClean="0"/>
              <a:t>pernyataan-pernyataan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untuk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menghitungSesuatu</a:t>
            </a:r>
            <a:endParaRPr lang="en-US" sz="1400" b="1" dirty="0" smtClean="0"/>
          </a:p>
          <a:p>
            <a:pPr indent="3175">
              <a:buNone/>
            </a:pPr>
            <a:r>
              <a:rPr lang="en-US" sz="1400" b="1" dirty="0" smtClean="0"/>
              <a:t>}</a:t>
            </a:r>
          </a:p>
          <a:p>
            <a:pPr>
              <a:buNone/>
            </a:pPr>
            <a:r>
              <a:rPr lang="en-US" sz="1400" b="1" dirty="0" err="1" smtClean="0"/>
              <a:t>Ketika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hitungSesuatu</a:t>
            </a:r>
            <a:r>
              <a:rPr lang="en-US" sz="1400" b="1" dirty="0" smtClean="0"/>
              <a:t>(17, </a:t>
            </a:r>
            <a:r>
              <a:rPr lang="en-US" sz="1400" b="1" dirty="0" err="1" smtClean="0"/>
              <a:t>Math.sqrt</a:t>
            </a:r>
            <a:r>
              <a:rPr lang="en-US" sz="1400" b="1" dirty="0" smtClean="0"/>
              <a:t>(z+1), z &gt;= 10);</a:t>
            </a:r>
          </a:p>
          <a:p>
            <a:pPr>
              <a:buNone/>
            </a:pPr>
            <a:r>
              <a:rPr lang="en-US" sz="1400" b="1" dirty="0" err="1" smtClean="0"/>
              <a:t>Dieksekusi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maka</a:t>
            </a:r>
            <a:r>
              <a:rPr lang="en-US" sz="1400" b="1" dirty="0" smtClean="0"/>
              <a:t> yang </a:t>
            </a:r>
            <a:r>
              <a:rPr lang="en-US" sz="1400" b="1" dirty="0" err="1" smtClean="0"/>
              <a:t>terjadi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seperti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dalam</a:t>
            </a:r>
            <a:r>
              <a:rPr lang="en-US" sz="1400" b="1" dirty="0" smtClean="0"/>
              <a:t> program </a:t>
            </a:r>
            <a:r>
              <a:rPr lang="en-US" sz="1400" b="1" dirty="0" err="1" smtClean="0"/>
              <a:t>berikut</a:t>
            </a:r>
            <a:endParaRPr lang="en-US" sz="1400" b="1" dirty="0" smtClean="0"/>
          </a:p>
          <a:p>
            <a:pPr marL="393700" indent="-47625">
              <a:buNone/>
            </a:pPr>
            <a:r>
              <a:rPr lang="en-US" sz="1400" b="1" dirty="0" smtClean="0"/>
              <a:t>{</a:t>
            </a:r>
          </a:p>
          <a:p>
            <a:pPr marL="393700" indent="-47625">
              <a:buNone/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N;		              // </a:t>
            </a:r>
            <a:r>
              <a:rPr lang="en-US" sz="1400" b="1" dirty="0" err="1" smtClean="0"/>
              <a:t>Memesan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tempat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memori</a:t>
            </a:r>
            <a:r>
              <a:rPr lang="en-US" sz="1400" b="1" dirty="0" smtClean="0"/>
              <a:t>.</a:t>
            </a:r>
          </a:p>
          <a:p>
            <a:pPr marL="393700" indent="-47625">
              <a:buNone/>
            </a:pPr>
            <a:r>
              <a:rPr lang="en-US" sz="1400" b="1" dirty="0" smtClean="0"/>
              <a:t>double x;</a:t>
            </a:r>
          </a:p>
          <a:p>
            <a:pPr marL="393700" indent="-47625">
              <a:buNone/>
            </a:pPr>
            <a:r>
              <a:rPr lang="en-US" sz="1400" b="1" dirty="0" err="1" smtClean="0"/>
              <a:t>boolean</a:t>
            </a:r>
            <a:r>
              <a:rPr lang="en-US" sz="1400" b="1" dirty="0" smtClean="0"/>
              <a:t> test;</a:t>
            </a:r>
          </a:p>
          <a:p>
            <a:pPr marL="393700" indent="-47625">
              <a:buNone/>
            </a:pPr>
            <a:r>
              <a:rPr lang="en-US" sz="1400" b="1" dirty="0" smtClean="0"/>
              <a:t>N = 17;	             // </a:t>
            </a:r>
            <a:r>
              <a:rPr lang="en-US" sz="1400" b="1" dirty="0" err="1" smtClean="0"/>
              <a:t>Mengisi</a:t>
            </a:r>
            <a:r>
              <a:rPr lang="en-US" sz="1400" b="1" dirty="0" smtClean="0"/>
              <a:t> 17 </a:t>
            </a:r>
            <a:r>
              <a:rPr lang="en-US" sz="1400" b="1" dirty="0" err="1" smtClean="0"/>
              <a:t>ke</a:t>
            </a:r>
            <a:r>
              <a:rPr lang="en-US" sz="1400" b="1" dirty="0" smtClean="0"/>
              <a:t> parameter </a:t>
            </a:r>
            <a:r>
              <a:rPr lang="en-US" sz="1400" b="1" dirty="0" err="1" smtClean="0"/>
              <a:t>pertama</a:t>
            </a:r>
            <a:r>
              <a:rPr lang="en-US" sz="1400" b="1" dirty="0" smtClean="0"/>
              <a:t>, N.</a:t>
            </a:r>
          </a:p>
          <a:p>
            <a:pPr marL="393700" indent="-47625">
              <a:buNone/>
            </a:pPr>
            <a:r>
              <a:rPr lang="en-US" sz="1400" b="1" dirty="0" smtClean="0"/>
              <a:t>x = </a:t>
            </a:r>
            <a:r>
              <a:rPr lang="en-US" sz="1400" b="1" dirty="0" err="1" smtClean="0"/>
              <a:t>Math.sqrt</a:t>
            </a:r>
            <a:r>
              <a:rPr lang="en-US" sz="1400" b="1" dirty="0" smtClean="0"/>
              <a:t>(z+1);        // </a:t>
            </a:r>
            <a:r>
              <a:rPr lang="en-US" sz="1400" b="1" dirty="0" err="1" smtClean="0"/>
              <a:t>Menghitung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Math.sqrt</a:t>
            </a:r>
            <a:r>
              <a:rPr lang="en-US" sz="1400" b="1" dirty="0" smtClean="0"/>
              <a:t>(z+1),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menyimpannya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</a:t>
            </a:r>
            <a:r>
              <a:rPr lang="en-US" sz="1400" b="1" dirty="0" smtClean="0"/>
              <a:t> </a:t>
            </a:r>
          </a:p>
          <a:p>
            <a:pPr marL="393700" indent="-47625">
              <a:buNone/>
            </a:pPr>
            <a:r>
              <a:rPr lang="en-US" sz="1400" b="1" dirty="0" smtClean="0"/>
              <a:t>			</a:t>
            </a:r>
            <a:r>
              <a:rPr lang="en-US" sz="1400" b="1" smtClean="0"/>
              <a:t>             //   </a:t>
            </a:r>
            <a:r>
              <a:rPr lang="en-US" sz="1400" b="1" dirty="0" smtClean="0"/>
              <a:t>parameter formal, x.</a:t>
            </a:r>
          </a:p>
          <a:p>
            <a:pPr marL="393700" indent="-47625">
              <a:buNone/>
            </a:pPr>
            <a:r>
              <a:rPr lang="en-US" sz="1400" b="1" dirty="0" smtClean="0"/>
              <a:t>test = (z &gt;= 10);             // </a:t>
            </a:r>
            <a:r>
              <a:rPr lang="en-US" sz="1400" b="1" dirty="0" err="1" smtClean="0"/>
              <a:t>Menentukan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kebenaran</a:t>
            </a:r>
            <a:r>
              <a:rPr lang="en-US" sz="1400" b="1" dirty="0" smtClean="0"/>
              <a:t>  "z &gt;= 10"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menyimpan</a:t>
            </a:r>
            <a:r>
              <a:rPr lang="en-US" sz="1400" b="1" dirty="0" smtClean="0"/>
              <a:t> 		              //   </a:t>
            </a:r>
            <a:r>
              <a:rPr lang="en-US" sz="1400" b="1" dirty="0" err="1" smtClean="0"/>
              <a:t>hasilnya</a:t>
            </a:r>
            <a:r>
              <a:rPr lang="en-US" sz="1400" b="1" dirty="0" smtClean="0"/>
              <a:t> (true/false) </a:t>
            </a:r>
            <a:r>
              <a:rPr lang="en-US" sz="1400" b="1" dirty="0" err="1" smtClean="0"/>
              <a:t>ke</a:t>
            </a:r>
            <a:r>
              <a:rPr lang="en-US" sz="1400" b="1" dirty="0" smtClean="0"/>
              <a:t> parameter formal test</a:t>
            </a:r>
          </a:p>
          <a:p>
            <a:pPr marL="393700" indent="-47625">
              <a:buNone/>
            </a:pPr>
            <a:r>
              <a:rPr lang="en-US" sz="1400" b="1" dirty="0" smtClean="0"/>
              <a:t>// </a:t>
            </a:r>
            <a:r>
              <a:rPr lang="en-US" sz="1400" b="1" dirty="0" err="1" smtClean="0"/>
              <a:t>Pernyataan-pernyataan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untuk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menggitung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sesuatu</a:t>
            </a:r>
            <a:endParaRPr lang="en-US" sz="1400" b="1" dirty="0" smtClean="0"/>
          </a:p>
          <a:p>
            <a:pPr marL="393700" indent="-47625">
              <a:buNone/>
            </a:pPr>
            <a:r>
              <a:rPr lang="en-US" sz="1400" b="1" dirty="0" smtClean="0"/>
              <a:t>}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6C5574-53AF-4369-BE47-BFAE4968D316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8D51F-8BC7-4D6D-AF92-4B7B7042901B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148" name="Picture 2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70485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250825" y="4048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800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Refleksi</a:t>
            </a:r>
            <a:endParaRPr lang="en-US" sz="4800" b="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539750" y="20605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400" b="0"/>
              <a:t>Sebutkan 3 kesulitan utama yang anda hadapi dalam kuliah pemrograman di semester I ?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400" b="0"/>
              <a:t>Kira-kira apa penyebab utama dari setiap kesulitan yang anda hadapi ?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400" b="0"/>
              <a:t>Berikan 3 usulan konkrit untuk kuliah PBO I sehingga Anda akan lebih mudah memahami dan membuat program komputer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6C5574-53AF-4369-BE47-BFAE4968D316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CBD1C-24B3-4F1A-B19B-B440AFF038AE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7172" name="Picture 2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70485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250825" y="4048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8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Cara </a:t>
            </a:r>
            <a:r>
              <a:rPr lang="en-US" sz="4800" b="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pandang</a:t>
            </a:r>
            <a:r>
              <a:rPr lang="en-US" sz="4800" b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sz="4800" b="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Paradigma</a:t>
            </a:r>
            <a:endParaRPr lang="en-US" sz="4800" b="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539750" y="20605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400" b="0" dirty="0" err="1"/>
              <a:t>Bagaimana</a:t>
            </a:r>
            <a:r>
              <a:rPr lang="en-US" sz="2400" b="0" dirty="0"/>
              <a:t> </a:t>
            </a:r>
            <a:r>
              <a:rPr lang="en-US" sz="2400" b="0" dirty="0" err="1"/>
              <a:t>cara</a:t>
            </a:r>
            <a:r>
              <a:rPr lang="en-US" sz="2400" b="0" dirty="0"/>
              <a:t> </a:t>
            </a:r>
            <a:r>
              <a:rPr lang="en-US" sz="2400" b="0" dirty="0" err="1"/>
              <a:t>Anda</a:t>
            </a:r>
            <a:r>
              <a:rPr lang="en-US" sz="2400" b="0" dirty="0"/>
              <a:t> </a:t>
            </a:r>
            <a:r>
              <a:rPr lang="en-US" sz="2400" b="0" dirty="0" err="1"/>
              <a:t>melihat</a:t>
            </a:r>
            <a:r>
              <a:rPr lang="en-US" sz="2400" b="0" dirty="0"/>
              <a:t> </a:t>
            </a:r>
            <a:r>
              <a:rPr lang="en-US" sz="2400" b="0" dirty="0" err="1"/>
              <a:t>dunia</a:t>
            </a:r>
            <a:r>
              <a:rPr lang="en-US" sz="2400" b="0" dirty="0"/>
              <a:t>?</a:t>
            </a:r>
          </a:p>
          <a:p>
            <a:pPr marL="990600" lvl="1" indent="-5334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sz="2000" b="0" dirty="0"/>
              <a:t>Kumpulan </a:t>
            </a:r>
            <a:r>
              <a:rPr lang="en-US" sz="2000" b="0" dirty="0" err="1" smtClean="0"/>
              <a:t>kegiatan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atau</a:t>
            </a:r>
            <a:r>
              <a:rPr lang="en-US" sz="2000" b="0" dirty="0" smtClean="0"/>
              <a:t> proses ?</a:t>
            </a:r>
            <a:endParaRPr lang="en-US" sz="2000" b="0" dirty="0"/>
          </a:p>
          <a:p>
            <a:pPr marL="990600" lvl="1" indent="-5334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sz="2000" b="0" dirty="0"/>
              <a:t>Kumpulan </a:t>
            </a:r>
            <a:r>
              <a:rPr lang="en-US" sz="2000" b="0" dirty="0" err="1"/>
              <a:t>masalah</a:t>
            </a:r>
            <a:r>
              <a:rPr lang="en-US" sz="2000" b="0" dirty="0"/>
              <a:t>?</a:t>
            </a:r>
          </a:p>
          <a:p>
            <a:pPr marL="990600" lvl="1" indent="-5334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sz="2000" b="0" dirty="0"/>
              <a:t>Kumpulan </a:t>
            </a:r>
            <a:r>
              <a:rPr lang="en-US" sz="2000" b="0" dirty="0" err="1"/>
              <a:t>struktur</a:t>
            </a:r>
            <a:r>
              <a:rPr lang="en-US" sz="2000" b="0" dirty="0"/>
              <a:t> </a:t>
            </a:r>
            <a:r>
              <a:rPr lang="en-US" sz="2000" b="0" dirty="0" err="1"/>
              <a:t>molekul</a:t>
            </a:r>
            <a:r>
              <a:rPr lang="en-US" sz="2000" b="0" dirty="0"/>
              <a:t>?</a:t>
            </a:r>
          </a:p>
          <a:p>
            <a:pPr marL="990600" lvl="1" indent="-5334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sz="2000" b="0" dirty="0"/>
              <a:t>Kumpulan </a:t>
            </a:r>
            <a:r>
              <a:rPr lang="en-US" sz="2000" b="0" dirty="0" err="1"/>
              <a:t>warna</a:t>
            </a:r>
            <a:r>
              <a:rPr lang="en-US" sz="2000" b="0" dirty="0"/>
              <a:t> </a:t>
            </a:r>
            <a:r>
              <a:rPr lang="en-US" sz="2000" b="0" dirty="0" err="1"/>
              <a:t>dan</a:t>
            </a:r>
            <a:r>
              <a:rPr lang="en-US" sz="2000" b="0" dirty="0"/>
              <a:t> </a:t>
            </a:r>
            <a:r>
              <a:rPr lang="en-US" sz="2000" b="0" dirty="0" err="1"/>
              <a:t>bentuk</a:t>
            </a:r>
            <a:r>
              <a:rPr lang="en-US" sz="2000" b="0" dirty="0"/>
              <a:t>?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400" b="0" dirty="0"/>
              <a:t>So what’s the difference? Any problem about it?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400" b="0" dirty="0" err="1"/>
              <a:t>Bagi</a:t>
            </a:r>
            <a:r>
              <a:rPr lang="en-US" sz="2400" b="0" dirty="0"/>
              <a:t> programmer, </a:t>
            </a:r>
            <a:r>
              <a:rPr lang="en-US" sz="2400" b="0" dirty="0" err="1"/>
              <a:t>bagaimana</a:t>
            </a:r>
            <a:r>
              <a:rPr lang="en-US" sz="2400" b="0" dirty="0"/>
              <a:t> </a:t>
            </a:r>
            <a:r>
              <a:rPr lang="en-US" sz="2400" b="0" dirty="0" err="1"/>
              <a:t>memandang</a:t>
            </a:r>
            <a:r>
              <a:rPr lang="en-US" sz="2400" b="0" dirty="0"/>
              <a:t> </a:t>
            </a:r>
            <a:r>
              <a:rPr lang="en-US" sz="2400" b="0" dirty="0" err="1"/>
              <a:t>dunia</a:t>
            </a:r>
            <a:r>
              <a:rPr lang="en-US" sz="2400" b="0" dirty="0"/>
              <a:t>  </a:t>
            </a:r>
            <a:r>
              <a:rPr lang="en-US" sz="2400" b="0" dirty="0" err="1"/>
              <a:t>akan</a:t>
            </a:r>
            <a:r>
              <a:rPr lang="en-US" sz="2400" b="0" dirty="0"/>
              <a:t> </a:t>
            </a:r>
            <a:r>
              <a:rPr lang="en-US" sz="2400" b="0" dirty="0" err="1"/>
              <a:t>sangat</a:t>
            </a:r>
            <a:r>
              <a:rPr lang="en-US" sz="2400" b="0" dirty="0"/>
              <a:t> </a:t>
            </a:r>
            <a:r>
              <a:rPr lang="en-US" sz="2400" b="0" dirty="0" err="1"/>
              <a:t>berpengruh</a:t>
            </a:r>
            <a:r>
              <a:rPr lang="en-US" sz="2400" b="0" dirty="0"/>
              <a:t> </a:t>
            </a:r>
            <a:r>
              <a:rPr lang="en-US" sz="2400" b="0" dirty="0" err="1"/>
              <a:t>karena</a:t>
            </a:r>
            <a:r>
              <a:rPr lang="en-US" sz="2400" b="0" dirty="0"/>
              <a:t> </a:t>
            </a:r>
            <a:r>
              <a:rPr lang="en-US" sz="2400" b="0" dirty="0" err="1"/>
              <a:t>tugasnya</a:t>
            </a:r>
            <a:r>
              <a:rPr lang="en-US" sz="2400" b="0" dirty="0"/>
              <a:t> </a:t>
            </a:r>
            <a:r>
              <a:rPr lang="en-US" sz="2400" b="0" dirty="0" err="1"/>
              <a:t>adalah</a:t>
            </a:r>
            <a:r>
              <a:rPr lang="en-US" sz="2400" b="0" dirty="0"/>
              <a:t> </a:t>
            </a:r>
            <a:r>
              <a:rPr lang="en-US" sz="2400" b="0" dirty="0" err="1"/>
              <a:t>meniru</a:t>
            </a:r>
            <a:r>
              <a:rPr lang="en-US" sz="2400" b="0" dirty="0"/>
              <a:t> </a:t>
            </a:r>
            <a:r>
              <a:rPr lang="en-US" sz="2400" b="0" dirty="0" err="1"/>
              <a:t>dunia</a:t>
            </a:r>
            <a:r>
              <a:rPr lang="en-US" sz="2400" b="0" dirty="0"/>
              <a:t> </a:t>
            </a:r>
            <a:r>
              <a:rPr lang="en-US" sz="2400" b="0" dirty="0" err="1"/>
              <a:t>nyata</a:t>
            </a:r>
            <a:r>
              <a:rPr lang="en-US" sz="2400" b="0" dirty="0"/>
              <a:t> </a:t>
            </a:r>
            <a:r>
              <a:rPr lang="en-US" sz="2400" b="0" dirty="0" err="1"/>
              <a:t>dalam</a:t>
            </a:r>
            <a:r>
              <a:rPr lang="en-US" sz="2400" b="0" dirty="0"/>
              <a:t> program.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794C63-71D2-4ED6-B5BF-9939D2F8CA5E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F61728-7B4B-4583-BF97-ECC451DF0D9B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8196" name="Picture 2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70485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250825" y="4048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8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Apa itu OO?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539750" y="20605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800" b="0" dirty="0" err="1"/>
              <a:t>Komedian</a:t>
            </a:r>
            <a:r>
              <a:rPr lang="en-US" sz="2800" b="0" dirty="0"/>
              <a:t> George Carlin : </a:t>
            </a:r>
          </a:p>
          <a:p>
            <a:pPr marL="990600" lvl="1" indent="-5334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sz="2400" b="0" dirty="0" err="1"/>
              <a:t>dunia</a:t>
            </a:r>
            <a:r>
              <a:rPr lang="en-US" sz="2400" b="0" dirty="0"/>
              <a:t> </a:t>
            </a:r>
            <a:r>
              <a:rPr lang="en-US" sz="2400" b="0" dirty="0" err="1"/>
              <a:t>adalah</a:t>
            </a:r>
            <a:r>
              <a:rPr lang="en-US" sz="2400" b="0" dirty="0"/>
              <a:t> </a:t>
            </a:r>
            <a:r>
              <a:rPr lang="en-US" sz="2400" b="0" dirty="0" err="1"/>
              <a:t>kumpulan</a:t>
            </a:r>
            <a:r>
              <a:rPr lang="en-US" sz="2400" b="0" dirty="0"/>
              <a:t> </a:t>
            </a:r>
            <a:r>
              <a:rPr lang="en-US" sz="2400" b="0" dirty="0" err="1"/>
              <a:t>benda</a:t>
            </a:r>
            <a:r>
              <a:rPr lang="en-US" sz="2400" b="0" dirty="0"/>
              <a:t> (stuff)</a:t>
            </a:r>
          </a:p>
          <a:p>
            <a:pPr marL="990600" lvl="1" indent="-5334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sz="2400" b="0" dirty="0" err="1"/>
              <a:t>Setiap</a:t>
            </a:r>
            <a:r>
              <a:rPr lang="en-US" sz="2400" b="0" dirty="0"/>
              <a:t> </a:t>
            </a:r>
            <a:r>
              <a:rPr lang="en-US" sz="2400" b="0" dirty="0" err="1"/>
              <a:t>benda</a:t>
            </a:r>
            <a:r>
              <a:rPr lang="en-US" sz="2400" b="0" dirty="0"/>
              <a:t> </a:t>
            </a:r>
            <a:r>
              <a:rPr lang="en-US" sz="2400" b="0" dirty="0" err="1"/>
              <a:t>terbuat</a:t>
            </a:r>
            <a:r>
              <a:rPr lang="en-US" sz="2400" b="0" dirty="0"/>
              <a:t> </a:t>
            </a:r>
            <a:r>
              <a:rPr lang="en-US" sz="2400" b="0" dirty="0" err="1"/>
              <a:t>dari</a:t>
            </a:r>
            <a:r>
              <a:rPr lang="en-US" sz="2400" b="0" dirty="0"/>
              <a:t> </a:t>
            </a:r>
            <a:r>
              <a:rPr lang="en-US" sz="2400" b="0" dirty="0" err="1"/>
              <a:t>benda</a:t>
            </a:r>
            <a:r>
              <a:rPr lang="en-US" sz="2400" b="0" dirty="0"/>
              <a:t> </a:t>
            </a:r>
            <a:r>
              <a:rPr lang="en-US" sz="2400" b="0" dirty="0" err="1"/>
              <a:t>lainnya</a:t>
            </a:r>
            <a:endParaRPr lang="en-US" sz="2400" b="0" dirty="0"/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800" b="0" dirty="0"/>
              <a:t>Benda = </a:t>
            </a:r>
            <a:r>
              <a:rPr lang="en-US" sz="2800" b="0" dirty="0" err="1"/>
              <a:t>obyek</a:t>
            </a:r>
            <a:endParaRPr lang="en-US" sz="2800" b="0" dirty="0"/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800" b="0" dirty="0" err="1"/>
              <a:t>Jadi</a:t>
            </a:r>
            <a:r>
              <a:rPr lang="en-US" sz="2800" b="0" dirty="0"/>
              <a:t>, </a:t>
            </a:r>
            <a:r>
              <a:rPr lang="en-US" sz="2800" b="0" dirty="0" err="1"/>
              <a:t>dunia</a:t>
            </a:r>
            <a:r>
              <a:rPr lang="en-US" sz="2800" b="0" dirty="0"/>
              <a:t> </a:t>
            </a:r>
            <a:r>
              <a:rPr lang="en-US" sz="2800" b="0" dirty="0" err="1"/>
              <a:t>adalah</a:t>
            </a:r>
            <a:r>
              <a:rPr lang="en-US" sz="2800" b="0" dirty="0"/>
              <a:t> </a:t>
            </a:r>
            <a:r>
              <a:rPr lang="en-US" sz="2800" b="0" dirty="0" err="1"/>
              <a:t>kumpulan</a:t>
            </a:r>
            <a:r>
              <a:rPr lang="en-US" sz="2800" b="0" dirty="0"/>
              <a:t> </a:t>
            </a:r>
            <a:r>
              <a:rPr lang="en-US" sz="2800" b="0" dirty="0" err="1"/>
              <a:t>obyek</a:t>
            </a:r>
            <a:endParaRPr lang="en-US" sz="2800" b="0" dirty="0"/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800" b="0" dirty="0" err="1"/>
              <a:t>Pemrograman</a:t>
            </a:r>
            <a:r>
              <a:rPr lang="en-US" sz="2800" b="0" dirty="0"/>
              <a:t> </a:t>
            </a:r>
            <a:r>
              <a:rPr lang="en-US" sz="2800" b="0" dirty="0" err="1"/>
              <a:t>berorientasi</a:t>
            </a:r>
            <a:r>
              <a:rPr lang="en-US" sz="2800" b="0" dirty="0"/>
              <a:t> </a:t>
            </a:r>
            <a:r>
              <a:rPr lang="en-US" sz="2800" b="0" dirty="0" err="1"/>
              <a:t>obyek</a:t>
            </a:r>
            <a:r>
              <a:rPr lang="en-US" sz="2800" b="0" dirty="0"/>
              <a:t>:</a:t>
            </a:r>
          </a:p>
          <a:p>
            <a:pPr marL="990600" lvl="1" indent="-5334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sz="2400" b="0" dirty="0"/>
              <a:t>Cara programmer </a:t>
            </a:r>
            <a:r>
              <a:rPr lang="en-US" sz="2400" b="0" dirty="0" err="1"/>
              <a:t>memandang</a:t>
            </a:r>
            <a:r>
              <a:rPr lang="en-US" sz="2400" b="0" dirty="0"/>
              <a:t> </a:t>
            </a:r>
            <a:r>
              <a:rPr lang="en-US" sz="2400" b="0" dirty="0" err="1"/>
              <a:t>dan</a:t>
            </a:r>
            <a:r>
              <a:rPr lang="en-US" sz="2400" b="0" dirty="0"/>
              <a:t> </a:t>
            </a:r>
            <a:r>
              <a:rPr lang="en-US" sz="2400" b="0" dirty="0" err="1"/>
              <a:t>meniru</a:t>
            </a:r>
            <a:r>
              <a:rPr lang="en-US" sz="2400" b="0" dirty="0"/>
              <a:t> </a:t>
            </a:r>
            <a:r>
              <a:rPr lang="en-US" sz="2400" b="0" dirty="0" err="1"/>
              <a:t>dunia</a:t>
            </a:r>
            <a:r>
              <a:rPr lang="en-US" sz="2400" b="0" dirty="0"/>
              <a:t> </a:t>
            </a:r>
            <a:r>
              <a:rPr lang="en-US" sz="2400" b="0" dirty="0" err="1"/>
              <a:t>nyata</a:t>
            </a:r>
            <a:r>
              <a:rPr lang="en-US" sz="2400" b="0" dirty="0"/>
              <a:t> </a:t>
            </a:r>
            <a:r>
              <a:rPr lang="en-US" sz="2400" b="0" dirty="0" err="1"/>
              <a:t>sebagai</a:t>
            </a:r>
            <a:r>
              <a:rPr lang="en-US" sz="2400" b="0" dirty="0"/>
              <a:t> </a:t>
            </a:r>
            <a:r>
              <a:rPr lang="en-US" sz="2400" b="0" dirty="0" err="1"/>
              <a:t>kumpulan</a:t>
            </a:r>
            <a:r>
              <a:rPr lang="en-US" sz="2400" b="0" dirty="0"/>
              <a:t> </a:t>
            </a:r>
            <a:r>
              <a:rPr lang="en-US" sz="2400" b="0" dirty="0" err="1"/>
              <a:t>obyek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E0DCC3-FFD3-497A-A659-B1A7B5D6DB34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02849-C2D5-44F9-920F-4EEF4B829A85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9220" name="Picture 2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70485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0825" y="4048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8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Apa itu OO?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539750" y="20605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3200" b="0" dirty="0" err="1"/>
              <a:t>Pemrograman</a:t>
            </a:r>
            <a:r>
              <a:rPr lang="en-US" sz="3200" b="0" dirty="0"/>
              <a:t> </a:t>
            </a:r>
            <a:r>
              <a:rPr lang="en-US" sz="3200" b="0" dirty="0" err="1"/>
              <a:t>terstruktur</a:t>
            </a:r>
            <a:r>
              <a:rPr lang="en-US" sz="3200" b="0" dirty="0"/>
              <a:t>:</a:t>
            </a:r>
          </a:p>
          <a:p>
            <a:pPr marL="990600" lvl="1" indent="-5334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sz="2800" b="0" dirty="0"/>
              <a:t>Cara programmer </a:t>
            </a:r>
            <a:r>
              <a:rPr lang="en-US" sz="2800" b="0" dirty="0" err="1"/>
              <a:t>memandang</a:t>
            </a:r>
            <a:r>
              <a:rPr lang="en-US" sz="2800" b="0" dirty="0"/>
              <a:t> </a:t>
            </a:r>
            <a:r>
              <a:rPr lang="en-US" sz="2800" b="0" dirty="0" err="1"/>
              <a:t>dan</a:t>
            </a:r>
            <a:r>
              <a:rPr lang="en-US" sz="2800" b="0" dirty="0"/>
              <a:t> </a:t>
            </a:r>
            <a:r>
              <a:rPr lang="en-US" sz="2800" b="0" dirty="0" err="1"/>
              <a:t>menyatakan</a:t>
            </a:r>
            <a:r>
              <a:rPr lang="en-US" sz="2800" b="0" dirty="0"/>
              <a:t> </a:t>
            </a:r>
            <a:r>
              <a:rPr lang="en-US" sz="2800" b="0" dirty="0" err="1"/>
              <a:t>dunia</a:t>
            </a:r>
            <a:r>
              <a:rPr lang="en-US" sz="2800" b="0" dirty="0"/>
              <a:t> </a:t>
            </a:r>
            <a:r>
              <a:rPr lang="en-US" sz="2800" b="0" dirty="0" err="1"/>
              <a:t>sebagai</a:t>
            </a:r>
            <a:r>
              <a:rPr lang="en-US" sz="2800" b="0" dirty="0"/>
              <a:t> </a:t>
            </a:r>
            <a:r>
              <a:rPr lang="en-US" sz="2800" b="0" dirty="0" smtClean="0"/>
              <a:t>proses/</a:t>
            </a:r>
            <a:r>
              <a:rPr lang="en-US" sz="2800" b="0" dirty="0" err="1" smtClean="0"/>
              <a:t>prosedur</a:t>
            </a:r>
            <a:r>
              <a:rPr lang="en-US" sz="2800" b="0" dirty="0" smtClean="0"/>
              <a:t>/fun</a:t>
            </a:r>
            <a:r>
              <a:rPr lang="id-ID" sz="2800" b="0" dirty="0" smtClean="0"/>
              <a:t>gsi</a:t>
            </a:r>
            <a:endParaRPr lang="en-US" sz="2800" b="0" dirty="0"/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3200" b="0" dirty="0" err="1"/>
              <a:t>Sistem</a:t>
            </a:r>
            <a:r>
              <a:rPr lang="en-US" sz="3200" b="0" dirty="0"/>
              <a:t> </a:t>
            </a:r>
            <a:r>
              <a:rPr lang="en-US" sz="3200" b="0" dirty="0" err="1"/>
              <a:t>perangkat</a:t>
            </a:r>
            <a:r>
              <a:rPr lang="en-US" sz="3200" b="0" dirty="0"/>
              <a:t> </a:t>
            </a:r>
            <a:r>
              <a:rPr lang="en-US" sz="3200" b="0" dirty="0" err="1"/>
              <a:t>lunak</a:t>
            </a:r>
            <a:r>
              <a:rPr lang="en-US" sz="3200" b="0" dirty="0"/>
              <a:t> </a:t>
            </a:r>
            <a:r>
              <a:rPr lang="en-US" sz="3200" b="0" dirty="0" err="1"/>
              <a:t>berorientasi</a:t>
            </a:r>
            <a:r>
              <a:rPr lang="en-US" sz="3200" b="0" dirty="0"/>
              <a:t> </a:t>
            </a:r>
            <a:r>
              <a:rPr lang="en-US" sz="3200" b="0" dirty="0" err="1"/>
              <a:t>obyek</a:t>
            </a:r>
            <a:r>
              <a:rPr lang="en-US" sz="3200" b="0" dirty="0"/>
              <a:t>:</a:t>
            </a:r>
          </a:p>
          <a:p>
            <a:pPr marL="990600" lvl="1" indent="-53340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sz="2800" b="0" dirty="0" err="1"/>
              <a:t>Perangkat</a:t>
            </a:r>
            <a:r>
              <a:rPr lang="en-US" sz="2800" b="0" dirty="0"/>
              <a:t> </a:t>
            </a:r>
            <a:r>
              <a:rPr lang="en-US" sz="2800" b="0" dirty="0" err="1"/>
              <a:t>lunak</a:t>
            </a:r>
            <a:r>
              <a:rPr lang="en-US" sz="2800" b="0" dirty="0"/>
              <a:t> (program) yang </a:t>
            </a:r>
            <a:r>
              <a:rPr lang="en-US" sz="2800" b="0" dirty="0" err="1"/>
              <a:t>dibuat</a:t>
            </a:r>
            <a:r>
              <a:rPr lang="en-US" sz="2800" b="0" dirty="0"/>
              <a:t> </a:t>
            </a:r>
            <a:r>
              <a:rPr lang="en-US" sz="2800" b="0" dirty="0" err="1"/>
              <a:t>dengan</a:t>
            </a:r>
            <a:r>
              <a:rPr lang="en-US" sz="2800" b="0" dirty="0"/>
              <a:t> </a:t>
            </a:r>
            <a:r>
              <a:rPr lang="en-US" sz="2800" b="0" dirty="0" err="1"/>
              <a:t>cara</a:t>
            </a:r>
            <a:r>
              <a:rPr lang="en-US" sz="2800" b="0" dirty="0"/>
              <a:t> </a:t>
            </a:r>
            <a:r>
              <a:rPr lang="en-US" sz="2800" b="0" dirty="0" err="1"/>
              <a:t>pandang</a:t>
            </a:r>
            <a:r>
              <a:rPr lang="en-US" sz="2800" b="0" dirty="0"/>
              <a:t> </a:t>
            </a:r>
            <a:r>
              <a:rPr lang="en-US" sz="2800" b="0" dirty="0" err="1"/>
              <a:t>pemrograman</a:t>
            </a:r>
            <a:r>
              <a:rPr lang="en-US" sz="2800" b="0" dirty="0"/>
              <a:t> </a:t>
            </a:r>
            <a:r>
              <a:rPr lang="en-US" sz="2800" b="0" dirty="0" err="1"/>
              <a:t>berorientasi</a:t>
            </a:r>
            <a:r>
              <a:rPr lang="en-US" sz="2800" b="0" dirty="0"/>
              <a:t> </a:t>
            </a:r>
            <a:r>
              <a:rPr lang="en-US" sz="2800" b="0" dirty="0" err="1"/>
              <a:t>obyek</a:t>
            </a: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60D557-2DB5-4A4D-B06E-2AA23A53BBBA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96602-5E02-4846-9F4C-F0BA1152742D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0244" name="Picture 2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70485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600200" y="23622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id-ID" sz="4000" b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685800" y="2019300"/>
            <a:ext cx="80010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2000" b="0">
                <a:latin typeface="Arial" charset="0"/>
              </a:rPr>
              <a:t>Konsep dasar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0">
                <a:latin typeface="Arial" charset="0"/>
              </a:rPr>
              <a:t>	 </a:t>
            </a:r>
            <a:r>
              <a:rPr lang="en-US" sz="2000" b="0">
                <a:latin typeface="Arial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chemeClr val="folHlink"/>
                </a:solidFill>
                <a:latin typeface="Arial" charset="0"/>
                <a:sym typeface="Wingdings" pitchFamily="2" charset="2"/>
              </a:rPr>
              <a:t>PEMROGRAMAN BERORIENTASI OBYEK</a:t>
            </a:r>
            <a:endParaRPr lang="en-US" sz="2000" b="0">
              <a:solidFill>
                <a:schemeClr val="folHlink"/>
              </a:solidFill>
              <a:latin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2000" b="0">
                <a:latin typeface="Arial" charset="0"/>
              </a:rPr>
              <a:t>Pemrograman Berorientasi Obyek (OOP)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à"/>
            </a:pPr>
            <a:r>
              <a:rPr lang="en-US" sz="2000" b="0">
                <a:solidFill>
                  <a:schemeClr val="folHlink"/>
                </a:solidFill>
                <a:latin typeface="Arial" charset="0"/>
              </a:rPr>
              <a:t>PEMROGRAMAN BERORIENTASI OBYEK II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à"/>
            </a:pPr>
            <a:r>
              <a:rPr lang="en-US" sz="2000" b="0">
                <a:solidFill>
                  <a:schemeClr val="folHlink"/>
                </a:solidFill>
                <a:latin typeface="Arial" charset="0"/>
              </a:rPr>
              <a:t>STRUKTUR DATA I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à"/>
            </a:pPr>
            <a:r>
              <a:rPr lang="en-US" sz="2000" b="0">
                <a:solidFill>
                  <a:schemeClr val="folHlink"/>
                </a:solidFill>
                <a:latin typeface="Arial" charset="0"/>
              </a:rPr>
              <a:t>STRUKTUR DATA II</a:t>
            </a:r>
          </a:p>
          <a:p>
            <a:pPr marL="457200" indent="-457200">
              <a:buFontTx/>
              <a:buChar char="•"/>
            </a:pPr>
            <a:r>
              <a:rPr lang="en-US" sz="2000" b="0"/>
              <a:t>Analisis dan Desain Berorientasi Obyek (OOAD)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0">
                <a:solidFill>
                  <a:schemeClr val="folHlink"/>
                </a:solidFill>
                <a:sym typeface="Wingdings" pitchFamily="2" charset="2"/>
              </a:rPr>
              <a:t>	 RPL OO</a:t>
            </a:r>
            <a:endParaRPr lang="en-US" sz="2000" b="0">
              <a:solidFill>
                <a:schemeClr val="folHlink"/>
              </a:solidFill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250825" y="4048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8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 mana dipelajari?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4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81A1B6-0EA6-4752-AAA1-F438B815FB76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C74D-9CBE-4633-92C1-369A1343D34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600200" y="23622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id-ID" sz="4000" b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73152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0" dirty="0">
                <a:solidFill>
                  <a:schemeClr val="folHlink"/>
                </a:solidFill>
                <a:latin typeface="Arial" charset="0"/>
              </a:rPr>
              <a:t>BEBERAPA ALASAN: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b="0" dirty="0" err="1">
                <a:latin typeface="Arial" charset="0"/>
              </a:rPr>
              <a:t>Pengembangan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perangkat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lunak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itu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sulit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karena</a:t>
            </a:r>
            <a:r>
              <a:rPr lang="en-US" sz="2000" b="0" dirty="0">
                <a:latin typeface="Arial" charset="0"/>
              </a:rPr>
              <a:t> “</a:t>
            </a:r>
            <a:r>
              <a:rPr lang="en-US" sz="2000" b="0" dirty="0" err="1">
                <a:latin typeface="Arial" charset="0"/>
              </a:rPr>
              <a:t>perangkat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lunak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mencoba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meniru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dunia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nyata</a:t>
            </a:r>
            <a:r>
              <a:rPr lang="en-US" sz="2000" b="0" dirty="0">
                <a:latin typeface="Arial" charset="0"/>
              </a:rPr>
              <a:t> yang </a:t>
            </a:r>
            <a:r>
              <a:rPr lang="en-US" sz="2000" b="0" dirty="0" err="1">
                <a:latin typeface="Arial" charset="0"/>
              </a:rPr>
              <a:t>rumit</a:t>
            </a:r>
            <a:r>
              <a:rPr lang="en-US" sz="2000" b="0" dirty="0">
                <a:latin typeface="Arial" charset="0"/>
              </a:rPr>
              <a:t>”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b="0" dirty="0" err="1">
                <a:latin typeface="Arial" charset="0"/>
              </a:rPr>
              <a:t>Kompleksitas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pengembangan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perangkat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lunak</a:t>
            </a:r>
            <a:r>
              <a:rPr lang="en-US" sz="2000" b="0" dirty="0">
                <a:latin typeface="Arial" charset="0"/>
              </a:rPr>
              <a:t> yang </a:t>
            </a:r>
            <a:r>
              <a:rPr lang="en-US" sz="2000" b="0" dirty="0" err="1">
                <a:latin typeface="Arial" charset="0"/>
              </a:rPr>
              <a:t>terus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bertumbuh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karena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kompleksitas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dunia</a:t>
            </a:r>
            <a:r>
              <a:rPr lang="en-US" sz="2000" b="0" dirty="0">
                <a:latin typeface="Arial" charset="0"/>
              </a:rPr>
              <a:t> yang </a:t>
            </a:r>
            <a:r>
              <a:rPr lang="en-US" sz="2000" b="0" dirty="0" err="1">
                <a:latin typeface="Arial" charset="0"/>
              </a:rPr>
              <a:t>semakin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rumit</a:t>
            </a:r>
            <a:endParaRPr lang="en-US" sz="2000" b="0" dirty="0">
              <a:latin typeface="Arial" charset="0"/>
            </a:endParaRPr>
          </a:p>
          <a:p>
            <a:pPr marL="914400" lvl="1" indent="-457200">
              <a:spcBef>
                <a:spcPct val="50000"/>
              </a:spcBef>
              <a:buFontTx/>
              <a:buChar char="•"/>
            </a:pPr>
            <a:r>
              <a:rPr lang="en-US" sz="2000" b="0" dirty="0" err="1">
                <a:latin typeface="Arial" charset="0"/>
              </a:rPr>
              <a:t>membutuhkan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dukungan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konsep</a:t>
            </a:r>
            <a:r>
              <a:rPr lang="en-US" sz="2000" b="0" dirty="0">
                <a:latin typeface="Arial" charset="0"/>
              </a:rPr>
              <a:t> yang </a:t>
            </a:r>
            <a:r>
              <a:rPr lang="en-US" sz="2000" b="0" dirty="0" err="1">
                <a:latin typeface="Arial" charset="0"/>
              </a:rPr>
              <a:t>lebih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handal</a:t>
            </a:r>
            <a:r>
              <a:rPr lang="en-US" sz="2000" b="0" dirty="0">
                <a:latin typeface="Arial" charset="0"/>
              </a:rPr>
              <a:t>, </a:t>
            </a:r>
            <a:r>
              <a:rPr lang="en-US" sz="2000" b="0" dirty="0" err="1">
                <a:latin typeface="Arial" charset="0"/>
              </a:rPr>
              <a:t>guna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ulang</a:t>
            </a:r>
            <a:r>
              <a:rPr lang="en-US" sz="2000" b="0" dirty="0">
                <a:latin typeface="Arial" charset="0"/>
              </a:rPr>
              <a:t> (</a:t>
            </a:r>
            <a:r>
              <a:rPr lang="en-US" sz="2000" b="0" i="1" dirty="0">
                <a:solidFill>
                  <a:schemeClr val="folHlink"/>
                </a:solidFill>
                <a:latin typeface="Arial" charset="0"/>
              </a:rPr>
              <a:t>reusable</a:t>
            </a:r>
            <a:r>
              <a:rPr lang="en-US" sz="2000" b="0" i="1" dirty="0">
                <a:latin typeface="Arial" charset="0"/>
              </a:rPr>
              <a:t>)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dan</a:t>
            </a:r>
            <a:r>
              <a:rPr lang="en-US" sz="2000" b="0" dirty="0">
                <a:latin typeface="Arial" charset="0"/>
              </a:rPr>
              <a:t> natural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b="0" dirty="0" smtClean="0">
                <a:latin typeface="Arial" charset="0"/>
              </a:rPr>
              <a:t>OOP </a:t>
            </a:r>
            <a:r>
              <a:rPr lang="en-US" sz="2000" b="0" dirty="0" err="1">
                <a:latin typeface="Arial" charset="0"/>
              </a:rPr>
              <a:t>menawarkan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tipe</a:t>
            </a:r>
            <a:r>
              <a:rPr lang="en-US" sz="2000" b="0" dirty="0">
                <a:latin typeface="Arial" charset="0"/>
              </a:rPr>
              <a:t> data </a:t>
            </a:r>
            <a:r>
              <a:rPr lang="en-US" sz="2000" b="0" dirty="0" err="1">
                <a:latin typeface="Arial" charset="0"/>
              </a:rPr>
              <a:t>abstrak</a:t>
            </a:r>
            <a:r>
              <a:rPr lang="en-US" sz="2000" b="0" dirty="0">
                <a:latin typeface="Arial" charset="0"/>
              </a:rPr>
              <a:t>, </a:t>
            </a:r>
            <a:r>
              <a:rPr lang="en-US" sz="2000" b="0" dirty="0" err="1">
                <a:latin typeface="Arial" charset="0"/>
              </a:rPr>
              <a:t>modularitas</a:t>
            </a:r>
            <a:r>
              <a:rPr lang="en-US" sz="2000" b="0" dirty="0">
                <a:latin typeface="Arial" charset="0"/>
              </a:rPr>
              <a:t>, </a:t>
            </a:r>
            <a:r>
              <a:rPr lang="en-US" sz="2000" b="0" dirty="0" err="1">
                <a:latin typeface="Arial" charset="0"/>
              </a:rPr>
              <a:t>pemodelan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informasi</a:t>
            </a:r>
            <a:r>
              <a:rPr lang="en-US" sz="2000" b="0" dirty="0">
                <a:latin typeface="Arial" charset="0"/>
              </a:rPr>
              <a:t>, </a:t>
            </a:r>
            <a:r>
              <a:rPr lang="en-US" sz="2000" b="0" dirty="0" err="1">
                <a:latin typeface="Arial" charset="0"/>
              </a:rPr>
              <a:t>proses</a:t>
            </a:r>
            <a:r>
              <a:rPr lang="en-US" sz="2000" b="0" dirty="0">
                <a:latin typeface="Arial" charset="0"/>
              </a:rPr>
              <a:t> software </a:t>
            </a:r>
            <a:r>
              <a:rPr lang="en-US" sz="2000" b="0" dirty="0" err="1">
                <a:latin typeface="Arial" charset="0"/>
              </a:rPr>
              <a:t>untuk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mengatasinya</a:t>
            </a:r>
            <a:endParaRPr lang="en-US" sz="2000" b="0" dirty="0">
              <a:latin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b="0" dirty="0" err="1">
                <a:latin typeface="Arial" charset="0"/>
              </a:rPr>
              <a:t>Walaupun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demikian</a:t>
            </a:r>
            <a:r>
              <a:rPr lang="en-US" sz="2000" b="0" dirty="0">
                <a:latin typeface="Arial" charset="0"/>
              </a:rPr>
              <a:t>, </a:t>
            </a:r>
            <a:r>
              <a:rPr lang="en-US" sz="2000" b="0" dirty="0" smtClean="0">
                <a:latin typeface="Arial" charset="0"/>
              </a:rPr>
              <a:t>OOP </a:t>
            </a:r>
            <a:r>
              <a:rPr lang="en-US" sz="2000" b="0" dirty="0" err="1">
                <a:latin typeface="Arial" charset="0"/>
              </a:rPr>
              <a:t>bukan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jaminan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sukses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pengembangan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perangkat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lunak</a:t>
            </a:r>
            <a:endParaRPr lang="en-US" sz="2000" b="0" dirty="0">
              <a:latin typeface="Arial" charset="0"/>
            </a:endParaRPr>
          </a:p>
        </p:txBody>
      </p:sp>
      <p:pic>
        <p:nvPicPr>
          <p:cNvPr id="11270" name="Picture 5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70485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250825" y="4048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8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Mengapa OO?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2" grpId="0" build="p" bldLvl="2" autoUpdateAnimBg="0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rosa</Template>
  <TotalTime>3874</TotalTime>
  <Words>1129</Words>
  <Application>Microsoft Office PowerPoint</Application>
  <PresentationFormat>On-screen Show (4:3)</PresentationFormat>
  <Paragraphs>339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Courier New</vt:lpstr>
      <vt:lpstr>Symbol</vt:lpstr>
      <vt:lpstr>Tahoma</vt:lpstr>
      <vt:lpstr>Wingdings</vt:lpstr>
      <vt:lpstr>Textured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Berjenjang  (Dive and Conquere / Devide et impera)</vt:lpstr>
      <vt:lpstr>Contoh 1: Akar ax2 + bx +c = 0</vt:lpstr>
      <vt:lpstr>Diagram Berjenjang</vt:lpstr>
      <vt:lpstr>Akar Persamaan Kuadrat Moduler</vt:lpstr>
      <vt:lpstr>PowerPoint Presentation</vt:lpstr>
      <vt:lpstr>Variabel</vt:lpstr>
      <vt:lpstr>Tipe Data Dasar</vt:lpstr>
      <vt:lpstr>Deklarasi Variabel</vt:lpstr>
      <vt:lpstr>Deklarasi Variabel yang baik</vt:lpstr>
      <vt:lpstr>IF-then-Else</vt:lpstr>
      <vt:lpstr>Syntax IF-Then-Else </vt:lpstr>
      <vt:lpstr>Struktur if- then- else</vt:lpstr>
      <vt:lpstr>Implementasi</vt:lpstr>
      <vt:lpstr>Penjelasan</vt:lpstr>
      <vt:lpstr>Perulangan ‘in action’</vt:lpstr>
      <vt:lpstr>Tiga Cara Membentuk Perulangan</vt:lpstr>
      <vt:lpstr>Perulangan Memakai while</vt:lpstr>
      <vt:lpstr>Catatan</vt:lpstr>
      <vt:lpstr>Catatan - contoh</vt:lpstr>
      <vt:lpstr>Contoh-contoh</vt:lpstr>
      <vt:lpstr>Program untuk menampilkan angka 1, 2, 3, ….., 20 dalam satu baris</vt:lpstr>
      <vt:lpstr>Program untuk menghitung jumlah dari 5 + 10 + …. + 100</vt:lpstr>
      <vt:lpstr>Bagaimana memodifikasi program  ini sehingga dapat menghitung jumlah bilangan positif kelipatan 5 yang kurang dari bilangan tertentu yang dimasukkan lewat keyboard ?</vt:lpstr>
      <vt:lpstr>Metode dan Fungsi Matematika</vt:lpstr>
      <vt:lpstr>Kaitan Parameter Formal dan Aktual</vt:lpstr>
      <vt:lpstr>Contoh</vt:lpstr>
      <vt:lpstr>Eksekusi Parameter Formal dan Aktual</vt:lpstr>
    </vt:vector>
  </TitlesOfParts>
  <Company>DLSU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Prima Rosa</dc:creator>
  <cp:lastModifiedBy>Asus</cp:lastModifiedBy>
  <cp:revision>203</cp:revision>
  <cp:lastPrinted>1998-11-28T00:39:14Z</cp:lastPrinted>
  <dcterms:created xsi:type="dcterms:W3CDTF">1998-11-13T18:51:40Z</dcterms:created>
  <dcterms:modified xsi:type="dcterms:W3CDTF">2020-02-05T02:07:25Z</dcterms:modified>
</cp:coreProperties>
</file>