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16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4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7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9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9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8CA11F-AEAC-4C34-B9FF-D8D66316A85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71E9-B10D-4695-87BA-0BEBA59E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F72C-711E-4A7F-AF41-20932335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35B6-002C-4ED2-8BF9-39AF457D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programmer, </a:t>
            </a:r>
            <a:r>
              <a:rPr lang="en-US" dirty="0" err="1"/>
              <a:t>kelompok</a:t>
            </a:r>
            <a:r>
              <a:rPr lang="en-US" dirty="0"/>
              <a:t> Anda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dan  </a:t>
            </a:r>
            <a:r>
              <a:rPr lang="en-US" dirty="0" err="1"/>
              <a:t>mengolah</a:t>
            </a:r>
            <a:r>
              <a:rPr lang="en-US" dirty="0"/>
              <a:t> data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puskesmas</a:t>
            </a:r>
            <a:r>
              <a:rPr lang="en-US" dirty="0"/>
              <a:t>. </a:t>
            </a:r>
            <a:r>
              <a:rPr lang="en-US" dirty="0" err="1"/>
              <a:t>Supaya</a:t>
            </a:r>
            <a:r>
              <a:rPr lang="en-US" dirty="0"/>
              <a:t> program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bias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puskesmas</a:t>
            </a:r>
            <a:r>
              <a:rPr lang="en-US" dirty="0"/>
              <a:t>, </a:t>
            </a:r>
            <a:r>
              <a:rPr lang="en-US" dirty="0" err="1"/>
              <a:t>kira-kira</a:t>
            </a:r>
            <a:r>
              <a:rPr lang="en-US" dirty="0"/>
              <a:t> class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Anda </a:t>
            </a:r>
            <a:r>
              <a:rPr lang="en-US" dirty="0" err="1"/>
              <a:t>buat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class yang Anda </a:t>
            </a:r>
            <a:r>
              <a:rPr lang="en-US" dirty="0" err="1"/>
              <a:t>buat</a:t>
            </a:r>
            <a:r>
              <a:rPr lang="en-US" dirty="0"/>
              <a:t>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410C688-1941-4EB5-8445-A12F96AF8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426" y="779729"/>
            <a:ext cx="7391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Kelas: </a:t>
            </a:r>
            <a:r>
              <a:rPr lang="en-US" sz="2000" b="0" dirty="0" err="1">
                <a:latin typeface="Arial" charset="0"/>
              </a:rPr>
              <a:t>Pasien</a:t>
            </a:r>
            <a:endParaRPr lang="en-US" sz="20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Objek</a:t>
            </a:r>
            <a:r>
              <a:rPr lang="en-US" sz="2000" b="0" dirty="0">
                <a:latin typeface="Arial" charset="0"/>
              </a:rPr>
              <a:t> : Adi, </a:t>
            </a:r>
            <a:r>
              <a:rPr lang="en-US" sz="2000" b="0" dirty="0" err="1">
                <a:latin typeface="Arial" charset="0"/>
              </a:rPr>
              <a:t>Cita</a:t>
            </a:r>
            <a:endParaRPr lang="en-US" sz="2000" b="0" dirty="0">
              <a:latin typeface="Arial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78C27-A020-4BB6-83A0-72AB109466F1}"/>
              </a:ext>
            </a:extLst>
          </p:cNvPr>
          <p:cNvGrpSpPr>
            <a:grpSpLocks/>
          </p:cNvGrpSpPr>
          <p:nvPr/>
        </p:nvGrpSpPr>
        <p:grpSpPr bwMode="auto">
          <a:xfrm>
            <a:off x="1745673" y="2892137"/>
            <a:ext cx="1981200" cy="2514600"/>
            <a:chOff x="1776" y="1392"/>
            <a:chExt cx="1248" cy="15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CFADFC-4D92-485C-A181-C67A83507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92"/>
              <a:ext cx="1008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Paisen</a:t>
              </a:r>
              <a:endParaRPr lang="en-US" sz="1200" dirty="0">
                <a:solidFill>
                  <a:schemeClr val="hlink"/>
                </a:solidFill>
                <a:latin typeface="Arial" charset="0"/>
              </a:endParaRPr>
            </a:p>
            <a:p>
              <a:pPr algn="ctr"/>
              <a:endParaRPr lang="en-US" sz="1200" dirty="0">
                <a:latin typeface="Arial" charset="0"/>
              </a:endParaRPr>
            </a:p>
            <a:p>
              <a:r>
                <a:rPr lang="en-US" sz="1200" b="0" dirty="0">
                  <a:latin typeface="Arial" charset="0"/>
                </a:rPr>
                <a:t>No. </a:t>
              </a:r>
              <a:r>
                <a:rPr lang="en-US" sz="1200" b="0" dirty="0" err="1">
                  <a:latin typeface="Arial" charset="0"/>
                </a:rPr>
                <a:t>Pendaftaran</a:t>
              </a:r>
              <a:endParaRPr lang="en-US" sz="1200" b="0" dirty="0">
                <a:latin typeface="Arial" charset="0"/>
              </a:endParaRPr>
            </a:p>
            <a:p>
              <a:r>
                <a:rPr lang="en-US" sz="1200" b="0" dirty="0">
                  <a:latin typeface="Arial" charset="0"/>
                </a:rPr>
                <a:t>Nama</a:t>
              </a:r>
            </a:p>
            <a:p>
              <a:r>
                <a:rPr lang="en-US" sz="1200" b="0" dirty="0" err="1">
                  <a:latin typeface="Arial" charset="0"/>
                </a:rPr>
                <a:t>Umur</a:t>
              </a:r>
              <a:endParaRPr lang="en-US" sz="1200" b="0" dirty="0">
                <a:latin typeface="Arial" charset="0"/>
              </a:endParaRPr>
            </a:p>
            <a:p>
              <a:r>
                <a:rPr lang="en-US" sz="1200" b="0" dirty="0">
                  <a:latin typeface="Times New Roman" pitchFamily="18" charset="0"/>
                </a:rPr>
                <a:t>Alamat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Berat</a:t>
              </a:r>
              <a:r>
                <a:rPr lang="en-US" sz="1200" b="0" dirty="0">
                  <a:latin typeface="Times New Roman" pitchFamily="18" charset="0"/>
                </a:rPr>
                <a:t> Badan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CheckNo</a:t>
              </a:r>
              <a:r>
                <a:rPr lang="en-US" sz="1200" b="0" dirty="0">
                  <a:latin typeface="Times New Roman" pitchFamily="18" charset="0"/>
                </a:rPr>
                <a:t>(int)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CheckNama</a:t>
              </a:r>
              <a:r>
                <a:rPr lang="en-US" sz="1200" b="0" dirty="0">
                  <a:latin typeface="Times New Roman" pitchFamily="18" charset="0"/>
                </a:rPr>
                <a:t>(string)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CheckUmur</a:t>
              </a:r>
              <a:r>
                <a:rPr lang="en-US" sz="1200" b="0" dirty="0">
                  <a:latin typeface="Times New Roman" pitchFamily="18" charset="0"/>
                </a:rPr>
                <a:t>(string)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CheckAlamat</a:t>
              </a:r>
              <a:r>
                <a:rPr lang="en-US" sz="1200" b="0" dirty="0">
                  <a:latin typeface="Times New Roman" pitchFamily="18" charset="0"/>
                </a:rPr>
                <a:t>(String) 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CheckBB</a:t>
              </a:r>
              <a:r>
                <a:rPr lang="en-US" sz="1200" b="0" dirty="0">
                  <a:latin typeface="Times New Roman" pitchFamily="18" charset="0"/>
                </a:rPr>
                <a:t>(double)</a:t>
              </a:r>
            </a:p>
            <a:p>
              <a:endParaRPr lang="en-US" sz="1200" b="0" dirty="0">
                <a:latin typeface="Times New Roman" pitchFamily="18" charset="0"/>
              </a:endParaRPr>
            </a:p>
            <a:p>
              <a:endParaRPr lang="en-US" sz="1200" b="0" dirty="0">
                <a:latin typeface="Times New Roman" pitchFamily="18" charset="0"/>
              </a:endParaRPr>
            </a:p>
            <a:p>
              <a:endParaRPr lang="en-US" sz="1200" b="0" dirty="0">
                <a:latin typeface="Arial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26EF3D-4367-4E5B-B9F7-8BD90B2A5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75566D-C5D7-46FB-B347-56360707B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id-ID" b="0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D8F0ECD4-1F7C-4183-BCCB-D69BDC1FB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EA939318-126A-4450-A40E-539C09402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0A43D2-09C7-4D2B-8E7E-7B4E632FFDC0}"/>
              </a:ext>
            </a:extLst>
          </p:cNvPr>
          <p:cNvGrpSpPr>
            <a:grpSpLocks/>
          </p:cNvGrpSpPr>
          <p:nvPr/>
        </p:nvGrpSpPr>
        <p:grpSpPr bwMode="auto">
          <a:xfrm>
            <a:off x="4196301" y="2892137"/>
            <a:ext cx="1981200" cy="2514600"/>
            <a:chOff x="1776" y="1392"/>
            <a:chExt cx="1248" cy="15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15023C-6DBF-4654-BEAD-CA142BC1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92"/>
              <a:ext cx="1008" cy="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Pasien</a:t>
              </a:r>
              <a:r>
                <a:rPr lang="en-US" sz="1200" dirty="0">
                  <a:solidFill>
                    <a:schemeClr val="hlink"/>
                  </a:solidFill>
                  <a:latin typeface="Arial" charset="0"/>
                </a:rPr>
                <a:t> : Adi</a:t>
              </a:r>
              <a:endParaRPr lang="en-US" sz="1200" dirty="0">
                <a:latin typeface="Arial" charset="0"/>
              </a:endParaRPr>
            </a:p>
            <a:p>
              <a:endParaRPr lang="en-US" sz="1200" dirty="0">
                <a:latin typeface="Arial" charset="0"/>
              </a:endParaRPr>
            </a:p>
            <a:p>
              <a:r>
                <a:rPr lang="en-US" sz="1200" b="0" dirty="0">
                  <a:latin typeface="Arial" charset="0"/>
                </a:rPr>
                <a:t>No. </a:t>
              </a:r>
              <a:r>
                <a:rPr lang="en-US" sz="1200" b="0" dirty="0" err="1">
                  <a:latin typeface="Arial" charset="0"/>
                </a:rPr>
                <a:t>Pendaftaran</a:t>
              </a:r>
              <a:r>
                <a:rPr lang="en-US" sz="1200" b="0" dirty="0">
                  <a:latin typeface="Arial" charset="0"/>
                </a:rPr>
                <a:t> = 1</a:t>
              </a:r>
            </a:p>
            <a:p>
              <a:r>
                <a:rPr lang="en-US" sz="1200" b="0" dirty="0">
                  <a:latin typeface="Arial" charset="0"/>
                </a:rPr>
                <a:t>Nama = Adi</a:t>
              </a:r>
            </a:p>
            <a:p>
              <a:r>
                <a:rPr lang="en-US" sz="1200" b="0" dirty="0" err="1">
                  <a:latin typeface="Arial" charset="0"/>
                </a:rPr>
                <a:t>Umur</a:t>
              </a:r>
              <a:r>
                <a:rPr lang="en-US" sz="1200" b="0" dirty="0">
                  <a:latin typeface="Arial" charset="0"/>
                </a:rPr>
                <a:t> = 50</a:t>
              </a:r>
            </a:p>
            <a:p>
              <a:r>
                <a:rPr lang="en-US" sz="1200" b="0" dirty="0">
                  <a:latin typeface="Arial" charset="0"/>
                </a:rPr>
                <a:t>Alamat = </a:t>
              </a:r>
              <a:r>
                <a:rPr lang="en-US" sz="1200" b="0" dirty="0" err="1">
                  <a:latin typeface="Arial" charset="0"/>
                </a:rPr>
                <a:t>Jln</a:t>
              </a:r>
              <a:r>
                <a:rPr lang="en-US" sz="1200" b="0" dirty="0">
                  <a:latin typeface="Arial" charset="0"/>
                </a:rPr>
                <a:t>. Abadi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Berat</a:t>
              </a:r>
              <a:r>
                <a:rPr lang="en-US" sz="1200" b="0" dirty="0">
                  <a:latin typeface="Times New Roman" pitchFamily="18" charset="0"/>
                </a:rPr>
                <a:t> Badan = 78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CheckNo</a:t>
              </a:r>
              <a:r>
                <a:rPr lang="en-US" sz="1200" b="0" dirty="0">
                  <a:latin typeface="Times New Roman" pitchFamily="18" charset="0"/>
                </a:rPr>
                <a:t>(int): 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CheckNama</a:t>
              </a:r>
              <a:r>
                <a:rPr lang="en-US" sz="1200" b="0" dirty="0">
                  <a:latin typeface="Times New Roman" pitchFamily="18" charset="0"/>
                </a:rPr>
                <a:t>(string): 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CheckUmur</a:t>
              </a:r>
              <a:r>
                <a:rPr lang="en-US" sz="1200" b="0" dirty="0">
                  <a:latin typeface="Times New Roman" pitchFamily="18" charset="0"/>
                </a:rPr>
                <a:t>(string): 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CheckAlamat</a:t>
              </a:r>
              <a:r>
                <a:rPr lang="en-US" sz="1200" b="0" dirty="0">
                  <a:latin typeface="Times New Roman" pitchFamily="18" charset="0"/>
                </a:rPr>
                <a:t>(string): </a:t>
              </a:r>
            </a:p>
            <a:p>
              <a:r>
                <a:rPr lang="en-US" sz="1200" b="0" dirty="0" err="1">
                  <a:latin typeface="Times New Roman" pitchFamily="18" charset="0"/>
                </a:rPr>
                <a:t>CheckBB</a:t>
              </a:r>
              <a:r>
                <a:rPr lang="en-US" sz="1200" b="0" dirty="0">
                  <a:latin typeface="Times New Roman" pitchFamily="18" charset="0"/>
                </a:rPr>
                <a:t>(double): </a:t>
              </a:r>
            </a:p>
            <a:p>
              <a:endParaRPr lang="en-US" sz="1200" b="0" dirty="0">
                <a:latin typeface="Arial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B246DD-2AC7-4037-AD1A-DBBA9F921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8922CA-9259-4DB1-AD05-D7A2032B7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id-ID" b="0"/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E365A286-2FFE-477F-BBE4-B5C485212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Line 10">
                <a:extLst>
                  <a:ext uri="{FF2B5EF4-FFF2-40B4-BE49-F238E27FC236}">
                    <a16:creationId xmlns:a16="http://schemas.microsoft.com/office/drawing/2014/main" id="{A5C2261F-93C9-4DF0-9992-B990DF934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410C688-1941-4EB5-8445-A12F96AF8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320" y="779729"/>
            <a:ext cx="7391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Kelas: </a:t>
            </a:r>
            <a:r>
              <a:rPr lang="en-US" sz="2000" b="0" dirty="0" err="1">
                <a:latin typeface="Arial" charset="0"/>
              </a:rPr>
              <a:t>Penyakit</a:t>
            </a:r>
            <a:endParaRPr lang="en-US" sz="20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Objek</a:t>
            </a:r>
            <a:r>
              <a:rPr lang="en-US" sz="2000" b="0" dirty="0">
                <a:latin typeface="Arial" charset="0"/>
              </a:rPr>
              <a:t> : </a:t>
            </a:r>
            <a:r>
              <a:rPr lang="en-US" sz="2000" b="0" dirty="0" err="1">
                <a:latin typeface="Arial" charset="0"/>
              </a:rPr>
              <a:t>Demam</a:t>
            </a:r>
            <a:r>
              <a:rPr lang="en-US" sz="2000" b="0" dirty="0">
                <a:latin typeface="Arial" charset="0"/>
              </a:rPr>
              <a:t>, </a:t>
            </a:r>
            <a:r>
              <a:rPr lang="en-US" sz="2000" b="0" dirty="0" err="1">
                <a:latin typeface="Arial" charset="0"/>
              </a:rPr>
              <a:t>Sakit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Kepala</a:t>
            </a:r>
            <a:r>
              <a:rPr lang="en-US" sz="2000" b="0" dirty="0">
                <a:latin typeface="Arial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78C27-A020-4BB6-83A0-72AB109466F1}"/>
              </a:ext>
            </a:extLst>
          </p:cNvPr>
          <p:cNvGrpSpPr>
            <a:grpSpLocks/>
          </p:cNvGrpSpPr>
          <p:nvPr/>
        </p:nvGrpSpPr>
        <p:grpSpPr bwMode="auto">
          <a:xfrm>
            <a:off x="1745673" y="2892137"/>
            <a:ext cx="1981200" cy="2514600"/>
            <a:chOff x="1776" y="1392"/>
            <a:chExt cx="1248" cy="15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CFADFC-4D92-485C-A181-C67A83507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92"/>
              <a:ext cx="1008" cy="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Penyakit</a:t>
              </a:r>
              <a:endParaRPr lang="en-US" sz="1200" dirty="0">
                <a:latin typeface="Arial" charset="0"/>
              </a:endParaRPr>
            </a:p>
            <a:p>
              <a:endParaRPr lang="en-US" sz="1200" dirty="0">
                <a:latin typeface="Arial" charset="0"/>
              </a:endParaRPr>
            </a:p>
            <a:p>
              <a:r>
                <a:rPr lang="en-US" sz="1200" b="0" dirty="0" err="1">
                  <a:latin typeface="Times New Roman" pitchFamily="18" charset="0"/>
                </a:rPr>
                <a:t>Gejala</a:t>
              </a:r>
              <a:endParaRPr lang="en-US" sz="1200" b="0" dirty="0">
                <a:latin typeface="Times New Roman" pitchFamily="18" charset="0"/>
              </a:endParaRPr>
            </a:p>
            <a:p>
              <a:endParaRPr lang="en-US" sz="1200" b="0" dirty="0">
                <a:latin typeface="Times New Roman" pitchFamily="18" charset="0"/>
              </a:endParaRPr>
            </a:p>
            <a:p>
              <a:endParaRPr lang="en-US" sz="1200" b="0" dirty="0">
                <a:latin typeface="Times New Roman" pitchFamily="18" charset="0"/>
              </a:endParaRPr>
            </a:p>
            <a:p>
              <a:endParaRPr lang="en-US" sz="1200" b="0" dirty="0">
                <a:latin typeface="Times New Roman" pitchFamily="18" charset="0"/>
              </a:endParaRPr>
            </a:p>
            <a:p>
              <a:endParaRPr lang="en-US" sz="1200" b="0" dirty="0">
                <a:latin typeface="Times New Roman" pitchFamily="18" charset="0"/>
              </a:endParaRPr>
            </a:p>
            <a:p>
              <a:r>
                <a:rPr lang="en-US" sz="1200" b="0" dirty="0" err="1">
                  <a:latin typeface="Arial" charset="0"/>
                </a:rPr>
                <a:t>checkGejala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r>
                <a:rPr lang="en-US" sz="1200" b="0" dirty="0" err="1">
                  <a:latin typeface="Arial" charset="0"/>
                </a:rPr>
                <a:t>checkDiagnosis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endParaRPr lang="en-US" sz="1200" b="0" dirty="0">
                <a:latin typeface="Arial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26EF3D-4367-4E5B-B9F7-8BD90B2A5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75566D-C5D7-46FB-B347-56360707B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id-ID" b="0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D8F0ECD4-1F7C-4183-BCCB-D69BDC1FB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EA939318-126A-4450-A40E-539C09402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0A43D2-09C7-4D2B-8E7E-7B4E632FFDC0}"/>
              </a:ext>
            </a:extLst>
          </p:cNvPr>
          <p:cNvGrpSpPr>
            <a:grpSpLocks/>
          </p:cNvGrpSpPr>
          <p:nvPr/>
        </p:nvGrpSpPr>
        <p:grpSpPr bwMode="auto">
          <a:xfrm>
            <a:off x="4196301" y="2892137"/>
            <a:ext cx="1981200" cy="2514600"/>
            <a:chOff x="1776" y="1392"/>
            <a:chExt cx="1248" cy="15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15023C-6DBF-4654-BEAD-CA142BC1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92"/>
              <a:ext cx="1008" cy="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Penyakit</a:t>
              </a:r>
              <a:r>
                <a:rPr lang="en-US" sz="1200" dirty="0">
                  <a:solidFill>
                    <a:schemeClr val="hlink"/>
                  </a:solidFill>
                  <a:latin typeface="Arial" charset="0"/>
                </a:rPr>
                <a:t> : </a:t>
              </a:r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Demam</a:t>
              </a:r>
              <a:endParaRPr lang="en-US" sz="1200" dirty="0">
                <a:latin typeface="Arial" charset="0"/>
              </a:endParaRPr>
            </a:p>
            <a:p>
              <a:endParaRPr lang="en-US" sz="1200" dirty="0">
                <a:latin typeface="Arial" charset="0"/>
              </a:endParaRPr>
            </a:p>
            <a:p>
              <a:r>
                <a:rPr lang="en-US" sz="1200" b="0" dirty="0" err="1">
                  <a:latin typeface="Times New Roman" pitchFamily="18" charset="0"/>
                </a:rPr>
                <a:t>Gejala</a:t>
              </a:r>
              <a:r>
                <a:rPr lang="en-US" sz="1200" b="0" dirty="0">
                  <a:latin typeface="Times New Roman" pitchFamily="18" charset="0"/>
                </a:rPr>
                <a:t> : </a:t>
              </a:r>
              <a:r>
                <a:rPr lang="en-US" sz="1200" b="0" dirty="0" err="1">
                  <a:latin typeface="Times New Roman" pitchFamily="18" charset="0"/>
                </a:rPr>
                <a:t>Panas</a:t>
              </a:r>
              <a:r>
                <a:rPr lang="en-US" sz="1200" b="0" dirty="0">
                  <a:latin typeface="Times New Roman" pitchFamily="18" charset="0"/>
                </a:rPr>
                <a:t> </a:t>
              </a:r>
              <a:r>
                <a:rPr lang="en-US" sz="1200" b="0" dirty="0" err="1">
                  <a:latin typeface="Times New Roman" pitchFamily="18" charset="0"/>
                </a:rPr>
                <a:t>Dalam</a:t>
              </a:r>
              <a:endParaRPr lang="en-US" sz="1200" b="0" dirty="0">
                <a:latin typeface="Times New Roman" pitchFamily="18" charset="0"/>
              </a:endParaRPr>
            </a:p>
            <a:p>
              <a:endParaRPr lang="en-US" sz="1200" b="0" dirty="0">
                <a:latin typeface="Arial" charset="0"/>
              </a:endParaRPr>
            </a:p>
            <a:p>
              <a:endParaRPr lang="en-US" sz="1200" b="0" dirty="0">
                <a:latin typeface="Arial" charset="0"/>
              </a:endParaRPr>
            </a:p>
            <a:p>
              <a:endParaRPr lang="en-US" sz="1200" b="0" dirty="0">
                <a:latin typeface="Arial" charset="0"/>
              </a:endParaRPr>
            </a:p>
            <a:p>
              <a:endParaRPr lang="en-US" sz="1200" b="0" dirty="0">
                <a:latin typeface="Arial" charset="0"/>
              </a:endParaRPr>
            </a:p>
            <a:p>
              <a:r>
                <a:rPr lang="en-US" sz="1200" b="0" dirty="0" err="1">
                  <a:latin typeface="Arial" charset="0"/>
                </a:rPr>
                <a:t>checkGejala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r>
                <a:rPr lang="en-US" sz="1200" b="0" dirty="0" err="1">
                  <a:latin typeface="Arial" charset="0"/>
                </a:rPr>
                <a:t>checkDiagnosis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endParaRPr lang="en-US" sz="1200" b="0" dirty="0">
                <a:latin typeface="Arial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B246DD-2AC7-4037-AD1A-DBBA9F921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8922CA-9259-4DB1-AD05-D7A2032B7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id-ID" b="0"/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E365A286-2FFE-477F-BBE4-B5C485212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Line 10">
                <a:extLst>
                  <a:ext uri="{FF2B5EF4-FFF2-40B4-BE49-F238E27FC236}">
                    <a16:creationId xmlns:a16="http://schemas.microsoft.com/office/drawing/2014/main" id="{A5C2261F-93C9-4DF0-9992-B990DF934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32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410C688-1941-4EB5-8445-A12F96AF8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673" y="746313"/>
            <a:ext cx="7391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Kelas: </a:t>
            </a:r>
            <a:r>
              <a:rPr lang="en-US" sz="2000" b="0" dirty="0" err="1">
                <a:latin typeface="Arial" charset="0"/>
              </a:rPr>
              <a:t>Dokter</a:t>
            </a:r>
            <a:endParaRPr lang="en-US" sz="20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Objek</a:t>
            </a:r>
            <a:r>
              <a:rPr lang="en-US" sz="2000" b="0" dirty="0">
                <a:latin typeface="Arial" charset="0"/>
              </a:rPr>
              <a:t> : Dr. Budi, Dr. Ria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78C27-A020-4BB6-83A0-72AB109466F1}"/>
              </a:ext>
            </a:extLst>
          </p:cNvPr>
          <p:cNvGrpSpPr>
            <a:grpSpLocks/>
          </p:cNvGrpSpPr>
          <p:nvPr/>
        </p:nvGrpSpPr>
        <p:grpSpPr bwMode="auto">
          <a:xfrm>
            <a:off x="1745673" y="2788024"/>
            <a:ext cx="1981200" cy="2618713"/>
            <a:chOff x="1776" y="1392"/>
            <a:chExt cx="1248" cy="15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CFADFC-4D92-485C-A181-C67A83507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92"/>
              <a:ext cx="1008" cy="1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Dokter</a:t>
              </a:r>
              <a:endParaRPr lang="en-US" sz="1200" dirty="0">
                <a:latin typeface="Arial" charset="0"/>
              </a:endParaRPr>
            </a:p>
            <a:p>
              <a:endParaRPr lang="en-US" sz="1200" b="0" dirty="0">
                <a:latin typeface="Arial" charset="0"/>
              </a:endParaRPr>
            </a:p>
            <a:p>
              <a:r>
                <a:rPr lang="en-US" sz="1200" b="0" dirty="0">
                  <a:latin typeface="Arial" charset="0"/>
                </a:rPr>
                <a:t>Nama</a:t>
              </a:r>
            </a:p>
            <a:p>
              <a:r>
                <a:rPr lang="en-US" sz="1200" b="0" dirty="0" err="1">
                  <a:latin typeface="Arial" charset="0"/>
                </a:rPr>
                <a:t>Spesialis</a:t>
              </a:r>
              <a:endParaRPr lang="en-US" sz="1200" b="0" dirty="0">
                <a:latin typeface="Arial" charset="0"/>
              </a:endParaRPr>
            </a:p>
            <a:p>
              <a:r>
                <a:rPr lang="en-US" sz="1200" b="0" dirty="0" err="1">
                  <a:latin typeface="Arial" charset="0"/>
                </a:rPr>
                <a:t>Jenis</a:t>
              </a:r>
              <a:r>
                <a:rPr lang="en-US" sz="1200" b="0" dirty="0">
                  <a:latin typeface="Arial" charset="0"/>
                </a:rPr>
                <a:t> </a:t>
              </a:r>
              <a:r>
                <a:rPr lang="en-US" sz="1200" b="0" dirty="0" err="1">
                  <a:latin typeface="Arial" charset="0"/>
                </a:rPr>
                <a:t>Kelamin</a:t>
              </a:r>
              <a:endParaRPr lang="en-US" sz="1200" b="0" dirty="0">
                <a:latin typeface="Arial" charset="0"/>
              </a:endParaRPr>
            </a:p>
            <a:p>
              <a:endParaRPr lang="en-US" sz="1200" b="0" dirty="0">
                <a:latin typeface="Arial" charset="0"/>
              </a:endParaRPr>
            </a:p>
            <a:p>
              <a:endParaRPr lang="en-US" sz="1200" b="0" dirty="0">
                <a:latin typeface="Times New Roman" pitchFamily="18" charset="0"/>
              </a:endParaRPr>
            </a:p>
            <a:p>
              <a:r>
                <a:rPr lang="en-US" sz="1200" b="0" dirty="0" err="1">
                  <a:latin typeface="Arial" charset="0"/>
                </a:rPr>
                <a:t>checkNama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r>
                <a:rPr lang="en-US" sz="1200" b="0" dirty="0" err="1">
                  <a:latin typeface="Arial" charset="0"/>
                </a:rPr>
                <a:t>checkSpesialis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r>
                <a:rPr lang="en-US" sz="1200" b="0" dirty="0" err="1">
                  <a:latin typeface="Arial" charset="0"/>
                </a:rPr>
                <a:t>checkJenisK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endParaRPr lang="en-US" sz="1200" b="0" dirty="0">
                <a:latin typeface="Arial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26EF3D-4367-4E5B-B9F7-8BD90B2A5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75566D-C5D7-46FB-B347-56360707B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id-ID" b="0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D8F0ECD4-1F7C-4183-BCCB-D69BDC1FB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EA939318-126A-4450-A40E-539C09402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0A43D2-09C7-4D2B-8E7E-7B4E632FFDC0}"/>
              </a:ext>
            </a:extLst>
          </p:cNvPr>
          <p:cNvGrpSpPr>
            <a:grpSpLocks/>
          </p:cNvGrpSpPr>
          <p:nvPr/>
        </p:nvGrpSpPr>
        <p:grpSpPr bwMode="auto">
          <a:xfrm>
            <a:off x="4196301" y="2788024"/>
            <a:ext cx="1981200" cy="2618713"/>
            <a:chOff x="1776" y="1392"/>
            <a:chExt cx="1248" cy="15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15023C-6DBF-4654-BEAD-CA142BC1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92"/>
              <a:ext cx="1008" cy="1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Dokter</a:t>
              </a:r>
              <a:r>
                <a:rPr lang="en-US" sz="1200" dirty="0">
                  <a:solidFill>
                    <a:schemeClr val="hlink"/>
                  </a:solidFill>
                  <a:latin typeface="Arial" charset="0"/>
                </a:rPr>
                <a:t> : Dr. Budi</a:t>
              </a:r>
            </a:p>
            <a:p>
              <a:pPr algn="ctr"/>
              <a:endParaRPr lang="en-US" sz="1200" dirty="0">
                <a:latin typeface="Arial" charset="0"/>
              </a:endParaRPr>
            </a:p>
            <a:p>
              <a:r>
                <a:rPr lang="en-US" sz="1200" b="0" dirty="0">
                  <a:latin typeface="Arial" charset="0"/>
                </a:rPr>
                <a:t>Nama = Dr. Budi</a:t>
              </a:r>
            </a:p>
            <a:p>
              <a:r>
                <a:rPr lang="en-US" sz="1200" b="0" dirty="0" err="1">
                  <a:latin typeface="Arial" charset="0"/>
                </a:rPr>
                <a:t>Spesialis</a:t>
              </a:r>
              <a:r>
                <a:rPr lang="en-US" sz="1200" b="0" dirty="0">
                  <a:latin typeface="Arial" charset="0"/>
                </a:rPr>
                <a:t> = </a:t>
              </a:r>
              <a:r>
                <a:rPr lang="en-US" sz="1200" b="0" dirty="0" err="1">
                  <a:latin typeface="Arial" charset="0"/>
                </a:rPr>
                <a:t>Dokter</a:t>
              </a:r>
              <a:r>
                <a:rPr lang="en-US" sz="1200" b="0" dirty="0">
                  <a:latin typeface="Arial" charset="0"/>
                </a:rPr>
                <a:t> </a:t>
              </a:r>
              <a:r>
                <a:rPr lang="en-US" sz="1200" b="0" dirty="0" err="1">
                  <a:latin typeface="Arial" charset="0"/>
                </a:rPr>
                <a:t>Umum</a:t>
              </a:r>
              <a:endParaRPr lang="en-US" sz="1200" b="0" dirty="0">
                <a:latin typeface="Arial" charset="0"/>
              </a:endParaRPr>
            </a:p>
            <a:p>
              <a:r>
                <a:rPr lang="en-US" sz="1200" b="0" dirty="0" err="1">
                  <a:latin typeface="Arial" charset="0"/>
                </a:rPr>
                <a:t>Jenis</a:t>
              </a:r>
              <a:r>
                <a:rPr lang="en-US" sz="1200" b="0" dirty="0">
                  <a:latin typeface="Arial" charset="0"/>
                </a:rPr>
                <a:t> </a:t>
              </a:r>
              <a:r>
                <a:rPr lang="en-US" sz="1200" b="0" dirty="0" err="1">
                  <a:latin typeface="Arial" charset="0"/>
                </a:rPr>
                <a:t>Kelamin</a:t>
              </a:r>
              <a:r>
                <a:rPr lang="en-US" sz="1200" b="0" dirty="0">
                  <a:latin typeface="Arial" charset="0"/>
                </a:rPr>
                <a:t> = </a:t>
              </a:r>
              <a:r>
                <a:rPr lang="en-US" sz="1200" b="0" dirty="0" err="1">
                  <a:latin typeface="Arial" charset="0"/>
                </a:rPr>
                <a:t>Laki-laki</a:t>
              </a:r>
              <a:endParaRPr lang="en-US" sz="1200" b="0" dirty="0">
                <a:latin typeface="Times New Roman" pitchFamily="18" charset="0"/>
              </a:endParaRPr>
            </a:p>
            <a:p>
              <a:r>
                <a:rPr lang="en-US" sz="1200" b="0" dirty="0" err="1">
                  <a:latin typeface="Arial" charset="0"/>
                </a:rPr>
                <a:t>checkNama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r>
                <a:rPr lang="en-US" sz="1200" b="0" dirty="0" err="1">
                  <a:latin typeface="Arial" charset="0"/>
                </a:rPr>
                <a:t>checkSpesialis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r>
                <a:rPr lang="en-US" sz="1200" b="0" dirty="0" err="1">
                  <a:latin typeface="Arial" charset="0"/>
                </a:rPr>
                <a:t>checkJenisK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endParaRPr lang="en-US" sz="1200" b="0" dirty="0">
                <a:latin typeface="Arial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B246DD-2AC7-4037-AD1A-DBBA9F921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8922CA-9259-4DB1-AD05-D7A2032B7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id-ID" b="0"/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E365A286-2FFE-477F-BBE4-B5C485212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Line 10">
                <a:extLst>
                  <a:ext uri="{FF2B5EF4-FFF2-40B4-BE49-F238E27FC236}">
                    <a16:creationId xmlns:a16="http://schemas.microsoft.com/office/drawing/2014/main" id="{A5C2261F-93C9-4DF0-9992-B990DF934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6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410C688-1941-4EB5-8445-A12F96AF8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991" y="720438"/>
            <a:ext cx="7391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Kelas: </a:t>
            </a:r>
            <a:r>
              <a:rPr lang="en-US" sz="2000" b="0" dirty="0" err="1">
                <a:latin typeface="Arial" charset="0"/>
              </a:rPr>
              <a:t>Resep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Obat</a:t>
            </a:r>
            <a:endParaRPr lang="en-US" sz="2000" b="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Objek</a:t>
            </a:r>
            <a:r>
              <a:rPr lang="en-US" sz="2000" b="0" dirty="0">
                <a:latin typeface="Arial" charset="0"/>
              </a:rPr>
              <a:t> : Paracetamol, </a:t>
            </a:r>
            <a:r>
              <a:rPr lang="en-US" sz="2000" b="0" dirty="0" err="1">
                <a:latin typeface="Arial" charset="0"/>
              </a:rPr>
              <a:t>Molasic</a:t>
            </a:r>
            <a:endParaRPr lang="en-US" sz="2000" b="0" dirty="0">
              <a:latin typeface="Arial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78C27-A020-4BB6-83A0-72AB109466F1}"/>
              </a:ext>
            </a:extLst>
          </p:cNvPr>
          <p:cNvGrpSpPr>
            <a:grpSpLocks/>
          </p:cNvGrpSpPr>
          <p:nvPr/>
        </p:nvGrpSpPr>
        <p:grpSpPr bwMode="auto">
          <a:xfrm>
            <a:off x="1745673" y="2892137"/>
            <a:ext cx="1981200" cy="2514600"/>
            <a:chOff x="1776" y="1392"/>
            <a:chExt cx="1248" cy="15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CFADFC-4D92-485C-A181-C67A83507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92"/>
              <a:ext cx="1008" cy="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Resep</a:t>
              </a:r>
              <a:r>
                <a:rPr lang="en-US" sz="1200" dirty="0">
                  <a:solidFill>
                    <a:schemeClr val="hlink"/>
                  </a:solidFill>
                  <a:latin typeface="Arial" charset="0"/>
                </a:rPr>
                <a:t> </a:t>
              </a:r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Obat</a:t>
              </a:r>
              <a:endParaRPr lang="en-US" sz="1200" dirty="0">
                <a:latin typeface="Arial" charset="0"/>
              </a:endParaRPr>
            </a:p>
            <a:p>
              <a:endParaRPr lang="en-US" sz="1200" b="0" dirty="0">
                <a:latin typeface="Arial" charset="0"/>
              </a:endParaRPr>
            </a:p>
            <a:p>
              <a:r>
                <a:rPr lang="en-US" sz="1200" b="0" dirty="0">
                  <a:latin typeface="Arial" charset="0"/>
                </a:rPr>
                <a:t>Nama </a:t>
              </a:r>
              <a:r>
                <a:rPr lang="en-US" sz="1200" b="0" dirty="0" err="1">
                  <a:latin typeface="Arial" charset="0"/>
                </a:rPr>
                <a:t>Obat</a:t>
              </a:r>
              <a:endParaRPr lang="en-US" sz="1200" b="0" dirty="0">
                <a:latin typeface="Arial" charset="0"/>
              </a:endParaRPr>
            </a:p>
            <a:p>
              <a:r>
                <a:rPr lang="en-US" sz="1200" b="0" dirty="0" err="1">
                  <a:latin typeface="Arial" charset="0"/>
                </a:rPr>
                <a:t>Dosis</a:t>
              </a:r>
              <a:endParaRPr lang="en-US" sz="1200" b="0" dirty="0">
                <a:latin typeface="Arial" charset="0"/>
              </a:endParaRPr>
            </a:p>
            <a:p>
              <a:r>
                <a:rPr lang="en-US" sz="1200" b="0" dirty="0" err="1">
                  <a:latin typeface="Arial" charset="0"/>
                </a:rPr>
                <a:t>Biaya</a:t>
              </a:r>
              <a:r>
                <a:rPr lang="en-US" sz="1200" b="0" dirty="0">
                  <a:latin typeface="Arial" charset="0"/>
                </a:rPr>
                <a:t> </a:t>
              </a:r>
            </a:p>
            <a:p>
              <a:endParaRPr lang="en-US" sz="1200" b="0" dirty="0">
                <a:latin typeface="Arial" charset="0"/>
              </a:endParaRPr>
            </a:p>
            <a:p>
              <a:endParaRPr lang="en-US" sz="1200" b="0" dirty="0">
                <a:latin typeface="Times New Roman" pitchFamily="18" charset="0"/>
              </a:endParaRPr>
            </a:p>
            <a:p>
              <a:r>
                <a:rPr lang="en-US" sz="1200" b="0" dirty="0" err="1">
                  <a:latin typeface="Arial" charset="0"/>
                </a:rPr>
                <a:t>checkNamaOb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r>
                <a:rPr lang="en-US" sz="1200" b="0" dirty="0" err="1">
                  <a:latin typeface="Arial" charset="0"/>
                </a:rPr>
                <a:t>checkDosis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endParaRPr lang="en-US" sz="1200" b="0" dirty="0">
                <a:latin typeface="Arial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26EF3D-4367-4E5B-B9F7-8BD90B2A5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75566D-C5D7-46FB-B347-56360707B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id-ID" b="0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D8F0ECD4-1F7C-4183-BCCB-D69BDC1FB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EA939318-126A-4450-A40E-539C09402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0A43D2-09C7-4D2B-8E7E-7B4E632FFDC0}"/>
              </a:ext>
            </a:extLst>
          </p:cNvPr>
          <p:cNvGrpSpPr>
            <a:grpSpLocks/>
          </p:cNvGrpSpPr>
          <p:nvPr/>
        </p:nvGrpSpPr>
        <p:grpSpPr bwMode="auto">
          <a:xfrm>
            <a:off x="4196300" y="2892137"/>
            <a:ext cx="2204499" cy="2514600"/>
            <a:chOff x="1776" y="1392"/>
            <a:chExt cx="1248" cy="15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15023C-6DBF-4654-BEAD-CA142BC1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392"/>
              <a:ext cx="1008" cy="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Resep</a:t>
              </a:r>
              <a:r>
                <a:rPr lang="en-US" sz="1200" dirty="0">
                  <a:solidFill>
                    <a:schemeClr val="hlink"/>
                  </a:solidFill>
                  <a:latin typeface="Arial" charset="0"/>
                </a:rPr>
                <a:t> </a:t>
              </a:r>
              <a:r>
                <a:rPr lang="en-US" sz="1200" dirty="0" err="1">
                  <a:solidFill>
                    <a:schemeClr val="hlink"/>
                  </a:solidFill>
                  <a:latin typeface="Arial" charset="0"/>
                </a:rPr>
                <a:t>Obat</a:t>
              </a:r>
              <a:r>
                <a:rPr lang="en-US" sz="1200" dirty="0">
                  <a:solidFill>
                    <a:schemeClr val="hlink"/>
                  </a:solidFill>
                  <a:latin typeface="Arial" charset="0"/>
                </a:rPr>
                <a:t> : Paracetamol</a:t>
              </a:r>
              <a:endParaRPr lang="en-US" sz="1200" dirty="0">
                <a:latin typeface="Arial" charset="0"/>
              </a:endParaRPr>
            </a:p>
            <a:p>
              <a:r>
                <a:rPr lang="en-US" sz="1200" b="0" dirty="0">
                  <a:latin typeface="Arial" charset="0"/>
                </a:rPr>
                <a:t>Nama </a:t>
              </a:r>
              <a:r>
                <a:rPr lang="en-US" sz="1200" b="0" dirty="0" err="1">
                  <a:latin typeface="Arial" charset="0"/>
                </a:rPr>
                <a:t>Obat</a:t>
              </a:r>
              <a:r>
                <a:rPr lang="en-US" sz="1200" b="0" dirty="0">
                  <a:latin typeface="Arial" charset="0"/>
                </a:rPr>
                <a:t> = Paracetamol</a:t>
              </a:r>
            </a:p>
            <a:p>
              <a:r>
                <a:rPr lang="en-US" sz="1200" b="0" dirty="0" err="1">
                  <a:latin typeface="Arial" charset="0"/>
                </a:rPr>
                <a:t>Dosis</a:t>
              </a:r>
              <a:r>
                <a:rPr lang="en-US" sz="1200" b="0" dirty="0">
                  <a:latin typeface="Arial" charset="0"/>
                </a:rPr>
                <a:t> = 1x3</a:t>
              </a:r>
            </a:p>
            <a:p>
              <a:r>
                <a:rPr lang="en-US" sz="1200" b="0" dirty="0" err="1">
                  <a:latin typeface="Arial" charset="0"/>
                </a:rPr>
                <a:t>Biaya</a:t>
              </a:r>
              <a:r>
                <a:rPr lang="en-US" sz="1200" b="0" dirty="0">
                  <a:latin typeface="Arial" charset="0"/>
                </a:rPr>
                <a:t> = 50.000</a:t>
              </a:r>
            </a:p>
            <a:p>
              <a:endParaRPr lang="en-US" sz="1200" b="0" dirty="0">
                <a:latin typeface="Arial" charset="0"/>
              </a:endParaRPr>
            </a:p>
            <a:p>
              <a:r>
                <a:rPr lang="en-US" sz="1200" b="0" dirty="0" err="1">
                  <a:latin typeface="Arial" charset="0"/>
                </a:rPr>
                <a:t>checkNamaOb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r>
                <a:rPr lang="en-US" sz="1200" b="0" dirty="0" err="1">
                  <a:latin typeface="Arial" charset="0"/>
                </a:rPr>
                <a:t>checkDosis</a:t>
              </a:r>
              <a:r>
                <a:rPr lang="en-US" sz="1200" b="0" dirty="0">
                  <a:latin typeface="Arial" charset="0"/>
                </a:rPr>
                <a:t>(string)</a:t>
              </a:r>
            </a:p>
            <a:p>
              <a:endParaRPr lang="en-US" sz="1200" b="0" dirty="0">
                <a:latin typeface="Arial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B246DD-2AC7-4037-AD1A-DBBA9F921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92"/>
              <a:ext cx="1248" cy="1584"/>
              <a:chOff x="1776" y="1584"/>
              <a:chExt cx="940" cy="10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8922CA-9259-4DB1-AD05-D7A2032B7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31" cy="10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id-ID" b="0"/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E365A286-2FFE-477F-BBE4-B5C485212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9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Line 10">
                <a:extLst>
                  <a:ext uri="{FF2B5EF4-FFF2-40B4-BE49-F238E27FC236}">
                    <a16:creationId xmlns:a16="http://schemas.microsoft.com/office/drawing/2014/main" id="{A5C2261F-93C9-4DF0-9992-B990DF934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9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258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277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Tahoma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Johanes Yogtan</dc:creator>
  <cp:lastModifiedBy>Johanes Yogtan</cp:lastModifiedBy>
  <cp:revision>1</cp:revision>
  <dcterms:created xsi:type="dcterms:W3CDTF">2022-02-15T06:31:37Z</dcterms:created>
  <dcterms:modified xsi:type="dcterms:W3CDTF">2022-02-15T07:34:26Z</dcterms:modified>
</cp:coreProperties>
</file>