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3" d="100"/>
          <a:sy n="43" d="100"/>
        </p:scale>
        <p:origin x="740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0F618-F169-44BC-B070-5568219FB294}" type="datetimeFigureOut">
              <a:rPr lang="id-ID" smtClean="0"/>
              <a:t>27/05/2022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7DF59-685A-40C4-AC07-2A04625F26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37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7DF59-685A-40C4-AC07-2A04625F264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04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28078" y="7351331"/>
            <a:ext cx="4460240" cy="2936240"/>
          </a:xfrm>
          <a:custGeom>
            <a:avLst/>
            <a:gdLst/>
            <a:ahLst/>
            <a:cxnLst/>
            <a:rect l="l" t="t" r="r" b="b"/>
            <a:pathLst>
              <a:path w="4460240" h="2936240">
                <a:moveTo>
                  <a:pt x="4459922" y="2774518"/>
                </a:moveTo>
                <a:lnTo>
                  <a:pt x="4222674" y="2935668"/>
                </a:lnTo>
                <a:lnTo>
                  <a:pt x="4281017" y="2935668"/>
                </a:lnTo>
                <a:lnTo>
                  <a:pt x="4459922" y="2814155"/>
                </a:lnTo>
                <a:lnTo>
                  <a:pt x="4459922" y="2774518"/>
                </a:lnTo>
                <a:close/>
              </a:path>
              <a:path w="4460240" h="2936240">
                <a:moveTo>
                  <a:pt x="4459922" y="2378164"/>
                </a:moveTo>
                <a:lnTo>
                  <a:pt x="3639159" y="2935668"/>
                </a:lnTo>
                <a:lnTo>
                  <a:pt x="3697503" y="2935668"/>
                </a:lnTo>
                <a:lnTo>
                  <a:pt x="4459922" y="2417800"/>
                </a:lnTo>
                <a:lnTo>
                  <a:pt x="4459922" y="2378164"/>
                </a:lnTo>
                <a:close/>
              </a:path>
              <a:path w="4460240" h="2936240">
                <a:moveTo>
                  <a:pt x="4459922" y="1981796"/>
                </a:moveTo>
                <a:lnTo>
                  <a:pt x="3055645" y="2935668"/>
                </a:lnTo>
                <a:lnTo>
                  <a:pt x="3113989" y="2935668"/>
                </a:lnTo>
                <a:lnTo>
                  <a:pt x="4459922" y="2021433"/>
                </a:lnTo>
                <a:lnTo>
                  <a:pt x="4459922" y="1981796"/>
                </a:lnTo>
                <a:close/>
              </a:path>
              <a:path w="4460240" h="2936240">
                <a:moveTo>
                  <a:pt x="4459922" y="1585442"/>
                </a:moveTo>
                <a:lnTo>
                  <a:pt x="2472131" y="2935668"/>
                </a:lnTo>
                <a:lnTo>
                  <a:pt x="2530487" y="2935668"/>
                </a:lnTo>
                <a:lnTo>
                  <a:pt x="4459922" y="1625079"/>
                </a:lnTo>
                <a:lnTo>
                  <a:pt x="4459922" y="1585442"/>
                </a:lnTo>
                <a:close/>
              </a:path>
              <a:path w="4460240" h="2936240">
                <a:moveTo>
                  <a:pt x="4459922" y="1189075"/>
                </a:moveTo>
                <a:lnTo>
                  <a:pt x="1888617" y="2935668"/>
                </a:lnTo>
                <a:lnTo>
                  <a:pt x="1946973" y="2935668"/>
                </a:lnTo>
                <a:lnTo>
                  <a:pt x="4459922" y="1228712"/>
                </a:lnTo>
                <a:lnTo>
                  <a:pt x="4459922" y="1189075"/>
                </a:lnTo>
                <a:close/>
              </a:path>
              <a:path w="4460240" h="2936240">
                <a:moveTo>
                  <a:pt x="4459922" y="792721"/>
                </a:moveTo>
                <a:lnTo>
                  <a:pt x="1305102" y="2935668"/>
                </a:lnTo>
                <a:lnTo>
                  <a:pt x="1363459" y="2935668"/>
                </a:lnTo>
                <a:lnTo>
                  <a:pt x="4459922" y="832358"/>
                </a:lnTo>
                <a:lnTo>
                  <a:pt x="4459922" y="792721"/>
                </a:lnTo>
                <a:close/>
              </a:path>
              <a:path w="4460240" h="2936240">
                <a:moveTo>
                  <a:pt x="4459922" y="0"/>
                </a:moveTo>
                <a:lnTo>
                  <a:pt x="744575" y="2523718"/>
                </a:lnTo>
                <a:lnTo>
                  <a:pt x="569556" y="2266048"/>
                </a:lnTo>
                <a:lnTo>
                  <a:pt x="542429" y="2284476"/>
                </a:lnTo>
                <a:lnTo>
                  <a:pt x="717448" y="2542133"/>
                </a:lnTo>
                <a:lnTo>
                  <a:pt x="202133" y="2892171"/>
                </a:lnTo>
                <a:lnTo>
                  <a:pt x="27114" y="2634513"/>
                </a:lnTo>
                <a:lnTo>
                  <a:pt x="0" y="2652928"/>
                </a:lnTo>
                <a:lnTo>
                  <a:pt x="175006" y="2910598"/>
                </a:lnTo>
                <a:lnTo>
                  <a:pt x="138087" y="2935668"/>
                </a:lnTo>
                <a:lnTo>
                  <a:pt x="192049" y="2935668"/>
                </a:lnTo>
                <a:lnTo>
                  <a:pt x="196430" y="2935668"/>
                </a:lnTo>
                <a:lnTo>
                  <a:pt x="231686" y="2935668"/>
                </a:lnTo>
                <a:lnTo>
                  <a:pt x="220548" y="2919285"/>
                </a:lnTo>
                <a:lnTo>
                  <a:pt x="735863" y="2569248"/>
                </a:lnTo>
                <a:lnTo>
                  <a:pt x="901674" y="2813342"/>
                </a:lnTo>
                <a:lnTo>
                  <a:pt x="721588" y="2935668"/>
                </a:lnTo>
                <a:lnTo>
                  <a:pt x="779945" y="2935668"/>
                </a:lnTo>
                <a:lnTo>
                  <a:pt x="920089" y="2840469"/>
                </a:lnTo>
                <a:lnTo>
                  <a:pt x="984770" y="2935668"/>
                </a:lnTo>
                <a:lnTo>
                  <a:pt x="1024407" y="2935668"/>
                </a:lnTo>
                <a:lnTo>
                  <a:pt x="947216" y="2822041"/>
                </a:lnTo>
                <a:lnTo>
                  <a:pt x="4459922" y="435991"/>
                </a:lnTo>
                <a:lnTo>
                  <a:pt x="4459922" y="396354"/>
                </a:lnTo>
                <a:lnTo>
                  <a:pt x="928789" y="2794927"/>
                </a:lnTo>
                <a:lnTo>
                  <a:pt x="762990" y="2550833"/>
                </a:lnTo>
                <a:lnTo>
                  <a:pt x="4459922" y="39636"/>
                </a:lnTo>
                <a:lnTo>
                  <a:pt x="4459922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556859" y="10170062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0" y="18422"/>
                </a:moveTo>
                <a:lnTo>
                  <a:pt x="27121" y="0"/>
                </a:lnTo>
                <a:lnTo>
                  <a:pt x="106553" y="116937"/>
                </a:lnTo>
                <a:lnTo>
                  <a:pt x="66917" y="116937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99297" y="9801602"/>
            <a:ext cx="356870" cy="485775"/>
          </a:xfrm>
          <a:custGeom>
            <a:avLst/>
            <a:gdLst/>
            <a:ahLst/>
            <a:cxnLst/>
            <a:rect l="l" t="t" r="r" b="b"/>
            <a:pathLst>
              <a:path w="356869" h="485775">
                <a:moveTo>
                  <a:pt x="0" y="18422"/>
                </a:moveTo>
                <a:lnTo>
                  <a:pt x="27121" y="0"/>
                </a:lnTo>
                <a:lnTo>
                  <a:pt x="356835" y="485396"/>
                </a:lnTo>
                <a:lnTo>
                  <a:pt x="317199" y="485396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82650" y="7024598"/>
            <a:ext cx="4905375" cy="3262629"/>
          </a:xfrm>
          <a:custGeom>
            <a:avLst/>
            <a:gdLst/>
            <a:ahLst/>
            <a:cxnLst/>
            <a:rect l="l" t="t" r="r" b="b"/>
            <a:pathLst>
              <a:path w="4905375" h="3262629">
                <a:moveTo>
                  <a:pt x="4905349" y="150914"/>
                </a:moveTo>
                <a:lnTo>
                  <a:pt x="4802835" y="0"/>
                </a:lnTo>
                <a:lnTo>
                  <a:pt x="0" y="3262401"/>
                </a:lnTo>
                <a:lnTo>
                  <a:pt x="58343" y="3262401"/>
                </a:lnTo>
                <a:lnTo>
                  <a:pt x="1268285" y="2440533"/>
                </a:lnTo>
                <a:lnTo>
                  <a:pt x="1826564" y="3262401"/>
                </a:lnTo>
                <a:lnTo>
                  <a:pt x="1866201" y="3262401"/>
                </a:lnTo>
                <a:lnTo>
                  <a:pt x="1295400" y="2422106"/>
                </a:lnTo>
                <a:lnTo>
                  <a:pt x="1539494" y="2256307"/>
                </a:lnTo>
                <a:lnTo>
                  <a:pt x="2222919" y="3262401"/>
                </a:lnTo>
                <a:lnTo>
                  <a:pt x="2262555" y="3262401"/>
                </a:lnTo>
                <a:lnTo>
                  <a:pt x="1566621" y="2237879"/>
                </a:lnTo>
                <a:lnTo>
                  <a:pt x="1810715" y="2072081"/>
                </a:lnTo>
                <a:lnTo>
                  <a:pt x="2619286" y="3262401"/>
                </a:lnTo>
                <a:lnTo>
                  <a:pt x="2658922" y="3262401"/>
                </a:lnTo>
                <a:lnTo>
                  <a:pt x="1837842" y="2053653"/>
                </a:lnTo>
                <a:lnTo>
                  <a:pt x="2081949" y="1887842"/>
                </a:lnTo>
                <a:lnTo>
                  <a:pt x="3015640" y="3262401"/>
                </a:lnTo>
                <a:lnTo>
                  <a:pt x="3055277" y="3262401"/>
                </a:lnTo>
                <a:lnTo>
                  <a:pt x="2109051" y="1869427"/>
                </a:lnTo>
                <a:lnTo>
                  <a:pt x="2353157" y="1703616"/>
                </a:lnTo>
                <a:lnTo>
                  <a:pt x="3411994" y="3262401"/>
                </a:lnTo>
                <a:lnTo>
                  <a:pt x="3451631" y="3262401"/>
                </a:lnTo>
                <a:lnTo>
                  <a:pt x="2380284" y="1685188"/>
                </a:lnTo>
                <a:lnTo>
                  <a:pt x="2624378" y="1519389"/>
                </a:lnTo>
                <a:lnTo>
                  <a:pt x="3808361" y="3262401"/>
                </a:lnTo>
                <a:lnTo>
                  <a:pt x="3847998" y="3262401"/>
                </a:lnTo>
                <a:lnTo>
                  <a:pt x="2651506" y="1500962"/>
                </a:lnTo>
                <a:lnTo>
                  <a:pt x="2895587" y="1335163"/>
                </a:lnTo>
                <a:lnTo>
                  <a:pt x="4204716" y="3262401"/>
                </a:lnTo>
                <a:lnTo>
                  <a:pt x="4244352" y="3262401"/>
                </a:lnTo>
                <a:lnTo>
                  <a:pt x="2922714" y="1316736"/>
                </a:lnTo>
                <a:lnTo>
                  <a:pt x="3166821" y="1150924"/>
                </a:lnTo>
                <a:lnTo>
                  <a:pt x="4601083" y="3262401"/>
                </a:lnTo>
                <a:lnTo>
                  <a:pt x="4640719" y="3262401"/>
                </a:lnTo>
                <a:lnTo>
                  <a:pt x="3193935" y="1132509"/>
                </a:lnTo>
                <a:lnTo>
                  <a:pt x="3438029" y="966698"/>
                </a:lnTo>
                <a:lnTo>
                  <a:pt x="4905349" y="3126816"/>
                </a:lnTo>
                <a:lnTo>
                  <a:pt x="4905349" y="3068472"/>
                </a:lnTo>
                <a:lnTo>
                  <a:pt x="3465157" y="948270"/>
                </a:lnTo>
                <a:lnTo>
                  <a:pt x="3709251" y="782472"/>
                </a:lnTo>
                <a:lnTo>
                  <a:pt x="4905349" y="2543314"/>
                </a:lnTo>
                <a:lnTo>
                  <a:pt x="4905349" y="2484958"/>
                </a:lnTo>
                <a:lnTo>
                  <a:pt x="3736378" y="764044"/>
                </a:lnTo>
                <a:lnTo>
                  <a:pt x="3980472" y="598233"/>
                </a:lnTo>
                <a:lnTo>
                  <a:pt x="4905349" y="1959800"/>
                </a:lnTo>
                <a:lnTo>
                  <a:pt x="4905349" y="1901444"/>
                </a:lnTo>
                <a:lnTo>
                  <a:pt x="4007586" y="579818"/>
                </a:lnTo>
                <a:lnTo>
                  <a:pt x="4251693" y="414007"/>
                </a:lnTo>
                <a:lnTo>
                  <a:pt x="4905349" y="1376286"/>
                </a:lnTo>
                <a:lnTo>
                  <a:pt x="4905349" y="1317929"/>
                </a:lnTo>
                <a:lnTo>
                  <a:pt x="4278820" y="395579"/>
                </a:lnTo>
                <a:lnTo>
                  <a:pt x="4522914" y="229781"/>
                </a:lnTo>
                <a:lnTo>
                  <a:pt x="4905349" y="792772"/>
                </a:lnTo>
                <a:lnTo>
                  <a:pt x="4905349" y="734428"/>
                </a:lnTo>
                <a:lnTo>
                  <a:pt x="4550041" y="211353"/>
                </a:lnTo>
                <a:lnTo>
                  <a:pt x="4794135" y="45542"/>
                </a:lnTo>
                <a:lnTo>
                  <a:pt x="4905349" y="209257"/>
                </a:lnTo>
                <a:lnTo>
                  <a:pt x="4905349" y="150914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900050" y="6467995"/>
            <a:ext cx="5387975" cy="3819525"/>
          </a:xfrm>
          <a:custGeom>
            <a:avLst/>
            <a:gdLst/>
            <a:ahLst/>
            <a:cxnLst/>
            <a:rect l="l" t="t" r="r" b="b"/>
            <a:pathLst>
              <a:path w="5387975" h="3819525">
                <a:moveTo>
                  <a:pt x="5387949" y="3627069"/>
                </a:moveTo>
                <a:lnTo>
                  <a:pt x="4771669" y="3627069"/>
                </a:lnTo>
                <a:lnTo>
                  <a:pt x="4020324" y="1395539"/>
                </a:lnTo>
                <a:lnTo>
                  <a:pt x="3533000" y="1298143"/>
                </a:lnTo>
                <a:lnTo>
                  <a:pt x="3533165" y="1295400"/>
                </a:lnTo>
                <a:lnTo>
                  <a:pt x="3534130" y="1244600"/>
                </a:lnTo>
                <a:lnTo>
                  <a:pt x="3533165" y="1193800"/>
                </a:lnTo>
                <a:lnTo>
                  <a:pt x="3530282" y="1143000"/>
                </a:lnTo>
                <a:lnTo>
                  <a:pt x="3525507" y="1092200"/>
                </a:lnTo>
                <a:lnTo>
                  <a:pt x="3518839" y="1041400"/>
                </a:lnTo>
                <a:lnTo>
                  <a:pt x="3510318" y="1003300"/>
                </a:lnTo>
                <a:lnTo>
                  <a:pt x="3499942" y="952500"/>
                </a:lnTo>
                <a:lnTo>
                  <a:pt x="3487737" y="901700"/>
                </a:lnTo>
                <a:lnTo>
                  <a:pt x="3473729" y="863600"/>
                </a:lnTo>
                <a:lnTo>
                  <a:pt x="3459746" y="818680"/>
                </a:lnTo>
                <a:lnTo>
                  <a:pt x="3459746" y="1244600"/>
                </a:lnTo>
                <a:lnTo>
                  <a:pt x="3458959" y="1283347"/>
                </a:lnTo>
                <a:lnTo>
                  <a:pt x="3444443" y="1280452"/>
                </a:lnTo>
                <a:lnTo>
                  <a:pt x="3444443" y="1430312"/>
                </a:lnTo>
                <a:lnTo>
                  <a:pt x="3443795" y="1435100"/>
                </a:lnTo>
                <a:lnTo>
                  <a:pt x="3434918" y="1485900"/>
                </a:lnTo>
                <a:lnTo>
                  <a:pt x="3424110" y="1524000"/>
                </a:lnTo>
                <a:lnTo>
                  <a:pt x="3411410" y="1574800"/>
                </a:lnTo>
                <a:lnTo>
                  <a:pt x="3396831" y="1625600"/>
                </a:lnTo>
                <a:lnTo>
                  <a:pt x="3380384" y="1663700"/>
                </a:lnTo>
                <a:lnTo>
                  <a:pt x="3362109" y="1714500"/>
                </a:lnTo>
                <a:lnTo>
                  <a:pt x="3342005" y="1752600"/>
                </a:lnTo>
                <a:lnTo>
                  <a:pt x="3320097" y="1790700"/>
                </a:lnTo>
                <a:lnTo>
                  <a:pt x="3296424" y="1841500"/>
                </a:lnTo>
                <a:lnTo>
                  <a:pt x="3270974" y="1879600"/>
                </a:lnTo>
                <a:lnTo>
                  <a:pt x="3243796" y="1917700"/>
                </a:lnTo>
                <a:lnTo>
                  <a:pt x="3214890" y="1955800"/>
                </a:lnTo>
                <a:lnTo>
                  <a:pt x="3184296" y="1993900"/>
                </a:lnTo>
                <a:lnTo>
                  <a:pt x="3152013" y="2032000"/>
                </a:lnTo>
                <a:lnTo>
                  <a:pt x="3118078" y="2070100"/>
                </a:lnTo>
                <a:lnTo>
                  <a:pt x="3082709" y="2095500"/>
                </a:lnTo>
                <a:lnTo>
                  <a:pt x="3046184" y="2133600"/>
                </a:lnTo>
                <a:lnTo>
                  <a:pt x="3008541" y="2159000"/>
                </a:lnTo>
                <a:lnTo>
                  <a:pt x="2969831" y="2197100"/>
                </a:lnTo>
                <a:lnTo>
                  <a:pt x="2930093" y="2222500"/>
                </a:lnTo>
                <a:lnTo>
                  <a:pt x="2889389" y="2247900"/>
                </a:lnTo>
                <a:lnTo>
                  <a:pt x="2847759" y="2273300"/>
                </a:lnTo>
                <a:lnTo>
                  <a:pt x="2805252" y="2286000"/>
                </a:lnTo>
                <a:lnTo>
                  <a:pt x="2761919" y="2311400"/>
                </a:lnTo>
                <a:lnTo>
                  <a:pt x="2717800" y="2324100"/>
                </a:lnTo>
                <a:lnTo>
                  <a:pt x="2672943" y="2349500"/>
                </a:lnTo>
                <a:lnTo>
                  <a:pt x="2534462" y="2387600"/>
                </a:lnTo>
                <a:lnTo>
                  <a:pt x="2487142" y="2387600"/>
                </a:lnTo>
                <a:lnTo>
                  <a:pt x="2439327" y="2400300"/>
                </a:lnTo>
                <a:lnTo>
                  <a:pt x="2391079" y="2400300"/>
                </a:lnTo>
                <a:lnTo>
                  <a:pt x="2342413" y="2413000"/>
                </a:lnTo>
                <a:lnTo>
                  <a:pt x="2244394" y="2413000"/>
                </a:lnTo>
                <a:lnTo>
                  <a:pt x="2195741" y="2400300"/>
                </a:lnTo>
                <a:lnTo>
                  <a:pt x="2147481" y="2400300"/>
                </a:lnTo>
                <a:lnTo>
                  <a:pt x="2099665" y="2387600"/>
                </a:lnTo>
                <a:lnTo>
                  <a:pt x="2052358" y="2387600"/>
                </a:lnTo>
                <a:lnTo>
                  <a:pt x="1913864" y="2349500"/>
                </a:lnTo>
                <a:lnTo>
                  <a:pt x="1869008" y="2324100"/>
                </a:lnTo>
                <a:lnTo>
                  <a:pt x="1824888" y="2311400"/>
                </a:lnTo>
                <a:lnTo>
                  <a:pt x="1781556" y="2286000"/>
                </a:lnTo>
                <a:lnTo>
                  <a:pt x="1739049" y="2273300"/>
                </a:lnTo>
                <a:lnTo>
                  <a:pt x="1697418" y="2247900"/>
                </a:lnTo>
                <a:lnTo>
                  <a:pt x="1656715" y="2222500"/>
                </a:lnTo>
                <a:lnTo>
                  <a:pt x="1616976" y="2197100"/>
                </a:lnTo>
                <a:lnTo>
                  <a:pt x="1578267" y="2159000"/>
                </a:lnTo>
                <a:lnTo>
                  <a:pt x="1540624" y="2133600"/>
                </a:lnTo>
                <a:lnTo>
                  <a:pt x="1504099" y="2095500"/>
                </a:lnTo>
                <a:lnTo>
                  <a:pt x="1468742" y="2070100"/>
                </a:lnTo>
                <a:lnTo>
                  <a:pt x="1434795" y="2032000"/>
                </a:lnTo>
                <a:lnTo>
                  <a:pt x="1402511" y="1993900"/>
                </a:lnTo>
                <a:lnTo>
                  <a:pt x="1371917" y="1955800"/>
                </a:lnTo>
                <a:lnTo>
                  <a:pt x="1343012" y="1917700"/>
                </a:lnTo>
                <a:lnTo>
                  <a:pt x="1315834" y="1879600"/>
                </a:lnTo>
                <a:lnTo>
                  <a:pt x="1290396" y="1841500"/>
                </a:lnTo>
                <a:lnTo>
                  <a:pt x="1266710" y="1790700"/>
                </a:lnTo>
                <a:lnTo>
                  <a:pt x="1244803" y="1752600"/>
                </a:lnTo>
                <a:lnTo>
                  <a:pt x="1224711" y="1714500"/>
                </a:lnTo>
                <a:lnTo>
                  <a:pt x="1206423" y="1663700"/>
                </a:lnTo>
                <a:lnTo>
                  <a:pt x="1190117" y="1625942"/>
                </a:lnTo>
                <a:lnTo>
                  <a:pt x="1673415" y="1076731"/>
                </a:lnTo>
                <a:lnTo>
                  <a:pt x="3444443" y="1430312"/>
                </a:lnTo>
                <a:lnTo>
                  <a:pt x="3444443" y="1280452"/>
                </a:lnTo>
                <a:lnTo>
                  <a:pt x="1619554" y="915682"/>
                </a:lnTo>
                <a:lnTo>
                  <a:pt x="1146225" y="1453553"/>
                </a:lnTo>
                <a:lnTo>
                  <a:pt x="1143012" y="1435100"/>
                </a:lnTo>
                <a:lnTo>
                  <a:pt x="1136065" y="1384300"/>
                </a:lnTo>
                <a:lnTo>
                  <a:pt x="1131074" y="1333500"/>
                </a:lnTo>
                <a:lnTo>
                  <a:pt x="1128077" y="1295400"/>
                </a:lnTo>
                <a:lnTo>
                  <a:pt x="1127061" y="1244600"/>
                </a:lnTo>
                <a:lnTo>
                  <a:pt x="1128077" y="1193800"/>
                </a:lnTo>
                <a:lnTo>
                  <a:pt x="1131074" y="1143000"/>
                </a:lnTo>
                <a:lnTo>
                  <a:pt x="1136065" y="1092200"/>
                </a:lnTo>
                <a:lnTo>
                  <a:pt x="1143012" y="1054100"/>
                </a:lnTo>
                <a:lnTo>
                  <a:pt x="1151890" y="1003300"/>
                </a:lnTo>
                <a:lnTo>
                  <a:pt x="1162697" y="952500"/>
                </a:lnTo>
                <a:lnTo>
                  <a:pt x="1175397" y="914400"/>
                </a:lnTo>
                <a:lnTo>
                  <a:pt x="1189977" y="863600"/>
                </a:lnTo>
                <a:lnTo>
                  <a:pt x="1206423" y="812800"/>
                </a:lnTo>
                <a:lnTo>
                  <a:pt x="1224711" y="774700"/>
                </a:lnTo>
                <a:lnTo>
                  <a:pt x="1244803" y="736600"/>
                </a:lnTo>
                <a:lnTo>
                  <a:pt x="1266710" y="685800"/>
                </a:lnTo>
                <a:lnTo>
                  <a:pt x="1290396" y="647700"/>
                </a:lnTo>
                <a:lnTo>
                  <a:pt x="1315834" y="609600"/>
                </a:lnTo>
                <a:lnTo>
                  <a:pt x="1343012" y="571500"/>
                </a:lnTo>
                <a:lnTo>
                  <a:pt x="1371917" y="520700"/>
                </a:lnTo>
                <a:lnTo>
                  <a:pt x="1402511" y="495300"/>
                </a:lnTo>
                <a:lnTo>
                  <a:pt x="1434795" y="457200"/>
                </a:lnTo>
                <a:lnTo>
                  <a:pt x="1468742" y="419100"/>
                </a:lnTo>
                <a:lnTo>
                  <a:pt x="1504099" y="381000"/>
                </a:lnTo>
                <a:lnTo>
                  <a:pt x="1540624" y="355600"/>
                </a:lnTo>
                <a:lnTo>
                  <a:pt x="1578267" y="317500"/>
                </a:lnTo>
                <a:lnTo>
                  <a:pt x="1616976" y="292100"/>
                </a:lnTo>
                <a:lnTo>
                  <a:pt x="1656715" y="266700"/>
                </a:lnTo>
                <a:lnTo>
                  <a:pt x="1697418" y="241300"/>
                </a:lnTo>
                <a:lnTo>
                  <a:pt x="1739049" y="215900"/>
                </a:lnTo>
                <a:lnTo>
                  <a:pt x="1781556" y="190500"/>
                </a:lnTo>
                <a:lnTo>
                  <a:pt x="1824888" y="177800"/>
                </a:lnTo>
                <a:lnTo>
                  <a:pt x="1869008" y="152400"/>
                </a:lnTo>
                <a:lnTo>
                  <a:pt x="2099665" y="88900"/>
                </a:lnTo>
                <a:lnTo>
                  <a:pt x="2147481" y="88900"/>
                </a:lnTo>
                <a:lnTo>
                  <a:pt x="2195741" y="76200"/>
                </a:lnTo>
                <a:lnTo>
                  <a:pt x="2391079" y="76200"/>
                </a:lnTo>
                <a:lnTo>
                  <a:pt x="2439327" y="88900"/>
                </a:lnTo>
                <a:lnTo>
                  <a:pt x="2487142" y="88900"/>
                </a:lnTo>
                <a:lnTo>
                  <a:pt x="2717800" y="152400"/>
                </a:lnTo>
                <a:lnTo>
                  <a:pt x="2761919" y="177800"/>
                </a:lnTo>
                <a:lnTo>
                  <a:pt x="2805252" y="190500"/>
                </a:lnTo>
                <a:lnTo>
                  <a:pt x="2847759" y="215900"/>
                </a:lnTo>
                <a:lnTo>
                  <a:pt x="2889389" y="241300"/>
                </a:lnTo>
                <a:lnTo>
                  <a:pt x="2930093" y="266700"/>
                </a:lnTo>
                <a:lnTo>
                  <a:pt x="2969831" y="292100"/>
                </a:lnTo>
                <a:lnTo>
                  <a:pt x="3008541" y="317500"/>
                </a:lnTo>
                <a:lnTo>
                  <a:pt x="3046184" y="355600"/>
                </a:lnTo>
                <a:lnTo>
                  <a:pt x="3082709" y="381000"/>
                </a:lnTo>
                <a:lnTo>
                  <a:pt x="3118078" y="419100"/>
                </a:lnTo>
                <a:lnTo>
                  <a:pt x="3152013" y="457200"/>
                </a:lnTo>
                <a:lnTo>
                  <a:pt x="3184296" y="495300"/>
                </a:lnTo>
                <a:lnTo>
                  <a:pt x="3214890" y="520700"/>
                </a:lnTo>
                <a:lnTo>
                  <a:pt x="3243796" y="571500"/>
                </a:lnTo>
                <a:lnTo>
                  <a:pt x="3270974" y="609600"/>
                </a:lnTo>
                <a:lnTo>
                  <a:pt x="3296424" y="647700"/>
                </a:lnTo>
                <a:lnTo>
                  <a:pt x="3320097" y="685800"/>
                </a:lnTo>
                <a:lnTo>
                  <a:pt x="3342005" y="736600"/>
                </a:lnTo>
                <a:lnTo>
                  <a:pt x="3362109" y="774700"/>
                </a:lnTo>
                <a:lnTo>
                  <a:pt x="3380384" y="812800"/>
                </a:lnTo>
                <a:lnTo>
                  <a:pt x="3396831" y="863600"/>
                </a:lnTo>
                <a:lnTo>
                  <a:pt x="3411410" y="914400"/>
                </a:lnTo>
                <a:lnTo>
                  <a:pt x="3424110" y="952500"/>
                </a:lnTo>
                <a:lnTo>
                  <a:pt x="3434918" y="1003300"/>
                </a:lnTo>
                <a:lnTo>
                  <a:pt x="3443795" y="1054100"/>
                </a:lnTo>
                <a:lnTo>
                  <a:pt x="3450742" y="1092200"/>
                </a:lnTo>
                <a:lnTo>
                  <a:pt x="3455733" y="1143000"/>
                </a:lnTo>
                <a:lnTo>
                  <a:pt x="3458730" y="1193800"/>
                </a:lnTo>
                <a:lnTo>
                  <a:pt x="3459746" y="1244600"/>
                </a:lnTo>
                <a:lnTo>
                  <a:pt x="3459746" y="818680"/>
                </a:lnTo>
                <a:lnTo>
                  <a:pt x="3457918" y="812800"/>
                </a:lnTo>
                <a:lnTo>
                  <a:pt x="3440341" y="762000"/>
                </a:lnTo>
                <a:lnTo>
                  <a:pt x="3420999" y="723900"/>
                </a:lnTo>
                <a:lnTo>
                  <a:pt x="3399917" y="673100"/>
                </a:lnTo>
                <a:lnTo>
                  <a:pt x="3377107" y="635000"/>
                </a:lnTo>
                <a:lnTo>
                  <a:pt x="3352596" y="596900"/>
                </a:lnTo>
                <a:lnTo>
                  <a:pt x="3326384" y="558800"/>
                </a:lnTo>
                <a:lnTo>
                  <a:pt x="3298507" y="508000"/>
                </a:lnTo>
                <a:lnTo>
                  <a:pt x="3268980" y="469900"/>
                </a:lnTo>
                <a:lnTo>
                  <a:pt x="3237814" y="431800"/>
                </a:lnTo>
                <a:lnTo>
                  <a:pt x="3205022" y="406400"/>
                </a:lnTo>
                <a:lnTo>
                  <a:pt x="3170631" y="368300"/>
                </a:lnTo>
                <a:lnTo>
                  <a:pt x="3134957" y="330200"/>
                </a:lnTo>
                <a:lnTo>
                  <a:pt x="3098139" y="292100"/>
                </a:lnTo>
                <a:lnTo>
                  <a:pt x="3060255" y="266700"/>
                </a:lnTo>
                <a:lnTo>
                  <a:pt x="3021330" y="241300"/>
                </a:lnTo>
                <a:lnTo>
                  <a:pt x="2981414" y="203200"/>
                </a:lnTo>
                <a:lnTo>
                  <a:pt x="2940545" y="177800"/>
                </a:lnTo>
                <a:lnTo>
                  <a:pt x="2898775" y="152400"/>
                </a:lnTo>
                <a:lnTo>
                  <a:pt x="2856141" y="139700"/>
                </a:lnTo>
                <a:lnTo>
                  <a:pt x="2812694" y="114300"/>
                </a:lnTo>
                <a:lnTo>
                  <a:pt x="2768473" y="88900"/>
                </a:lnTo>
                <a:lnTo>
                  <a:pt x="2489365" y="12700"/>
                </a:lnTo>
                <a:lnTo>
                  <a:pt x="2440965" y="12700"/>
                </a:lnTo>
                <a:lnTo>
                  <a:pt x="2392146" y="0"/>
                </a:lnTo>
                <a:lnTo>
                  <a:pt x="2194661" y="0"/>
                </a:lnTo>
                <a:lnTo>
                  <a:pt x="2145842" y="12700"/>
                </a:lnTo>
                <a:lnTo>
                  <a:pt x="2097443" y="12700"/>
                </a:lnTo>
                <a:lnTo>
                  <a:pt x="1863293" y="76200"/>
                </a:lnTo>
                <a:lnTo>
                  <a:pt x="1818335" y="88900"/>
                </a:lnTo>
                <a:lnTo>
                  <a:pt x="1774113" y="114300"/>
                </a:lnTo>
                <a:lnTo>
                  <a:pt x="1730667" y="139700"/>
                </a:lnTo>
                <a:lnTo>
                  <a:pt x="1688033" y="152400"/>
                </a:lnTo>
                <a:lnTo>
                  <a:pt x="1646262" y="177800"/>
                </a:lnTo>
                <a:lnTo>
                  <a:pt x="1605407" y="203200"/>
                </a:lnTo>
                <a:lnTo>
                  <a:pt x="1565478" y="241300"/>
                </a:lnTo>
                <a:lnTo>
                  <a:pt x="1526552" y="266700"/>
                </a:lnTo>
                <a:lnTo>
                  <a:pt x="1488668" y="292100"/>
                </a:lnTo>
                <a:lnTo>
                  <a:pt x="1451864" y="330200"/>
                </a:lnTo>
                <a:lnTo>
                  <a:pt x="1416177" y="368300"/>
                </a:lnTo>
                <a:lnTo>
                  <a:pt x="1381785" y="406400"/>
                </a:lnTo>
                <a:lnTo>
                  <a:pt x="1348994" y="431800"/>
                </a:lnTo>
                <a:lnTo>
                  <a:pt x="1317828" y="469900"/>
                </a:lnTo>
                <a:lnTo>
                  <a:pt x="1288300" y="508000"/>
                </a:lnTo>
                <a:lnTo>
                  <a:pt x="1260424" y="558800"/>
                </a:lnTo>
                <a:lnTo>
                  <a:pt x="1234224" y="596900"/>
                </a:lnTo>
                <a:lnTo>
                  <a:pt x="1209700" y="635000"/>
                </a:lnTo>
                <a:lnTo>
                  <a:pt x="1186891" y="673100"/>
                </a:lnTo>
                <a:lnTo>
                  <a:pt x="1165809" y="723900"/>
                </a:lnTo>
                <a:lnTo>
                  <a:pt x="1146467" y="762000"/>
                </a:lnTo>
                <a:lnTo>
                  <a:pt x="1128890" y="812800"/>
                </a:lnTo>
                <a:lnTo>
                  <a:pt x="1113078" y="863600"/>
                </a:lnTo>
                <a:lnTo>
                  <a:pt x="1099070" y="901700"/>
                </a:lnTo>
                <a:lnTo>
                  <a:pt x="1086866" y="952500"/>
                </a:lnTo>
                <a:lnTo>
                  <a:pt x="1076490" y="1003300"/>
                </a:lnTo>
                <a:lnTo>
                  <a:pt x="1067968" y="1041400"/>
                </a:lnTo>
                <a:lnTo>
                  <a:pt x="1061313" y="1092200"/>
                </a:lnTo>
                <a:lnTo>
                  <a:pt x="1056525" y="1143000"/>
                </a:lnTo>
                <a:lnTo>
                  <a:pt x="1053642" y="1193800"/>
                </a:lnTo>
                <a:lnTo>
                  <a:pt x="1052690" y="1244600"/>
                </a:lnTo>
                <a:lnTo>
                  <a:pt x="1053642" y="1295400"/>
                </a:lnTo>
                <a:lnTo>
                  <a:pt x="1056525" y="1346200"/>
                </a:lnTo>
                <a:lnTo>
                  <a:pt x="1061313" y="1384300"/>
                </a:lnTo>
                <a:lnTo>
                  <a:pt x="1067968" y="1435100"/>
                </a:lnTo>
                <a:lnTo>
                  <a:pt x="1076490" y="1485900"/>
                </a:lnTo>
                <a:lnTo>
                  <a:pt x="1084262" y="1523974"/>
                </a:lnTo>
                <a:lnTo>
                  <a:pt x="0" y="2756103"/>
                </a:lnTo>
                <a:lnTo>
                  <a:pt x="54127" y="2916859"/>
                </a:lnTo>
                <a:lnTo>
                  <a:pt x="357873" y="3819017"/>
                </a:lnTo>
                <a:lnTo>
                  <a:pt x="513537" y="3819017"/>
                </a:lnTo>
                <a:lnTo>
                  <a:pt x="166585" y="2789072"/>
                </a:lnTo>
                <a:lnTo>
                  <a:pt x="1134668" y="1688947"/>
                </a:lnTo>
                <a:lnTo>
                  <a:pt x="1146467" y="1714500"/>
                </a:lnTo>
                <a:lnTo>
                  <a:pt x="1165809" y="1765300"/>
                </a:lnTo>
                <a:lnTo>
                  <a:pt x="1186891" y="1803400"/>
                </a:lnTo>
                <a:lnTo>
                  <a:pt x="1209700" y="1841500"/>
                </a:lnTo>
                <a:lnTo>
                  <a:pt x="1234224" y="1892300"/>
                </a:lnTo>
                <a:lnTo>
                  <a:pt x="1260424" y="1930400"/>
                </a:lnTo>
                <a:lnTo>
                  <a:pt x="1288300" y="1968500"/>
                </a:lnTo>
                <a:lnTo>
                  <a:pt x="1317828" y="2006600"/>
                </a:lnTo>
                <a:lnTo>
                  <a:pt x="1348994" y="2044700"/>
                </a:lnTo>
                <a:lnTo>
                  <a:pt x="1381785" y="2082800"/>
                </a:lnTo>
                <a:lnTo>
                  <a:pt x="1416177" y="2120900"/>
                </a:lnTo>
                <a:lnTo>
                  <a:pt x="1451864" y="2159000"/>
                </a:lnTo>
                <a:lnTo>
                  <a:pt x="1488668" y="2184400"/>
                </a:lnTo>
                <a:lnTo>
                  <a:pt x="1526552" y="2222500"/>
                </a:lnTo>
                <a:lnTo>
                  <a:pt x="1565478" y="2247900"/>
                </a:lnTo>
                <a:lnTo>
                  <a:pt x="1605407" y="2273300"/>
                </a:lnTo>
                <a:lnTo>
                  <a:pt x="1646262" y="2298700"/>
                </a:lnTo>
                <a:lnTo>
                  <a:pt x="1688033" y="2324100"/>
                </a:lnTo>
                <a:lnTo>
                  <a:pt x="1730667" y="2349500"/>
                </a:lnTo>
                <a:lnTo>
                  <a:pt x="1774113" y="2374900"/>
                </a:lnTo>
                <a:lnTo>
                  <a:pt x="1863293" y="2400300"/>
                </a:lnTo>
                <a:lnTo>
                  <a:pt x="1886102" y="2413000"/>
                </a:lnTo>
                <a:lnTo>
                  <a:pt x="1908924" y="2425700"/>
                </a:lnTo>
                <a:lnTo>
                  <a:pt x="2049500" y="2463800"/>
                </a:lnTo>
                <a:lnTo>
                  <a:pt x="2097443" y="2463800"/>
                </a:lnTo>
                <a:lnTo>
                  <a:pt x="2145842" y="2476500"/>
                </a:lnTo>
                <a:lnTo>
                  <a:pt x="2440965" y="2476500"/>
                </a:lnTo>
                <a:lnTo>
                  <a:pt x="2489365" y="2463800"/>
                </a:lnTo>
                <a:lnTo>
                  <a:pt x="2537307" y="2463800"/>
                </a:lnTo>
                <a:lnTo>
                  <a:pt x="2677884" y="2425700"/>
                </a:lnTo>
                <a:lnTo>
                  <a:pt x="2723515" y="2400300"/>
                </a:lnTo>
                <a:lnTo>
                  <a:pt x="2812694" y="2374900"/>
                </a:lnTo>
                <a:lnTo>
                  <a:pt x="2856141" y="2349500"/>
                </a:lnTo>
                <a:lnTo>
                  <a:pt x="2898775" y="2324100"/>
                </a:lnTo>
                <a:lnTo>
                  <a:pt x="2940545" y="2298700"/>
                </a:lnTo>
                <a:lnTo>
                  <a:pt x="2981414" y="2273300"/>
                </a:lnTo>
                <a:lnTo>
                  <a:pt x="3021330" y="2247900"/>
                </a:lnTo>
                <a:lnTo>
                  <a:pt x="3060255" y="2222500"/>
                </a:lnTo>
                <a:lnTo>
                  <a:pt x="3098139" y="2184400"/>
                </a:lnTo>
                <a:lnTo>
                  <a:pt x="3134957" y="2159000"/>
                </a:lnTo>
                <a:lnTo>
                  <a:pt x="3170631" y="2120900"/>
                </a:lnTo>
                <a:lnTo>
                  <a:pt x="3205022" y="2082800"/>
                </a:lnTo>
                <a:lnTo>
                  <a:pt x="3237814" y="2044700"/>
                </a:lnTo>
                <a:lnTo>
                  <a:pt x="3268980" y="2006600"/>
                </a:lnTo>
                <a:lnTo>
                  <a:pt x="3298507" y="1968500"/>
                </a:lnTo>
                <a:lnTo>
                  <a:pt x="3326384" y="1930400"/>
                </a:lnTo>
                <a:lnTo>
                  <a:pt x="3352596" y="1892300"/>
                </a:lnTo>
                <a:lnTo>
                  <a:pt x="3377107" y="1841500"/>
                </a:lnTo>
                <a:lnTo>
                  <a:pt x="3399917" y="1803400"/>
                </a:lnTo>
                <a:lnTo>
                  <a:pt x="3420999" y="1765300"/>
                </a:lnTo>
                <a:lnTo>
                  <a:pt x="3440341" y="1714500"/>
                </a:lnTo>
                <a:lnTo>
                  <a:pt x="3457918" y="1676400"/>
                </a:lnTo>
                <a:lnTo>
                  <a:pt x="3473729" y="1625600"/>
                </a:lnTo>
                <a:lnTo>
                  <a:pt x="3487737" y="1574800"/>
                </a:lnTo>
                <a:lnTo>
                  <a:pt x="3499942" y="1536700"/>
                </a:lnTo>
                <a:lnTo>
                  <a:pt x="3510318" y="1485900"/>
                </a:lnTo>
                <a:lnTo>
                  <a:pt x="3517201" y="1444828"/>
                </a:lnTo>
                <a:lnTo>
                  <a:pt x="3908260" y="1522895"/>
                </a:lnTo>
                <a:lnTo>
                  <a:pt x="4616196" y="3627069"/>
                </a:lnTo>
                <a:lnTo>
                  <a:pt x="3772890" y="3627069"/>
                </a:lnTo>
                <a:lnTo>
                  <a:pt x="3772890" y="3769944"/>
                </a:lnTo>
                <a:lnTo>
                  <a:pt x="4558335" y="3769944"/>
                </a:lnTo>
                <a:lnTo>
                  <a:pt x="4515155" y="3819017"/>
                </a:lnTo>
                <a:lnTo>
                  <a:pt x="4708791" y="3819017"/>
                </a:lnTo>
                <a:lnTo>
                  <a:pt x="4751971" y="3769944"/>
                </a:lnTo>
                <a:lnTo>
                  <a:pt x="5387949" y="3769944"/>
                </a:lnTo>
                <a:lnTo>
                  <a:pt x="5387949" y="3627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0860" y="3665809"/>
            <a:ext cx="4986279" cy="100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6630" y="3974373"/>
            <a:ext cx="12714739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32.png"/><Relationship Id="rId5" Type="http://schemas.openxmlformats.org/officeDocument/2006/relationships/image" Target="../media/image55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83790"/>
            <a:ext cx="8293100" cy="8303259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20" y="6807594"/>
                </a:moveTo>
                <a:lnTo>
                  <a:pt x="8247278" y="6740550"/>
                </a:lnTo>
                <a:lnTo>
                  <a:pt x="8247278" y="6798894"/>
                </a:lnTo>
                <a:lnTo>
                  <a:pt x="8003172" y="6964705"/>
                </a:lnTo>
                <a:lnTo>
                  <a:pt x="7976044" y="6924776"/>
                </a:lnTo>
                <a:lnTo>
                  <a:pt x="7976044" y="6983133"/>
                </a:lnTo>
                <a:lnTo>
                  <a:pt x="7731950" y="7148944"/>
                </a:lnTo>
                <a:lnTo>
                  <a:pt x="7704836" y="7109028"/>
                </a:lnTo>
                <a:lnTo>
                  <a:pt x="7704836" y="7167359"/>
                </a:lnTo>
                <a:lnTo>
                  <a:pt x="7460729" y="7333170"/>
                </a:lnTo>
                <a:lnTo>
                  <a:pt x="7433615" y="7293254"/>
                </a:lnTo>
                <a:lnTo>
                  <a:pt x="7433615" y="7351598"/>
                </a:lnTo>
                <a:lnTo>
                  <a:pt x="7189521" y="7517397"/>
                </a:lnTo>
                <a:lnTo>
                  <a:pt x="7162393" y="7477468"/>
                </a:lnTo>
                <a:lnTo>
                  <a:pt x="7162393" y="7535824"/>
                </a:lnTo>
                <a:lnTo>
                  <a:pt x="6918299" y="7701635"/>
                </a:lnTo>
                <a:lnTo>
                  <a:pt x="6891172" y="7661707"/>
                </a:lnTo>
                <a:lnTo>
                  <a:pt x="6891172" y="7720050"/>
                </a:lnTo>
                <a:lnTo>
                  <a:pt x="6647078" y="7885862"/>
                </a:lnTo>
                <a:lnTo>
                  <a:pt x="6619951" y="7845933"/>
                </a:lnTo>
                <a:lnTo>
                  <a:pt x="6619951" y="7904289"/>
                </a:lnTo>
                <a:lnTo>
                  <a:pt x="6375857" y="8070088"/>
                </a:lnTo>
                <a:lnTo>
                  <a:pt x="6348730" y="8030159"/>
                </a:lnTo>
                <a:lnTo>
                  <a:pt x="6348730" y="8088516"/>
                </a:lnTo>
                <a:lnTo>
                  <a:pt x="6104648" y="8254327"/>
                </a:lnTo>
                <a:lnTo>
                  <a:pt x="5938837" y="8010233"/>
                </a:lnTo>
                <a:lnTo>
                  <a:pt x="6182931" y="7844422"/>
                </a:lnTo>
                <a:lnTo>
                  <a:pt x="6348730" y="8088516"/>
                </a:lnTo>
                <a:lnTo>
                  <a:pt x="6348730" y="8030159"/>
                </a:lnTo>
                <a:lnTo>
                  <a:pt x="6210058" y="7826007"/>
                </a:lnTo>
                <a:lnTo>
                  <a:pt x="6454153" y="7660195"/>
                </a:lnTo>
                <a:lnTo>
                  <a:pt x="6619951" y="7904289"/>
                </a:lnTo>
                <a:lnTo>
                  <a:pt x="6619951" y="7845933"/>
                </a:lnTo>
                <a:lnTo>
                  <a:pt x="6481280" y="7641768"/>
                </a:lnTo>
                <a:lnTo>
                  <a:pt x="6725374" y="7475956"/>
                </a:lnTo>
                <a:lnTo>
                  <a:pt x="6891172" y="7720050"/>
                </a:lnTo>
                <a:lnTo>
                  <a:pt x="6891172" y="7661707"/>
                </a:lnTo>
                <a:lnTo>
                  <a:pt x="6752488" y="7457529"/>
                </a:lnTo>
                <a:lnTo>
                  <a:pt x="6996582" y="7291718"/>
                </a:lnTo>
                <a:lnTo>
                  <a:pt x="7162393" y="7535824"/>
                </a:lnTo>
                <a:lnTo>
                  <a:pt x="7162393" y="7477468"/>
                </a:lnTo>
                <a:lnTo>
                  <a:pt x="7023709" y="7273290"/>
                </a:lnTo>
                <a:lnTo>
                  <a:pt x="7267803" y="7107491"/>
                </a:lnTo>
                <a:lnTo>
                  <a:pt x="7433615" y="7351598"/>
                </a:lnTo>
                <a:lnTo>
                  <a:pt x="7433615" y="7293254"/>
                </a:lnTo>
                <a:lnTo>
                  <a:pt x="7294931" y="7089064"/>
                </a:lnTo>
                <a:lnTo>
                  <a:pt x="7539025" y="6923252"/>
                </a:lnTo>
                <a:lnTo>
                  <a:pt x="7704836" y="7167359"/>
                </a:lnTo>
                <a:lnTo>
                  <a:pt x="7704836" y="7109028"/>
                </a:lnTo>
                <a:lnTo>
                  <a:pt x="7566139" y="6904837"/>
                </a:lnTo>
                <a:lnTo>
                  <a:pt x="7810246" y="6739026"/>
                </a:lnTo>
                <a:lnTo>
                  <a:pt x="7976044" y="6983133"/>
                </a:lnTo>
                <a:lnTo>
                  <a:pt x="7976044" y="6924776"/>
                </a:lnTo>
                <a:lnTo>
                  <a:pt x="7837373" y="6720611"/>
                </a:lnTo>
                <a:lnTo>
                  <a:pt x="8081467" y="6554800"/>
                </a:lnTo>
                <a:lnTo>
                  <a:pt x="8247278" y="6798894"/>
                </a:lnTo>
                <a:lnTo>
                  <a:pt x="8247278" y="6740550"/>
                </a:lnTo>
                <a:lnTo>
                  <a:pt x="8063039" y="6469316"/>
                </a:lnTo>
                <a:lnTo>
                  <a:pt x="8063039" y="6527686"/>
                </a:lnTo>
                <a:lnTo>
                  <a:pt x="7818945" y="6693484"/>
                </a:lnTo>
                <a:lnTo>
                  <a:pt x="7791818" y="6653555"/>
                </a:lnTo>
                <a:lnTo>
                  <a:pt x="7791818" y="6711912"/>
                </a:lnTo>
                <a:lnTo>
                  <a:pt x="7547724" y="6877723"/>
                </a:lnTo>
                <a:lnTo>
                  <a:pt x="7520610" y="6837807"/>
                </a:lnTo>
                <a:lnTo>
                  <a:pt x="7520610" y="6896138"/>
                </a:lnTo>
                <a:lnTo>
                  <a:pt x="7276503" y="7061949"/>
                </a:lnTo>
                <a:lnTo>
                  <a:pt x="7249388" y="7022033"/>
                </a:lnTo>
                <a:lnTo>
                  <a:pt x="7249388" y="7080377"/>
                </a:lnTo>
                <a:lnTo>
                  <a:pt x="7005294" y="7246188"/>
                </a:lnTo>
                <a:lnTo>
                  <a:pt x="6978167" y="7206259"/>
                </a:lnTo>
                <a:lnTo>
                  <a:pt x="6978167" y="7264603"/>
                </a:lnTo>
                <a:lnTo>
                  <a:pt x="6734073" y="7430414"/>
                </a:lnTo>
                <a:lnTo>
                  <a:pt x="6706946" y="7390485"/>
                </a:lnTo>
                <a:lnTo>
                  <a:pt x="6706946" y="7448829"/>
                </a:lnTo>
                <a:lnTo>
                  <a:pt x="6462852" y="7614640"/>
                </a:lnTo>
                <a:lnTo>
                  <a:pt x="6435725" y="7574712"/>
                </a:lnTo>
                <a:lnTo>
                  <a:pt x="6435725" y="7633068"/>
                </a:lnTo>
                <a:lnTo>
                  <a:pt x="6191631" y="7798867"/>
                </a:lnTo>
                <a:lnTo>
                  <a:pt x="6164504" y="7758938"/>
                </a:lnTo>
                <a:lnTo>
                  <a:pt x="6164504" y="7817294"/>
                </a:lnTo>
                <a:lnTo>
                  <a:pt x="5920410" y="7983093"/>
                </a:lnTo>
                <a:lnTo>
                  <a:pt x="5893295" y="7943177"/>
                </a:lnTo>
                <a:lnTo>
                  <a:pt x="5893295" y="8001521"/>
                </a:lnTo>
                <a:lnTo>
                  <a:pt x="5649188" y="8167332"/>
                </a:lnTo>
                <a:lnTo>
                  <a:pt x="5483390" y="7923238"/>
                </a:lnTo>
                <a:lnTo>
                  <a:pt x="5727497" y="7757427"/>
                </a:lnTo>
                <a:lnTo>
                  <a:pt x="5893295" y="8001521"/>
                </a:lnTo>
                <a:lnTo>
                  <a:pt x="5893295" y="7943177"/>
                </a:lnTo>
                <a:lnTo>
                  <a:pt x="5754611" y="7739012"/>
                </a:lnTo>
                <a:lnTo>
                  <a:pt x="5998705" y="7573213"/>
                </a:lnTo>
                <a:lnTo>
                  <a:pt x="6164504" y="7817294"/>
                </a:lnTo>
                <a:lnTo>
                  <a:pt x="6164504" y="7758938"/>
                </a:lnTo>
                <a:lnTo>
                  <a:pt x="6025832" y="7554785"/>
                </a:lnTo>
                <a:lnTo>
                  <a:pt x="6269926" y="7388974"/>
                </a:lnTo>
                <a:lnTo>
                  <a:pt x="6435725" y="7633068"/>
                </a:lnTo>
                <a:lnTo>
                  <a:pt x="6435725" y="7574712"/>
                </a:lnTo>
                <a:lnTo>
                  <a:pt x="6297053" y="7370546"/>
                </a:lnTo>
                <a:lnTo>
                  <a:pt x="6541148" y="7204735"/>
                </a:lnTo>
                <a:lnTo>
                  <a:pt x="6706946" y="7448829"/>
                </a:lnTo>
                <a:lnTo>
                  <a:pt x="6706946" y="7390485"/>
                </a:lnTo>
                <a:lnTo>
                  <a:pt x="6568262" y="7186320"/>
                </a:lnTo>
                <a:lnTo>
                  <a:pt x="6812369" y="7020509"/>
                </a:lnTo>
                <a:lnTo>
                  <a:pt x="6978167" y="7264603"/>
                </a:lnTo>
                <a:lnTo>
                  <a:pt x="6978167" y="7206259"/>
                </a:lnTo>
                <a:lnTo>
                  <a:pt x="6839496" y="7002081"/>
                </a:lnTo>
                <a:lnTo>
                  <a:pt x="7083577" y="6836283"/>
                </a:lnTo>
                <a:lnTo>
                  <a:pt x="7249388" y="7080377"/>
                </a:lnTo>
                <a:lnTo>
                  <a:pt x="7249388" y="7022033"/>
                </a:lnTo>
                <a:lnTo>
                  <a:pt x="7110704" y="6817855"/>
                </a:lnTo>
                <a:lnTo>
                  <a:pt x="7354811" y="6652044"/>
                </a:lnTo>
                <a:lnTo>
                  <a:pt x="7520610" y="6896138"/>
                </a:lnTo>
                <a:lnTo>
                  <a:pt x="7520610" y="6837807"/>
                </a:lnTo>
                <a:lnTo>
                  <a:pt x="7381926" y="6633629"/>
                </a:lnTo>
                <a:lnTo>
                  <a:pt x="7626020" y="6467818"/>
                </a:lnTo>
                <a:lnTo>
                  <a:pt x="7791818" y="6711912"/>
                </a:lnTo>
                <a:lnTo>
                  <a:pt x="7791818" y="6653555"/>
                </a:lnTo>
                <a:lnTo>
                  <a:pt x="7653147" y="6449390"/>
                </a:lnTo>
                <a:lnTo>
                  <a:pt x="7897241" y="6283591"/>
                </a:lnTo>
                <a:lnTo>
                  <a:pt x="8063039" y="6527686"/>
                </a:lnTo>
                <a:lnTo>
                  <a:pt x="8063039" y="6469316"/>
                </a:lnTo>
                <a:lnTo>
                  <a:pt x="7878813" y="6198108"/>
                </a:lnTo>
                <a:lnTo>
                  <a:pt x="7878813" y="6256464"/>
                </a:lnTo>
                <a:lnTo>
                  <a:pt x="7634719" y="6422263"/>
                </a:lnTo>
                <a:lnTo>
                  <a:pt x="7607592" y="6382334"/>
                </a:lnTo>
                <a:lnTo>
                  <a:pt x="7607592" y="6440691"/>
                </a:lnTo>
                <a:lnTo>
                  <a:pt x="7363498" y="6606502"/>
                </a:lnTo>
                <a:lnTo>
                  <a:pt x="7336383" y="6566598"/>
                </a:lnTo>
                <a:lnTo>
                  <a:pt x="7336383" y="6624917"/>
                </a:lnTo>
                <a:lnTo>
                  <a:pt x="7092277" y="6790728"/>
                </a:lnTo>
                <a:lnTo>
                  <a:pt x="7065150" y="6750799"/>
                </a:lnTo>
                <a:lnTo>
                  <a:pt x="7065150" y="6809156"/>
                </a:lnTo>
                <a:lnTo>
                  <a:pt x="6821068" y="6974954"/>
                </a:lnTo>
                <a:lnTo>
                  <a:pt x="6793941" y="6935025"/>
                </a:lnTo>
                <a:lnTo>
                  <a:pt x="6793941" y="6993382"/>
                </a:lnTo>
                <a:lnTo>
                  <a:pt x="6549834" y="7159193"/>
                </a:lnTo>
                <a:lnTo>
                  <a:pt x="6522720" y="7119277"/>
                </a:lnTo>
                <a:lnTo>
                  <a:pt x="6522720" y="7177608"/>
                </a:lnTo>
                <a:lnTo>
                  <a:pt x="6278626" y="7343419"/>
                </a:lnTo>
                <a:lnTo>
                  <a:pt x="6251499" y="7303490"/>
                </a:lnTo>
                <a:lnTo>
                  <a:pt x="6251499" y="7361847"/>
                </a:lnTo>
                <a:lnTo>
                  <a:pt x="6007405" y="7527658"/>
                </a:lnTo>
                <a:lnTo>
                  <a:pt x="5980277" y="7487729"/>
                </a:lnTo>
                <a:lnTo>
                  <a:pt x="5980277" y="7546086"/>
                </a:lnTo>
                <a:lnTo>
                  <a:pt x="5736183" y="7711884"/>
                </a:lnTo>
                <a:lnTo>
                  <a:pt x="5709069" y="7671968"/>
                </a:lnTo>
                <a:lnTo>
                  <a:pt x="5709069" y="7730299"/>
                </a:lnTo>
                <a:lnTo>
                  <a:pt x="5464962" y="7896111"/>
                </a:lnTo>
                <a:lnTo>
                  <a:pt x="5437835" y="7856182"/>
                </a:lnTo>
                <a:lnTo>
                  <a:pt x="5437835" y="7914538"/>
                </a:lnTo>
                <a:lnTo>
                  <a:pt x="5193741" y="8080337"/>
                </a:lnTo>
                <a:lnTo>
                  <a:pt x="5166626" y="8040421"/>
                </a:lnTo>
                <a:lnTo>
                  <a:pt x="5166626" y="8098764"/>
                </a:lnTo>
                <a:lnTo>
                  <a:pt x="4922520" y="8264576"/>
                </a:lnTo>
                <a:lnTo>
                  <a:pt x="4756721" y="8020482"/>
                </a:lnTo>
                <a:lnTo>
                  <a:pt x="5000815" y="7854670"/>
                </a:lnTo>
                <a:lnTo>
                  <a:pt x="5166626" y="8098764"/>
                </a:lnTo>
                <a:lnTo>
                  <a:pt x="5166626" y="8040421"/>
                </a:lnTo>
                <a:lnTo>
                  <a:pt x="5027942" y="7836255"/>
                </a:lnTo>
                <a:lnTo>
                  <a:pt x="5272036" y="7670444"/>
                </a:lnTo>
                <a:lnTo>
                  <a:pt x="5437835" y="7914538"/>
                </a:lnTo>
                <a:lnTo>
                  <a:pt x="5437835" y="7856182"/>
                </a:lnTo>
                <a:lnTo>
                  <a:pt x="5299151" y="7652017"/>
                </a:lnTo>
                <a:lnTo>
                  <a:pt x="5543258" y="7486205"/>
                </a:lnTo>
                <a:lnTo>
                  <a:pt x="5709069" y="7730299"/>
                </a:lnTo>
                <a:lnTo>
                  <a:pt x="5709069" y="7671968"/>
                </a:lnTo>
                <a:lnTo>
                  <a:pt x="5570372" y="7467778"/>
                </a:lnTo>
                <a:lnTo>
                  <a:pt x="5814466" y="7301979"/>
                </a:lnTo>
                <a:lnTo>
                  <a:pt x="5980277" y="7546086"/>
                </a:lnTo>
                <a:lnTo>
                  <a:pt x="5980277" y="7487729"/>
                </a:lnTo>
                <a:lnTo>
                  <a:pt x="5841593" y="7283551"/>
                </a:lnTo>
                <a:lnTo>
                  <a:pt x="6085687" y="7117753"/>
                </a:lnTo>
                <a:lnTo>
                  <a:pt x="6251499" y="7361847"/>
                </a:lnTo>
                <a:lnTo>
                  <a:pt x="6251499" y="7303490"/>
                </a:lnTo>
                <a:lnTo>
                  <a:pt x="6112815" y="7099325"/>
                </a:lnTo>
                <a:lnTo>
                  <a:pt x="6356909" y="6933514"/>
                </a:lnTo>
                <a:lnTo>
                  <a:pt x="6522720" y="7177608"/>
                </a:lnTo>
                <a:lnTo>
                  <a:pt x="6522720" y="7119277"/>
                </a:lnTo>
                <a:lnTo>
                  <a:pt x="6384036" y="6915099"/>
                </a:lnTo>
                <a:lnTo>
                  <a:pt x="6628130" y="6749288"/>
                </a:lnTo>
                <a:lnTo>
                  <a:pt x="6793941" y="6993382"/>
                </a:lnTo>
                <a:lnTo>
                  <a:pt x="6793941" y="6935025"/>
                </a:lnTo>
                <a:lnTo>
                  <a:pt x="6655257" y="6730873"/>
                </a:lnTo>
                <a:lnTo>
                  <a:pt x="6899351" y="6565062"/>
                </a:lnTo>
                <a:lnTo>
                  <a:pt x="7065150" y="6809156"/>
                </a:lnTo>
                <a:lnTo>
                  <a:pt x="7065150" y="6750799"/>
                </a:lnTo>
                <a:lnTo>
                  <a:pt x="6926466" y="6546634"/>
                </a:lnTo>
                <a:lnTo>
                  <a:pt x="7170572" y="6380823"/>
                </a:lnTo>
                <a:lnTo>
                  <a:pt x="7336383" y="6624917"/>
                </a:lnTo>
                <a:lnTo>
                  <a:pt x="7336383" y="6566598"/>
                </a:lnTo>
                <a:lnTo>
                  <a:pt x="7197687" y="6362408"/>
                </a:lnTo>
                <a:lnTo>
                  <a:pt x="7441781" y="6196596"/>
                </a:lnTo>
                <a:lnTo>
                  <a:pt x="7607592" y="6440691"/>
                </a:lnTo>
                <a:lnTo>
                  <a:pt x="7607592" y="6382334"/>
                </a:lnTo>
                <a:lnTo>
                  <a:pt x="7468908" y="6178169"/>
                </a:lnTo>
                <a:lnTo>
                  <a:pt x="7713002" y="6012370"/>
                </a:lnTo>
                <a:lnTo>
                  <a:pt x="7878813" y="6256464"/>
                </a:lnTo>
                <a:lnTo>
                  <a:pt x="7878813" y="6198108"/>
                </a:lnTo>
                <a:lnTo>
                  <a:pt x="7694587" y="5926899"/>
                </a:lnTo>
                <a:lnTo>
                  <a:pt x="7694587" y="5985243"/>
                </a:lnTo>
                <a:lnTo>
                  <a:pt x="7450480" y="6151042"/>
                </a:lnTo>
                <a:lnTo>
                  <a:pt x="7423353" y="6111113"/>
                </a:lnTo>
                <a:lnTo>
                  <a:pt x="7423353" y="6169469"/>
                </a:lnTo>
                <a:lnTo>
                  <a:pt x="7179259" y="6335281"/>
                </a:lnTo>
                <a:lnTo>
                  <a:pt x="7152145" y="6295364"/>
                </a:lnTo>
                <a:lnTo>
                  <a:pt x="7152145" y="6353696"/>
                </a:lnTo>
                <a:lnTo>
                  <a:pt x="6908038" y="6519507"/>
                </a:lnTo>
                <a:lnTo>
                  <a:pt x="6880923" y="6479591"/>
                </a:lnTo>
                <a:lnTo>
                  <a:pt x="6880923" y="6537934"/>
                </a:lnTo>
                <a:lnTo>
                  <a:pt x="6636829" y="6703733"/>
                </a:lnTo>
                <a:lnTo>
                  <a:pt x="6609702" y="6663804"/>
                </a:lnTo>
                <a:lnTo>
                  <a:pt x="6609702" y="6722161"/>
                </a:lnTo>
                <a:lnTo>
                  <a:pt x="6365608" y="6887972"/>
                </a:lnTo>
                <a:lnTo>
                  <a:pt x="6338481" y="6848043"/>
                </a:lnTo>
                <a:lnTo>
                  <a:pt x="6338481" y="6906387"/>
                </a:lnTo>
                <a:lnTo>
                  <a:pt x="6094387" y="7072198"/>
                </a:lnTo>
                <a:lnTo>
                  <a:pt x="6067260" y="7032269"/>
                </a:lnTo>
                <a:lnTo>
                  <a:pt x="6067260" y="7090626"/>
                </a:lnTo>
                <a:lnTo>
                  <a:pt x="5823166" y="7256424"/>
                </a:lnTo>
                <a:lnTo>
                  <a:pt x="5796038" y="7216495"/>
                </a:lnTo>
                <a:lnTo>
                  <a:pt x="5796038" y="7274852"/>
                </a:lnTo>
                <a:lnTo>
                  <a:pt x="5551944" y="7440650"/>
                </a:lnTo>
                <a:lnTo>
                  <a:pt x="5524830" y="7400734"/>
                </a:lnTo>
                <a:lnTo>
                  <a:pt x="5524830" y="7459078"/>
                </a:lnTo>
                <a:lnTo>
                  <a:pt x="5280723" y="7624889"/>
                </a:lnTo>
                <a:lnTo>
                  <a:pt x="5253609" y="7584973"/>
                </a:lnTo>
                <a:lnTo>
                  <a:pt x="5253609" y="7643317"/>
                </a:lnTo>
                <a:lnTo>
                  <a:pt x="5009515" y="7809128"/>
                </a:lnTo>
                <a:lnTo>
                  <a:pt x="4982388" y="7769199"/>
                </a:lnTo>
                <a:lnTo>
                  <a:pt x="4982388" y="7827543"/>
                </a:lnTo>
                <a:lnTo>
                  <a:pt x="4738294" y="7993354"/>
                </a:lnTo>
                <a:lnTo>
                  <a:pt x="4711166" y="7953426"/>
                </a:lnTo>
                <a:lnTo>
                  <a:pt x="4711166" y="8011782"/>
                </a:lnTo>
                <a:lnTo>
                  <a:pt x="4467072" y="8177581"/>
                </a:lnTo>
                <a:lnTo>
                  <a:pt x="4301274" y="7933487"/>
                </a:lnTo>
                <a:lnTo>
                  <a:pt x="4545368" y="7767688"/>
                </a:lnTo>
                <a:lnTo>
                  <a:pt x="4711166" y="8011782"/>
                </a:lnTo>
                <a:lnTo>
                  <a:pt x="4711166" y="7953426"/>
                </a:lnTo>
                <a:lnTo>
                  <a:pt x="4572482" y="7749260"/>
                </a:lnTo>
                <a:lnTo>
                  <a:pt x="4816589" y="7583449"/>
                </a:lnTo>
                <a:lnTo>
                  <a:pt x="4982388" y="7827543"/>
                </a:lnTo>
                <a:lnTo>
                  <a:pt x="4982388" y="7769199"/>
                </a:lnTo>
                <a:lnTo>
                  <a:pt x="4843704" y="7565022"/>
                </a:lnTo>
                <a:lnTo>
                  <a:pt x="5087798" y="7399223"/>
                </a:lnTo>
                <a:lnTo>
                  <a:pt x="5253609" y="7643317"/>
                </a:lnTo>
                <a:lnTo>
                  <a:pt x="5253609" y="7584973"/>
                </a:lnTo>
                <a:lnTo>
                  <a:pt x="5114925" y="7380795"/>
                </a:lnTo>
                <a:lnTo>
                  <a:pt x="5359031" y="7214984"/>
                </a:lnTo>
                <a:lnTo>
                  <a:pt x="5524830" y="7459078"/>
                </a:lnTo>
                <a:lnTo>
                  <a:pt x="5524830" y="7400734"/>
                </a:lnTo>
                <a:lnTo>
                  <a:pt x="5386146" y="7196569"/>
                </a:lnTo>
                <a:lnTo>
                  <a:pt x="5630240" y="7030771"/>
                </a:lnTo>
                <a:lnTo>
                  <a:pt x="5796038" y="7274852"/>
                </a:lnTo>
                <a:lnTo>
                  <a:pt x="5796038" y="7216495"/>
                </a:lnTo>
                <a:lnTo>
                  <a:pt x="5657367" y="7012343"/>
                </a:lnTo>
                <a:lnTo>
                  <a:pt x="5901461" y="6846532"/>
                </a:lnTo>
                <a:lnTo>
                  <a:pt x="6067260" y="7090626"/>
                </a:lnTo>
                <a:lnTo>
                  <a:pt x="6067260" y="7032269"/>
                </a:lnTo>
                <a:lnTo>
                  <a:pt x="5928588" y="6828104"/>
                </a:lnTo>
                <a:lnTo>
                  <a:pt x="6172682" y="6662293"/>
                </a:lnTo>
                <a:lnTo>
                  <a:pt x="6338481" y="6906387"/>
                </a:lnTo>
                <a:lnTo>
                  <a:pt x="6338481" y="6848043"/>
                </a:lnTo>
                <a:lnTo>
                  <a:pt x="6199797" y="6643878"/>
                </a:lnTo>
                <a:lnTo>
                  <a:pt x="6443904" y="6478067"/>
                </a:lnTo>
                <a:lnTo>
                  <a:pt x="6609702" y="6722161"/>
                </a:lnTo>
                <a:lnTo>
                  <a:pt x="6609702" y="6663804"/>
                </a:lnTo>
                <a:lnTo>
                  <a:pt x="6471031" y="6459652"/>
                </a:lnTo>
                <a:lnTo>
                  <a:pt x="6715125" y="6293840"/>
                </a:lnTo>
                <a:lnTo>
                  <a:pt x="6880923" y="6537934"/>
                </a:lnTo>
                <a:lnTo>
                  <a:pt x="6880923" y="6479591"/>
                </a:lnTo>
                <a:lnTo>
                  <a:pt x="6742239" y="6275413"/>
                </a:lnTo>
                <a:lnTo>
                  <a:pt x="6986346" y="6109601"/>
                </a:lnTo>
                <a:lnTo>
                  <a:pt x="7152145" y="6353696"/>
                </a:lnTo>
                <a:lnTo>
                  <a:pt x="7152145" y="6295364"/>
                </a:lnTo>
                <a:lnTo>
                  <a:pt x="7013461" y="6091186"/>
                </a:lnTo>
                <a:lnTo>
                  <a:pt x="7257555" y="5925375"/>
                </a:lnTo>
                <a:lnTo>
                  <a:pt x="7423353" y="6169469"/>
                </a:lnTo>
                <a:lnTo>
                  <a:pt x="7423353" y="6111113"/>
                </a:lnTo>
                <a:lnTo>
                  <a:pt x="7284682" y="5906948"/>
                </a:lnTo>
                <a:lnTo>
                  <a:pt x="7528776" y="5741149"/>
                </a:lnTo>
                <a:lnTo>
                  <a:pt x="7694587" y="5985243"/>
                </a:lnTo>
                <a:lnTo>
                  <a:pt x="7694587" y="5926899"/>
                </a:lnTo>
                <a:lnTo>
                  <a:pt x="7510348" y="5655665"/>
                </a:lnTo>
                <a:lnTo>
                  <a:pt x="7510348" y="5714022"/>
                </a:lnTo>
                <a:lnTo>
                  <a:pt x="7266254" y="5879833"/>
                </a:lnTo>
                <a:lnTo>
                  <a:pt x="7239127" y="5839904"/>
                </a:lnTo>
                <a:lnTo>
                  <a:pt x="7239127" y="5898261"/>
                </a:lnTo>
                <a:lnTo>
                  <a:pt x="6995033" y="6064072"/>
                </a:lnTo>
                <a:lnTo>
                  <a:pt x="6967918" y="6024156"/>
                </a:lnTo>
                <a:lnTo>
                  <a:pt x="6967918" y="6082487"/>
                </a:lnTo>
                <a:lnTo>
                  <a:pt x="6723812" y="6248298"/>
                </a:lnTo>
                <a:lnTo>
                  <a:pt x="6696697" y="6208382"/>
                </a:lnTo>
                <a:lnTo>
                  <a:pt x="6696697" y="6266713"/>
                </a:lnTo>
                <a:lnTo>
                  <a:pt x="6452603" y="6432524"/>
                </a:lnTo>
                <a:lnTo>
                  <a:pt x="6425476" y="6392596"/>
                </a:lnTo>
                <a:lnTo>
                  <a:pt x="6425476" y="6450952"/>
                </a:lnTo>
                <a:lnTo>
                  <a:pt x="6181382" y="6616751"/>
                </a:lnTo>
                <a:lnTo>
                  <a:pt x="6154255" y="6576822"/>
                </a:lnTo>
                <a:lnTo>
                  <a:pt x="6154255" y="6635178"/>
                </a:lnTo>
                <a:lnTo>
                  <a:pt x="5910161" y="6800990"/>
                </a:lnTo>
                <a:lnTo>
                  <a:pt x="5883033" y="6761061"/>
                </a:lnTo>
                <a:lnTo>
                  <a:pt x="5883033" y="6819417"/>
                </a:lnTo>
                <a:lnTo>
                  <a:pt x="5638952" y="6985216"/>
                </a:lnTo>
                <a:lnTo>
                  <a:pt x="5611825" y="6945287"/>
                </a:lnTo>
                <a:lnTo>
                  <a:pt x="5611825" y="7003643"/>
                </a:lnTo>
                <a:lnTo>
                  <a:pt x="5367731" y="7169442"/>
                </a:lnTo>
                <a:lnTo>
                  <a:pt x="5340604" y="7129513"/>
                </a:lnTo>
                <a:lnTo>
                  <a:pt x="5340604" y="7187870"/>
                </a:lnTo>
                <a:lnTo>
                  <a:pt x="5096497" y="7353681"/>
                </a:lnTo>
                <a:lnTo>
                  <a:pt x="5069383" y="7313765"/>
                </a:lnTo>
                <a:lnTo>
                  <a:pt x="5069383" y="7372096"/>
                </a:lnTo>
                <a:lnTo>
                  <a:pt x="4825289" y="7537907"/>
                </a:lnTo>
                <a:lnTo>
                  <a:pt x="4798161" y="7497978"/>
                </a:lnTo>
                <a:lnTo>
                  <a:pt x="4798161" y="7556322"/>
                </a:lnTo>
                <a:lnTo>
                  <a:pt x="4554067" y="7722133"/>
                </a:lnTo>
                <a:lnTo>
                  <a:pt x="4526940" y="7682204"/>
                </a:lnTo>
                <a:lnTo>
                  <a:pt x="4526940" y="7740561"/>
                </a:lnTo>
                <a:lnTo>
                  <a:pt x="4282846" y="7906359"/>
                </a:lnTo>
                <a:lnTo>
                  <a:pt x="4255719" y="7866431"/>
                </a:lnTo>
                <a:lnTo>
                  <a:pt x="4255719" y="7924787"/>
                </a:lnTo>
                <a:lnTo>
                  <a:pt x="4011625" y="8090598"/>
                </a:lnTo>
                <a:lnTo>
                  <a:pt x="3984498" y="8050670"/>
                </a:lnTo>
                <a:lnTo>
                  <a:pt x="3984498" y="8109013"/>
                </a:lnTo>
                <a:lnTo>
                  <a:pt x="3740404" y="8274825"/>
                </a:lnTo>
                <a:lnTo>
                  <a:pt x="3574605" y="8030731"/>
                </a:lnTo>
                <a:lnTo>
                  <a:pt x="3818699" y="7864932"/>
                </a:lnTo>
                <a:lnTo>
                  <a:pt x="3984498" y="8109013"/>
                </a:lnTo>
                <a:lnTo>
                  <a:pt x="3984498" y="8050670"/>
                </a:lnTo>
                <a:lnTo>
                  <a:pt x="3845814" y="7846504"/>
                </a:lnTo>
                <a:lnTo>
                  <a:pt x="4089920" y="7680693"/>
                </a:lnTo>
                <a:lnTo>
                  <a:pt x="4255719" y="7924787"/>
                </a:lnTo>
                <a:lnTo>
                  <a:pt x="4255719" y="7866431"/>
                </a:lnTo>
                <a:lnTo>
                  <a:pt x="4117035" y="7662265"/>
                </a:lnTo>
                <a:lnTo>
                  <a:pt x="4361129" y="7496467"/>
                </a:lnTo>
                <a:lnTo>
                  <a:pt x="4526940" y="7740561"/>
                </a:lnTo>
                <a:lnTo>
                  <a:pt x="4526940" y="7682204"/>
                </a:lnTo>
                <a:lnTo>
                  <a:pt x="4388256" y="7478039"/>
                </a:lnTo>
                <a:lnTo>
                  <a:pt x="4632363" y="7312228"/>
                </a:lnTo>
                <a:lnTo>
                  <a:pt x="4798161" y="7556322"/>
                </a:lnTo>
                <a:lnTo>
                  <a:pt x="4798161" y="7497978"/>
                </a:lnTo>
                <a:lnTo>
                  <a:pt x="4659477" y="7293813"/>
                </a:lnTo>
                <a:lnTo>
                  <a:pt x="4903571" y="7128002"/>
                </a:lnTo>
                <a:lnTo>
                  <a:pt x="5069383" y="7372096"/>
                </a:lnTo>
                <a:lnTo>
                  <a:pt x="5069383" y="7313765"/>
                </a:lnTo>
                <a:lnTo>
                  <a:pt x="4930699" y="7109574"/>
                </a:lnTo>
                <a:lnTo>
                  <a:pt x="5174793" y="6943763"/>
                </a:lnTo>
                <a:lnTo>
                  <a:pt x="5340604" y="7187870"/>
                </a:lnTo>
                <a:lnTo>
                  <a:pt x="5340604" y="7129513"/>
                </a:lnTo>
                <a:lnTo>
                  <a:pt x="5201920" y="6925348"/>
                </a:lnTo>
                <a:lnTo>
                  <a:pt x="5446014" y="6759549"/>
                </a:lnTo>
                <a:lnTo>
                  <a:pt x="5611825" y="7003643"/>
                </a:lnTo>
                <a:lnTo>
                  <a:pt x="5611825" y="6945287"/>
                </a:lnTo>
                <a:lnTo>
                  <a:pt x="5473141" y="6741122"/>
                </a:lnTo>
                <a:lnTo>
                  <a:pt x="5717222" y="6575311"/>
                </a:lnTo>
                <a:lnTo>
                  <a:pt x="5883033" y="6819417"/>
                </a:lnTo>
                <a:lnTo>
                  <a:pt x="5883033" y="6761061"/>
                </a:lnTo>
                <a:lnTo>
                  <a:pt x="5744349" y="6556883"/>
                </a:lnTo>
                <a:lnTo>
                  <a:pt x="5988456" y="6391072"/>
                </a:lnTo>
                <a:lnTo>
                  <a:pt x="6154255" y="6635178"/>
                </a:lnTo>
                <a:lnTo>
                  <a:pt x="6154255" y="6576822"/>
                </a:lnTo>
                <a:lnTo>
                  <a:pt x="6015571" y="6372657"/>
                </a:lnTo>
                <a:lnTo>
                  <a:pt x="6259677" y="6206845"/>
                </a:lnTo>
                <a:lnTo>
                  <a:pt x="6425476" y="6450952"/>
                </a:lnTo>
                <a:lnTo>
                  <a:pt x="6425476" y="6392596"/>
                </a:lnTo>
                <a:lnTo>
                  <a:pt x="6286792" y="6188418"/>
                </a:lnTo>
                <a:lnTo>
                  <a:pt x="6530886" y="6022619"/>
                </a:lnTo>
                <a:lnTo>
                  <a:pt x="6696697" y="6266713"/>
                </a:lnTo>
                <a:lnTo>
                  <a:pt x="6696697" y="6208382"/>
                </a:lnTo>
                <a:lnTo>
                  <a:pt x="6558013" y="6004191"/>
                </a:lnTo>
                <a:lnTo>
                  <a:pt x="6802107" y="5838380"/>
                </a:lnTo>
                <a:lnTo>
                  <a:pt x="6967918" y="6082487"/>
                </a:lnTo>
                <a:lnTo>
                  <a:pt x="6967918" y="6024156"/>
                </a:lnTo>
                <a:lnTo>
                  <a:pt x="6829222" y="5819965"/>
                </a:lnTo>
                <a:lnTo>
                  <a:pt x="7073328" y="5654154"/>
                </a:lnTo>
                <a:lnTo>
                  <a:pt x="7239127" y="5898261"/>
                </a:lnTo>
                <a:lnTo>
                  <a:pt x="7239127" y="5839904"/>
                </a:lnTo>
                <a:lnTo>
                  <a:pt x="7100456" y="5635726"/>
                </a:lnTo>
                <a:lnTo>
                  <a:pt x="7344550" y="5469928"/>
                </a:lnTo>
                <a:lnTo>
                  <a:pt x="7510348" y="5714022"/>
                </a:lnTo>
                <a:lnTo>
                  <a:pt x="7510348" y="5655665"/>
                </a:lnTo>
                <a:lnTo>
                  <a:pt x="7326122" y="5384444"/>
                </a:lnTo>
                <a:lnTo>
                  <a:pt x="7326122" y="5442813"/>
                </a:lnTo>
                <a:lnTo>
                  <a:pt x="7082028" y="5608612"/>
                </a:lnTo>
                <a:lnTo>
                  <a:pt x="7054901" y="5568683"/>
                </a:lnTo>
                <a:lnTo>
                  <a:pt x="7054901" y="5627040"/>
                </a:lnTo>
                <a:lnTo>
                  <a:pt x="6810807" y="5792851"/>
                </a:lnTo>
                <a:lnTo>
                  <a:pt x="6783692" y="5752935"/>
                </a:lnTo>
                <a:lnTo>
                  <a:pt x="6783692" y="5811266"/>
                </a:lnTo>
                <a:lnTo>
                  <a:pt x="6539585" y="5977077"/>
                </a:lnTo>
                <a:lnTo>
                  <a:pt x="6512471" y="5937174"/>
                </a:lnTo>
                <a:lnTo>
                  <a:pt x="6512471" y="5995505"/>
                </a:lnTo>
                <a:lnTo>
                  <a:pt x="6268377" y="6161316"/>
                </a:lnTo>
                <a:lnTo>
                  <a:pt x="6241250" y="6121387"/>
                </a:lnTo>
                <a:lnTo>
                  <a:pt x="6241250" y="6179731"/>
                </a:lnTo>
                <a:lnTo>
                  <a:pt x="5997156" y="6345542"/>
                </a:lnTo>
                <a:lnTo>
                  <a:pt x="5970028" y="6305613"/>
                </a:lnTo>
                <a:lnTo>
                  <a:pt x="5970028" y="6363957"/>
                </a:lnTo>
                <a:lnTo>
                  <a:pt x="5725934" y="6529768"/>
                </a:lnTo>
                <a:lnTo>
                  <a:pt x="5698807" y="6489840"/>
                </a:lnTo>
                <a:lnTo>
                  <a:pt x="5698807" y="6548196"/>
                </a:lnTo>
                <a:lnTo>
                  <a:pt x="5454713" y="6713995"/>
                </a:lnTo>
                <a:lnTo>
                  <a:pt x="5427586" y="6674066"/>
                </a:lnTo>
                <a:lnTo>
                  <a:pt x="5427586" y="6732422"/>
                </a:lnTo>
                <a:lnTo>
                  <a:pt x="5183492" y="6898221"/>
                </a:lnTo>
                <a:lnTo>
                  <a:pt x="5156378" y="6858305"/>
                </a:lnTo>
                <a:lnTo>
                  <a:pt x="5156378" y="6916648"/>
                </a:lnTo>
                <a:lnTo>
                  <a:pt x="4912271" y="7082460"/>
                </a:lnTo>
                <a:lnTo>
                  <a:pt x="4885156" y="7042556"/>
                </a:lnTo>
                <a:lnTo>
                  <a:pt x="4885156" y="7100887"/>
                </a:lnTo>
                <a:lnTo>
                  <a:pt x="4641062" y="7266699"/>
                </a:lnTo>
                <a:lnTo>
                  <a:pt x="4613935" y="7226770"/>
                </a:lnTo>
                <a:lnTo>
                  <a:pt x="4613935" y="7285114"/>
                </a:lnTo>
                <a:lnTo>
                  <a:pt x="4369841" y="7450925"/>
                </a:lnTo>
                <a:lnTo>
                  <a:pt x="4342714" y="7410996"/>
                </a:lnTo>
                <a:lnTo>
                  <a:pt x="4342714" y="7469352"/>
                </a:lnTo>
                <a:lnTo>
                  <a:pt x="4098620" y="7635151"/>
                </a:lnTo>
                <a:lnTo>
                  <a:pt x="4071505" y="7595235"/>
                </a:lnTo>
                <a:lnTo>
                  <a:pt x="4071505" y="7653579"/>
                </a:lnTo>
                <a:lnTo>
                  <a:pt x="3827399" y="7819390"/>
                </a:lnTo>
                <a:lnTo>
                  <a:pt x="3800284" y="7779474"/>
                </a:lnTo>
                <a:lnTo>
                  <a:pt x="3800284" y="7837818"/>
                </a:lnTo>
                <a:lnTo>
                  <a:pt x="3556190" y="8003616"/>
                </a:lnTo>
                <a:lnTo>
                  <a:pt x="3529063" y="7963687"/>
                </a:lnTo>
                <a:lnTo>
                  <a:pt x="3529063" y="8022044"/>
                </a:lnTo>
                <a:lnTo>
                  <a:pt x="3284956" y="8187842"/>
                </a:lnTo>
                <a:lnTo>
                  <a:pt x="3119145" y="7943748"/>
                </a:lnTo>
                <a:lnTo>
                  <a:pt x="3363252" y="7777937"/>
                </a:lnTo>
                <a:lnTo>
                  <a:pt x="3529063" y="8022044"/>
                </a:lnTo>
                <a:lnTo>
                  <a:pt x="3529063" y="7963687"/>
                </a:lnTo>
                <a:lnTo>
                  <a:pt x="3390379" y="7759509"/>
                </a:lnTo>
                <a:lnTo>
                  <a:pt x="3634460" y="7593711"/>
                </a:lnTo>
                <a:lnTo>
                  <a:pt x="3800284" y="7837818"/>
                </a:lnTo>
                <a:lnTo>
                  <a:pt x="3800284" y="7779474"/>
                </a:lnTo>
                <a:lnTo>
                  <a:pt x="3661587" y="7575283"/>
                </a:lnTo>
                <a:lnTo>
                  <a:pt x="3905694" y="7409472"/>
                </a:lnTo>
                <a:lnTo>
                  <a:pt x="4071505" y="7653579"/>
                </a:lnTo>
                <a:lnTo>
                  <a:pt x="4071505" y="7595235"/>
                </a:lnTo>
                <a:lnTo>
                  <a:pt x="3932809" y="7391044"/>
                </a:lnTo>
                <a:lnTo>
                  <a:pt x="4176903" y="7225246"/>
                </a:lnTo>
                <a:lnTo>
                  <a:pt x="4342714" y="7469352"/>
                </a:lnTo>
                <a:lnTo>
                  <a:pt x="4342714" y="7410996"/>
                </a:lnTo>
                <a:lnTo>
                  <a:pt x="4204030" y="7206818"/>
                </a:lnTo>
                <a:lnTo>
                  <a:pt x="4448124" y="7041007"/>
                </a:lnTo>
                <a:lnTo>
                  <a:pt x="4613935" y="7285114"/>
                </a:lnTo>
                <a:lnTo>
                  <a:pt x="4613935" y="7226770"/>
                </a:lnTo>
                <a:lnTo>
                  <a:pt x="4475251" y="7022592"/>
                </a:lnTo>
                <a:lnTo>
                  <a:pt x="4719345" y="6856781"/>
                </a:lnTo>
                <a:lnTo>
                  <a:pt x="4885156" y="7100887"/>
                </a:lnTo>
                <a:lnTo>
                  <a:pt x="4885156" y="7042556"/>
                </a:lnTo>
                <a:lnTo>
                  <a:pt x="4746460" y="6838366"/>
                </a:lnTo>
                <a:lnTo>
                  <a:pt x="4990566" y="6672554"/>
                </a:lnTo>
                <a:lnTo>
                  <a:pt x="5156378" y="6916648"/>
                </a:lnTo>
                <a:lnTo>
                  <a:pt x="5156378" y="6858305"/>
                </a:lnTo>
                <a:lnTo>
                  <a:pt x="5017694" y="6654127"/>
                </a:lnTo>
                <a:lnTo>
                  <a:pt x="5261775" y="6488328"/>
                </a:lnTo>
                <a:lnTo>
                  <a:pt x="5427586" y="6732422"/>
                </a:lnTo>
                <a:lnTo>
                  <a:pt x="5427586" y="6674066"/>
                </a:lnTo>
                <a:lnTo>
                  <a:pt x="5288902" y="6469901"/>
                </a:lnTo>
                <a:lnTo>
                  <a:pt x="5532996" y="6304089"/>
                </a:lnTo>
                <a:lnTo>
                  <a:pt x="5698807" y="6548196"/>
                </a:lnTo>
                <a:lnTo>
                  <a:pt x="5698807" y="6489840"/>
                </a:lnTo>
                <a:lnTo>
                  <a:pt x="5560123" y="6285674"/>
                </a:lnTo>
                <a:lnTo>
                  <a:pt x="5804217" y="6119863"/>
                </a:lnTo>
                <a:lnTo>
                  <a:pt x="5970028" y="6363957"/>
                </a:lnTo>
                <a:lnTo>
                  <a:pt x="5970028" y="6305613"/>
                </a:lnTo>
                <a:lnTo>
                  <a:pt x="5831344" y="6101435"/>
                </a:lnTo>
                <a:lnTo>
                  <a:pt x="6075438" y="5935624"/>
                </a:lnTo>
                <a:lnTo>
                  <a:pt x="6241250" y="6179731"/>
                </a:lnTo>
                <a:lnTo>
                  <a:pt x="6241250" y="6121387"/>
                </a:lnTo>
                <a:lnTo>
                  <a:pt x="6102566" y="5917209"/>
                </a:lnTo>
                <a:lnTo>
                  <a:pt x="6346660" y="5751398"/>
                </a:lnTo>
                <a:lnTo>
                  <a:pt x="6512471" y="5995505"/>
                </a:lnTo>
                <a:lnTo>
                  <a:pt x="6512471" y="5937174"/>
                </a:lnTo>
                <a:lnTo>
                  <a:pt x="6373774" y="5732983"/>
                </a:lnTo>
                <a:lnTo>
                  <a:pt x="6617881" y="5567172"/>
                </a:lnTo>
                <a:lnTo>
                  <a:pt x="6783692" y="5811266"/>
                </a:lnTo>
                <a:lnTo>
                  <a:pt x="6783692" y="5752935"/>
                </a:lnTo>
                <a:lnTo>
                  <a:pt x="6644995" y="5548744"/>
                </a:lnTo>
                <a:lnTo>
                  <a:pt x="6889089" y="5382946"/>
                </a:lnTo>
                <a:lnTo>
                  <a:pt x="7054901" y="5627040"/>
                </a:lnTo>
                <a:lnTo>
                  <a:pt x="7054901" y="5568683"/>
                </a:lnTo>
                <a:lnTo>
                  <a:pt x="6916217" y="5364518"/>
                </a:lnTo>
                <a:lnTo>
                  <a:pt x="7160311" y="5198707"/>
                </a:lnTo>
                <a:lnTo>
                  <a:pt x="7326122" y="5442813"/>
                </a:lnTo>
                <a:lnTo>
                  <a:pt x="7326122" y="5384444"/>
                </a:lnTo>
                <a:lnTo>
                  <a:pt x="7141896" y="5113236"/>
                </a:lnTo>
                <a:lnTo>
                  <a:pt x="7141896" y="5171592"/>
                </a:lnTo>
                <a:lnTo>
                  <a:pt x="6897802" y="5337391"/>
                </a:lnTo>
                <a:lnTo>
                  <a:pt x="6870674" y="5297462"/>
                </a:lnTo>
                <a:lnTo>
                  <a:pt x="6870674" y="5355818"/>
                </a:lnTo>
                <a:lnTo>
                  <a:pt x="6626580" y="5521630"/>
                </a:lnTo>
                <a:lnTo>
                  <a:pt x="6599466" y="5481713"/>
                </a:lnTo>
                <a:lnTo>
                  <a:pt x="6599466" y="5540045"/>
                </a:lnTo>
                <a:lnTo>
                  <a:pt x="6355359" y="5705856"/>
                </a:lnTo>
                <a:lnTo>
                  <a:pt x="6328245" y="5665940"/>
                </a:lnTo>
                <a:lnTo>
                  <a:pt x="6328245" y="5724283"/>
                </a:lnTo>
                <a:lnTo>
                  <a:pt x="6084151" y="5890095"/>
                </a:lnTo>
                <a:lnTo>
                  <a:pt x="6057023" y="5850166"/>
                </a:lnTo>
                <a:lnTo>
                  <a:pt x="6057023" y="5908510"/>
                </a:lnTo>
                <a:lnTo>
                  <a:pt x="5812917" y="6074321"/>
                </a:lnTo>
                <a:lnTo>
                  <a:pt x="5785802" y="6034405"/>
                </a:lnTo>
                <a:lnTo>
                  <a:pt x="5785802" y="6092736"/>
                </a:lnTo>
                <a:lnTo>
                  <a:pt x="5541708" y="6258547"/>
                </a:lnTo>
                <a:lnTo>
                  <a:pt x="5514581" y="6218618"/>
                </a:lnTo>
                <a:lnTo>
                  <a:pt x="5514581" y="6276975"/>
                </a:lnTo>
                <a:lnTo>
                  <a:pt x="5270487" y="6442786"/>
                </a:lnTo>
                <a:lnTo>
                  <a:pt x="5243360" y="6402857"/>
                </a:lnTo>
                <a:lnTo>
                  <a:pt x="5243360" y="6461214"/>
                </a:lnTo>
                <a:lnTo>
                  <a:pt x="4999266" y="6627012"/>
                </a:lnTo>
                <a:lnTo>
                  <a:pt x="4972151" y="6587096"/>
                </a:lnTo>
                <a:lnTo>
                  <a:pt x="4972151" y="6645427"/>
                </a:lnTo>
                <a:lnTo>
                  <a:pt x="4728045" y="6811238"/>
                </a:lnTo>
                <a:lnTo>
                  <a:pt x="4700917" y="6771310"/>
                </a:lnTo>
                <a:lnTo>
                  <a:pt x="4700917" y="6829666"/>
                </a:lnTo>
                <a:lnTo>
                  <a:pt x="4456823" y="6995465"/>
                </a:lnTo>
                <a:lnTo>
                  <a:pt x="4429709" y="6955561"/>
                </a:lnTo>
                <a:lnTo>
                  <a:pt x="4429709" y="7013892"/>
                </a:lnTo>
                <a:lnTo>
                  <a:pt x="4185602" y="7179704"/>
                </a:lnTo>
                <a:lnTo>
                  <a:pt x="4158488" y="7139787"/>
                </a:lnTo>
                <a:lnTo>
                  <a:pt x="4158488" y="7198119"/>
                </a:lnTo>
                <a:lnTo>
                  <a:pt x="3914394" y="7363930"/>
                </a:lnTo>
                <a:lnTo>
                  <a:pt x="3887266" y="7324001"/>
                </a:lnTo>
                <a:lnTo>
                  <a:pt x="3887266" y="7382357"/>
                </a:lnTo>
                <a:lnTo>
                  <a:pt x="3643172" y="7548169"/>
                </a:lnTo>
                <a:lnTo>
                  <a:pt x="3616045" y="7508240"/>
                </a:lnTo>
                <a:lnTo>
                  <a:pt x="3616045" y="7566584"/>
                </a:lnTo>
                <a:lnTo>
                  <a:pt x="3371951" y="7732395"/>
                </a:lnTo>
                <a:lnTo>
                  <a:pt x="3344824" y="7692466"/>
                </a:lnTo>
                <a:lnTo>
                  <a:pt x="3344824" y="7750810"/>
                </a:lnTo>
                <a:lnTo>
                  <a:pt x="3100730" y="7916621"/>
                </a:lnTo>
                <a:lnTo>
                  <a:pt x="3073616" y="7876718"/>
                </a:lnTo>
                <a:lnTo>
                  <a:pt x="3073616" y="7935036"/>
                </a:lnTo>
                <a:lnTo>
                  <a:pt x="2829509" y="8100847"/>
                </a:lnTo>
                <a:lnTo>
                  <a:pt x="2802394" y="8060931"/>
                </a:lnTo>
                <a:lnTo>
                  <a:pt x="2802394" y="8119275"/>
                </a:lnTo>
                <a:lnTo>
                  <a:pt x="2558300" y="8285073"/>
                </a:lnTo>
                <a:lnTo>
                  <a:pt x="2392489" y="8040979"/>
                </a:lnTo>
                <a:lnTo>
                  <a:pt x="2636583" y="7875168"/>
                </a:lnTo>
                <a:lnTo>
                  <a:pt x="2802394" y="8119275"/>
                </a:lnTo>
                <a:lnTo>
                  <a:pt x="2802394" y="8060931"/>
                </a:lnTo>
                <a:lnTo>
                  <a:pt x="2663710" y="7856753"/>
                </a:lnTo>
                <a:lnTo>
                  <a:pt x="2907804" y="7690942"/>
                </a:lnTo>
                <a:lnTo>
                  <a:pt x="3073616" y="7935036"/>
                </a:lnTo>
                <a:lnTo>
                  <a:pt x="3073616" y="7876718"/>
                </a:lnTo>
                <a:lnTo>
                  <a:pt x="2934919" y="7672527"/>
                </a:lnTo>
                <a:lnTo>
                  <a:pt x="3179026" y="7506716"/>
                </a:lnTo>
                <a:lnTo>
                  <a:pt x="3344824" y="7750810"/>
                </a:lnTo>
                <a:lnTo>
                  <a:pt x="3344824" y="7692466"/>
                </a:lnTo>
                <a:lnTo>
                  <a:pt x="3206140" y="7488288"/>
                </a:lnTo>
                <a:lnTo>
                  <a:pt x="3450234" y="7322490"/>
                </a:lnTo>
                <a:lnTo>
                  <a:pt x="3616045" y="7566584"/>
                </a:lnTo>
                <a:lnTo>
                  <a:pt x="3616045" y="7508240"/>
                </a:lnTo>
                <a:lnTo>
                  <a:pt x="3477361" y="7304062"/>
                </a:lnTo>
                <a:lnTo>
                  <a:pt x="3721455" y="7138251"/>
                </a:lnTo>
                <a:lnTo>
                  <a:pt x="3887266" y="7382357"/>
                </a:lnTo>
                <a:lnTo>
                  <a:pt x="3887266" y="7324001"/>
                </a:lnTo>
                <a:lnTo>
                  <a:pt x="3748582" y="7119836"/>
                </a:lnTo>
                <a:lnTo>
                  <a:pt x="3992676" y="6954025"/>
                </a:lnTo>
                <a:lnTo>
                  <a:pt x="4158488" y="7198119"/>
                </a:lnTo>
                <a:lnTo>
                  <a:pt x="4158488" y="7139787"/>
                </a:lnTo>
                <a:lnTo>
                  <a:pt x="4019791" y="6935597"/>
                </a:lnTo>
                <a:lnTo>
                  <a:pt x="4263898" y="6769786"/>
                </a:lnTo>
                <a:lnTo>
                  <a:pt x="4429709" y="7013892"/>
                </a:lnTo>
                <a:lnTo>
                  <a:pt x="4429709" y="6955561"/>
                </a:lnTo>
                <a:lnTo>
                  <a:pt x="4291012" y="6751371"/>
                </a:lnTo>
                <a:lnTo>
                  <a:pt x="4535106" y="6585559"/>
                </a:lnTo>
                <a:lnTo>
                  <a:pt x="4700917" y="6829666"/>
                </a:lnTo>
                <a:lnTo>
                  <a:pt x="4700917" y="6771310"/>
                </a:lnTo>
                <a:lnTo>
                  <a:pt x="4562233" y="6567132"/>
                </a:lnTo>
                <a:lnTo>
                  <a:pt x="4806327" y="6401321"/>
                </a:lnTo>
                <a:lnTo>
                  <a:pt x="4972151" y="6645427"/>
                </a:lnTo>
                <a:lnTo>
                  <a:pt x="4972151" y="6587096"/>
                </a:lnTo>
                <a:lnTo>
                  <a:pt x="4833455" y="6382906"/>
                </a:lnTo>
                <a:lnTo>
                  <a:pt x="5077549" y="6217107"/>
                </a:lnTo>
                <a:lnTo>
                  <a:pt x="5243360" y="6461214"/>
                </a:lnTo>
                <a:lnTo>
                  <a:pt x="5243360" y="6402857"/>
                </a:lnTo>
                <a:lnTo>
                  <a:pt x="5104676" y="6198679"/>
                </a:lnTo>
                <a:lnTo>
                  <a:pt x="5348770" y="6032868"/>
                </a:lnTo>
                <a:lnTo>
                  <a:pt x="5514581" y="6276975"/>
                </a:lnTo>
                <a:lnTo>
                  <a:pt x="5514581" y="6218618"/>
                </a:lnTo>
                <a:lnTo>
                  <a:pt x="5375897" y="6014440"/>
                </a:lnTo>
                <a:lnTo>
                  <a:pt x="5619991" y="5848629"/>
                </a:lnTo>
                <a:lnTo>
                  <a:pt x="5785802" y="6092736"/>
                </a:lnTo>
                <a:lnTo>
                  <a:pt x="5785802" y="6034405"/>
                </a:lnTo>
                <a:lnTo>
                  <a:pt x="5647106" y="5830214"/>
                </a:lnTo>
                <a:lnTo>
                  <a:pt x="5891212" y="5664403"/>
                </a:lnTo>
                <a:lnTo>
                  <a:pt x="6057023" y="5908510"/>
                </a:lnTo>
                <a:lnTo>
                  <a:pt x="6057023" y="5850166"/>
                </a:lnTo>
                <a:lnTo>
                  <a:pt x="5918327" y="5645975"/>
                </a:lnTo>
                <a:lnTo>
                  <a:pt x="6162421" y="5480177"/>
                </a:lnTo>
                <a:lnTo>
                  <a:pt x="6328245" y="5724283"/>
                </a:lnTo>
                <a:lnTo>
                  <a:pt x="6328245" y="5665940"/>
                </a:lnTo>
                <a:lnTo>
                  <a:pt x="6189548" y="5461749"/>
                </a:lnTo>
                <a:lnTo>
                  <a:pt x="6433642" y="5295938"/>
                </a:lnTo>
                <a:lnTo>
                  <a:pt x="6599466" y="5540045"/>
                </a:lnTo>
                <a:lnTo>
                  <a:pt x="6599466" y="5481713"/>
                </a:lnTo>
                <a:lnTo>
                  <a:pt x="6460769" y="5277523"/>
                </a:lnTo>
                <a:lnTo>
                  <a:pt x="6704863" y="5111712"/>
                </a:lnTo>
                <a:lnTo>
                  <a:pt x="6870674" y="5355818"/>
                </a:lnTo>
                <a:lnTo>
                  <a:pt x="6870674" y="5297462"/>
                </a:lnTo>
                <a:lnTo>
                  <a:pt x="6731990" y="5093284"/>
                </a:lnTo>
                <a:lnTo>
                  <a:pt x="6976084" y="4927485"/>
                </a:lnTo>
                <a:lnTo>
                  <a:pt x="7141896" y="5171592"/>
                </a:lnTo>
                <a:lnTo>
                  <a:pt x="7141896" y="5113236"/>
                </a:lnTo>
                <a:lnTo>
                  <a:pt x="6957657" y="4842002"/>
                </a:lnTo>
                <a:lnTo>
                  <a:pt x="6957657" y="4900371"/>
                </a:lnTo>
                <a:lnTo>
                  <a:pt x="6713563" y="5066169"/>
                </a:lnTo>
                <a:lnTo>
                  <a:pt x="6686448" y="5026253"/>
                </a:lnTo>
                <a:lnTo>
                  <a:pt x="6686448" y="5084597"/>
                </a:lnTo>
                <a:lnTo>
                  <a:pt x="6442342" y="5250408"/>
                </a:lnTo>
                <a:lnTo>
                  <a:pt x="6415227" y="5210492"/>
                </a:lnTo>
                <a:lnTo>
                  <a:pt x="6415227" y="5268823"/>
                </a:lnTo>
                <a:lnTo>
                  <a:pt x="6171133" y="5434635"/>
                </a:lnTo>
                <a:lnTo>
                  <a:pt x="6144006" y="5394706"/>
                </a:lnTo>
                <a:lnTo>
                  <a:pt x="6144006" y="5453062"/>
                </a:lnTo>
                <a:lnTo>
                  <a:pt x="5899912" y="5618873"/>
                </a:lnTo>
                <a:lnTo>
                  <a:pt x="5872797" y="5578957"/>
                </a:lnTo>
                <a:lnTo>
                  <a:pt x="5872797" y="5637288"/>
                </a:lnTo>
                <a:lnTo>
                  <a:pt x="5628691" y="5803100"/>
                </a:lnTo>
                <a:lnTo>
                  <a:pt x="5601563" y="5763171"/>
                </a:lnTo>
                <a:lnTo>
                  <a:pt x="5601563" y="5821515"/>
                </a:lnTo>
                <a:lnTo>
                  <a:pt x="5357469" y="5987326"/>
                </a:lnTo>
                <a:lnTo>
                  <a:pt x="5330342" y="5947397"/>
                </a:lnTo>
                <a:lnTo>
                  <a:pt x="5330342" y="6005741"/>
                </a:lnTo>
                <a:lnTo>
                  <a:pt x="5086248" y="6171552"/>
                </a:lnTo>
                <a:lnTo>
                  <a:pt x="5059121" y="6131623"/>
                </a:lnTo>
                <a:lnTo>
                  <a:pt x="5059121" y="6189980"/>
                </a:lnTo>
                <a:lnTo>
                  <a:pt x="4815027" y="6355778"/>
                </a:lnTo>
                <a:lnTo>
                  <a:pt x="4787912" y="6315862"/>
                </a:lnTo>
                <a:lnTo>
                  <a:pt x="4787912" y="6374206"/>
                </a:lnTo>
                <a:lnTo>
                  <a:pt x="4543806" y="6540017"/>
                </a:lnTo>
                <a:lnTo>
                  <a:pt x="4516691" y="6500101"/>
                </a:lnTo>
                <a:lnTo>
                  <a:pt x="4516691" y="6558445"/>
                </a:lnTo>
                <a:lnTo>
                  <a:pt x="4272597" y="6724256"/>
                </a:lnTo>
                <a:lnTo>
                  <a:pt x="4245483" y="6684340"/>
                </a:lnTo>
                <a:lnTo>
                  <a:pt x="4245483" y="6742671"/>
                </a:lnTo>
                <a:lnTo>
                  <a:pt x="4001376" y="6908482"/>
                </a:lnTo>
                <a:lnTo>
                  <a:pt x="3974249" y="6868554"/>
                </a:lnTo>
                <a:lnTo>
                  <a:pt x="3974249" y="6926910"/>
                </a:lnTo>
                <a:lnTo>
                  <a:pt x="3730155" y="7092709"/>
                </a:lnTo>
                <a:lnTo>
                  <a:pt x="3703040" y="7052792"/>
                </a:lnTo>
                <a:lnTo>
                  <a:pt x="3703040" y="7111136"/>
                </a:lnTo>
                <a:lnTo>
                  <a:pt x="3458934" y="7276947"/>
                </a:lnTo>
                <a:lnTo>
                  <a:pt x="3431819" y="7237031"/>
                </a:lnTo>
                <a:lnTo>
                  <a:pt x="3431819" y="7295375"/>
                </a:lnTo>
                <a:lnTo>
                  <a:pt x="3187725" y="7461174"/>
                </a:lnTo>
                <a:lnTo>
                  <a:pt x="3160611" y="7421270"/>
                </a:lnTo>
                <a:lnTo>
                  <a:pt x="3160611" y="7479601"/>
                </a:lnTo>
                <a:lnTo>
                  <a:pt x="2916504" y="7645413"/>
                </a:lnTo>
                <a:lnTo>
                  <a:pt x="2889389" y="7605496"/>
                </a:lnTo>
                <a:lnTo>
                  <a:pt x="2889389" y="7663828"/>
                </a:lnTo>
                <a:lnTo>
                  <a:pt x="2645283" y="7829639"/>
                </a:lnTo>
                <a:lnTo>
                  <a:pt x="2618168" y="7789723"/>
                </a:lnTo>
                <a:lnTo>
                  <a:pt x="2618168" y="7848054"/>
                </a:lnTo>
                <a:lnTo>
                  <a:pt x="2374074" y="8013865"/>
                </a:lnTo>
                <a:lnTo>
                  <a:pt x="2346947" y="7973936"/>
                </a:lnTo>
                <a:lnTo>
                  <a:pt x="2346947" y="8032280"/>
                </a:lnTo>
                <a:lnTo>
                  <a:pt x="2102840" y="8198091"/>
                </a:lnTo>
                <a:lnTo>
                  <a:pt x="1937042" y="7953997"/>
                </a:lnTo>
                <a:lnTo>
                  <a:pt x="2181136" y="7788186"/>
                </a:lnTo>
                <a:lnTo>
                  <a:pt x="2346947" y="8032280"/>
                </a:lnTo>
                <a:lnTo>
                  <a:pt x="2346947" y="7973936"/>
                </a:lnTo>
                <a:lnTo>
                  <a:pt x="2208263" y="7769771"/>
                </a:lnTo>
                <a:lnTo>
                  <a:pt x="2452357" y="7603960"/>
                </a:lnTo>
                <a:lnTo>
                  <a:pt x="2618168" y="7848054"/>
                </a:lnTo>
                <a:lnTo>
                  <a:pt x="2618168" y="7789723"/>
                </a:lnTo>
                <a:lnTo>
                  <a:pt x="2479471" y="7585532"/>
                </a:lnTo>
                <a:lnTo>
                  <a:pt x="2723578" y="7419721"/>
                </a:lnTo>
                <a:lnTo>
                  <a:pt x="2889389" y="7663828"/>
                </a:lnTo>
                <a:lnTo>
                  <a:pt x="2889389" y="7605496"/>
                </a:lnTo>
                <a:lnTo>
                  <a:pt x="2750693" y="7401306"/>
                </a:lnTo>
                <a:lnTo>
                  <a:pt x="2994799" y="7235495"/>
                </a:lnTo>
                <a:lnTo>
                  <a:pt x="3160611" y="7479601"/>
                </a:lnTo>
                <a:lnTo>
                  <a:pt x="3160611" y="7421270"/>
                </a:lnTo>
                <a:lnTo>
                  <a:pt x="3021914" y="7217080"/>
                </a:lnTo>
                <a:lnTo>
                  <a:pt x="3266008" y="7051268"/>
                </a:lnTo>
                <a:lnTo>
                  <a:pt x="3431819" y="7295375"/>
                </a:lnTo>
                <a:lnTo>
                  <a:pt x="3431819" y="7237031"/>
                </a:lnTo>
                <a:lnTo>
                  <a:pt x="3293135" y="7032853"/>
                </a:lnTo>
                <a:lnTo>
                  <a:pt x="3537229" y="6867042"/>
                </a:lnTo>
                <a:lnTo>
                  <a:pt x="3703040" y="7111136"/>
                </a:lnTo>
                <a:lnTo>
                  <a:pt x="3703040" y="7052792"/>
                </a:lnTo>
                <a:lnTo>
                  <a:pt x="3564356" y="6848615"/>
                </a:lnTo>
                <a:lnTo>
                  <a:pt x="3808450" y="6682803"/>
                </a:lnTo>
                <a:lnTo>
                  <a:pt x="3974249" y="6926910"/>
                </a:lnTo>
                <a:lnTo>
                  <a:pt x="3974249" y="6868554"/>
                </a:lnTo>
                <a:lnTo>
                  <a:pt x="3835565" y="6664388"/>
                </a:lnTo>
                <a:lnTo>
                  <a:pt x="4079671" y="6498577"/>
                </a:lnTo>
                <a:lnTo>
                  <a:pt x="4245483" y="6742671"/>
                </a:lnTo>
                <a:lnTo>
                  <a:pt x="4245483" y="6684340"/>
                </a:lnTo>
                <a:lnTo>
                  <a:pt x="4106786" y="6480149"/>
                </a:lnTo>
                <a:lnTo>
                  <a:pt x="4350880" y="6314351"/>
                </a:lnTo>
                <a:lnTo>
                  <a:pt x="4516691" y="6558445"/>
                </a:lnTo>
                <a:lnTo>
                  <a:pt x="4516691" y="6500101"/>
                </a:lnTo>
                <a:lnTo>
                  <a:pt x="4378007" y="6295923"/>
                </a:lnTo>
                <a:lnTo>
                  <a:pt x="4622114" y="6130112"/>
                </a:lnTo>
                <a:lnTo>
                  <a:pt x="4787912" y="6374206"/>
                </a:lnTo>
                <a:lnTo>
                  <a:pt x="4787912" y="6315862"/>
                </a:lnTo>
                <a:lnTo>
                  <a:pt x="4649228" y="6111697"/>
                </a:lnTo>
                <a:lnTo>
                  <a:pt x="4893322" y="5945886"/>
                </a:lnTo>
                <a:lnTo>
                  <a:pt x="5059121" y="6189980"/>
                </a:lnTo>
                <a:lnTo>
                  <a:pt x="5059121" y="6131623"/>
                </a:lnTo>
                <a:lnTo>
                  <a:pt x="4920450" y="5927471"/>
                </a:lnTo>
                <a:lnTo>
                  <a:pt x="5164544" y="5761660"/>
                </a:lnTo>
                <a:lnTo>
                  <a:pt x="5330342" y="6005741"/>
                </a:lnTo>
                <a:lnTo>
                  <a:pt x="5330342" y="5947397"/>
                </a:lnTo>
                <a:lnTo>
                  <a:pt x="5191671" y="5743232"/>
                </a:lnTo>
                <a:lnTo>
                  <a:pt x="5435765" y="5577421"/>
                </a:lnTo>
                <a:lnTo>
                  <a:pt x="5601563" y="5821515"/>
                </a:lnTo>
                <a:lnTo>
                  <a:pt x="5601563" y="5763171"/>
                </a:lnTo>
                <a:lnTo>
                  <a:pt x="5462879" y="5559006"/>
                </a:lnTo>
                <a:lnTo>
                  <a:pt x="5706986" y="5393194"/>
                </a:lnTo>
                <a:lnTo>
                  <a:pt x="5872797" y="5637288"/>
                </a:lnTo>
                <a:lnTo>
                  <a:pt x="5872797" y="5578957"/>
                </a:lnTo>
                <a:lnTo>
                  <a:pt x="5734113" y="5374779"/>
                </a:lnTo>
                <a:lnTo>
                  <a:pt x="5978207" y="5208968"/>
                </a:lnTo>
                <a:lnTo>
                  <a:pt x="6144006" y="5453062"/>
                </a:lnTo>
                <a:lnTo>
                  <a:pt x="6144006" y="5394706"/>
                </a:lnTo>
                <a:lnTo>
                  <a:pt x="6005322" y="5190541"/>
                </a:lnTo>
                <a:lnTo>
                  <a:pt x="6249428" y="5024729"/>
                </a:lnTo>
                <a:lnTo>
                  <a:pt x="6415227" y="5268823"/>
                </a:lnTo>
                <a:lnTo>
                  <a:pt x="6415227" y="5210492"/>
                </a:lnTo>
                <a:lnTo>
                  <a:pt x="6276543" y="5006314"/>
                </a:lnTo>
                <a:lnTo>
                  <a:pt x="6520637" y="4840503"/>
                </a:lnTo>
                <a:lnTo>
                  <a:pt x="6686448" y="5084597"/>
                </a:lnTo>
                <a:lnTo>
                  <a:pt x="6686448" y="5026253"/>
                </a:lnTo>
                <a:lnTo>
                  <a:pt x="6547764" y="4822075"/>
                </a:lnTo>
                <a:lnTo>
                  <a:pt x="6791858" y="4656277"/>
                </a:lnTo>
                <a:lnTo>
                  <a:pt x="6957657" y="4900371"/>
                </a:lnTo>
                <a:lnTo>
                  <a:pt x="6957657" y="4842002"/>
                </a:lnTo>
                <a:lnTo>
                  <a:pt x="6773431" y="4570793"/>
                </a:lnTo>
                <a:lnTo>
                  <a:pt x="6773431" y="4629150"/>
                </a:lnTo>
                <a:lnTo>
                  <a:pt x="6529337" y="4794948"/>
                </a:lnTo>
                <a:lnTo>
                  <a:pt x="6502209" y="4755019"/>
                </a:lnTo>
                <a:lnTo>
                  <a:pt x="6502209" y="4813376"/>
                </a:lnTo>
                <a:lnTo>
                  <a:pt x="6258115" y="4979187"/>
                </a:lnTo>
                <a:lnTo>
                  <a:pt x="6231001" y="4939271"/>
                </a:lnTo>
                <a:lnTo>
                  <a:pt x="6231001" y="4997602"/>
                </a:lnTo>
                <a:lnTo>
                  <a:pt x="5986894" y="5163413"/>
                </a:lnTo>
                <a:lnTo>
                  <a:pt x="5959780" y="5123497"/>
                </a:lnTo>
                <a:lnTo>
                  <a:pt x="5959780" y="5181841"/>
                </a:lnTo>
                <a:lnTo>
                  <a:pt x="5715686" y="5347652"/>
                </a:lnTo>
                <a:lnTo>
                  <a:pt x="5688558" y="5307723"/>
                </a:lnTo>
                <a:lnTo>
                  <a:pt x="5688558" y="5366067"/>
                </a:lnTo>
                <a:lnTo>
                  <a:pt x="5444452" y="5531878"/>
                </a:lnTo>
                <a:lnTo>
                  <a:pt x="5417337" y="5491962"/>
                </a:lnTo>
                <a:lnTo>
                  <a:pt x="5417337" y="5550293"/>
                </a:lnTo>
                <a:lnTo>
                  <a:pt x="5173243" y="5716105"/>
                </a:lnTo>
                <a:lnTo>
                  <a:pt x="5146116" y="5676176"/>
                </a:lnTo>
                <a:lnTo>
                  <a:pt x="5146116" y="5734532"/>
                </a:lnTo>
                <a:lnTo>
                  <a:pt x="4902022" y="5900344"/>
                </a:lnTo>
                <a:lnTo>
                  <a:pt x="4874895" y="5860415"/>
                </a:lnTo>
                <a:lnTo>
                  <a:pt x="4874895" y="5918759"/>
                </a:lnTo>
                <a:lnTo>
                  <a:pt x="4630801" y="6084570"/>
                </a:lnTo>
                <a:lnTo>
                  <a:pt x="4603686" y="6044654"/>
                </a:lnTo>
                <a:lnTo>
                  <a:pt x="4603686" y="6102985"/>
                </a:lnTo>
                <a:lnTo>
                  <a:pt x="4359580" y="6268796"/>
                </a:lnTo>
                <a:lnTo>
                  <a:pt x="4332452" y="6228867"/>
                </a:lnTo>
                <a:lnTo>
                  <a:pt x="4332452" y="6287224"/>
                </a:lnTo>
                <a:lnTo>
                  <a:pt x="4088371" y="6453022"/>
                </a:lnTo>
                <a:lnTo>
                  <a:pt x="4061244" y="6413093"/>
                </a:lnTo>
                <a:lnTo>
                  <a:pt x="4061244" y="6471450"/>
                </a:lnTo>
                <a:lnTo>
                  <a:pt x="3817137" y="6637261"/>
                </a:lnTo>
                <a:lnTo>
                  <a:pt x="3790023" y="6597345"/>
                </a:lnTo>
                <a:lnTo>
                  <a:pt x="3790023" y="6655676"/>
                </a:lnTo>
                <a:lnTo>
                  <a:pt x="3545929" y="6821487"/>
                </a:lnTo>
                <a:lnTo>
                  <a:pt x="3518801" y="6781559"/>
                </a:lnTo>
                <a:lnTo>
                  <a:pt x="3518801" y="6839915"/>
                </a:lnTo>
                <a:lnTo>
                  <a:pt x="3274707" y="7005726"/>
                </a:lnTo>
                <a:lnTo>
                  <a:pt x="3247580" y="6965797"/>
                </a:lnTo>
                <a:lnTo>
                  <a:pt x="3247580" y="7024141"/>
                </a:lnTo>
                <a:lnTo>
                  <a:pt x="3003486" y="7189952"/>
                </a:lnTo>
                <a:lnTo>
                  <a:pt x="2976372" y="7150036"/>
                </a:lnTo>
                <a:lnTo>
                  <a:pt x="2976372" y="7208367"/>
                </a:lnTo>
                <a:lnTo>
                  <a:pt x="2732265" y="7374179"/>
                </a:lnTo>
                <a:lnTo>
                  <a:pt x="2705150" y="7334263"/>
                </a:lnTo>
                <a:lnTo>
                  <a:pt x="2705150" y="7392594"/>
                </a:lnTo>
                <a:lnTo>
                  <a:pt x="2461044" y="7558405"/>
                </a:lnTo>
                <a:lnTo>
                  <a:pt x="2433929" y="7518489"/>
                </a:lnTo>
                <a:lnTo>
                  <a:pt x="2433929" y="7576833"/>
                </a:lnTo>
                <a:lnTo>
                  <a:pt x="2189835" y="7742644"/>
                </a:lnTo>
                <a:lnTo>
                  <a:pt x="2162708" y="7702715"/>
                </a:lnTo>
                <a:lnTo>
                  <a:pt x="2162708" y="7761059"/>
                </a:lnTo>
                <a:lnTo>
                  <a:pt x="1918614" y="7926870"/>
                </a:lnTo>
                <a:lnTo>
                  <a:pt x="1891487" y="7886941"/>
                </a:lnTo>
                <a:lnTo>
                  <a:pt x="1891487" y="7945298"/>
                </a:lnTo>
                <a:lnTo>
                  <a:pt x="1647393" y="8111096"/>
                </a:lnTo>
                <a:lnTo>
                  <a:pt x="1620278" y="8071180"/>
                </a:lnTo>
                <a:lnTo>
                  <a:pt x="1620278" y="8129524"/>
                </a:lnTo>
                <a:lnTo>
                  <a:pt x="1376172" y="8295335"/>
                </a:lnTo>
                <a:lnTo>
                  <a:pt x="1210373" y="8051241"/>
                </a:lnTo>
                <a:lnTo>
                  <a:pt x="1454467" y="7885430"/>
                </a:lnTo>
                <a:lnTo>
                  <a:pt x="1620278" y="8129524"/>
                </a:lnTo>
                <a:lnTo>
                  <a:pt x="1620278" y="8071180"/>
                </a:lnTo>
                <a:lnTo>
                  <a:pt x="1481594" y="7867002"/>
                </a:lnTo>
                <a:lnTo>
                  <a:pt x="1725688" y="7701204"/>
                </a:lnTo>
                <a:lnTo>
                  <a:pt x="1891487" y="7945298"/>
                </a:lnTo>
                <a:lnTo>
                  <a:pt x="1891487" y="7886941"/>
                </a:lnTo>
                <a:lnTo>
                  <a:pt x="1752803" y="7682776"/>
                </a:lnTo>
                <a:lnTo>
                  <a:pt x="1996909" y="7516965"/>
                </a:lnTo>
                <a:lnTo>
                  <a:pt x="2162708" y="7761059"/>
                </a:lnTo>
                <a:lnTo>
                  <a:pt x="2162708" y="7702715"/>
                </a:lnTo>
                <a:lnTo>
                  <a:pt x="2024037" y="7498550"/>
                </a:lnTo>
                <a:lnTo>
                  <a:pt x="2268131" y="7332739"/>
                </a:lnTo>
                <a:lnTo>
                  <a:pt x="2433929" y="7576833"/>
                </a:lnTo>
                <a:lnTo>
                  <a:pt x="2433929" y="7518489"/>
                </a:lnTo>
                <a:lnTo>
                  <a:pt x="2295258" y="7314324"/>
                </a:lnTo>
                <a:lnTo>
                  <a:pt x="2539352" y="7148512"/>
                </a:lnTo>
                <a:lnTo>
                  <a:pt x="2705150" y="7392594"/>
                </a:lnTo>
                <a:lnTo>
                  <a:pt x="2705150" y="7334263"/>
                </a:lnTo>
                <a:lnTo>
                  <a:pt x="2566466" y="7130097"/>
                </a:lnTo>
                <a:lnTo>
                  <a:pt x="2810573" y="6964286"/>
                </a:lnTo>
                <a:lnTo>
                  <a:pt x="2976372" y="7208367"/>
                </a:lnTo>
                <a:lnTo>
                  <a:pt x="2976372" y="7150036"/>
                </a:lnTo>
                <a:lnTo>
                  <a:pt x="2837688" y="6945858"/>
                </a:lnTo>
                <a:lnTo>
                  <a:pt x="3081782" y="6780060"/>
                </a:lnTo>
                <a:lnTo>
                  <a:pt x="3247580" y="7024141"/>
                </a:lnTo>
                <a:lnTo>
                  <a:pt x="3247580" y="6965797"/>
                </a:lnTo>
                <a:lnTo>
                  <a:pt x="3108909" y="6761632"/>
                </a:lnTo>
                <a:lnTo>
                  <a:pt x="3353003" y="6595821"/>
                </a:lnTo>
                <a:lnTo>
                  <a:pt x="3518801" y="6839915"/>
                </a:lnTo>
                <a:lnTo>
                  <a:pt x="3518801" y="6781559"/>
                </a:lnTo>
                <a:lnTo>
                  <a:pt x="3380130" y="6577406"/>
                </a:lnTo>
                <a:lnTo>
                  <a:pt x="3624224" y="6411595"/>
                </a:lnTo>
                <a:lnTo>
                  <a:pt x="3790023" y="6655676"/>
                </a:lnTo>
                <a:lnTo>
                  <a:pt x="3790023" y="6597345"/>
                </a:lnTo>
                <a:lnTo>
                  <a:pt x="3651339" y="6393167"/>
                </a:lnTo>
                <a:lnTo>
                  <a:pt x="3895445" y="6227356"/>
                </a:lnTo>
                <a:lnTo>
                  <a:pt x="4061244" y="6471450"/>
                </a:lnTo>
                <a:lnTo>
                  <a:pt x="4061244" y="6413093"/>
                </a:lnTo>
                <a:lnTo>
                  <a:pt x="3922560" y="6208941"/>
                </a:lnTo>
                <a:lnTo>
                  <a:pt x="4166654" y="6043130"/>
                </a:lnTo>
                <a:lnTo>
                  <a:pt x="4332452" y="6287224"/>
                </a:lnTo>
                <a:lnTo>
                  <a:pt x="4332452" y="6228867"/>
                </a:lnTo>
                <a:lnTo>
                  <a:pt x="4193781" y="6024702"/>
                </a:lnTo>
                <a:lnTo>
                  <a:pt x="4437875" y="5858891"/>
                </a:lnTo>
                <a:lnTo>
                  <a:pt x="4603686" y="6102985"/>
                </a:lnTo>
                <a:lnTo>
                  <a:pt x="4603686" y="6044654"/>
                </a:lnTo>
                <a:lnTo>
                  <a:pt x="4465002" y="5840476"/>
                </a:lnTo>
                <a:lnTo>
                  <a:pt x="4709096" y="5674677"/>
                </a:lnTo>
                <a:lnTo>
                  <a:pt x="4874895" y="5918759"/>
                </a:lnTo>
                <a:lnTo>
                  <a:pt x="4874895" y="5860415"/>
                </a:lnTo>
                <a:lnTo>
                  <a:pt x="4736223" y="5656250"/>
                </a:lnTo>
                <a:lnTo>
                  <a:pt x="4980317" y="5490438"/>
                </a:lnTo>
                <a:lnTo>
                  <a:pt x="5146116" y="5734532"/>
                </a:lnTo>
                <a:lnTo>
                  <a:pt x="5146116" y="5676176"/>
                </a:lnTo>
                <a:lnTo>
                  <a:pt x="5007445" y="5472011"/>
                </a:lnTo>
                <a:lnTo>
                  <a:pt x="5251539" y="5306199"/>
                </a:lnTo>
                <a:lnTo>
                  <a:pt x="5417337" y="5550293"/>
                </a:lnTo>
                <a:lnTo>
                  <a:pt x="5417337" y="5491962"/>
                </a:lnTo>
                <a:lnTo>
                  <a:pt x="5278653" y="5287784"/>
                </a:lnTo>
                <a:lnTo>
                  <a:pt x="5522760" y="5121973"/>
                </a:lnTo>
                <a:lnTo>
                  <a:pt x="5688558" y="5366067"/>
                </a:lnTo>
                <a:lnTo>
                  <a:pt x="5688558" y="5307723"/>
                </a:lnTo>
                <a:lnTo>
                  <a:pt x="5549874" y="5103558"/>
                </a:lnTo>
                <a:lnTo>
                  <a:pt x="5793968" y="4937747"/>
                </a:lnTo>
                <a:lnTo>
                  <a:pt x="5959780" y="5181841"/>
                </a:lnTo>
                <a:lnTo>
                  <a:pt x="5959780" y="5123497"/>
                </a:lnTo>
                <a:lnTo>
                  <a:pt x="5821096" y="4919319"/>
                </a:lnTo>
                <a:lnTo>
                  <a:pt x="6065190" y="4753508"/>
                </a:lnTo>
                <a:lnTo>
                  <a:pt x="6231001" y="4997602"/>
                </a:lnTo>
                <a:lnTo>
                  <a:pt x="6231001" y="4939271"/>
                </a:lnTo>
                <a:lnTo>
                  <a:pt x="6092317" y="4735093"/>
                </a:lnTo>
                <a:lnTo>
                  <a:pt x="6336411" y="4569282"/>
                </a:lnTo>
                <a:lnTo>
                  <a:pt x="6502209" y="4813376"/>
                </a:lnTo>
                <a:lnTo>
                  <a:pt x="6502209" y="4755019"/>
                </a:lnTo>
                <a:lnTo>
                  <a:pt x="6363538" y="4550854"/>
                </a:lnTo>
                <a:lnTo>
                  <a:pt x="6607632" y="4385056"/>
                </a:lnTo>
                <a:lnTo>
                  <a:pt x="6773431" y="4629150"/>
                </a:lnTo>
                <a:lnTo>
                  <a:pt x="6773431" y="4570793"/>
                </a:lnTo>
                <a:lnTo>
                  <a:pt x="6589204" y="4299572"/>
                </a:lnTo>
                <a:lnTo>
                  <a:pt x="6589204" y="4357929"/>
                </a:lnTo>
                <a:lnTo>
                  <a:pt x="6345110" y="4523727"/>
                </a:lnTo>
                <a:lnTo>
                  <a:pt x="6317983" y="4483798"/>
                </a:lnTo>
                <a:lnTo>
                  <a:pt x="6317983" y="4542155"/>
                </a:lnTo>
                <a:lnTo>
                  <a:pt x="6073889" y="4707966"/>
                </a:lnTo>
                <a:lnTo>
                  <a:pt x="6046762" y="4668037"/>
                </a:lnTo>
                <a:lnTo>
                  <a:pt x="6046762" y="4726381"/>
                </a:lnTo>
                <a:lnTo>
                  <a:pt x="5802668" y="4892192"/>
                </a:lnTo>
                <a:lnTo>
                  <a:pt x="5775541" y="4852263"/>
                </a:lnTo>
                <a:lnTo>
                  <a:pt x="5775541" y="4910620"/>
                </a:lnTo>
                <a:lnTo>
                  <a:pt x="5531447" y="5076418"/>
                </a:lnTo>
                <a:lnTo>
                  <a:pt x="5504332" y="5036502"/>
                </a:lnTo>
                <a:lnTo>
                  <a:pt x="5504332" y="5094846"/>
                </a:lnTo>
                <a:lnTo>
                  <a:pt x="5260225" y="5260657"/>
                </a:lnTo>
                <a:lnTo>
                  <a:pt x="5233111" y="5220754"/>
                </a:lnTo>
                <a:lnTo>
                  <a:pt x="5233111" y="5279072"/>
                </a:lnTo>
                <a:lnTo>
                  <a:pt x="4989017" y="5444883"/>
                </a:lnTo>
                <a:lnTo>
                  <a:pt x="4961890" y="5404955"/>
                </a:lnTo>
                <a:lnTo>
                  <a:pt x="4961890" y="5463311"/>
                </a:lnTo>
                <a:lnTo>
                  <a:pt x="4717796" y="5629122"/>
                </a:lnTo>
                <a:lnTo>
                  <a:pt x="4690669" y="5589194"/>
                </a:lnTo>
                <a:lnTo>
                  <a:pt x="4690669" y="5647550"/>
                </a:lnTo>
                <a:lnTo>
                  <a:pt x="4446575" y="5813349"/>
                </a:lnTo>
                <a:lnTo>
                  <a:pt x="4419447" y="5773420"/>
                </a:lnTo>
                <a:lnTo>
                  <a:pt x="4419447" y="5831764"/>
                </a:lnTo>
                <a:lnTo>
                  <a:pt x="4175353" y="5997575"/>
                </a:lnTo>
                <a:lnTo>
                  <a:pt x="4148226" y="5957646"/>
                </a:lnTo>
                <a:lnTo>
                  <a:pt x="4148226" y="6016002"/>
                </a:lnTo>
                <a:lnTo>
                  <a:pt x="3904132" y="6181814"/>
                </a:lnTo>
                <a:lnTo>
                  <a:pt x="3877018" y="6141898"/>
                </a:lnTo>
                <a:lnTo>
                  <a:pt x="3877018" y="6200229"/>
                </a:lnTo>
                <a:lnTo>
                  <a:pt x="3632911" y="6366040"/>
                </a:lnTo>
                <a:lnTo>
                  <a:pt x="3605796" y="6326124"/>
                </a:lnTo>
                <a:lnTo>
                  <a:pt x="3605796" y="6384468"/>
                </a:lnTo>
                <a:lnTo>
                  <a:pt x="3361702" y="6550279"/>
                </a:lnTo>
                <a:lnTo>
                  <a:pt x="3334575" y="6510350"/>
                </a:lnTo>
                <a:lnTo>
                  <a:pt x="3334575" y="6568694"/>
                </a:lnTo>
                <a:lnTo>
                  <a:pt x="3090481" y="6734505"/>
                </a:lnTo>
                <a:lnTo>
                  <a:pt x="3063354" y="6694576"/>
                </a:lnTo>
                <a:lnTo>
                  <a:pt x="3063354" y="6752933"/>
                </a:lnTo>
                <a:lnTo>
                  <a:pt x="2819260" y="6918731"/>
                </a:lnTo>
                <a:lnTo>
                  <a:pt x="2792145" y="6878815"/>
                </a:lnTo>
                <a:lnTo>
                  <a:pt x="2792145" y="6937159"/>
                </a:lnTo>
                <a:lnTo>
                  <a:pt x="2548039" y="7102970"/>
                </a:lnTo>
                <a:lnTo>
                  <a:pt x="2520924" y="7063054"/>
                </a:lnTo>
                <a:lnTo>
                  <a:pt x="2520924" y="7121385"/>
                </a:lnTo>
                <a:lnTo>
                  <a:pt x="2276830" y="7287196"/>
                </a:lnTo>
                <a:lnTo>
                  <a:pt x="2249703" y="7247268"/>
                </a:lnTo>
                <a:lnTo>
                  <a:pt x="2249703" y="7305611"/>
                </a:lnTo>
                <a:lnTo>
                  <a:pt x="2005609" y="7471423"/>
                </a:lnTo>
                <a:lnTo>
                  <a:pt x="1978482" y="7431494"/>
                </a:lnTo>
                <a:lnTo>
                  <a:pt x="1978482" y="7489838"/>
                </a:lnTo>
                <a:lnTo>
                  <a:pt x="1734388" y="7655649"/>
                </a:lnTo>
                <a:lnTo>
                  <a:pt x="1707261" y="7615720"/>
                </a:lnTo>
                <a:lnTo>
                  <a:pt x="1707261" y="7674076"/>
                </a:lnTo>
                <a:lnTo>
                  <a:pt x="1463167" y="7839875"/>
                </a:lnTo>
                <a:lnTo>
                  <a:pt x="1436052" y="7799959"/>
                </a:lnTo>
                <a:lnTo>
                  <a:pt x="1436052" y="7858303"/>
                </a:lnTo>
                <a:lnTo>
                  <a:pt x="1191945" y="8024114"/>
                </a:lnTo>
                <a:lnTo>
                  <a:pt x="1164818" y="7984185"/>
                </a:lnTo>
                <a:lnTo>
                  <a:pt x="1164818" y="8042542"/>
                </a:lnTo>
                <a:lnTo>
                  <a:pt x="920724" y="8208340"/>
                </a:lnTo>
                <a:lnTo>
                  <a:pt x="754926" y="7964246"/>
                </a:lnTo>
                <a:lnTo>
                  <a:pt x="999020" y="7798435"/>
                </a:lnTo>
                <a:lnTo>
                  <a:pt x="1164818" y="8042542"/>
                </a:lnTo>
                <a:lnTo>
                  <a:pt x="1164818" y="7984185"/>
                </a:lnTo>
                <a:lnTo>
                  <a:pt x="1026147" y="7780020"/>
                </a:lnTo>
                <a:lnTo>
                  <a:pt x="1270241" y="7614209"/>
                </a:lnTo>
                <a:lnTo>
                  <a:pt x="1436052" y="7858303"/>
                </a:lnTo>
                <a:lnTo>
                  <a:pt x="1436052" y="7799959"/>
                </a:lnTo>
                <a:lnTo>
                  <a:pt x="1297368" y="7595794"/>
                </a:lnTo>
                <a:lnTo>
                  <a:pt x="1541462" y="7429982"/>
                </a:lnTo>
                <a:lnTo>
                  <a:pt x="1707261" y="7674076"/>
                </a:lnTo>
                <a:lnTo>
                  <a:pt x="1707261" y="7615720"/>
                </a:lnTo>
                <a:lnTo>
                  <a:pt x="1568589" y="7411567"/>
                </a:lnTo>
                <a:lnTo>
                  <a:pt x="1812683" y="7245756"/>
                </a:lnTo>
                <a:lnTo>
                  <a:pt x="1978482" y="7489838"/>
                </a:lnTo>
                <a:lnTo>
                  <a:pt x="1978482" y="7431494"/>
                </a:lnTo>
                <a:lnTo>
                  <a:pt x="1839810" y="7227329"/>
                </a:lnTo>
                <a:lnTo>
                  <a:pt x="2083904" y="7061530"/>
                </a:lnTo>
                <a:lnTo>
                  <a:pt x="2249703" y="7305611"/>
                </a:lnTo>
                <a:lnTo>
                  <a:pt x="2249703" y="7247268"/>
                </a:lnTo>
                <a:lnTo>
                  <a:pt x="2111019" y="7043102"/>
                </a:lnTo>
                <a:lnTo>
                  <a:pt x="2355126" y="6877291"/>
                </a:lnTo>
                <a:lnTo>
                  <a:pt x="2520924" y="7121385"/>
                </a:lnTo>
                <a:lnTo>
                  <a:pt x="2520924" y="7063054"/>
                </a:lnTo>
                <a:lnTo>
                  <a:pt x="2382240" y="6858876"/>
                </a:lnTo>
                <a:lnTo>
                  <a:pt x="2626334" y="6693065"/>
                </a:lnTo>
                <a:lnTo>
                  <a:pt x="2792145" y="6937159"/>
                </a:lnTo>
                <a:lnTo>
                  <a:pt x="2792145" y="6878815"/>
                </a:lnTo>
                <a:lnTo>
                  <a:pt x="2653461" y="6674650"/>
                </a:lnTo>
                <a:lnTo>
                  <a:pt x="2897555" y="6508839"/>
                </a:lnTo>
                <a:lnTo>
                  <a:pt x="3063354" y="6752933"/>
                </a:lnTo>
                <a:lnTo>
                  <a:pt x="3063354" y="6694576"/>
                </a:lnTo>
                <a:lnTo>
                  <a:pt x="2924670" y="6490411"/>
                </a:lnTo>
                <a:lnTo>
                  <a:pt x="3168777" y="6324600"/>
                </a:lnTo>
                <a:lnTo>
                  <a:pt x="3334575" y="6568694"/>
                </a:lnTo>
                <a:lnTo>
                  <a:pt x="3334575" y="6510350"/>
                </a:lnTo>
                <a:lnTo>
                  <a:pt x="3195891" y="6306172"/>
                </a:lnTo>
                <a:lnTo>
                  <a:pt x="3439985" y="6140374"/>
                </a:lnTo>
                <a:lnTo>
                  <a:pt x="3605796" y="6384468"/>
                </a:lnTo>
                <a:lnTo>
                  <a:pt x="3605796" y="6326124"/>
                </a:lnTo>
                <a:lnTo>
                  <a:pt x="3467112" y="6121946"/>
                </a:lnTo>
                <a:lnTo>
                  <a:pt x="3711206" y="5956135"/>
                </a:lnTo>
                <a:lnTo>
                  <a:pt x="3877018" y="6200229"/>
                </a:lnTo>
                <a:lnTo>
                  <a:pt x="3877018" y="6141898"/>
                </a:lnTo>
                <a:lnTo>
                  <a:pt x="3738334" y="5937720"/>
                </a:lnTo>
                <a:lnTo>
                  <a:pt x="3982428" y="5771908"/>
                </a:lnTo>
                <a:lnTo>
                  <a:pt x="4148226" y="6016002"/>
                </a:lnTo>
                <a:lnTo>
                  <a:pt x="4148226" y="5957646"/>
                </a:lnTo>
                <a:lnTo>
                  <a:pt x="4009542" y="5753481"/>
                </a:lnTo>
                <a:lnTo>
                  <a:pt x="4253649" y="5587670"/>
                </a:lnTo>
                <a:lnTo>
                  <a:pt x="4419447" y="5831764"/>
                </a:lnTo>
                <a:lnTo>
                  <a:pt x="4419447" y="5773420"/>
                </a:lnTo>
                <a:lnTo>
                  <a:pt x="4280763" y="5569255"/>
                </a:lnTo>
                <a:lnTo>
                  <a:pt x="4524857" y="5403443"/>
                </a:lnTo>
                <a:lnTo>
                  <a:pt x="4690669" y="5647550"/>
                </a:lnTo>
                <a:lnTo>
                  <a:pt x="4690669" y="5589194"/>
                </a:lnTo>
                <a:lnTo>
                  <a:pt x="4551985" y="5385028"/>
                </a:lnTo>
                <a:lnTo>
                  <a:pt x="4796079" y="5219217"/>
                </a:lnTo>
                <a:lnTo>
                  <a:pt x="4961890" y="5463311"/>
                </a:lnTo>
                <a:lnTo>
                  <a:pt x="4961890" y="5404955"/>
                </a:lnTo>
                <a:lnTo>
                  <a:pt x="4823206" y="5200789"/>
                </a:lnTo>
                <a:lnTo>
                  <a:pt x="5067300" y="5034978"/>
                </a:lnTo>
                <a:lnTo>
                  <a:pt x="5233111" y="5279072"/>
                </a:lnTo>
                <a:lnTo>
                  <a:pt x="5233111" y="5220754"/>
                </a:lnTo>
                <a:lnTo>
                  <a:pt x="5094414" y="5016563"/>
                </a:lnTo>
                <a:lnTo>
                  <a:pt x="5338521" y="4850752"/>
                </a:lnTo>
                <a:lnTo>
                  <a:pt x="5504332" y="5094846"/>
                </a:lnTo>
                <a:lnTo>
                  <a:pt x="5504332" y="5036502"/>
                </a:lnTo>
                <a:lnTo>
                  <a:pt x="5365648" y="4832337"/>
                </a:lnTo>
                <a:lnTo>
                  <a:pt x="5609742" y="4666526"/>
                </a:lnTo>
                <a:lnTo>
                  <a:pt x="5775541" y="4910620"/>
                </a:lnTo>
                <a:lnTo>
                  <a:pt x="5775541" y="4852263"/>
                </a:lnTo>
                <a:lnTo>
                  <a:pt x="5636857" y="4648098"/>
                </a:lnTo>
                <a:lnTo>
                  <a:pt x="5880963" y="4482287"/>
                </a:lnTo>
                <a:lnTo>
                  <a:pt x="6046762" y="4726381"/>
                </a:lnTo>
                <a:lnTo>
                  <a:pt x="6046762" y="4668037"/>
                </a:lnTo>
                <a:lnTo>
                  <a:pt x="5908078" y="4463872"/>
                </a:lnTo>
                <a:lnTo>
                  <a:pt x="6152172" y="4298061"/>
                </a:lnTo>
                <a:lnTo>
                  <a:pt x="6317983" y="4542155"/>
                </a:lnTo>
                <a:lnTo>
                  <a:pt x="6317983" y="4483798"/>
                </a:lnTo>
                <a:lnTo>
                  <a:pt x="6179299" y="4279633"/>
                </a:lnTo>
                <a:lnTo>
                  <a:pt x="6423393" y="4113834"/>
                </a:lnTo>
                <a:lnTo>
                  <a:pt x="6589204" y="4357929"/>
                </a:lnTo>
                <a:lnTo>
                  <a:pt x="6589204" y="4299572"/>
                </a:lnTo>
                <a:lnTo>
                  <a:pt x="6404965" y="4028351"/>
                </a:lnTo>
                <a:lnTo>
                  <a:pt x="6404965" y="4086707"/>
                </a:lnTo>
                <a:lnTo>
                  <a:pt x="6160871" y="4252519"/>
                </a:lnTo>
                <a:lnTo>
                  <a:pt x="6133744" y="4212590"/>
                </a:lnTo>
                <a:lnTo>
                  <a:pt x="6133744" y="4270934"/>
                </a:lnTo>
                <a:lnTo>
                  <a:pt x="5889650" y="4436745"/>
                </a:lnTo>
                <a:lnTo>
                  <a:pt x="5862536" y="4396829"/>
                </a:lnTo>
                <a:lnTo>
                  <a:pt x="5862536" y="4455160"/>
                </a:lnTo>
                <a:lnTo>
                  <a:pt x="5618429" y="4620971"/>
                </a:lnTo>
                <a:lnTo>
                  <a:pt x="5591314" y="4581055"/>
                </a:lnTo>
                <a:lnTo>
                  <a:pt x="5591314" y="4639399"/>
                </a:lnTo>
                <a:lnTo>
                  <a:pt x="5347220" y="4805210"/>
                </a:lnTo>
                <a:lnTo>
                  <a:pt x="5320093" y="4765281"/>
                </a:lnTo>
                <a:lnTo>
                  <a:pt x="5320093" y="4823625"/>
                </a:lnTo>
                <a:lnTo>
                  <a:pt x="5075999" y="4989436"/>
                </a:lnTo>
                <a:lnTo>
                  <a:pt x="5048872" y="4949507"/>
                </a:lnTo>
                <a:lnTo>
                  <a:pt x="5048872" y="5007851"/>
                </a:lnTo>
                <a:lnTo>
                  <a:pt x="4804778" y="5173662"/>
                </a:lnTo>
                <a:lnTo>
                  <a:pt x="4777651" y="5133733"/>
                </a:lnTo>
                <a:lnTo>
                  <a:pt x="4777651" y="5192090"/>
                </a:lnTo>
                <a:lnTo>
                  <a:pt x="4533557" y="5357901"/>
                </a:lnTo>
                <a:lnTo>
                  <a:pt x="4506430" y="5317972"/>
                </a:lnTo>
                <a:lnTo>
                  <a:pt x="4506430" y="5376316"/>
                </a:lnTo>
                <a:lnTo>
                  <a:pt x="4262336" y="5542127"/>
                </a:lnTo>
                <a:lnTo>
                  <a:pt x="4235221" y="5502211"/>
                </a:lnTo>
                <a:lnTo>
                  <a:pt x="4235221" y="5560542"/>
                </a:lnTo>
                <a:lnTo>
                  <a:pt x="3991114" y="5726354"/>
                </a:lnTo>
                <a:lnTo>
                  <a:pt x="3964000" y="5686437"/>
                </a:lnTo>
                <a:lnTo>
                  <a:pt x="3964000" y="5744781"/>
                </a:lnTo>
                <a:lnTo>
                  <a:pt x="3719906" y="5910592"/>
                </a:lnTo>
                <a:lnTo>
                  <a:pt x="3692779" y="5870664"/>
                </a:lnTo>
                <a:lnTo>
                  <a:pt x="3692779" y="5929007"/>
                </a:lnTo>
                <a:lnTo>
                  <a:pt x="3448685" y="6094819"/>
                </a:lnTo>
                <a:lnTo>
                  <a:pt x="3421557" y="6054890"/>
                </a:lnTo>
                <a:lnTo>
                  <a:pt x="3421557" y="6113246"/>
                </a:lnTo>
                <a:lnTo>
                  <a:pt x="3177463" y="6279045"/>
                </a:lnTo>
                <a:lnTo>
                  <a:pt x="3150349" y="6239129"/>
                </a:lnTo>
                <a:lnTo>
                  <a:pt x="3150349" y="6297473"/>
                </a:lnTo>
                <a:lnTo>
                  <a:pt x="2906242" y="6463284"/>
                </a:lnTo>
                <a:lnTo>
                  <a:pt x="2879128" y="6423368"/>
                </a:lnTo>
                <a:lnTo>
                  <a:pt x="2879128" y="6481712"/>
                </a:lnTo>
                <a:lnTo>
                  <a:pt x="2635034" y="6647523"/>
                </a:lnTo>
                <a:lnTo>
                  <a:pt x="2607919" y="6607607"/>
                </a:lnTo>
                <a:lnTo>
                  <a:pt x="2607919" y="6665938"/>
                </a:lnTo>
                <a:lnTo>
                  <a:pt x="2363813" y="6831749"/>
                </a:lnTo>
                <a:lnTo>
                  <a:pt x="2336698" y="6791833"/>
                </a:lnTo>
                <a:lnTo>
                  <a:pt x="2336698" y="6850164"/>
                </a:lnTo>
                <a:lnTo>
                  <a:pt x="2092591" y="7015975"/>
                </a:lnTo>
                <a:lnTo>
                  <a:pt x="2065477" y="6976059"/>
                </a:lnTo>
                <a:lnTo>
                  <a:pt x="2065477" y="7034403"/>
                </a:lnTo>
                <a:lnTo>
                  <a:pt x="1821383" y="7200201"/>
                </a:lnTo>
                <a:lnTo>
                  <a:pt x="1794256" y="7160273"/>
                </a:lnTo>
                <a:lnTo>
                  <a:pt x="1794256" y="7218629"/>
                </a:lnTo>
                <a:lnTo>
                  <a:pt x="1550162" y="7384440"/>
                </a:lnTo>
                <a:lnTo>
                  <a:pt x="1523034" y="7344511"/>
                </a:lnTo>
                <a:lnTo>
                  <a:pt x="1523034" y="7402855"/>
                </a:lnTo>
                <a:lnTo>
                  <a:pt x="1278940" y="7568666"/>
                </a:lnTo>
                <a:lnTo>
                  <a:pt x="1251813" y="7528738"/>
                </a:lnTo>
                <a:lnTo>
                  <a:pt x="1251813" y="7587081"/>
                </a:lnTo>
                <a:lnTo>
                  <a:pt x="1007719" y="7752893"/>
                </a:lnTo>
                <a:lnTo>
                  <a:pt x="980592" y="7712964"/>
                </a:lnTo>
                <a:lnTo>
                  <a:pt x="980592" y="7771308"/>
                </a:lnTo>
                <a:lnTo>
                  <a:pt x="736498" y="7937119"/>
                </a:lnTo>
                <a:lnTo>
                  <a:pt x="709371" y="7897190"/>
                </a:lnTo>
                <a:lnTo>
                  <a:pt x="709371" y="7955534"/>
                </a:lnTo>
                <a:lnTo>
                  <a:pt x="465277" y="8121345"/>
                </a:lnTo>
                <a:lnTo>
                  <a:pt x="299466" y="7877251"/>
                </a:lnTo>
                <a:lnTo>
                  <a:pt x="543572" y="7711440"/>
                </a:lnTo>
                <a:lnTo>
                  <a:pt x="709371" y="7955534"/>
                </a:lnTo>
                <a:lnTo>
                  <a:pt x="709371" y="7897190"/>
                </a:lnTo>
                <a:lnTo>
                  <a:pt x="570687" y="7693025"/>
                </a:lnTo>
                <a:lnTo>
                  <a:pt x="814793" y="7527214"/>
                </a:lnTo>
                <a:lnTo>
                  <a:pt x="980592" y="7771308"/>
                </a:lnTo>
                <a:lnTo>
                  <a:pt x="980592" y="7712964"/>
                </a:lnTo>
                <a:lnTo>
                  <a:pt x="841908" y="7508799"/>
                </a:lnTo>
                <a:lnTo>
                  <a:pt x="1086015" y="7342987"/>
                </a:lnTo>
                <a:lnTo>
                  <a:pt x="1251813" y="7587081"/>
                </a:lnTo>
                <a:lnTo>
                  <a:pt x="1251813" y="7528738"/>
                </a:lnTo>
                <a:lnTo>
                  <a:pt x="1113129" y="7324560"/>
                </a:lnTo>
                <a:lnTo>
                  <a:pt x="1357223" y="7158761"/>
                </a:lnTo>
                <a:lnTo>
                  <a:pt x="1523034" y="7402855"/>
                </a:lnTo>
                <a:lnTo>
                  <a:pt x="1523034" y="7344511"/>
                </a:lnTo>
                <a:lnTo>
                  <a:pt x="1384350" y="7140334"/>
                </a:lnTo>
                <a:lnTo>
                  <a:pt x="1628444" y="6974522"/>
                </a:lnTo>
                <a:lnTo>
                  <a:pt x="1794256" y="7218629"/>
                </a:lnTo>
                <a:lnTo>
                  <a:pt x="1794256" y="7160273"/>
                </a:lnTo>
                <a:lnTo>
                  <a:pt x="1655572" y="6956107"/>
                </a:lnTo>
                <a:lnTo>
                  <a:pt x="1899666" y="6790296"/>
                </a:lnTo>
                <a:lnTo>
                  <a:pt x="2065477" y="7034403"/>
                </a:lnTo>
                <a:lnTo>
                  <a:pt x="2065477" y="6976059"/>
                </a:lnTo>
                <a:lnTo>
                  <a:pt x="1926780" y="6771868"/>
                </a:lnTo>
                <a:lnTo>
                  <a:pt x="2170887" y="6606057"/>
                </a:lnTo>
                <a:lnTo>
                  <a:pt x="2336698" y="6850164"/>
                </a:lnTo>
                <a:lnTo>
                  <a:pt x="2336698" y="6791833"/>
                </a:lnTo>
                <a:lnTo>
                  <a:pt x="2198001" y="6587642"/>
                </a:lnTo>
                <a:lnTo>
                  <a:pt x="2442095" y="6421831"/>
                </a:lnTo>
                <a:lnTo>
                  <a:pt x="2607919" y="6665938"/>
                </a:lnTo>
                <a:lnTo>
                  <a:pt x="2607919" y="6607607"/>
                </a:lnTo>
                <a:lnTo>
                  <a:pt x="2469223" y="6403416"/>
                </a:lnTo>
                <a:lnTo>
                  <a:pt x="2713317" y="6237605"/>
                </a:lnTo>
                <a:lnTo>
                  <a:pt x="2879128" y="6481712"/>
                </a:lnTo>
                <a:lnTo>
                  <a:pt x="2879128" y="6423368"/>
                </a:lnTo>
                <a:lnTo>
                  <a:pt x="2740444" y="6219190"/>
                </a:lnTo>
                <a:lnTo>
                  <a:pt x="2984538" y="6053379"/>
                </a:lnTo>
                <a:lnTo>
                  <a:pt x="3150349" y="6297473"/>
                </a:lnTo>
                <a:lnTo>
                  <a:pt x="3150349" y="6239129"/>
                </a:lnTo>
                <a:lnTo>
                  <a:pt x="3011665" y="6034951"/>
                </a:lnTo>
                <a:lnTo>
                  <a:pt x="3255759" y="5869140"/>
                </a:lnTo>
                <a:lnTo>
                  <a:pt x="3421557" y="6113246"/>
                </a:lnTo>
                <a:lnTo>
                  <a:pt x="3421557" y="6054890"/>
                </a:lnTo>
                <a:lnTo>
                  <a:pt x="3282873" y="5850725"/>
                </a:lnTo>
                <a:lnTo>
                  <a:pt x="3526980" y="5684913"/>
                </a:lnTo>
                <a:lnTo>
                  <a:pt x="3692779" y="5929007"/>
                </a:lnTo>
                <a:lnTo>
                  <a:pt x="3692779" y="5870664"/>
                </a:lnTo>
                <a:lnTo>
                  <a:pt x="3554095" y="5666486"/>
                </a:lnTo>
                <a:lnTo>
                  <a:pt x="3798189" y="5500687"/>
                </a:lnTo>
                <a:lnTo>
                  <a:pt x="3964000" y="5744781"/>
                </a:lnTo>
                <a:lnTo>
                  <a:pt x="3964000" y="5686437"/>
                </a:lnTo>
                <a:lnTo>
                  <a:pt x="3825316" y="5482260"/>
                </a:lnTo>
                <a:lnTo>
                  <a:pt x="4069410" y="5316448"/>
                </a:lnTo>
                <a:lnTo>
                  <a:pt x="4235221" y="5560542"/>
                </a:lnTo>
                <a:lnTo>
                  <a:pt x="4235221" y="5502211"/>
                </a:lnTo>
                <a:lnTo>
                  <a:pt x="4096537" y="5298033"/>
                </a:lnTo>
                <a:lnTo>
                  <a:pt x="4340631" y="5132235"/>
                </a:lnTo>
                <a:lnTo>
                  <a:pt x="4506430" y="5376316"/>
                </a:lnTo>
                <a:lnTo>
                  <a:pt x="4506430" y="5317972"/>
                </a:lnTo>
                <a:lnTo>
                  <a:pt x="4367758" y="5113807"/>
                </a:lnTo>
                <a:lnTo>
                  <a:pt x="4611852" y="4947996"/>
                </a:lnTo>
                <a:lnTo>
                  <a:pt x="4777651" y="5192090"/>
                </a:lnTo>
                <a:lnTo>
                  <a:pt x="4777651" y="5133733"/>
                </a:lnTo>
                <a:lnTo>
                  <a:pt x="4638980" y="4929568"/>
                </a:lnTo>
                <a:lnTo>
                  <a:pt x="4883074" y="4763757"/>
                </a:lnTo>
                <a:lnTo>
                  <a:pt x="5048872" y="5007851"/>
                </a:lnTo>
                <a:lnTo>
                  <a:pt x="5048872" y="4949507"/>
                </a:lnTo>
                <a:lnTo>
                  <a:pt x="4910188" y="4745342"/>
                </a:lnTo>
                <a:lnTo>
                  <a:pt x="5154295" y="4579531"/>
                </a:lnTo>
                <a:lnTo>
                  <a:pt x="5320093" y="4823625"/>
                </a:lnTo>
                <a:lnTo>
                  <a:pt x="5320093" y="4765281"/>
                </a:lnTo>
                <a:lnTo>
                  <a:pt x="5181409" y="4561116"/>
                </a:lnTo>
                <a:lnTo>
                  <a:pt x="5425516" y="4395305"/>
                </a:lnTo>
                <a:lnTo>
                  <a:pt x="5591314" y="4639399"/>
                </a:lnTo>
                <a:lnTo>
                  <a:pt x="5591314" y="4581055"/>
                </a:lnTo>
                <a:lnTo>
                  <a:pt x="5452630" y="4376877"/>
                </a:lnTo>
                <a:lnTo>
                  <a:pt x="5696724" y="4211066"/>
                </a:lnTo>
                <a:lnTo>
                  <a:pt x="5862536" y="4455160"/>
                </a:lnTo>
                <a:lnTo>
                  <a:pt x="5862536" y="4396829"/>
                </a:lnTo>
                <a:lnTo>
                  <a:pt x="5723852" y="4192651"/>
                </a:lnTo>
                <a:lnTo>
                  <a:pt x="5967946" y="4026839"/>
                </a:lnTo>
                <a:lnTo>
                  <a:pt x="6133744" y="4270934"/>
                </a:lnTo>
                <a:lnTo>
                  <a:pt x="6133744" y="4212590"/>
                </a:lnTo>
                <a:lnTo>
                  <a:pt x="5995073" y="4008412"/>
                </a:lnTo>
                <a:lnTo>
                  <a:pt x="6239167" y="3842613"/>
                </a:lnTo>
                <a:lnTo>
                  <a:pt x="6404965" y="4086707"/>
                </a:lnTo>
                <a:lnTo>
                  <a:pt x="6404965" y="4028351"/>
                </a:lnTo>
                <a:lnTo>
                  <a:pt x="6220739" y="3757130"/>
                </a:lnTo>
                <a:lnTo>
                  <a:pt x="6220739" y="3815499"/>
                </a:lnTo>
                <a:lnTo>
                  <a:pt x="5976645" y="3981297"/>
                </a:lnTo>
                <a:lnTo>
                  <a:pt x="5949531" y="3941394"/>
                </a:lnTo>
                <a:lnTo>
                  <a:pt x="5949531" y="3999725"/>
                </a:lnTo>
                <a:lnTo>
                  <a:pt x="5705424" y="4165536"/>
                </a:lnTo>
                <a:lnTo>
                  <a:pt x="5678309" y="4125620"/>
                </a:lnTo>
                <a:lnTo>
                  <a:pt x="5678309" y="4183964"/>
                </a:lnTo>
                <a:lnTo>
                  <a:pt x="5434215" y="4349762"/>
                </a:lnTo>
                <a:lnTo>
                  <a:pt x="5407088" y="4309834"/>
                </a:lnTo>
                <a:lnTo>
                  <a:pt x="5407088" y="4368190"/>
                </a:lnTo>
                <a:lnTo>
                  <a:pt x="5162994" y="4534001"/>
                </a:lnTo>
                <a:lnTo>
                  <a:pt x="5135880" y="4494085"/>
                </a:lnTo>
                <a:lnTo>
                  <a:pt x="5135880" y="4552416"/>
                </a:lnTo>
                <a:lnTo>
                  <a:pt x="4891773" y="4718228"/>
                </a:lnTo>
                <a:lnTo>
                  <a:pt x="4864646" y="4678299"/>
                </a:lnTo>
                <a:lnTo>
                  <a:pt x="4864646" y="4736643"/>
                </a:lnTo>
                <a:lnTo>
                  <a:pt x="4620552" y="4902441"/>
                </a:lnTo>
                <a:lnTo>
                  <a:pt x="4593425" y="4862512"/>
                </a:lnTo>
                <a:lnTo>
                  <a:pt x="4593425" y="4920869"/>
                </a:lnTo>
                <a:lnTo>
                  <a:pt x="4349331" y="5086680"/>
                </a:lnTo>
                <a:lnTo>
                  <a:pt x="4322203" y="5046751"/>
                </a:lnTo>
                <a:lnTo>
                  <a:pt x="4322203" y="5105108"/>
                </a:lnTo>
                <a:lnTo>
                  <a:pt x="4078109" y="5270906"/>
                </a:lnTo>
                <a:lnTo>
                  <a:pt x="4050995" y="5230990"/>
                </a:lnTo>
                <a:lnTo>
                  <a:pt x="4050995" y="5289334"/>
                </a:lnTo>
                <a:lnTo>
                  <a:pt x="3806888" y="5455145"/>
                </a:lnTo>
                <a:lnTo>
                  <a:pt x="3779774" y="5415229"/>
                </a:lnTo>
                <a:lnTo>
                  <a:pt x="3779774" y="5473560"/>
                </a:lnTo>
                <a:lnTo>
                  <a:pt x="3535680" y="5639371"/>
                </a:lnTo>
                <a:lnTo>
                  <a:pt x="3508552" y="5599442"/>
                </a:lnTo>
                <a:lnTo>
                  <a:pt x="3508552" y="5657799"/>
                </a:lnTo>
                <a:lnTo>
                  <a:pt x="3264458" y="5823597"/>
                </a:lnTo>
                <a:lnTo>
                  <a:pt x="3237331" y="5783669"/>
                </a:lnTo>
                <a:lnTo>
                  <a:pt x="3237331" y="5842025"/>
                </a:lnTo>
                <a:lnTo>
                  <a:pt x="2993237" y="6007836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16" y="6192063"/>
                </a:lnTo>
                <a:lnTo>
                  <a:pt x="2694889" y="6152134"/>
                </a:lnTo>
                <a:lnTo>
                  <a:pt x="2694889" y="6210478"/>
                </a:lnTo>
                <a:lnTo>
                  <a:pt x="2450795" y="6376289"/>
                </a:lnTo>
                <a:lnTo>
                  <a:pt x="2423680" y="6336373"/>
                </a:lnTo>
                <a:lnTo>
                  <a:pt x="2423680" y="6394704"/>
                </a:lnTo>
                <a:lnTo>
                  <a:pt x="2179574" y="6560515"/>
                </a:lnTo>
                <a:lnTo>
                  <a:pt x="2152459" y="6520599"/>
                </a:lnTo>
                <a:lnTo>
                  <a:pt x="2152459" y="6578943"/>
                </a:lnTo>
                <a:lnTo>
                  <a:pt x="1908365" y="6744754"/>
                </a:lnTo>
                <a:lnTo>
                  <a:pt x="1881238" y="6704825"/>
                </a:lnTo>
                <a:lnTo>
                  <a:pt x="1881238" y="6763169"/>
                </a:lnTo>
                <a:lnTo>
                  <a:pt x="1637144" y="6928980"/>
                </a:lnTo>
                <a:lnTo>
                  <a:pt x="1610017" y="6889051"/>
                </a:lnTo>
                <a:lnTo>
                  <a:pt x="1610017" y="6947395"/>
                </a:lnTo>
                <a:lnTo>
                  <a:pt x="1365923" y="7113206"/>
                </a:lnTo>
                <a:lnTo>
                  <a:pt x="1338795" y="7073278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87" y="7257516"/>
                </a:lnTo>
                <a:lnTo>
                  <a:pt x="1067587" y="7315860"/>
                </a:lnTo>
                <a:lnTo>
                  <a:pt x="823480" y="7481671"/>
                </a:lnTo>
                <a:lnTo>
                  <a:pt x="796366" y="7441755"/>
                </a:lnTo>
                <a:lnTo>
                  <a:pt x="796366" y="7500099"/>
                </a:lnTo>
                <a:lnTo>
                  <a:pt x="552272" y="7665898"/>
                </a:lnTo>
                <a:lnTo>
                  <a:pt x="525145" y="7625969"/>
                </a:lnTo>
                <a:lnTo>
                  <a:pt x="525145" y="7684325"/>
                </a:lnTo>
                <a:lnTo>
                  <a:pt x="281051" y="7850124"/>
                </a:lnTo>
                <a:lnTo>
                  <a:pt x="115252" y="7606030"/>
                </a:lnTo>
                <a:lnTo>
                  <a:pt x="359346" y="7440231"/>
                </a:lnTo>
                <a:lnTo>
                  <a:pt x="525145" y="7684325"/>
                </a:lnTo>
                <a:lnTo>
                  <a:pt x="525145" y="7625969"/>
                </a:lnTo>
                <a:lnTo>
                  <a:pt x="386473" y="7421804"/>
                </a:lnTo>
                <a:lnTo>
                  <a:pt x="630567" y="7256005"/>
                </a:lnTo>
                <a:lnTo>
                  <a:pt x="796366" y="7500099"/>
                </a:lnTo>
                <a:lnTo>
                  <a:pt x="796366" y="7441755"/>
                </a:lnTo>
                <a:lnTo>
                  <a:pt x="657682" y="7237577"/>
                </a:lnTo>
                <a:lnTo>
                  <a:pt x="901788" y="7071766"/>
                </a:lnTo>
                <a:lnTo>
                  <a:pt x="1067587" y="7315860"/>
                </a:lnTo>
                <a:lnTo>
                  <a:pt x="1067587" y="7257516"/>
                </a:lnTo>
                <a:lnTo>
                  <a:pt x="928903" y="7053351"/>
                </a:lnTo>
                <a:lnTo>
                  <a:pt x="1172997" y="6887540"/>
                </a:lnTo>
                <a:lnTo>
                  <a:pt x="1338795" y="7131634"/>
                </a:lnTo>
                <a:lnTo>
                  <a:pt x="1338795" y="7073278"/>
                </a:lnTo>
                <a:lnTo>
                  <a:pt x="1200124" y="6869125"/>
                </a:lnTo>
                <a:lnTo>
                  <a:pt x="1444218" y="6703314"/>
                </a:lnTo>
                <a:lnTo>
                  <a:pt x="1610017" y="6947395"/>
                </a:lnTo>
                <a:lnTo>
                  <a:pt x="1610017" y="6889051"/>
                </a:lnTo>
                <a:lnTo>
                  <a:pt x="1471345" y="6684886"/>
                </a:lnTo>
                <a:lnTo>
                  <a:pt x="1715439" y="6519088"/>
                </a:lnTo>
                <a:lnTo>
                  <a:pt x="1881238" y="6763169"/>
                </a:lnTo>
                <a:lnTo>
                  <a:pt x="1881238" y="6704825"/>
                </a:lnTo>
                <a:lnTo>
                  <a:pt x="1742567" y="6500660"/>
                </a:lnTo>
                <a:lnTo>
                  <a:pt x="1986661" y="6334849"/>
                </a:lnTo>
                <a:lnTo>
                  <a:pt x="2152459" y="6578943"/>
                </a:lnTo>
                <a:lnTo>
                  <a:pt x="2152459" y="6520599"/>
                </a:lnTo>
                <a:lnTo>
                  <a:pt x="2013775" y="6316434"/>
                </a:lnTo>
                <a:lnTo>
                  <a:pt x="2257882" y="6150622"/>
                </a:lnTo>
                <a:lnTo>
                  <a:pt x="2423680" y="6394704"/>
                </a:lnTo>
                <a:lnTo>
                  <a:pt x="2423680" y="6336373"/>
                </a:lnTo>
                <a:lnTo>
                  <a:pt x="2284996" y="6132195"/>
                </a:lnTo>
                <a:lnTo>
                  <a:pt x="2529090" y="5966396"/>
                </a:lnTo>
                <a:lnTo>
                  <a:pt x="2694889" y="6210478"/>
                </a:lnTo>
                <a:lnTo>
                  <a:pt x="2694889" y="6152134"/>
                </a:lnTo>
                <a:lnTo>
                  <a:pt x="2556218" y="5947969"/>
                </a:lnTo>
                <a:lnTo>
                  <a:pt x="2800312" y="5782157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39" y="5763730"/>
                </a:lnTo>
                <a:lnTo>
                  <a:pt x="3071520" y="5597931"/>
                </a:lnTo>
                <a:lnTo>
                  <a:pt x="3237331" y="5842025"/>
                </a:lnTo>
                <a:lnTo>
                  <a:pt x="3237331" y="5783669"/>
                </a:lnTo>
                <a:lnTo>
                  <a:pt x="3098647" y="5579503"/>
                </a:lnTo>
                <a:lnTo>
                  <a:pt x="3342754" y="5413692"/>
                </a:lnTo>
                <a:lnTo>
                  <a:pt x="3508552" y="5657799"/>
                </a:lnTo>
                <a:lnTo>
                  <a:pt x="3508552" y="5599442"/>
                </a:lnTo>
                <a:lnTo>
                  <a:pt x="3369868" y="5395277"/>
                </a:lnTo>
                <a:lnTo>
                  <a:pt x="3613962" y="5229466"/>
                </a:lnTo>
                <a:lnTo>
                  <a:pt x="3779774" y="5473560"/>
                </a:lnTo>
                <a:lnTo>
                  <a:pt x="3779774" y="5415229"/>
                </a:lnTo>
                <a:lnTo>
                  <a:pt x="3641090" y="5211051"/>
                </a:lnTo>
                <a:lnTo>
                  <a:pt x="3885196" y="5045240"/>
                </a:lnTo>
                <a:lnTo>
                  <a:pt x="4050995" y="5289334"/>
                </a:lnTo>
                <a:lnTo>
                  <a:pt x="4050995" y="5230990"/>
                </a:lnTo>
                <a:lnTo>
                  <a:pt x="3912311" y="5026825"/>
                </a:lnTo>
                <a:lnTo>
                  <a:pt x="4156405" y="4861014"/>
                </a:lnTo>
                <a:lnTo>
                  <a:pt x="4322203" y="5105108"/>
                </a:lnTo>
                <a:lnTo>
                  <a:pt x="4322203" y="5046751"/>
                </a:lnTo>
                <a:lnTo>
                  <a:pt x="4183532" y="4842599"/>
                </a:lnTo>
                <a:lnTo>
                  <a:pt x="4427626" y="4676787"/>
                </a:lnTo>
                <a:lnTo>
                  <a:pt x="4593425" y="4920869"/>
                </a:lnTo>
                <a:lnTo>
                  <a:pt x="4593425" y="4862512"/>
                </a:lnTo>
                <a:lnTo>
                  <a:pt x="4454753" y="4658360"/>
                </a:lnTo>
                <a:lnTo>
                  <a:pt x="4698835" y="4492549"/>
                </a:lnTo>
                <a:lnTo>
                  <a:pt x="4864646" y="4736643"/>
                </a:lnTo>
                <a:lnTo>
                  <a:pt x="4864646" y="4678299"/>
                </a:lnTo>
                <a:lnTo>
                  <a:pt x="4725962" y="4474121"/>
                </a:lnTo>
                <a:lnTo>
                  <a:pt x="4970056" y="4308310"/>
                </a:lnTo>
                <a:lnTo>
                  <a:pt x="5135880" y="4552416"/>
                </a:lnTo>
                <a:lnTo>
                  <a:pt x="5135880" y="4494085"/>
                </a:lnTo>
                <a:lnTo>
                  <a:pt x="4997183" y="4289895"/>
                </a:lnTo>
                <a:lnTo>
                  <a:pt x="5241277" y="4124083"/>
                </a:lnTo>
                <a:lnTo>
                  <a:pt x="5407088" y="4368190"/>
                </a:lnTo>
                <a:lnTo>
                  <a:pt x="5407088" y="4309834"/>
                </a:lnTo>
                <a:lnTo>
                  <a:pt x="5268404" y="4105656"/>
                </a:lnTo>
                <a:lnTo>
                  <a:pt x="5512498" y="3939857"/>
                </a:lnTo>
                <a:lnTo>
                  <a:pt x="5678309" y="4183964"/>
                </a:lnTo>
                <a:lnTo>
                  <a:pt x="5678309" y="4125620"/>
                </a:lnTo>
                <a:lnTo>
                  <a:pt x="5539613" y="3921429"/>
                </a:lnTo>
                <a:lnTo>
                  <a:pt x="5783719" y="3755618"/>
                </a:lnTo>
                <a:lnTo>
                  <a:pt x="5949531" y="3999725"/>
                </a:lnTo>
                <a:lnTo>
                  <a:pt x="5949531" y="3941394"/>
                </a:lnTo>
                <a:lnTo>
                  <a:pt x="5810834" y="3737203"/>
                </a:lnTo>
                <a:lnTo>
                  <a:pt x="6054928" y="3571392"/>
                </a:lnTo>
                <a:lnTo>
                  <a:pt x="6220739" y="3815499"/>
                </a:lnTo>
                <a:lnTo>
                  <a:pt x="6220739" y="3757130"/>
                </a:lnTo>
                <a:lnTo>
                  <a:pt x="6036513" y="3485921"/>
                </a:lnTo>
                <a:lnTo>
                  <a:pt x="6036513" y="3544278"/>
                </a:lnTo>
                <a:lnTo>
                  <a:pt x="5792419" y="3710076"/>
                </a:lnTo>
                <a:lnTo>
                  <a:pt x="5765292" y="3670147"/>
                </a:lnTo>
                <a:lnTo>
                  <a:pt x="5765292" y="3728504"/>
                </a:lnTo>
                <a:lnTo>
                  <a:pt x="5521198" y="3894315"/>
                </a:lnTo>
                <a:lnTo>
                  <a:pt x="5494071" y="3854386"/>
                </a:lnTo>
                <a:lnTo>
                  <a:pt x="5494071" y="3912730"/>
                </a:lnTo>
                <a:lnTo>
                  <a:pt x="5249977" y="4078541"/>
                </a:lnTo>
                <a:lnTo>
                  <a:pt x="5222862" y="4038625"/>
                </a:lnTo>
                <a:lnTo>
                  <a:pt x="5222862" y="4096969"/>
                </a:lnTo>
                <a:lnTo>
                  <a:pt x="4978768" y="4262780"/>
                </a:lnTo>
                <a:lnTo>
                  <a:pt x="4951641" y="4222851"/>
                </a:lnTo>
                <a:lnTo>
                  <a:pt x="4951641" y="4281195"/>
                </a:lnTo>
                <a:lnTo>
                  <a:pt x="4707534" y="4447006"/>
                </a:lnTo>
                <a:lnTo>
                  <a:pt x="4680420" y="4407090"/>
                </a:lnTo>
                <a:lnTo>
                  <a:pt x="4680420" y="4465421"/>
                </a:lnTo>
                <a:lnTo>
                  <a:pt x="4436326" y="4631233"/>
                </a:lnTo>
                <a:lnTo>
                  <a:pt x="4409198" y="4591304"/>
                </a:lnTo>
                <a:lnTo>
                  <a:pt x="4409198" y="4649660"/>
                </a:lnTo>
                <a:lnTo>
                  <a:pt x="4165104" y="4815471"/>
                </a:lnTo>
                <a:lnTo>
                  <a:pt x="4137977" y="4775543"/>
                </a:lnTo>
                <a:lnTo>
                  <a:pt x="4137977" y="4833886"/>
                </a:lnTo>
                <a:lnTo>
                  <a:pt x="3893883" y="4999698"/>
                </a:lnTo>
                <a:lnTo>
                  <a:pt x="3866769" y="4959782"/>
                </a:lnTo>
                <a:lnTo>
                  <a:pt x="3866769" y="5018113"/>
                </a:lnTo>
                <a:lnTo>
                  <a:pt x="3622662" y="5183924"/>
                </a:lnTo>
                <a:lnTo>
                  <a:pt x="3595547" y="5144020"/>
                </a:lnTo>
                <a:lnTo>
                  <a:pt x="3595547" y="5202339"/>
                </a:lnTo>
                <a:lnTo>
                  <a:pt x="3351441" y="5368150"/>
                </a:lnTo>
                <a:lnTo>
                  <a:pt x="3324326" y="5328234"/>
                </a:lnTo>
                <a:lnTo>
                  <a:pt x="3324326" y="5386565"/>
                </a:lnTo>
                <a:lnTo>
                  <a:pt x="3080220" y="5552376"/>
                </a:lnTo>
                <a:lnTo>
                  <a:pt x="3053105" y="5512460"/>
                </a:lnTo>
                <a:lnTo>
                  <a:pt x="3053105" y="5570804"/>
                </a:lnTo>
                <a:lnTo>
                  <a:pt x="2809011" y="5736615"/>
                </a:lnTo>
                <a:lnTo>
                  <a:pt x="2781884" y="5696686"/>
                </a:lnTo>
                <a:lnTo>
                  <a:pt x="2781884" y="5755043"/>
                </a:lnTo>
                <a:lnTo>
                  <a:pt x="2537790" y="5920854"/>
                </a:lnTo>
                <a:lnTo>
                  <a:pt x="2510663" y="5880925"/>
                </a:lnTo>
                <a:lnTo>
                  <a:pt x="2510663" y="5939269"/>
                </a:lnTo>
                <a:lnTo>
                  <a:pt x="2266569" y="6105068"/>
                </a:lnTo>
                <a:lnTo>
                  <a:pt x="2239454" y="6065164"/>
                </a:lnTo>
                <a:lnTo>
                  <a:pt x="2239454" y="6123495"/>
                </a:lnTo>
                <a:lnTo>
                  <a:pt x="1995347" y="6289306"/>
                </a:lnTo>
                <a:lnTo>
                  <a:pt x="1968233" y="6249390"/>
                </a:lnTo>
                <a:lnTo>
                  <a:pt x="1968233" y="6307721"/>
                </a:lnTo>
                <a:lnTo>
                  <a:pt x="1724139" y="6473533"/>
                </a:lnTo>
                <a:lnTo>
                  <a:pt x="1697012" y="6433604"/>
                </a:lnTo>
                <a:lnTo>
                  <a:pt x="1697012" y="6491960"/>
                </a:lnTo>
                <a:lnTo>
                  <a:pt x="1452918" y="6657759"/>
                </a:lnTo>
                <a:lnTo>
                  <a:pt x="1425803" y="6617856"/>
                </a:lnTo>
                <a:lnTo>
                  <a:pt x="1425803" y="6676187"/>
                </a:lnTo>
                <a:lnTo>
                  <a:pt x="1181696" y="6841998"/>
                </a:lnTo>
                <a:lnTo>
                  <a:pt x="1154582" y="6802082"/>
                </a:lnTo>
                <a:lnTo>
                  <a:pt x="1154582" y="6860426"/>
                </a:lnTo>
                <a:lnTo>
                  <a:pt x="910488" y="7026224"/>
                </a:lnTo>
                <a:lnTo>
                  <a:pt x="883361" y="6986295"/>
                </a:lnTo>
                <a:lnTo>
                  <a:pt x="883361" y="7044652"/>
                </a:lnTo>
                <a:lnTo>
                  <a:pt x="639267" y="7210463"/>
                </a:lnTo>
                <a:lnTo>
                  <a:pt x="612140" y="7170534"/>
                </a:lnTo>
                <a:lnTo>
                  <a:pt x="612140" y="7228878"/>
                </a:lnTo>
                <a:lnTo>
                  <a:pt x="368046" y="7394689"/>
                </a:lnTo>
                <a:lnTo>
                  <a:pt x="202234" y="7150582"/>
                </a:lnTo>
                <a:lnTo>
                  <a:pt x="446328" y="6984771"/>
                </a:lnTo>
                <a:lnTo>
                  <a:pt x="612140" y="7228878"/>
                </a:lnTo>
                <a:lnTo>
                  <a:pt x="612140" y="7170534"/>
                </a:lnTo>
                <a:lnTo>
                  <a:pt x="473443" y="6966344"/>
                </a:lnTo>
                <a:lnTo>
                  <a:pt x="717550" y="6800532"/>
                </a:lnTo>
                <a:lnTo>
                  <a:pt x="883361" y="7044652"/>
                </a:lnTo>
                <a:lnTo>
                  <a:pt x="883361" y="6986295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82" y="6860426"/>
                </a:lnTo>
                <a:lnTo>
                  <a:pt x="1154582" y="6802082"/>
                </a:lnTo>
                <a:lnTo>
                  <a:pt x="1015885" y="6597891"/>
                </a:lnTo>
                <a:lnTo>
                  <a:pt x="1259979" y="6432080"/>
                </a:lnTo>
                <a:lnTo>
                  <a:pt x="1425803" y="6676187"/>
                </a:lnTo>
                <a:lnTo>
                  <a:pt x="1425803" y="6617856"/>
                </a:lnTo>
                <a:lnTo>
                  <a:pt x="1287106" y="6413665"/>
                </a:lnTo>
                <a:lnTo>
                  <a:pt x="1531200" y="6247854"/>
                </a:lnTo>
                <a:lnTo>
                  <a:pt x="1697012" y="6491960"/>
                </a:lnTo>
                <a:lnTo>
                  <a:pt x="1697012" y="6433604"/>
                </a:lnTo>
                <a:lnTo>
                  <a:pt x="1558328" y="6229426"/>
                </a:lnTo>
                <a:lnTo>
                  <a:pt x="1802422" y="6063615"/>
                </a:lnTo>
                <a:lnTo>
                  <a:pt x="1968233" y="6307721"/>
                </a:lnTo>
                <a:lnTo>
                  <a:pt x="1968233" y="6249390"/>
                </a:lnTo>
                <a:lnTo>
                  <a:pt x="1829536" y="6045200"/>
                </a:lnTo>
                <a:lnTo>
                  <a:pt x="2073643" y="5879389"/>
                </a:lnTo>
                <a:lnTo>
                  <a:pt x="2239454" y="6123495"/>
                </a:lnTo>
                <a:lnTo>
                  <a:pt x="2239454" y="6065164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63" y="5939269"/>
                </a:lnTo>
                <a:lnTo>
                  <a:pt x="2510663" y="5880925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84" y="5755043"/>
                </a:lnTo>
                <a:lnTo>
                  <a:pt x="2781884" y="5696686"/>
                </a:lnTo>
                <a:lnTo>
                  <a:pt x="2643200" y="5492508"/>
                </a:lnTo>
                <a:lnTo>
                  <a:pt x="2887294" y="5326710"/>
                </a:lnTo>
                <a:lnTo>
                  <a:pt x="3053105" y="5570804"/>
                </a:lnTo>
                <a:lnTo>
                  <a:pt x="3053105" y="5512460"/>
                </a:lnTo>
                <a:lnTo>
                  <a:pt x="2914421" y="5308282"/>
                </a:lnTo>
                <a:lnTo>
                  <a:pt x="3158515" y="5142471"/>
                </a:lnTo>
                <a:lnTo>
                  <a:pt x="3324326" y="5386565"/>
                </a:lnTo>
                <a:lnTo>
                  <a:pt x="3324326" y="5328234"/>
                </a:lnTo>
                <a:lnTo>
                  <a:pt x="3185642" y="5124056"/>
                </a:lnTo>
                <a:lnTo>
                  <a:pt x="3429736" y="4958245"/>
                </a:lnTo>
                <a:lnTo>
                  <a:pt x="3595547" y="5202339"/>
                </a:lnTo>
                <a:lnTo>
                  <a:pt x="3595547" y="5144020"/>
                </a:lnTo>
                <a:lnTo>
                  <a:pt x="3456851" y="4939830"/>
                </a:lnTo>
                <a:lnTo>
                  <a:pt x="3700957" y="4774019"/>
                </a:lnTo>
                <a:lnTo>
                  <a:pt x="3866769" y="5018113"/>
                </a:lnTo>
                <a:lnTo>
                  <a:pt x="3866769" y="4959782"/>
                </a:lnTo>
                <a:lnTo>
                  <a:pt x="3728072" y="4755591"/>
                </a:lnTo>
                <a:lnTo>
                  <a:pt x="3972166" y="4589780"/>
                </a:lnTo>
                <a:lnTo>
                  <a:pt x="4137977" y="4833886"/>
                </a:lnTo>
                <a:lnTo>
                  <a:pt x="4137977" y="4775543"/>
                </a:lnTo>
                <a:lnTo>
                  <a:pt x="3999293" y="4571365"/>
                </a:lnTo>
                <a:lnTo>
                  <a:pt x="4243387" y="4405554"/>
                </a:lnTo>
                <a:lnTo>
                  <a:pt x="4409198" y="4649660"/>
                </a:lnTo>
                <a:lnTo>
                  <a:pt x="4409198" y="4591304"/>
                </a:lnTo>
                <a:lnTo>
                  <a:pt x="4270514" y="4387126"/>
                </a:lnTo>
                <a:lnTo>
                  <a:pt x="4514608" y="4221327"/>
                </a:lnTo>
                <a:lnTo>
                  <a:pt x="4680420" y="4465421"/>
                </a:lnTo>
                <a:lnTo>
                  <a:pt x="4680420" y="4407090"/>
                </a:lnTo>
                <a:lnTo>
                  <a:pt x="4541736" y="4202912"/>
                </a:lnTo>
                <a:lnTo>
                  <a:pt x="4785842" y="4037101"/>
                </a:lnTo>
                <a:lnTo>
                  <a:pt x="4951641" y="4281195"/>
                </a:lnTo>
                <a:lnTo>
                  <a:pt x="4951641" y="4222851"/>
                </a:lnTo>
                <a:lnTo>
                  <a:pt x="4812957" y="4018686"/>
                </a:lnTo>
                <a:lnTo>
                  <a:pt x="5057051" y="3852875"/>
                </a:lnTo>
                <a:lnTo>
                  <a:pt x="5222862" y="4096969"/>
                </a:lnTo>
                <a:lnTo>
                  <a:pt x="5222862" y="4038625"/>
                </a:lnTo>
                <a:lnTo>
                  <a:pt x="5084178" y="3834447"/>
                </a:lnTo>
                <a:lnTo>
                  <a:pt x="5328272" y="3668649"/>
                </a:lnTo>
                <a:lnTo>
                  <a:pt x="5494071" y="3912730"/>
                </a:lnTo>
                <a:lnTo>
                  <a:pt x="5494071" y="3854386"/>
                </a:lnTo>
                <a:lnTo>
                  <a:pt x="5355399" y="3650221"/>
                </a:lnTo>
                <a:lnTo>
                  <a:pt x="5599493" y="3484410"/>
                </a:lnTo>
                <a:lnTo>
                  <a:pt x="5765292" y="3728504"/>
                </a:lnTo>
                <a:lnTo>
                  <a:pt x="5765292" y="3670147"/>
                </a:lnTo>
                <a:lnTo>
                  <a:pt x="5626620" y="3465982"/>
                </a:lnTo>
                <a:lnTo>
                  <a:pt x="5870714" y="3300184"/>
                </a:lnTo>
                <a:lnTo>
                  <a:pt x="6036513" y="3544278"/>
                </a:lnTo>
                <a:lnTo>
                  <a:pt x="6036513" y="3485921"/>
                </a:lnTo>
                <a:lnTo>
                  <a:pt x="5852287" y="3214700"/>
                </a:lnTo>
                <a:lnTo>
                  <a:pt x="5852287" y="3273056"/>
                </a:lnTo>
                <a:lnTo>
                  <a:pt x="5608193" y="3438855"/>
                </a:lnTo>
                <a:lnTo>
                  <a:pt x="5581066" y="3398926"/>
                </a:lnTo>
                <a:lnTo>
                  <a:pt x="5581066" y="3457283"/>
                </a:lnTo>
                <a:lnTo>
                  <a:pt x="5336972" y="3623094"/>
                </a:lnTo>
                <a:lnTo>
                  <a:pt x="5309844" y="3583165"/>
                </a:lnTo>
                <a:lnTo>
                  <a:pt x="5309844" y="3641521"/>
                </a:lnTo>
                <a:lnTo>
                  <a:pt x="5065750" y="3807320"/>
                </a:lnTo>
                <a:lnTo>
                  <a:pt x="5038636" y="3767417"/>
                </a:lnTo>
                <a:lnTo>
                  <a:pt x="5038636" y="3825748"/>
                </a:lnTo>
                <a:lnTo>
                  <a:pt x="4794529" y="3991559"/>
                </a:lnTo>
                <a:lnTo>
                  <a:pt x="4767415" y="3951643"/>
                </a:lnTo>
                <a:lnTo>
                  <a:pt x="4767415" y="4009974"/>
                </a:lnTo>
                <a:lnTo>
                  <a:pt x="4523308" y="4175785"/>
                </a:lnTo>
                <a:lnTo>
                  <a:pt x="4496193" y="4135882"/>
                </a:lnTo>
                <a:lnTo>
                  <a:pt x="4496193" y="4194200"/>
                </a:lnTo>
                <a:lnTo>
                  <a:pt x="4252099" y="4360011"/>
                </a:lnTo>
                <a:lnTo>
                  <a:pt x="4224972" y="4320083"/>
                </a:lnTo>
                <a:lnTo>
                  <a:pt x="4224972" y="4378439"/>
                </a:lnTo>
                <a:lnTo>
                  <a:pt x="3980878" y="4544250"/>
                </a:lnTo>
                <a:lnTo>
                  <a:pt x="3953751" y="4504321"/>
                </a:lnTo>
                <a:lnTo>
                  <a:pt x="3953751" y="4562678"/>
                </a:lnTo>
                <a:lnTo>
                  <a:pt x="3709657" y="4728476"/>
                </a:lnTo>
                <a:lnTo>
                  <a:pt x="3682530" y="4688548"/>
                </a:lnTo>
                <a:lnTo>
                  <a:pt x="3682530" y="4746891"/>
                </a:lnTo>
                <a:lnTo>
                  <a:pt x="3438436" y="4912703"/>
                </a:lnTo>
                <a:lnTo>
                  <a:pt x="3411309" y="4872774"/>
                </a:lnTo>
                <a:lnTo>
                  <a:pt x="3411309" y="4931130"/>
                </a:lnTo>
                <a:lnTo>
                  <a:pt x="3167215" y="5096942"/>
                </a:lnTo>
                <a:lnTo>
                  <a:pt x="3140100" y="5057025"/>
                </a:lnTo>
                <a:lnTo>
                  <a:pt x="3140100" y="5115357"/>
                </a:lnTo>
                <a:lnTo>
                  <a:pt x="2895993" y="5281168"/>
                </a:lnTo>
                <a:lnTo>
                  <a:pt x="2868879" y="5241252"/>
                </a:lnTo>
                <a:lnTo>
                  <a:pt x="2868879" y="5299583"/>
                </a:lnTo>
                <a:lnTo>
                  <a:pt x="2624785" y="5465394"/>
                </a:lnTo>
                <a:lnTo>
                  <a:pt x="2597658" y="5425465"/>
                </a:lnTo>
                <a:lnTo>
                  <a:pt x="2597658" y="5483822"/>
                </a:lnTo>
                <a:lnTo>
                  <a:pt x="2353564" y="5649633"/>
                </a:lnTo>
                <a:lnTo>
                  <a:pt x="2326436" y="5609704"/>
                </a:lnTo>
                <a:lnTo>
                  <a:pt x="2326436" y="5668048"/>
                </a:lnTo>
                <a:lnTo>
                  <a:pt x="2082342" y="5833859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21" y="6018085"/>
                </a:lnTo>
                <a:lnTo>
                  <a:pt x="1784007" y="5978169"/>
                </a:lnTo>
                <a:lnTo>
                  <a:pt x="1784007" y="6036500"/>
                </a:lnTo>
                <a:lnTo>
                  <a:pt x="1539900" y="6202311"/>
                </a:lnTo>
                <a:lnTo>
                  <a:pt x="1512785" y="6162395"/>
                </a:lnTo>
                <a:lnTo>
                  <a:pt x="1512785" y="6220739"/>
                </a:lnTo>
                <a:lnTo>
                  <a:pt x="1268691" y="6386550"/>
                </a:lnTo>
                <a:lnTo>
                  <a:pt x="1241564" y="6346622"/>
                </a:lnTo>
                <a:lnTo>
                  <a:pt x="1241564" y="6404965"/>
                </a:lnTo>
                <a:lnTo>
                  <a:pt x="997470" y="6570777"/>
                </a:lnTo>
                <a:lnTo>
                  <a:pt x="970343" y="6530848"/>
                </a:lnTo>
                <a:lnTo>
                  <a:pt x="970343" y="6589192"/>
                </a:lnTo>
                <a:lnTo>
                  <a:pt x="726249" y="6755003"/>
                </a:lnTo>
                <a:lnTo>
                  <a:pt x="699122" y="6715074"/>
                </a:lnTo>
                <a:lnTo>
                  <a:pt x="699122" y="6773418"/>
                </a:lnTo>
                <a:lnTo>
                  <a:pt x="455028" y="6939229"/>
                </a:lnTo>
                <a:lnTo>
                  <a:pt x="427901" y="6899300"/>
                </a:lnTo>
                <a:lnTo>
                  <a:pt x="427901" y="6957644"/>
                </a:lnTo>
                <a:lnTo>
                  <a:pt x="183807" y="7123455"/>
                </a:lnTo>
                <a:lnTo>
                  <a:pt x="18008" y="6879361"/>
                </a:lnTo>
                <a:lnTo>
                  <a:pt x="262102" y="6713550"/>
                </a:lnTo>
                <a:lnTo>
                  <a:pt x="427901" y="6957644"/>
                </a:lnTo>
                <a:lnTo>
                  <a:pt x="427901" y="6899300"/>
                </a:lnTo>
                <a:lnTo>
                  <a:pt x="289217" y="6695135"/>
                </a:lnTo>
                <a:lnTo>
                  <a:pt x="533323" y="6529324"/>
                </a:lnTo>
                <a:lnTo>
                  <a:pt x="699122" y="6773418"/>
                </a:lnTo>
                <a:lnTo>
                  <a:pt x="699122" y="6715074"/>
                </a:lnTo>
                <a:lnTo>
                  <a:pt x="560438" y="6510909"/>
                </a:lnTo>
                <a:lnTo>
                  <a:pt x="804532" y="6345098"/>
                </a:lnTo>
                <a:lnTo>
                  <a:pt x="970343" y="6589192"/>
                </a:lnTo>
                <a:lnTo>
                  <a:pt x="970343" y="6530848"/>
                </a:lnTo>
                <a:lnTo>
                  <a:pt x="831659" y="6326670"/>
                </a:lnTo>
                <a:lnTo>
                  <a:pt x="1075753" y="6160859"/>
                </a:lnTo>
                <a:lnTo>
                  <a:pt x="1241564" y="6404965"/>
                </a:lnTo>
                <a:lnTo>
                  <a:pt x="1241564" y="6346622"/>
                </a:lnTo>
                <a:lnTo>
                  <a:pt x="1102880" y="6142444"/>
                </a:lnTo>
                <a:lnTo>
                  <a:pt x="1346974" y="5976632"/>
                </a:lnTo>
                <a:lnTo>
                  <a:pt x="1512785" y="6220739"/>
                </a:lnTo>
                <a:lnTo>
                  <a:pt x="1512785" y="6162395"/>
                </a:lnTo>
                <a:lnTo>
                  <a:pt x="1374101" y="5958217"/>
                </a:lnTo>
                <a:lnTo>
                  <a:pt x="1618195" y="5792406"/>
                </a:lnTo>
                <a:lnTo>
                  <a:pt x="1784007" y="6036500"/>
                </a:lnTo>
                <a:lnTo>
                  <a:pt x="1784007" y="5978169"/>
                </a:lnTo>
                <a:lnTo>
                  <a:pt x="1645323" y="5773991"/>
                </a:lnTo>
                <a:lnTo>
                  <a:pt x="1889417" y="5608180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31" y="5589752"/>
                </a:lnTo>
                <a:lnTo>
                  <a:pt x="2160625" y="5423954"/>
                </a:lnTo>
                <a:lnTo>
                  <a:pt x="2326436" y="5668048"/>
                </a:lnTo>
                <a:lnTo>
                  <a:pt x="2326436" y="5609704"/>
                </a:lnTo>
                <a:lnTo>
                  <a:pt x="2187752" y="5405526"/>
                </a:lnTo>
                <a:lnTo>
                  <a:pt x="2431846" y="5239715"/>
                </a:lnTo>
                <a:lnTo>
                  <a:pt x="2597658" y="5483822"/>
                </a:lnTo>
                <a:lnTo>
                  <a:pt x="2597658" y="5425465"/>
                </a:lnTo>
                <a:lnTo>
                  <a:pt x="2458974" y="5221300"/>
                </a:lnTo>
                <a:lnTo>
                  <a:pt x="2703068" y="5055489"/>
                </a:lnTo>
                <a:lnTo>
                  <a:pt x="2868879" y="5299583"/>
                </a:lnTo>
                <a:lnTo>
                  <a:pt x="2868879" y="5241252"/>
                </a:lnTo>
                <a:lnTo>
                  <a:pt x="2730195" y="5037061"/>
                </a:lnTo>
                <a:lnTo>
                  <a:pt x="2974289" y="4871263"/>
                </a:lnTo>
                <a:lnTo>
                  <a:pt x="3140100" y="5115357"/>
                </a:lnTo>
                <a:lnTo>
                  <a:pt x="3140100" y="5057025"/>
                </a:lnTo>
                <a:lnTo>
                  <a:pt x="3001403" y="4852835"/>
                </a:lnTo>
                <a:lnTo>
                  <a:pt x="3245510" y="4687024"/>
                </a:lnTo>
                <a:lnTo>
                  <a:pt x="3411309" y="4931130"/>
                </a:lnTo>
                <a:lnTo>
                  <a:pt x="3411309" y="4872774"/>
                </a:lnTo>
                <a:lnTo>
                  <a:pt x="3272625" y="4668609"/>
                </a:lnTo>
                <a:lnTo>
                  <a:pt x="3516731" y="4502797"/>
                </a:lnTo>
                <a:lnTo>
                  <a:pt x="3682530" y="4746891"/>
                </a:lnTo>
                <a:lnTo>
                  <a:pt x="3682530" y="4688548"/>
                </a:lnTo>
                <a:lnTo>
                  <a:pt x="3543846" y="4484382"/>
                </a:lnTo>
                <a:lnTo>
                  <a:pt x="3787940" y="4318571"/>
                </a:lnTo>
                <a:lnTo>
                  <a:pt x="3953751" y="4562678"/>
                </a:lnTo>
                <a:lnTo>
                  <a:pt x="3953751" y="4504321"/>
                </a:lnTo>
                <a:lnTo>
                  <a:pt x="3815067" y="4300156"/>
                </a:lnTo>
                <a:lnTo>
                  <a:pt x="4059161" y="4134345"/>
                </a:lnTo>
                <a:lnTo>
                  <a:pt x="4224972" y="4378439"/>
                </a:lnTo>
                <a:lnTo>
                  <a:pt x="4224972" y="4320083"/>
                </a:lnTo>
                <a:lnTo>
                  <a:pt x="4086288" y="4115917"/>
                </a:lnTo>
                <a:lnTo>
                  <a:pt x="4330382" y="3950106"/>
                </a:lnTo>
                <a:lnTo>
                  <a:pt x="4496193" y="4194200"/>
                </a:lnTo>
                <a:lnTo>
                  <a:pt x="4496193" y="4135882"/>
                </a:lnTo>
                <a:lnTo>
                  <a:pt x="4357497" y="3931691"/>
                </a:lnTo>
                <a:lnTo>
                  <a:pt x="4601603" y="3765880"/>
                </a:lnTo>
                <a:lnTo>
                  <a:pt x="4767415" y="4009974"/>
                </a:lnTo>
                <a:lnTo>
                  <a:pt x="4767415" y="3951643"/>
                </a:lnTo>
                <a:lnTo>
                  <a:pt x="4628731" y="3747465"/>
                </a:lnTo>
                <a:lnTo>
                  <a:pt x="4872825" y="3581654"/>
                </a:lnTo>
                <a:lnTo>
                  <a:pt x="5038636" y="3825748"/>
                </a:lnTo>
                <a:lnTo>
                  <a:pt x="5038636" y="3767417"/>
                </a:lnTo>
                <a:lnTo>
                  <a:pt x="4899939" y="3563226"/>
                </a:lnTo>
                <a:lnTo>
                  <a:pt x="5144033" y="3397415"/>
                </a:lnTo>
                <a:lnTo>
                  <a:pt x="5309844" y="3641521"/>
                </a:lnTo>
                <a:lnTo>
                  <a:pt x="5309844" y="3583165"/>
                </a:lnTo>
                <a:lnTo>
                  <a:pt x="5171160" y="3379000"/>
                </a:lnTo>
                <a:lnTo>
                  <a:pt x="5415254" y="3213189"/>
                </a:lnTo>
                <a:lnTo>
                  <a:pt x="5581066" y="3457283"/>
                </a:lnTo>
                <a:lnTo>
                  <a:pt x="5581066" y="3398926"/>
                </a:lnTo>
                <a:lnTo>
                  <a:pt x="5442382" y="3194761"/>
                </a:lnTo>
                <a:lnTo>
                  <a:pt x="5686476" y="3028962"/>
                </a:lnTo>
                <a:lnTo>
                  <a:pt x="5852287" y="3273056"/>
                </a:lnTo>
                <a:lnTo>
                  <a:pt x="5852287" y="3214700"/>
                </a:lnTo>
                <a:lnTo>
                  <a:pt x="5668048" y="2943479"/>
                </a:lnTo>
                <a:lnTo>
                  <a:pt x="5668048" y="3001835"/>
                </a:lnTo>
                <a:lnTo>
                  <a:pt x="5423954" y="3167646"/>
                </a:lnTo>
                <a:lnTo>
                  <a:pt x="5396839" y="3127730"/>
                </a:lnTo>
                <a:lnTo>
                  <a:pt x="5396839" y="3186061"/>
                </a:lnTo>
                <a:lnTo>
                  <a:pt x="5152733" y="3351873"/>
                </a:lnTo>
                <a:lnTo>
                  <a:pt x="5125618" y="3311956"/>
                </a:lnTo>
                <a:lnTo>
                  <a:pt x="5125618" y="3370300"/>
                </a:lnTo>
                <a:lnTo>
                  <a:pt x="4881524" y="3536099"/>
                </a:lnTo>
                <a:lnTo>
                  <a:pt x="4854397" y="3496170"/>
                </a:lnTo>
                <a:lnTo>
                  <a:pt x="4854397" y="3554526"/>
                </a:lnTo>
                <a:lnTo>
                  <a:pt x="4610303" y="3720338"/>
                </a:lnTo>
                <a:lnTo>
                  <a:pt x="4583176" y="3680409"/>
                </a:lnTo>
                <a:lnTo>
                  <a:pt x="4583176" y="3738753"/>
                </a:lnTo>
                <a:lnTo>
                  <a:pt x="4339082" y="3904564"/>
                </a:lnTo>
                <a:lnTo>
                  <a:pt x="4311955" y="3864635"/>
                </a:lnTo>
                <a:lnTo>
                  <a:pt x="4311955" y="3922992"/>
                </a:lnTo>
                <a:lnTo>
                  <a:pt x="4067873" y="4088790"/>
                </a:lnTo>
                <a:lnTo>
                  <a:pt x="4040746" y="4048861"/>
                </a:lnTo>
                <a:lnTo>
                  <a:pt x="4040746" y="4107218"/>
                </a:lnTo>
                <a:lnTo>
                  <a:pt x="3796652" y="4273029"/>
                </a:lnTo>
                <a:lnTo>
                  <a:pt x="3769525" y="4233100"/>
                </a:lnTo>
                <a:lnTo>
                  <a:pt x="3769525" y="4291457"/>
                </a:lnTo>
                <a:lnTo>
                  <a:pt x="3525431" y="4457255"/>
                </a:lnTo>
                <a:lnTo>
                  <a:pt x="3498304" y="4417326"/>
                </a:lnTo>
                <a:lnTo>
                  <a:pt x="3498304" y="4475683"/>
                </a:lnTo>
                <a:lnTo>
                  <a:pt x="3254210" y="4641481"/>
                </a:lnTo>
                <a:lnTo>
                  <a:pt x="3227082" y="4601553"/>
                </a:lnTo>
                <a:lnTo>
                  <a:pt x="3227082" y="4659909"/>
                </a:lnTo>
                <a:lnTo>
                  <a:pt x="2982988" y="4825720"/>
                </a:lnTo>
                <a:lnTo>
                  <a:pt x="2955874" y="4785804"/>
                </a:lnTo>
                <a:lnTo>
                  <a:pt x="2955874" y="4844135"/>
                </a:lnTo>
                <a:lnTo>
                  <a:pt x="2711767" y="5009947"/>
                </a:lnTo>
                <a:lnTo>
                  <a:pt x="2684640" y="4970018"/>
                </a:lnTo>
                <a:lnTo>
                  <a:pt x="2684640" y="5028374"/>
                </a:lnTo>
                <a:lnTo>
                  <a:pt x="2440546" y="5194173"/>
                </a:lnTo>
                <a:lnTo>
                  <a:pt x="2413431" y="5154257"/>
                </a:lnTo>
                <a:lnTo>
                  <a:pt x="2413431" y="5212600"/>
                </a:lnTo>
                <a:lnTo>
                  <a:pt x="2169337" y="5378412"/>
                </a:lnTo>
                <a:lnTo>
                  <a:pt x="2142210" y="5338483"/>
                </a:lnTo>
                <a:lnTo>
                  <a:pt x="2142210" y="5396839"/>
                </a:lnTo>
                <a:lnTo>
                  <a:pt x="1898116" y="5562638"/>
                </a:lnTo>
                <a:lnTo>
                  <a:pt x="1871002" y="5522734"/>
                </a:lnTo>
                <a:lnTo>
                  <a:pt x="1871002" y="5581066"/>
                </a:lnTo>
                <a:lnTo>
                  <a:pt x="1626895" y="5746877"/>
                </a:lnTo>
                <a:lnTo>
                  <a:pt x="1599780" y="5706961"/>
                </a:lnTo>
                <a:lnTo>
                  <a:pt x="1599780" y="5765292"/>
                </a:lnTo>
                <a:lnTo>
                  <a:pt x="1355686" y="5931103"/>
                </a:lnTo>
                <a:lnTo>
                  <a:pt x="1328559" y="5891174"/>
                </a:lnTo>
                <a:lnTo>
                  <a:pt x="1328559" y="5949518"/>
                </a:lnTo>
                <a:lnTo>
                  <a:pt x="1084465" y="6115329"/>
                </a:lnTo>
                <a:lnTo>
                  <a:pt x="1057338" y="6075400"/>
                </a:lnTo>
                <a:lnTo>
                  <a:pt x="1057338" y="6133744"/>
                </a:lnTo>
                <a:lnTo>
                  <a:pt x="813244" y="6299555"/>
                </a:lnTo>
                <a:lnTo>
                  <a:pt x="786117" y="6259627"/>
                </a:lnTo>
                <a:lnTo>
                  <a:pt x="786117" y="6317983"/>
                </a:lnTo>
                <a:lnTo>
                  <a:pt x="542023" y="6483782"/>
                </a:lnTo>
                <a:lnTo>
                  <a:pt x="514908" y="6443878"/>
                </a:lnTo>
                <a:lnTo>
                  <a:pt x="514908" y="6502209"/>
                </a:lnTo>
                <a:lnTo>
                  <a:pt x="270802" y="6668021"/>
                </a:lnTo>
                <a:lnTo>
                  <a:pt x="104990" y="6423914"/>
                </a:lnTo>
                <a:lnTo>
                  <a:pt x="349097" y="6258103"/>
                </a:lnTo>
                <a:lnTo>
                  <a:pt x="514908" y="6502209"/>
                </a:lnTo>
                <a:lnTo>
                  <a:pt x="514908" y="6443878"/>
                </a:lnTo>
                <a:lnTo>
                  <a:pt x="376212" y="6239688"/>
                </a:lnTo>
                <a:lnTo>
                  <a:pt x="620306" y="6073876"/>
                </a:lnTo>
                <a:lnTo>
                  <a:pt x="786117" y="6317983"/>
                </a:lnTo>
                <a:lnTo>
                  <a:pt x="786117" y="6259627"/>
                </a:lnTo>
                <a:lnTo>
                  <a:pt x="647433" y="6055461"/>
                </a:lnTo>
                <a:lnTo>
                  <a:pt x="891527" y="5889650"/>
                </a:lnTo>
                <a:lnTo>
                  <a:pt x="1057338" y="6133744"/>
                </a:lnTo>
                <a:lnTo>
                  <a:pt x="1057338" y="6075400"/>
                </a:lnTo>
                <a:lnTo>
                  <a:pt x="918654" y="5871222"/>
                </a:lnTo>
                <a:lnTo>
                  <a:pt x="1162748" y="5705424"/>
                </a:lnTo>
                <a:lnTo>
                  <a:pt x="1328559" y="5949518"/>
                </a:lnTo>
                <a:lnTo>
                  <a:pt x="1328559" y="5891174"/>
                </a:lnTo>
                <a:lnTo>
                  <a:pt x="1189875" y="5686996"/>
                </a:lnTo>
                <a:lnTo>
                  <a:pt x="1433969" y="5521185"/>
                </a:lnTo>
                <a:lnTo>
                  <a:pt x="1599780" y="5765292"/>
                </a:lnTo>
                <a:lnTo>
                  <a:pt x="1599780" y="5706961"/>
                </a:lnTo>
                <a:lnTo>
                  <a:pt x="1461084" y="5502770"/>
                </a:lnTo>
                <a:lnTo>
                  <a:pt x="1705190" y="5336959"/>
                </a:lnTo>
                <a:lnTo>
                  <a:pt x="1871002" y="5581066"/>
                </a:lnTo>
                <a:lnTo>
                  <a:pt x="1871002" y="5522734"/>
                </a:lnTo>
                <a:lnTo>
                  <a:pt x="1732305" y="5318544"/>
                </a:lnTo>
                <a:lnTo>
                  <a:pt x="1976399" y="5152733"/>
                </a:lnTo>
                <a:lnTo>
                  <a:pt x="2142210" y="5396839"/>
                </a:lnTo>
                <a:lnTo>
                  <a:pt x="2142210" y="5338483"/>
                </a:lnTo>
                <a:lnTo>
                  <a:pt x="2003526" y="5134305"/>
                </a:lnTo>
                <a:lnTo>
                  <a:pt x="2247620" y="4968494"/>
                </a:lnTo>
                <a:lnTo>
                  <a:pt x="2413431" y="5212600"/>
                </a:lnTo>
                <a:lnTo>
                  <a:pt x="2413431" y="5154257"/>
                </a:lnTo>
                <a:lnTo>
                  <a:pt x="2274735" y="4950066"/>
                </a:lnTo>
                <a:lnTo>
                  <a:pt x="2518829" y="4784268"/>
                </a:lnTo>
                <a:lnTo>
                  <a:pt x="2684640" y="5028374"/>
                </a:lnTo>
                <a:lnTo>
                  <a:pt x="2684640" y="4970018"/>
                </a:lnTo>
                <a:lnTo>
                  <a:pt x="2545956" y="4765840"/>
                </a:lnTo>
                <a:lnTo>
                  <a:pt x="2790050" y="4600029"/>
                </a:lnTo>
                <a:lnTo>
                  <a:pt x="2955874" y="4844135"/>
                </a:lnTo>
                <a:lnTo>
                  <a:pt x="2955874" y="4785804"/>
                </a:lnTo>
                <a:lnTo>
                  <a:pt x="2817177" y="4581614"/>
                </a:lnTo>
                <a:lnTo>
                  <a:pt x="3061271" y="4415802"/>
                </a:lnTo>
                <a:lnTo>
                  <a:pt x="3227082" y="4659909"/>
                </a:lnTo>
                <a:lnTo>
                  <a:pt x="3227082" y="4601553"/>
                </a:lnTo>
                <a:lnTo>
                  <a:pt x="3088398" y="4397387"/>
                </a:lnTo>
                <a:lnTo>
                  <a:pt x="3332492" y="4231576"/>
                </a:lnTo>
                <a:lnTo>
                  <a:pt x="3498304" y="4475683"/>
                </a:lnTo>
                <a:lnTo>
                  <a:pt x="3498304" y="4417326"/>
                </a:lnTo>
                <a:lnTo>
                  <a:pt x="3359620" y="4213161"/>
                </a:lnTo>
                <a:lnTo>
                  <a:pt x="3603714" y="4047363"/>
                </a:lnTo>
                <a:lnTo>
                  <a:pt x="3769525" y="4291457"/>
                </a:lnTo>
                <a:lnTo>
                  <a:pt x="3769525" y="4233100"/>
                </a:lnTo>
                <a:lnTo>
                  <a:pt x="3630841" y="4028935"/>
                </a:lnTo>
                <a:lnTo>
                  <a:pt x="3874935" y="3863124"/>
                </a:lnTo>
                <a:lnTo>
                  <a:pt x="4040746" y="4107218"/>
                </a:lnTo>
                <a:lnTo>
                  <a:pt x="4040746" y="4048861"/>
                </a:lnTo>
                <a:lnTo>
                  <a:pt x="3902062" y="3844696"/>
                </a:lnTo>
                <a:lnTo>
                  <a:pt x="4146156" y="3678885"/>
                </a:lnTo>
                <a:lnTo>
                  <a:pt x="4311955" y="3922992"/>
                </a:lnTo>
                <a:lnTo>
                  <a:pt x="4311955" y="3864635"/>
                </a:lnTo>
                <a:lnTo>
                  <a:pt x="4173270" y="3660470"/>
                </a:lnTo>
                <a:lnTo>
                  <a:pt x="4417377" y="3494659"/>
                </a:lnTo>
                <a:lnTo>
                  <a:pt x="4583176" y="3738753"/>
                </a:lnTo>
                <a:lnTo>
                  <a:pt x="4583176" y="3680409"/>
                </a:lnTo>
                <a:lnTo>
                  <a:pt x="4444492" y="3476244"/>
                </a:lnTo>
                <a:lnTo>
                  <a:pt x="4688598" y="3310432"/>
                </a:lnTo>
                <a:lnTo>
                  <a:pt x="4854397" y="3554526"/>
                </a:lnTo>
                <a:lnTo>
                  <a:pt x="4854397" y="3496170"/>
                </a:lnTo>
                <a:lnTo>
                  <a:pt x="4715713" y="3292005"/>
                </a:lnTo>
                <a:lnTo>
                  <a:pt x="4959807" y="3126206"/>
                </a:lnTo>
                <a:lnTo>
                  <a:pt x="5125618" y="3370300"/>
                </a:lnTo>
                <a:lnTo>
                  <a:pt x="5125618" y="3311956"/>
                </a:lnTo>
                <a:lnTo>
                  <a:pt x="4986934" y="3107779"/>
                </a:lnTo>
                <a:lnTo>
                  <a:pt x="5231028" y="2941967"/>
                </a:lnTo>
                <a:lnTo>
                  <a:pt x="5396839" y="3186061"/>
                </a:lnTo>
                <a:lnTo>
                  <a:pt x="5396839" y="3127730"/>
                </a:lnTo>
                <a:lnTo>
                  <a:pt x="5258155" y="2923540"/>
                </a:lnTo>
                <a:lnTo>
                  <a:pt x="5502249" y="2757741"/>
                </a:lnTo>
                <a:lnTo>
                  <a:pt x="5668048" y="3001835"/>
                </a:lnTo>
                <a:lnTo>
                  <a:pt x="5668048" y="2943479"/>
                </a:lnTo>
                <a:lnTo>
                  <a:pt x="5483822" y="2672257"/>
                </a:lnTo>
                <a:lnTo>
                  <a:pt x="5483822" y="2730614"/>
                </a:lnTo>
                <a:lnTo>
                  <a:pt x="5239728" y="2896412"/>
                </a:lnTo>
                <a:lnTo>
                  <a:pt x="5212600" y="2856484"/>
                </a:lnTo>
                <a:lnTo>
                  <a:pt x="5212600" y="2914840"/>
                </a:lnTo>
                <a:lnTo>
                  <a:pt x="4968506" y="3080651"/>
                </a:lnTo>
                <a:lnTo>
                  <a:pt x="4941379" y="3040723"/>
                </a:lnTo>
                <a:lnTo>
                  <a:pt x="4941379" y="3099066"/>
                </a:lnTo>
                <a:lnTo>
                  <a:pt x="4697285" y="3264878"/>
                </a:lnTo>
                <a:lnTo>
                  <a:pt x="4670171" y="3224961"/>
                </a:lnTo>
                <a:lnTo>
                  <a:pt x="4670171" y="3283305"/>
                </a:lnTo>
                <a:lnTo>
                  <a:pt x="4426064" y="3449116"/>
                </a:lnTo>
                <a:lnTo>
                  <a:pt x="4398950" y="3409200"/>
                </a:lnTo>
                <a:lnTo>
                  <a:pt x="4398950" y="3467531"/>
                </a:lnTo>
                <a:lnTo>
                  <a:pt x="4154843" y="3633343"/>
                </a:lnTo>
                <a:lnTo>
                  <a:pt x="4127728" y="3593427"/>
                </a:lnTo>
                <a:lnTo>
                  <a:pt x="4127728" y="3651758"/>
                </a:lnTo>
                <a:lnTo>
                  <a:pt x="3883634" y="3817569"/>
                </a:lnTo>
                <a:lnTo>
                  <a:pt x="3856507" y="3777640"/>
                </a:lnTo>
                <a:lnTo>
                  <a:pt x="3856507" y="3835997"/>
                </a:lnTo>
                <a:lnTo>
                  <a:pt x="3612413" y="4001808"/>
                </a:lnTo>
                <a:lnTo>
                  <a:pt x="3585286" y="3961879"/>
                </a:lnTo>
                <a:lnTo>
                  <a:pt x="3585286" y="4020223"/>
                </a:lnTo>
                <a:lnTo>
                  <a:pt x="3341192" y="4186034"/>
                </a:lnTo>
                <a:lnTo>
                  <a:pt x="3314065" y="4146105"/>
                </a:lnTo>
                <a:lnTo>
                  <a:pt x="3314065" y="4204449"/>
                </a:lnTo>
                <a:lnTo>
                  <a:pt x="3069971" y="4370260"/>
                </a:lnTo>
                <a:lnTo>
                  <a:pt x="3042843" y="4330331"/>
                </a:lnTo>
                <a:lnTo>
                  <a:pt x="3042843" y="4388688"/>
                </a:lnTo>
                <a:lnTo>
                  <a:pt x="2798762" y="4554499"/>
                </a:lnTo>
                <a:lnTo>
                  <a:pt x="2771635" y="4514570"/>
                </a:lnTo>
                <a:lnTo>
                  <a:pt x="2771635" y="4572914"/>
                </a:lnTo>
                <a:lnTo>
                  <a:pt x="2527541" y="4738725"/>
                </a:lnTo>
                <a:lnTo>
                  <a:pt x="2500414" y="4698797"/>
                </a:lnTo>
                <a:lnTo>
                  <a:pt x="2500414" y="4757140"/>
                </a:lnTo>
                <a:lnTo>
                  <a:pt x="2256320" y="4922952"/>
                </a:lnTo>
                <a:lnTo>
                  <a:pt x="2229193" y="4883023"/>
                </a:lnTo>
                <a:lnTo>
                  <a:pt x="2229193" y="4941379"/>
                </a:lnTo>
                <a:lnTo>
                  <a:pt x="1985098" y="5107190"/>
                </a:lnTo>
                <a:lnTo>
                  <a:pt x="1957971" y="5067262"/>
                </a:lnTo>
                <a:lnTo>
                  <a:pt x="1957971" y="5125605"/>
                </a:lnTo>
                <a:lnTo>
                  <a:pt x="1713877" y="5291417"/>
                </a:lnTo>
                <a:lnTo>
                  <a:pt x="1686763" y="5251501"/>
                </a:lnTo>
                <a:lnTo>
                  <a:pt x="1686763" y="5309832"/>
                </a:lnTo>
                <a:lnTo>
                  <a:pt x="1442669" y="5475643"/>
                </a:lnTo>
                <a:lnTo>
                  <a:pt x="1415542" y="5435714"/>
                </a:lnTo>
                <a:lnTo>
                  <a:pt x="1415542" y="5494058"/>
                </a:lnTo>
                <a:lnTo>
                  <a:pt x="1171448" y="5659869"/>
                </a:lnTo>
                <a:lnTo>
                  <a:pt x="1144320" y="5619940"/>
                </a:lnTo>
                <a:lnTo>
                  <a:pt x="1144320" y="5678297"/>
                </a:lnTo>
                <a:lnTo>
                  <a:pt x="900226" y="5844095"/>
                </a:lnTo>
                <a:lnTo>
                  <a:pt x="873099" y="5804166"/>
                </a:lnTo>
                <a:lnTo>
                  <a:pt x="873099" y="5862523"/>
                </a:lnTo>
                <a:lnTo>
                  <a:pt x="629005" y="6028334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85" y="5968466"/>
                </a:lnTo>
                <a:lnTo>
                  <a:pt x="436079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207" y="5784240"/>
                </a:lnTo>
                <a:lnTo>
                  <a:pt x="707301" y="5618429"/>
                </a:lnTo>
                <a:lnTo>
                  <a:pt x="873099" y="5862523"/>
                </a:lnTo>
                <a:lnTo>
                  <a:pt x="873099" y="5804166"/>
                </a:lnTo>
                <a:lnTo>
                  <a:pt x="734428" y="5600014"/>
                </a:lnTo>
                <a:lnTo>
                  <a:pt x="978522" y="5434203"/>
                </a:lnTo>
                <a:lnTo>
                  <a:pt x="1144320" y="5678297"/>
                </a:lnTo>
                <a:lnTo>
                  <a:pt x="1144320" y="5619940"/>
                </a:lnTo>
                <a:lnTo>
                  <a:pt x="1005649" y="5415788"/>
                </a:lnTo>
                <a:lnTo>
                  <a:pt x="1249743" y="5249977"/>
                </a:lnTo>
                <a:lnTo>
                  <a:pt x="1415542" y="5494058"/>
                </a:lnTo>
                <a:lnTo>
                  <a:pt x="1415542" y="5435714"/>
                </a:lnTo>
                <a:lnTo>
                  <a:pt x="1276870" y="5231562"/>
                </a:lnTo>
                <a:lnTo>
                  <a:pt x="1520964" y="5065750"/>
                </a:lnTo>
                <a:lnTo>
                  <a:pt x="1686763" y="5309832"/>
                </a:lnTo>
                <a:lnTo>
                  <a:pt x="1686763" y="5251501"/>
                </a:lnTo>
                <a:lnTo>
                  <a:pt x="1548079" y="5047323"/>
                </a:lnTo>
                <a:lnTo>
                  <a:pt x="1792173" y="4881524"/>
                </a:lnTo>
                <a:lnTo>
                  <a:pt x="1957971" y="5125605"/>
                </a:lnTo>
                <a:lnTo>
                  <a:pt x="1957971" y="5067262"/>
                </a:lnTo>
                <a:lnTo>
                  <a:pt x="1819300" y="4863096"/>
                </a:lnTo>
                <a:lnTo>
                  <a:pt x="2063394" y="4697285"/>
                </a:lnTo>
                <a:lnTo>
                  <a:pt x="2229193" y="4941379"/>
                </a:lnTo>
                <a:lnTo>
                  <a:pt x="2229193" y="4883023"/>
                </a:lnTo>
                <a:lnTo>
                  <a:pt x="2090521" y="4678870"/>
                </a:lnTo>
                <a:lnTo>
                  <a:pt x="2334615" y="4513059"/>
                </a:lnTo>
                <a:lnTo>
                  <a:pt x="2500414" y="4757140"/>
                </a:lnTo>
                <a:lnTo>
                  <a:pt x="2500414" y="4698797"/>
                </a:lnTo>
                <a:lnTo>
                  <a:pt x="2361730" y="4494631"/>
                </a:lnTo>
                <a:lnTo>
                  <a:pt x="2605836" y="4328820"/>
                </a:lnTo>
                <a:lnTo>
                  <a:pt x="2771635" y="4572914"/>
                </a:lnTo>
                <a:lnTo>
                  <a:pt x="2771635" y="4514570"/>
                </a:lnTo>
                <a:lnTo>
                  <a:pt x="2632951" y="4310405"/>
                </a:lnTo>
                <a:lnTo>
                  <a:pt x="2877045" y="4144594"/>
                </a:lnTo>
                <a:lnTo>
                  <a:pt x="3042843" y="4388688"/>
                </a:lnTo>
                <a:lnTo>
                  <a:pt x="3042843" y="4330331"/>
                </a:lnTo>
                <a:lnTo>
                  <a:pt x="2904172" y="4126166"/>
                </a:lnTo>
                <a:lnTo>
                  <a:pt x="3148266" y="3960368"/>
                </a:lnTo>
                <a:lnTo>
                  <a:pt x="3314065" y="4204449"/>
                </a:lnTo>
                <a:lnTo>
                  <a:pt x="3314065" y="4146105"/>
                </a:lnTo>
                <a:lnTo>
                  <a:pt x="3175393" y="3941940"/>
                </a:lnTo>
                <a:lnTo>
                  <a:pt x="3419487" y="3776141"/>
                </a:lnTo>
                <a:lnTo>
                  <a:pt x="3585286" y="4020223"/>
                </a:lnTo>
                <a:lnTo>
                  <a:pt x="3585286" y="3961879"/>
                </a:lnTo>
                <a:lnTo>
                  <a:pt x="3446615" y="3757714"/>
                </a:lnTo>
                <a:lnTo>
                  <a:pt x="3690709" y="3591903"/>
                </a:lnTo>
                <a:lnTo>
                  <a:pt x="3856507" y="3835997"/>
                </a:lnTo>
                <a:lnTo>
                  <a:pt x="3856507" y="3777640"/>
                </a:lnTo>
                <a:lnTo>
                  <a:pt x="3717836" y="3573475"/>
                </a:lnTo>
                <a:lnTo>
                  <a:pt x="3961917" y="3407676"/>
                </a:lnTo>
                <a:lnTo>
                  <a:pt x="4127728" y="3651758"/>
                </a:lnTo>
                <a:lnTo>
                  <a:pt x="4127728" y="3593427"/>
                </a:lnTo>
                <a:lnTo>
                  <a:pt x="3989044" y="3389249"/>
                </a:lnTo>
                <a:lnTo>
                  <a:pt x="4233151" y="3223437"/>
                </a:lnTo>
                <a:lnTo>
                  <a:pt x="4398950" y="3467531"/>
                </a:lnTo>
                <a:lnTo>
                  <a:pt x="4398950" y="3409200"/>
                </a:lnTo>
                <a:lnTo>
                  <a:pt x="4260266" y="3205022"/>
                </a:lnTo>
                <a:lnTo>
                  <a:pt x="4504360" y="3039211"/>
                </a:lnTo>
                <a:lnTo>
                  <a:pt x="4670171" y="3283305"/>
                </a:lnTo>
                <a:lnTo>
                  <a:pt x="4670171" y="3224961"/>
                </a:lnTo>
                <a:lnTo>
                  <a:pt x="4531487" y="3020784"/>
                </a:lnTo>
                <a:lnTo>
                  <a:pt x="4775581" y="2854985"/>
                </a:lnTo>
                <a:lnTo>
                  <a:pt x="4941379" y="3099066"/>
                </a:lnTo>
                <a:lnTo>
                  <a:pt x="4941379" y="3040723"/>
                </a:lnTo>
                <a:lnTo>
                  <a:pt x="4802695" y="2836557"/>
                </a:lnTo>
                <a:lnTo>
                  <a:pt x="5046802" y="2670746"/>
                </a:lnTo>
                <a:lnTo>
                  <a:pt x="5212600" y="2914840"/>
                </a:lnTo>
                <a:lnTo>
                  <a:pt x="5212600" y="2856484"/>
                </a:lnTo>
                <a:lnTo>
                  <a:pt x="5073916" y="2652331"/>
                </a:lnTo>
                <a:lnTo>
                  <a:pt x="5318010" y="2486520"/>
                </a:lnTo>
                <a:lnTo>
                  <a:pt x="5483822" y="2730614"/>
                </a:lnTo>
                <a:lnTo>
                  <a:pt x="5483822" y="2672257"/>
                </a:lnTo>
                <a:lnTo>
                  <a:pt x="5299583" y="2401024"/>
                </a:lnTo>
                <a:lnTo>
                  <a:pt x="5299583" y="2459393"/>
                </a:lnTo>
                <a:lnTo>
                  <a:pt x="5055489" y="2625204"/>
                </a:lnTo>
                <a:lnTo>
                  <a:pt x="5028374" y="2585288"/>
                </a:lnTo>
                <a:lnTo>
                  <a:pt x="5028374" y="2643619"/>
                </a:lnTo>
                <a:lnTo>
                  <a:pt x="4784280" y="2809430"/>
                </a:lnTo>
                <a:lnTo>
                  <a:pt x="4757153" y="2769501"/>
                </a:lnTo>
                <a:lnTo>
                  <a:pt x="4757153" y="2827858"/>
                </a:lnTo>
                <a:lnTo>
                  <a:pt x="4513059" y="2993656"/>
                </a:lnTo>
                <a:lnTo>
                  <a:pt x="4485932" y="2953728"/>
                </a:lnTo>
                <a:lnTo>
                  <a:pt x="4485932" y="3012084"/>
                </a:lnTo>
                <a:lnTo>
                  <a:pt x="4241838" y="3177895"/>
                </a:lnTo>
                <a:lnTo>
                  <a:pt x="4214723" y="3137992"/>
                </a:lnTo>
                <a:lnTo>
                  <a:pt x="4214723" y="3196310"/>
                </a:lnTo>
                <a:lnTo>
                  <a:pt x="3970617" y="3362121"/>
                </a:lnTo>
                <a:lnTo>
                  <a:pt x="3943502" y="3322218"/>
                </a:lnTo>
                <a:lnTo>
                  <a:pt x="3943502" y="3380549"/>
                </a:lnTo>
                <a:lnTo>
                  <a:pt x="3699408" y="3546360"/>
                </a:lnTo>
                <a:lnTo>
                  <a:pt x="3672281" y="3506432"/>
                </a:lnTo>
                <a:lnTo>
                  <a:pt x="3672281" y="3564788"/>
                </a:lnTo>
                <a:lnTo>
                  <a:pt x="3428187" y="3730599"/>
                </a:lnTo>
                <a:lnTo>
                  <a:pt x="3401060" y="3690670"/>
                </a:lnTo>
                <a:lnTo>
                  <a:pt x="3401060" y="3749014"/>
                </a:lnTo>
                <a:lnTo>
                  <a:pt x="3156966" y="3914825"/>
                </a:lnTo>
                <a:lnTo>
                  <a:pt x="3129851" y="3874909"/>
                </a:lnTo>
                <a:lnTo>
                  <a:pt x="3129851" y="3933240"/>
                </a:lnTo>
                <a:lnTo>
                  <a:pt x="2885744" y="4099052"/>
                </a:lnTo>
                <a:lnTo>
                  <a:pt x="2858630" y="4059136"/>
                </a:lnTo>
                <a:lnTo>
                  <a:pt x="2858630" y="4117467"/>
                </a:lnTo>
                <a:lnTo>
                  <a:pt x="2614523" y="4283278"/>
                </a:lnTo>
                <a:lnTo>
                  <a:pt x="2587409" y="4243362"/>
                </a:lnTo>
                <a:lnTo>
                  <a:pt x="2587409" y="4301706"/>
                </a:lnTo>
                <a:lnTo>
                  <a:pt x="2343315" y="4467504"/>
                </a:lnTo>
                <a:lnTo>
                  <a:pt x="2316188" y="4427575"/>
                </a:lnTo>
                <a:lnTo>
                  <a:pt x="2316188" y="4485932"/>
                </a:lnTo>
                <a:lnTo>
                  <a:pt x="2072093" y="4651743"/>
                </a:lnTo>
                <a:lnTo>
                  <a:pt x="2044966" y="4611814"/>
                </a:lnTo>
                <a:lnTo>
                  <a:pt x="2044966" y="4670158"/>
                </a:lnTo>
                <a:lnTo>
                  <a:pt x="1800872" y="4835969"/>
                </a:lnTo>
                <a:lnTo>
                  <a:pt x="1773745" y="4796040"/>
                </a:lnTo>
                <a:lnTo>
                  <a:pt x="1773745" y="4854397"/>
                </a:lnTo>
                <a:lnTo>
                  <a:pt x="1529651" y="5020195"/>
                </a:lnTo>
                <a:lnTo>
                  <a:pt x="1502537" y="4980279"/>
                </a:lnTo>
                <a:lnTo>
                  <a:pt x="1502537" y="5038623"/>
                </a:lnTo>
                <a:lnTo>
                  <a:pt x="1258443" y="5204434"/>
                </a:lnTo>
                <a:lnTo>
                  <a:pt x="1231315" y="5164506"/>
                </a:lnTo>
                <a:lnTo>
                  <a:pt x="1231315" y="5222849"/>
                </a:lnTo>
                <a:lnTo>
                  <a:pt x="987221" y="5388661"/>
                </a:lnTo>
                <a:lnTo>
                  <a:pt x="960094" y="5348732"/>
                </a:lnTo>
                <a:lnTo>
                  <a:pt x="960094" y="5407076"/>
                </a:lnTo>
                <a:lnTo>
                  <a:pt x="716000" y="5572887"/>
                </a:lnTo>
                <a:lnTo>
                  <a:pt x="688873" y="5532958"/>
                </a:lnTo>
                <a:lnTo>
                  <a:pt x="688873" y="5591302"/>
                </a:lnTo>
                <a:lnTo>
                  <a:pt x="444779" y="5757113"/>
                </a:lnTo>
                <a:lnTo>
                  <a:pt x="417652" y="5717184"/>
                </a:lnTo>
                <a:lnTo>
                  <a:pt x="417652" y="5775541"/>
                </a:lnTo>
                <a:lnTo>
                  <a:pt x="173558" y="5941339"/>
                </a:lnTo>
                <a:lnTo>
                  <a:pt x="7747" y="5697245"/>
                </a:lnTo>
                <a:lnTo>
                  <a:pt x="251841" y="5531434"/>
                </a:lnTo>
                <a:lnTo>
                  <a:pt x="417652" y="5775541"/>
                </a:lnTo>
                <a:lnTo>
                  <a:pt x="417652" y="5717184"/>
                </a:lnTo>
                <a:lnTo>
                  <a:pt x="278968" y="5513006"/>
                </a:lnTo>
                <a:lnTo>
                  <a:pt x="523062" y="5347208"/>
                </a:lnTo>
                <a:lnTo>
                  <a:pt x="688873" y="5591302"/>
                </a:lnTo>
                <a:lnTo>
                  <a:pt x="688873" y="5532958"/>
                </a:lnTo>
                <a:lnTo>
                  <a:pt x="550189" y="5328780"/>
                </a:lnTo>
                <a:lnTo>
                  <a:pt x="794283" y="5162982"/>
                </a:lnTo>
                <a:lnTo>
                  <a:pt x="960094" y="5407076"/>
                </a:lnTo>
                <a:lnTo>
                  <a:pt x="960094" y="5348732"/>
                </a:lnTo>
                <a:lnTo>
                  <a:pt x="821410" y="5144554"/>
                </a:lnTo>
                <a:lnTo>
                  <a:pt x="1065504" y="4978743"/>
                </a:lnTo>
                <a:lnTo>
                  <a:pt x="1231315" y="5222849"/>
                </a:lnTo>
                <a:lnTo>
                  <a:pt x="1231315" y="5164506"/>
                </a:lnTo>
                <a:lnTo>
                  <a:pt x="1092631" y="4960328"/>
                </a:lnTo>
                <a:lnTo>
                  <a:pt x="1336725" y="4794516"/>
                </a:lnTo>
                <a:lnTo>
                  <a:pt x="1502537" y="5038623"/>
                </a:lnTo>
                <a:lnTo>
                  <a:pt x="1502537" y="4980279"/>
                </a:lnTo>
                <a:lnTo>
                  <a:pt x="1363840" y="4776089"/>
                </a:lnTo>
                <a:lnTo>
                  <a:pt x="1607934" y="4610290"/>
                </a:lnTo>
                <a:lnTo>
                  <a:pt x="1773745" y="4854397"/>
                </a:lnTo>
                <a:lnTo>
                  <a:pt x="1773745" y="4796040"/>
                </a:lnTo>
                <a:lnTo>
                  <a:pt x="1635061" y="4591863"/>
                </a:lnTo>
                <a:lnTo>
                  <a:pt x="1879155" y="4426064"/>
                </a:lnTo>
                <a:lnTo>
                  <a:pt x="2044966" y="4670158"/>
                </a:lnTo>
                <a:lnTo>
                  <a:pt x="2044966" y="4611814"/>
                </a:lnTo>
                <a:lnTo>
                  <a:pt x="1906282" y="4407636"/>
                </a:lnTo>
                <a:lnTo>
                  <a:pt x="2150376" y="4241825"/>
                </a:lnTo>
                <a:lnTo>
                  <a:pt x="2316188" y="4485932"/>
                </a:lnTo>
                <a:lnTo>
                  <a:pt x="2316188" y="4427575"/>
                </a:lnTo>
                <a:lnTo>
                  <a:pt x="2177504" y="4223397"/>
                </a:lnTo>
                <a:lnTo>
                  <a:pt x="2421598" y="4057599"/>
                </a:lnTo>
                <a:lnTo>
                  <a:pt x="2587409" y="4301706"/>
                </a:lnTo>
                <a:lnTo>
                  <a:pt x="2587409" y="4243362"/>
                </a:lnTo>
                <a:lnTo>
                  <a:pt x="2448712" y="4039171"/>
                </a:lnTo>
                <a:lnTo>
                  <a:pt x="2692819" y="3873360"/>
                </a:lnTo>
                <a:lnTo>
                  <a:pt x="2858630" y="4117467"/>
                </a:lnTo>
                <a:lnTo>
                  <a:pt x="2858630" y="4059136"/>
                </a:lnTo>
                <a:lnTo>
                  <a:pt x="2719933" y="3854945"/>
                </a:lnTo>
                <a:lnTo>
                  <a:pt x="2964040" y="3689134"/>
                </a:lnTo>
                <a:lnTo>
                  <a:pt x="3129851" y="3933240"/>
                </a:lnTo>
                <a:lnTo>
                  <a:pt x="3129851" y="3874909"/>
                </a:lnTo>
                <a:lnTo>
                  <a:pt x="2991154" y="3670719"/>
                </a:lnTo>
                <a:lnTo>
                  <a:pt x="3235248" y="3504908"/>
                </a:lnTo>
                <a:lnTo>
                  <a:pt x="3401060" y="3749014"/>
                </a:lnTo>
                <a:lnTo>
                  <a:pt x="3401060" y="3690670"/>
                </a:lnTo>
                <a:lnTo>
                  <a:pt x="3262376" y="3486493"/>
                </a:lnTo>
                <a:lnTo>
                  <a:pt x="3506470" y="3320681"/>
                </a:lnTo>
                <a:lnTo>
                  <a:pt x="3672281" y="3564788"/>
                </a:lnTo>
                <a:lnTo>
                  <a:pt x="3672281" y="3506432"/>
                </a:lnTo>
                <a:lnTo>
                  <a:pt x="3533597" y="3302254"/>
                </a:lnTo>
                <a:lnTo>
                  <a:pt x="3777691" y="3136442"/>
                </a:lnTo>
                <a:lnTo>
                  <a:pt x="3943502" y="3380549"/>
                </a:lnTo>
                <a:lnTo>
                  <a:pt x="3943502" y="3322218"/>
                </a:lnTo>
                <a:lnTo>
                  <a:pt x="3804805" y="3118027"/>
                </a:lnTo>
                <a:lnTo>
                  <a:pt x="4048912" y="2952216"/>
                </a:lnTo>
                <a:lnTo>
                  <a:pt x="4214723" y="3196310"/>
                </a:lnTo>
                <a:lnTo>
                  <a:pt x="4214723" y="3137992"/>
                </a:lnTo>
                <a:lnTo>
                  <a:pt x="4076027" y="2933801"/>
                </a:lnTo>
                <a:lnTo>
                  <a:pt x="4320133" y="2767990"/>
                </a:lnTo>
                <a:lnTo>
                  <a:pt x="4485932" y="3012084"/>
                </a:lnTo>
                <a:lnTo>
                  <a:pt x="4485932" y="2953728"/>
                </a:lnTo>
                <a:lnTo>
                  <a:pt x="4347248" y="2749562"/>
                </a:lnTo>
                <a:lnTo>
                  <a:pt x="4591342" y="2583751"/>
                </a:lnTo>
                <a:lnTo>
                  <a:pt x="4757153" y="2827858"/>
                </a:lnTo>
                <a:lnTo>
                  <a:pt x="4757153" y="2769501"/>
                </a:lnTo>
                <a:lnTo>
                  <a:pt x="4618469" y="2565336"/>
                </a:lnTo>
                <a:lnTo>
                  <a:pt x="4862563" y="2399525"/>
                </a:lnTo>
                <a:lnTo>
                  <a:pt x="5028374" y="2643619"/>
                </a:lnTo>
                <a:lnTo>
                  <a:pt x="5028374" y="2585288"/>
                </a:lnTo>
                <a:lnTo>
                  <a:pt x="4889690" y="2381097"/>
                </a:lnTo>
                <a:lnTo>
                  <a:pt x="5133784" y="2215299"/>
                </a:lnTo>
                <a:lnTo>
                  <a:pt x="5299583" y="2459393"/>
                </a:lnTo>
                <a:lnTo>
                  <a:pt x="5299583" y="2401024"/>
                </a:lnTo>
                <a:lnTo>
                  <a:pt x="5115369" y="2129828"/>
                </a:lnTo>
                <a:lnTo>
                  <a:pt x="5115369" y="2188184"/>
                </a:lnTo>
                <a:lnTo>
                  <a:pt x="4871275" y="2353983"/>
                </a:lnTo>
                <a:lnTo>
                  <a:pt x="4844148" y="2314054"/>
                </a:lnTo>
                <a:lnTo>
                  <a:pt x="4844148" y="2372410"/>
                </a:lnTo>
                <a:lnTo>
                  <a:pt x="4600054" y="2538222"/>
                </a:lnTo>
                <a:lnTo>
                  <a:pt x="4572927" y="2498293"/>
                </a:lnTo>
                <a:lnTo>
                  <a:pt x="4572927" y="2556649"/>
                </a:lnTo>
                <a:lnTo>
                  <a:pt x="4328833" y="2722448"/>
                </a:lnTo>
                <a:lnTo>
                  <a:pt x="4301718" y="2682532"/>
                </a:lnTo>
                <a:lnTo>
                  <a:pt x="4301718" y="2740876"/>
                </a:lnTo>
                <a:lnTo>
                  <a:pt x="4057612" y="2906687"/>
                </a:lnTo>
                <a:lnTo>
                  <a:pt x="4030497" y="2866771"/>
                </a:lnTo>
                <a:lnTo>
                  <a:pt x="4030497" y="2925102"/>
                </a:lnTo>
                <a:lnTo>
                  <a:pt x="3786390" y="3090913"/>
                </a:lnTo>
                <a:lnTo>
                  <a:pt x="3759276" y="3050997"/>
                </a:lnTo>
                <a:lnTo>
                  <a:pt x="3759276" y="3109328"/>
                </a:lnTo>
                <a:lnTo>
                  <a:pt x="3515182" y="3275139"/>
                </a:lnTo>
                <a:lnTo>
                  <a:pt x="3488055" y="3235210"/>
                </a:lnTo>
                <a:lnTo>
                  <a:pt x="3488055" y="3293567"/>
                </a:lnTo>
                <a:lnTo>
                  <a:pt x="3243961" y="3459378"/>
                </a:lnTo>
                <a:lnTo>
                  <a:pt x="3216833" y="3419449"/>
                </a:lnTo>
                <a:lnTo>
                  <a:pt x="3216833" y="3477806"/>
                </a:lnTo>
                <a:lnTo>
                  <a:pt x="2972739" y="3643604"/>
                </a:lnTo>
                <a:lnTo>
                  <a:pt x="2945612" y="3603675"/>
                </a:lnTo>
                <a:lnTo>
                  <a:pt x="2945612" y="3662019"/>
                </a:lnTo>
                <a:lnTo>
                  <a:pt x="2701518" y="3827830"/>
                </a:lnTo>
                <a:lnTo>
                  <a:pt x="2674391" y="3787902"/>
                </a:lnTo>
                <a:lnTo>
                  <a:pt x="2674391" y="3846258"/>
                </a:lnTo>
                <a:lnTo>
                  <a:pt x="2430297" y="4012057"/>
                </a:lnTo>
                <a:lnTo>
                  <a:pt x="2403183" y="3972153"/>
                </a:lnTo>
                <a:lnTo>
                  <a:pt x="2403183" y="4030484"/>
                </a:lnTo>
                <a:lnTo>
                  <a:pt x="2159076" y="4196296"/>
                </a:lnTo>
                <a:lnTo>
                  <a:pt x="2131961" y="4156379"/>
                </a:lnTo>
                <a:lnTo>
                  <a:pt x="2131961" y="4214711"/>
                </a:lnTo>
                <a:lnTo>
                  <a:pt x="1887867" y="4380522"/>
                </a:lnTo>
                <a:lnTo>
                  <a:pt x="1860740" y="4340593"/>
                </a:lnTo>
                <a:lnTo>
                  <a:pt x="1860740" y="4398950"/>
                </a:lnTo>
                <a:lnTo>
                  <a:pt x="1616646" y="4564761"/>
                </a:lnTo>
                <a:lnTo>
                  <a:pt x="1589519" y="4524832"/>
                </a:lnTo>
                <a:lnTo>
                  <a:pt x="1589519" y="4583176"/>
                </a:lnTo>
                <a:lnTo>
                  <a:pt x="1345425" y="4748987"/>
                </a:lnTo>
                <a:lnTo>
                  <a:pt x="1318310" y="4709071"/>
                </a:lnTo>
                <a:lnTo>
                  <a:pt x="1318310" y="4767402"/>
                </a:lnTo>
                <a:lnTo>
                  <a:pt x="1074216" y="4933213"/>
                </a:lnTo>
                <a:lnTo>
                  <a:pt x="1047089" y="4893284"/>
                </a:lnTo>
                <a:lnTo>
                  <a:pt x="1047089" y="4951628"/>
                </a:lnTo>
                <a:lnTo>
                  <a:pt x="802995" y="5117439"/>
                </a:lnTo>
                <a:lnTo>
                  <a:pt x="775868" y="5077511"/>
                </a:lnTo>
                <a:lnTo>
                  <a:pt x="775868" y="5135867"/>
                </a:lnTo>
                <a:lnTo>
                  <a:pt x="531774" y="5301666"/>
                </a:lnTo>
                <a:lnTo>
                  <a:pt x="504647" y="5261737"/>
                </a:lnTo>
                <a:lnTo>
                  <a:pt x="504647" y="5320093"/>
                </a:lnTo>
                <a:lnTo>
                  <a:pt x="260553" y="5485904"/>
                </a:lnTo>
                <a:lnTo>
                  <a:pt x="94742" y="5241798"/>
                </a:lnTo>
                <a:lnTo>
                  <a:pt x="338836" y="5075987"/>
                </a:lnTo>
                <a:lnTo>
                  <a:pt x="504647" y="5320093"/>
                </a:lnTo>
                <a:lnTo>
                  <a:pt x="504647" y="5261737"/>
                </a:lnTo>
                <a:lnTo>
                  <a:pt x="365963" y="5057572"/>
                </a:lnTo>
                <a:lnTo>
                  <a:pt x="610057" y="4891760"/>
                </a:lnTo>
                <a:lnTo>
                  <a:pt x="775868" y="5135867"/>
                </a:lnTo>
                <a:lnTo>
                  <a:pt x="775868" y="5077511"/>
                </a:lnTo>
                <a:lnTo>
                  <a:pt x="637184" y="4873345"/>
                </a:lnTo>
                <a:lnTo>
                  <a:pt x="881278" y="4707534"/>
                </a:lnTo>
                <a:lnTo>
                  <a:pt x="1047089" y="4951628"/>
                </a:lnTo>
                <a:lnTo>
                  <a:pt x="1047089" y="4893284"/>
                </a:lnTo>
                <a:lnTo>
                  <a:pt x="908405" y="4689119"/>
                </a:lnTo>
                <a:lnTo>
                  <a:pt x="1152499" y="4523308"/>
                </a:lnTo>
                <a:lnTo>
                  <a:pt x="1318310" y="4767402"/>
                </a:lnTo>
                <a:lnTo>
                  <a:pt x="1318310" y="4709071"/>
                </a:lnTo>
                <a:lnTo>
                  <a:pt x="1179614" y="4504880"/>
                </a:lnTo>
                <a:lnTo>
                  <a:pt x="1423708" y="4339082"/>
                </a:lnTo>
                <a:lnTo>
                  <a:pt x="1589519" y="4583176"/>
                </a:lnTo>
                <a:lnTo>
                  <a:pt x="1589519" y="4524832"/>
                </a:lnTo>
                <a:lnTo>
                  <a:pt x="1450835" y="4320654"/>
                </a:lnTo>
                <a:lnTo>
                  <a:pt x="1694929" y="4154843"/>
                </a:lnTo>
                <a:lnTo>
                  <a:pt x="1860740" y="4398950"/>
                </a:lnTo>
                <a:lnTo>
                  <a:pt x="1860740" y="4340593"/>
                </a:lnTo>
                <a:lnTo>
                  <a:pt x="1722056" y="4136428"/>
                </a:lnTo>
                <a:lnTo>
                  <a:pt x="1966150" y="3970617"/>
                </a:lnTo>
                <a:lnTo>
                  <a:pt x="2131961" y="4214711"/>
                </a:lnTo>
                <a:lnTo>
                  <a:pt x="2131961" y="4156379"/>
                </a:lnTo>
                <a:lnTo>
                  <a:pt x="1993277" y="3952189"/>
                </a:lnTo>
                <a:lnTo>
                  <a:pt x="2237371" y="3786390"/>
                </a:lnTo>
                <a:lnTo>
                  <a:pt x="2403183" y="4030484"/>
                </a:lnTo>
                <a:lnTo>
                  <a:pt x="2403183" y="3972153"/>
                </a:lnTo>
                <a:lnTo>
                  <a:pt x="2264486" y="3767963"/>
                </a:lnTo>
                <a:lnTo>
                  <a:pt x="2508593" y="3602151"/>
                </a:lnTo>
                <a:lnTo>
                  <a:pt x="2674391" y="3846258"/>
                </a:lnTo>
                <a:lnTo>
                  <a:pt x="2674391" y="3787902"/>
                </a:lnTo>
                <a:lnTo>
                  <a:pt x="2535707" y="3583736"/>
                </a:lnTo>
                <a:lnTo>
                  <a:pt x="2779814" y="3417925"/>
                </a:lnTo>
                <a:lnTo>
                  <a:pt x="2945612" y="3662019"/>
                </a:lnTo>
                <a:lnTo>
                  <a:pt x="2945612" y="3603675"/>
                </a:lnTo>
                <a:lnTo>
                  <a:pt x="2806928" y="3399510"/>
                </a:lnTo>
                <a:lnTo>
                  <a:pt x="3051035" y="3233699"/>
                </a:lnTo>
                <a:lnTo>
                  <a:pt x="3216833" y="3477806"/>
                </a:lnTo>
                <a:lnTo>
                  <a:pt x="3216833" y="3419449"/>
                </a:lnTo>
                <a:lnTo>
                  <a:pt x="3078149" y="3215284"/>
                </a:lnTo>
                <a:lnTo>
                  <a:pt x="3322243" y="3049473"/>
                </a:lnTo>
                <a:lnTo>
                  <a:pt x="3488055" y="3293567"/>
                </a:lnTo>
                <a:lnTo>
                  <a:pt x="3488055" y="3235210"/>
                </a:lnTo>
                <a:lnTo>
                  <a:pt x="3349371" y="3031045"/>
                </a:lnTo>
                <a:lnTo>
                  <a:pt x="3593465" y="2865234"/>
                </a:lnTo>
                <a:lnTo>
                  <a:pt x="3759276" y="3109328"/>
                </a:lnTo>
                <a:lnTo>
                  <a:pt x="3759276" y="3050997"/>
                </a:lnTo>
                <a:lnTo>
                  <a:pt x="3620579" y="2846806"/>
                </a:lnTo>
                <a:lnTo>
                  <a:pt x="3864686" y="2680995"/>
                </a:lnTo>
                <a:lnTo>
                  <a:pt x="4030497" y="2925102"/>
                </a:lnTo>
                <a:lnTo>
                  <a:pt x="4030497" y="2866771"/>
                </a:lnTo>
                <a:lnTo>
                  <a:pt x="3891800" y="2662580"/>
                </a:lnTo>
                <a:lnTo>
                  <a:pt x="4135907" y="2496769"/>
                </a:lnTo>
                <a:lnTo>
                  <a:pt x="4301718" y="2740876"/>
                </a:lnTo>
                <a:lnTo>
                  <a:pt x="4301718" y="2682532"/>
                </a:lnTo>
                <a:lnTo>
                  <a:pt x="4163022" y="2478341"/>
                </a:lnTo>
                <a:lnTo>
                  <a:pt x="4407116" y="2312543"/>
                </a:lnTo>
                <a:lnTo>
                  <a:pt x="4572927" y="2556649"/>
                </a:lnTo>
                <a:lnTo>
                  <a:pt x="4572927" y="2498293"/>
                </a:lnTo>
                <a:lnTo>
                  <a:pt x="4434243" y="2294115"/>
                </a:lnTo>
                <a:lnTo>
                  <a:pt x="4678337" y="2128304"/>
                </a:lnTo>
                <a:lnTo>
                  <a:pt x="4844148" y="2372410"/>
                </a:lnTo>
                <a:lnTo>
                  <a:pt x="4844148" y="2314054"/>
                </a:lnTo>
                <a:lnTo>
                  <a:pt x="4705464" y="2109876"/>
                </a:lnTo>
                <a:lnTo>
                  <a:pt x="4949545" y="1944077"/>
                </a:lnTo>
                <a:lnTo>
                  <a:pt x="5115369" y="2188184"/>
                </a:lnTo>
                <a:lnTo>
                  <a:pt x="5115369" y="2129828"/>
                </a:lnTo>
                <a:lnTo>
                  <a:pt x="4931130" y="1858606"/>
                </a:lnTo>
                <a:lnTo>
                  <a:pt x="4931130" y="1916963"/>
                </a:lnTo>
                <a:lnTo>
                  <a:pt x="4687036" y="2082774"/>
                </a:lnTo>
                <a:lnTo>
                  <a:pt x="4659922" y="2042858"/>
                </a:lnTo>
                <a:lnTo>
                  <a:pt x="4659922" y="2101189"/>
                </a:lnTo>
                <a:lnTo>
                  <a:pt x="4415815" y="2267000"/>
                </a:lnTo>
                <a:lnTo>
                  <a:pt x="4388701" y="2227084"/>
                </a:lnTo>
                <a:lnTo>
                  <a:pt x="4388701" y="2285428"/>
                </a:lnTo>
                <a:lnTo>
                  <a:pt x="4144607" y="2451227"/>
                </a:lnTo>
                <a:lnTo>
                  <a:pt x="4117479" y="2411298"/>
                </a:lnTo>
                <a:lnTo>
                  <a:pt x="4117479" y="2469654"/>
                </a:lnTo>
                <a:lnTo>
                  <a:pt x="3873385" y="2635466"/>
                </a:lnTo>
                <a:lnTo>
                  <a:pt x="3846271" y="2595562"/>
                </a:lnTo>
                <a:lnTo>
                  <a:pt x="3846271" y="2653881"/>
                </a:lnTo>
                <a:lnTo>
                  <a:pt x="3602164" y="2819692"/>
                </a:lnTo>
                <a:lnTo>
                  <a:pt x="3575037" y="2779763"/>
                </a:lnTo>
                <a:lnTo>
                  <a:pt x="3575037" y="2838119"/>
                </a:lnTo>
                <a:lnTo>
                  <a:pt x="3330956" y="3003918"/>
                </a:lnTo>
                <a:lnTo>
                  <a:pt x="3303828" y="2963989"/>
                </a:lnTo>
                <a:lnTo>
                  <a:pt x="3303828" y="3022346"/>
                </a:lnTo>
                <a:lnTo>
                  <a:pt x="3059734" y="3188157"/>
                </a:lnTo>
                <a:lnTo>
                  <a:pt x="3032607" y="3148228"/>
                </a:lnTo>
                <a:lnTo>
                  <a:pt x="3032607" y="3206585"/>
                </a:lnTo>
                <a:lnTo>
                  <a:pt x="2788513" y="3372383"/>
                </a:lnTo>
                <a:lnTo>
                  <a:pt x="2761386" y="3332454"/>
                </a:lnTo>
                <a:lnTo>
                  <a:pt x="2761386" y="3390811"/>
                </a:lnTo>
                <a:lnTo>
                  <a:pt x="2517292" y="3556609"/>
                </a:lnTo>
                <a:lnTo>
                  <a:pt x="2490165" y="3516680"/>
                </a:lnTo>
                <a:lnTo>
                  <a:pt x="2490165" y="3575037"/>
                </a:lnTo>
                <a:lnTo>
                  <a:pt x="2246071" y="3740848"/>
                </a:lnTo>
                <a:lnTo>
                  <a:pt x="2218956" y="3700932"/>
                </a:lnTo>
                <a:lnTo>
                  <a:pt x="2218956" y="3759263"/>
                </a:lnTo>
                <a:lnTo>
                  <a:pt x="1974850" y="3925074"/>
                </a:lnTo>
                <a:lnTo>
                  <a:pt x="1947735" y="3885158"/>
                </a:lnTo>
                <a:lnTo>
                  <a:pt x="1947735" y="3943489"/>
                </a:lnTo>
                <a:lnTo>
                  <a:pt x="1703628" y="4109301"/>
                </a:lnTo>
                <a:lnTo>
                  <a:pt x="1676501" y="4069372"/>
                </a:lnTo>
                <a:lnTo>
                  <a:pt x="1676501" y="4127728"/>
                </a:lnTo>
                <a:lnTo>
                  <a:pt x="1432407" y="4293527"/>
                </a:lnTo>
                <a:lnTo>
                  <a:pt x="1405293" y="4253611"/>
                </a:lnTo>
                <a:lnTo>
                  <a:pt x="1405293" y="4311955"/>
                </a:lnTo>
                <a:lnTo>
                  <a:pt x="1161199" y="4477766"/>
                </a:lnTo>
                <a:lnTo>
                  <a:pt x="1134071" y="4437837"/>
                </a:lnTo>
                <a:lnTo>
                  <a:pt x="1134071" y="4496181"/>
                </a:lnTo>
                <a:lnTo>
                  <a:pt x="889977" y="4661992"/>
                </a:lnTo>
                <a:lnTo>
                  <a:pt x="862850" y="4622063"/>
                </a:lnTo>
                <a:lnTo>
                  <a:pt x="862850" y="4680407"/>
                </a:lnTo>
                <a:lnTo>
                  <a:pt x="618756" y="4846218"/>
                </a:lnTo>
                <a:lnTo>
                  <a:pt x="591629" y="4806289"/>
                </a:lnTo>
                <a:lnTo>
                  <a:pt x="591629" y="4864633"/>
                </a:lnTo>
                <a:lnTo>
                  <a:pt x="347535" y="5030444"/>
                </a:lnTo>
                <a:lnTo>
                  <a:pt x="181737" y="4786350"/>
                </a:lnTo>
                <a:lnTo>
                  <a:pt x="425831" y="4620539"/>
                </a:lnTo>
                <a:lnTo>
                  <a:pt x="591629" y="4864633"/>
                </a:lnTo>
                <a:lnTo>
                  <a:pt x="591629" y="4806289"/>
                </a:lnTo>
                <a:lnTo>
                  <a:pt x="452958" y="4602124"/>
                </a:lnTo>
                <a:lnTo>
                  <a:pt x="697052" y="4436313"/>
                </a:lnTo>
                <a:lnTo>
                  <a:pt x="862850" y="4680407"/>
                </a:lnTo>
                <a:lnTo>
                  <a:pt x="862850" y="4622063"/>
                </a:lnTo>
                <a:lnTo>
                  <a:pt x="724179" y="4417898"/>
                </a:lnTo>
                <a:lnTo>
                  <a:pt x="968273" y="4252087"/>
                </a:lnTo>
                <a:lnTo>
                  <a:pt x="1134071" y="4496181"/>
                </a:lnTo>
                <a:lnTo>
                  <a:pt x="1134071" y="4437837"/>
                </a:lnTo>
                <a:lnTo>
                  <a:pt x="995387" y="4233659"/>
                </a:lnTo>
                <a:lnTo>
                  <a:pt x="1239481" y="4067860"/>
                </a:lnTo>
                <a:lnTo>
                  <a:pt x="1405293" y="4311955"/>
                </a:lnTo>
                <a:lnTo>
                  <a:pt x="1405293" y="4253611"/>
                </a:lnTo>
                <a:lnTo>
                  <a:pt x="1266609" y="4049433"/>
                </a:lnTo>
                <a:lnTo>
                  <a:pt x="1510703" y="3883634"/>
                </a:lnTo>
                <a:lnTo>
                  <a:pt x="1676501" y="4127728"/>
                </a:lnTo>
                <a:lnTo>
                  <a:pt x="1676501" y="4069372"/>
                </a:lnTo>
                <a:lnTo>
                  <a:pt x="1537830" y="3865207"/>
                </a:lnTo>
                <a:lnTo>
                  <a:pt x="1781924" y="3699395"/>
                </a:lnTo>
                <a:lnTo>
                  <a:pt x="1947735" y="3943489"/>
                </a:lnTo>
                <a:lnTo>
                  <a:pt x="1947735" y="3885158"/>
                </a:lnTo>
                <a:lnTo>
                  <a:pt x="1809038" y="3680968"/>
                </a:lnTo>
                <a:lnTo>
                  <a:pt x="2053145" y="3515169"/>
                </a:lnTo>
                <a:lnTo>
                  <a:pt x="2218956" y="3759263"/>
                </a:lnTo>
                <a:lnTo>
                  <a:pt x="2218956" y="3700932"/>
                </a:lnTo>
                <a:lnTo>
                  <a:pt x="2080260" y="3496741"/>
                </a:lnTo>
                <a:lnTo>
                  <a:pt x="2324366" y="3330930"/>
                </a:lnTo>
                <a:lnTo>
                  <a:pt x="2490165" y="3575037"/>
                </a:lnTo>
                <a:lnTo>
                  <a:pt x="2490165" y="3516680"/>
                </a:lnTo>
                <a:lnTo>
                  <a:pt x="2351481" y="3312515"/>
                </a:lnTo>
                <a:lnTo>
                  <a:pt x="2595575" y="3146704"/>
                </a:lnTo>
                <a:lnTo>
                  <a:pt x="2761386" y="3390811"/>
                </a:lnTo>
                <a:lnTo>
                  <a:pt x="2761386" y="3332454"/>
                </a:lnTo>
                <a:lnTo>
                  <a:pt x="2622702" y="3128289"/>
                </a:lnTo>
                <a:lnTo>
                  <a:pt x="2866796" y="2962478"/>
                </a:lnTo>
                <a:lnTo>
                  <a:pt x="3032607" y="3206585"/>
                </a:lnTo>
                <a:lnTo>
                  <a:pt x="3032607" y="3148228"/>
                </a:lnTo>
                <a:lnTo>
                  <a:pt x="2893923" y="2944063"/>
                </a:lnTo>
                <a:lnTo>
                  <a:pt x="3138017" y="2778252"/>
                </a:lnTo>
                <a:lnTo>
                  <a:pt x="3303828" y="3022346"/>
                </a:lnTo>
                <a:lnTo>
                  <a:pt x="3303828" y="2963989"/>
                </a:lnTo>
                <a:lnTo>
                  <a:pt x="3165144" y="2759824"/>
                </a:lnTo>
                <a:lnTo>
                  <a:pt x="3409238" y="2594013"/>
                </a:lnTo>
                <a:lnTo>
                  <a:pt x="3575037" y="2838119"/>
                </a:lnTo>
                <a:lnTo>
                  <a:pt x="3575037" y="2779763"/>
                </a:lnTo>
                <a:lnTo>
                  <a:pt x="3436353" y="2575598"/>
                </a:lnTo>
                <a:lnTo>
                  <a:pt x="3680460" y="2409787"/>
                </a:lnTo>
                <a:lnTo>
                  <a:pt x="3846271" y="2653881"/>
                </a:lnTo>
                <a:lnTo>
                  <a:pt x="3846271" y="2595562"/>
                </a:lnTo>
                <a:lnTo>
                  <a:pt x="3707574" y="2391372"/>
                </a:lnTo>
                <a:lnTo>
                  <a:pt x="3951681" y="2225560"/>
                </a:lnTo>
                <a:lnTo>
                  <a:pt x="4117479" y="2469654"/>
                </a:lnTo>
                <a:lnTo>
                  <a:pt x="4117479" y="2411298"/>
                </a:lnTo>
                <a:lnTo>
                  <a:pt x="3978795" y="2207133"/>
                </a:lnTo>
                <a:lnTo>
                  <a:pt x="4222889" y="2041334"/>
                </a:lnTo>
                <a:lnTo>
                  <a:pt x="4388701" y="2285428"/>
                </a:lnTo>
                <a:lnTo>
                  <a:pt x="4388701" y="2227084"/>
                </a:lnTo>
                <a:lnTo>
                  <a:pt x="4250017" y="2022906"/>
                </a:lnTo>
                <a:lnTo>
                  <a:pt x="4494111" y="1857095"/>
                </a:lnTo>
                <a:lnTo>
                  <a:pt x="4659922" y="2101189"/>
                </a:lnTo>
                <a:lnTo>
                  <a:pt x="4659922" y="2042858"/>
                </a:lnTo>
                <a:lnTo>
                  <a:pt x="4521238" y="1838667"/>
                </a:lnTo>
                <a:lnTo>
                  <a:pt x="4765332" y="1672869"/>
                </a:lnTo>
                <a:lnTo>
                  <a:pt x="4931130" y="1916963"/>
                </a:lnTo>
                <a:lnTo>
                  <a:pt x="4931130" y="1858606"/>
                </a:lnTo>
                <a:lnTo>
                  <a:pt x="4746904" y="1587385"/>
                </a:lnTo>
                <a:lnTo>
                  <a:pt x="4746904" y="1645742"/>
                </a:lnTo>
                <a:lnTo>
                  <a:pt x="4502810" y="1811540"/>
                </a:lnTo>
                <a:lnTo>
                  <a:pt x="4475683" y="1771611"/>
                </a:lnTo>
                <a:lnTo>
                  <a:pt x="4475683" y="1829968"/>
                </a:lnTo>
                <a:lnTo>
                  <a:pt x="4231589" y="1995779"/>
                </a:lnTo>
                <a:lnTo>
                  <a:pt x="4204462" y="1955850"/>
                </a:lnTo>
                <a:lnTo>
                  <a:pt x="4204462" y="2014207"/>
                </a:lnTo>
                <a:lnTo>
                  <a:pt x="3960368" y="2180005"/>
                </a:lnTo>
                <a:lnTo>
                  <a:pt x="3933253" y="2140089"/>
                </a:lnTo>
                <a:lnTo>
                  <a:pt x="3933253" y="2198433"/>
                </a:lnTo>
                <a:lnTo>
                  <a:pt x="3689146" y="2364244"/>
                </a:lnTo>
                <a:lnTo>
                  <a:pt x="3662032" y="2324328"/>
                </a:lnTo>
                <a:lnTo>
                  <a:pt x="3662032" y="2382659"/>
                </a:lnTo>
                <a:lnTo>
                  <a:pt x="3417925" y="2548471"/>
                </a:lnTo>
                <a:lnTo>
                  <a:pt x="3390811" y="2508554"/>
                </a:lnTo>
                <a:lnTo>
                  <a:pt x="3390811" y="2566886"/>
                </a:lnTo>
                <a:lnTo>
                  <a:pt x="3146717" y="2732697"/>
                </a:lnTo>
                <a:lnTo>
                  <a:pt x="3119590" y="2692768"/>
                </a:lnTo>
                <a:lnTo>
                  <a:pt x="3119590" y="2751124"/>
                </a:lnTo>
                <a:lnTo>
                  <a:pt x="2875496" y="2916936"/>
                </a:lnTo>
                <a:lnTo>
                  <a:pt x="2848368" y="2877007"/>
                </a:lnTo>
                <a:lnTo>
                  <a:pt x="2848368" y="2935351"/>
                </a:lnTo>
                <a:lnTo>
                  <a:pt x="2604274" y="3101162"/>
                </a:lnTo>
                <a:lnTo>
                  <a:pt x="2577147" y="3061233"/>
                </a:lnTo>
                <a:lnTo>
                  <a:pt x="2577147" y="3119577"/>
                </a:lnTo>
                <a:lnTo>
                  <a:pt x="2333053" y="3285388"/>
                </a:lnTo>
                <a:lnTo>
                  <a:pt x="2305939" y="3245485"/>
                </a:lnTo>
                <a:lnTo>
                  <a:pt x="2305939" y="3303816"/>
                </a:lnTo>
                <a:lnTo>
                  <a:pt x="2061845" y="3469627"/>
                </a:lnTo>
                <a:lnTo>
                  <a:pt x="2034717" y="3429698"/>
                </a:lnTo>
                <a:lnTo>
                  <a:pt x="2034717" y="3488042"/>
                </a:lnTo>
                <a:lnTo>
                  <a:pt x="1790623" y="3653853"/>
                </a:lnTo>
                <a:lnTo>
                  <a:pt x="1763496" y="3613924"/>
                </a:lnTo>
                <a:lnTo>
                  <a:pt x="1763496" y="3672281"/>
                </a:lnTo>
                <a:lnTo>
                  <a:pt x="1519402" y="3838079"/>
                </a:lnTo>
                <a:lnTo>
                  <a:pt x="1492275" y="3798151"/>
                </a:lnTo>
                <a:lnTo>
                  <a:pt x="1492275" y="3856507"/>
                </a:lnTo>
                <a:lnTo>
                  <a:pt x="1248181" y="4022306"/>
                </a:lnTo>
                <a:lnTo>
                  <a:pt x="1221054" y="3982377"/>
                </a:lnTo>
                <a:lnTo>
                  <a:pt x="1221054" y="4040733"/>
                </a:lnTo>
                <a:lnTo>
                  <a:pt x="976960" y="4206544"/>
                </a:lnTo>
                <a:lnTo>
                  <a:pt x="949845" y="4166628"/>
                </a:lnTo>
                <a:lnTo>
                  <a:pt x="949845" y="4224960"/>
                </a:lnTo>
                <a:lnTo>
                  <a:pt x="705751" y="4390771"/>
                </a:lnTo>
                <a:lnTo>
                  <a:pt x="678624" y="4350842"/>
                </a:lnTo>
                <a:lnTo>
                  <a:pt x="678624" y="4409186"/>
                </a:lnTo>
                <a:lnTo>
                  <a:pt x="434530" y="4574997"/>
                </a:lnTo>
                <a:lnTo>
                  <a:pt x="268719" y="4330890"/>
                </a:lnTo>
                <a:lnTo>
                  <a:pt x="512813" y="4165092"/>
                </a:lnTo>
                <a:lnTo>
                  <a:pt x="678624" y="4409186"/>
                </a:lnTo>
                <a:lnTo>
                  <a:pt x="678624" y="4350842"/>
                </a:lnTo>
                <a:lnTo>
                  <a:pt x="539940" y="4146664"/>
                </a:lnTo>
                <a:lnTo>
                  <a:pt x="784034" y="3980853"/>
                </a:lnTo>
                <a:lnTo>
                  <a:pt x="949845" y="4224960"/>
                </a:lnTo>
                <a:lnTo>
                  <a:pt x="949845" y="4166628"/>
                </a:lnTo>
                <a:lnTo>
                  <a:pt x="811149" y="3962438"/>
                </a:lnTo>
                <a:lnTo>
                  <a:pt x="1055243" y="3796627"/>
                </a:lnTo>
                <a:lnTo>
                  <a:pt x="1221054" y="4040733"/>
                </a:lnTo>
                <a:lnTo>
                  <a:pt x="1221054" y="3982377"/>
                </a:lnTo>
                <a:lnTo>
                  <a:pt x="1082370" y="3778212"/>
                </a:lnTo>
                <a:lnTo>
                  <a:pt x="1326464" y="3612400"/>
                </a:lnTo>
                <a:lnTo>
                  <a:pt x="1492275" y="3856507"/>
                </a:lnTo>
                <a:lnTo>
                  <a:pt x="1492275" y="3798151"/>
                </a:lnTo>
                <a:lnTo>
                  <a:pt x="1353591" y="3593985"/>
                </a:lnTo>
                <a:lnTo>
                  <a:pt x="1597685" y="3428174"/>
                </a:lnTo>
                <a:lnTo>
                  <a:pt x="1763496" y="3672281"/>
                </a:lnTo>
                <a:lnTo>
                  <a:pt x="1763496" y="3613924"/>
                </a:lnTo>
                <a:lnTo>
                  <a:pt x="1624812" y="3409746"/>
                </a:lnTo>
                <a:lnTo>
                  <a:pt x="1868906" y="3243935"/>
                </a:lnTo>
                <a:lnTo>
                  <a:pt x="2034717" y="3488042"/>
                </a:lnTo>
                <a:lnTo>
                  <a:pt x="2034717" y="3429698"/>
                </a:lnTo>
                <a:lnTo>
                  <a:pt x="1896033" y="3225520"/>
                </a:lnTo>
                <a:lnTo>
                  <a:pt x="2140127" y="3059709"/>
                </a:lnTo>
                <a:lnTo>
                  <a:pt x="2305939" y="3303816"/>
                </a:lnTo>
                <a:lnTo>
                  <a:pt x="2305939" y="3245485"/>
                </a:lnTo>
                <a:lnTo>
                  <a:pt x="2167242" y="3041294"/>
                </a:lnTo>
                <a:lnTo>
                  <a:pt x="2411349" y="2875483"/>
                </a:lnTo>
                <a:lnTo>
                  <a:pt x="2577147" y="3119577"/>
                </a:lnTo>
                <a:lnTo>
                  <a:pt x="2577147" y="3061233"/>
                </a:lnTo>
                <a:lnTo>
                  <a:pt x="2438463" y="2857055"/>
                </a:lnTo>
                <a:lnTo>
                  <a:pt x="2682557" y="2691244"/>
                </a:lnTo>
                <a:lnTo>
                  <a:pt x="2848368" y="2935351"/>
                </a:lnTo>
                <a:lnTo>
                  <a:pt x="2848368" y="2877007"/>
                </a:lnTo>
                <a:lnTo>
                  <a:pt x="2709684" y="2672829"/>
                </a:lnTo>
                <a:lnTo>
                  <a:pt x="2953778" y="2507018"/>
                </a:lnTo>
                <a:lnTo>
                  <a:pt x="3119590" y="2751124"/>
                </a:lnTo>
                <a:lnTo>
                  <a:pt x="3119590" y="2692768"/>
                </a:lnTo>
                <a:lnTo>
                  <a:pt x="2980906" y="2488590"/>
                </a:lnTo>
                <a:lnTo>
                  <a:pt x="3225000" y="2322792"/>
                </a:lnTo>
                <a:lnTo>
                  <a:pt x="3390811" y="2566886"/>
                </a:lnTo>
                <a:lnTo>
                  <a:pt x="3390811" y="2508554"/>
                </a:lnTo>
                <a:lnTo>
                  <a:pt x="3252127" y="2304377"/>
                </a:lnTo>
                <a:lnTo>
                  <a:pt x="3496233" y="2138565"/>
                </a:lnTo>
                <a:lnTo>
                  <a:pt x="3662032" y="2382659"/>
                </a:lnTo>
                <a:lnTo>
                  <a:pt x="3662032" y="2324328"/>
                </a:lnTo>
                <a:lnTo>
                  <a:pt x="3523348" y="2120150"/>
                </a:lnTo>
                <a:lnTo>
                  <a:pt x="3767442" y="1954339"/>
                </a:lnTo>
                <a:lnTo>
                  <a:pt x="3933253" y="2198433"/>
                </a:lnTo>
                <a:lnTo>
                  <a:pt x="3933253" y="2140089"/>
                </a:lnTo>
                <a:lnTo>
                  <a:pt x="3794569" y="1935911"/>
                </a:lnTo>
                <a:lnTo>
                  <a:pt x="4038663" y="1770113"/>
                </a:lnTo>
                <a:lnTo>
                  <a:pt x="4204462" y="2014207"/>
                </a:lnTo>
                <a:lnTo>
                  <a:pt x="4204462" y="1955850"/>
                </a:lnTo>
                <a:lnTo>
                  <a:pt x="4065790" y="1751685"/>
                </a:lnTo>
                <a:lnTo>
                  <a:pt x="4309884" y="1585874"/>
                </a:lnTo>
                <a:lnTo>
                  <a:pt x="4475683" y="1829968"/>
                </a:lnTo>
                <a:lnTo>
                  <a:pt x="4475683" y="1771611"/>
                </a:lnTo>
                <a:lnTo>
                  <a:pt x="4336999" y="1567459"/>
                </a:lnTo>
                <a:lnTo>
                  <a:pt x="4581093" y="1401648"/>
                </a:lnTo>
                <a:lnTo>
                  <a:pt x="4746904" y="1645742"/>
                </a:lnTo>
                <a:lnTo>
                  <a:pt x="4746904" y="1587385"/>
                </a:lnTo>
                <a:lnTo>
                  <a:pt x="4562665" y="1316151"/>
                </a:lnTo>
                <a:lnTo>
                  <a:pt x="4562665" y="1374521"/>
                </a:lnTo>
                <a:lnTo>
                  <a:pt x="4318571" y="1540332"/>
                </a:lnTo>
                <a:lnTo>
                  <a:pt x="4291457" y="1500416"/>
                </a:lnTo>
                <a:lnTo>
                  <a:pt x="4291457" y="1558747"/>
                </a:lnTo>
                <a:lnTo>
                  <a:pt x="4047363" y="1724558"/>
                </a:lnTo>
                <a:lnTo>
                  <a:pt x="4020235" y="1684629"/>
                </a:lnTo>
                <a:lnTo>
                  <a:pt x="4020235" y="1742986"/>
                </a:lnTo>
                <a:lnTo>
                  <a:pt x="3776141" y="1908784"/>
                </a:lnTo>
                <a:lnTo>
                  <a:pt x="3749014" y="1868855"/>
                </a:lnTo>
                <a:lnTo>
                  <a:pt x="3749014" y="1927212"/>
                </a:lnTo>
                <a:lnTo>
                  <a:pt x="3504920" y="2093023"/>
                </a:lnTo>
                <a:lnTo>
                  <a:pt x="3477806" y="2053120"/>
                </a:lnTo>
                <a:lnTo>
                  <a:pt x="3477806" y="2111438"/>
                </a:lnTo>
                <a:lnTo>
                  <a:pt x="3233699" y="2277249"/>
                </a:lnTo>
                <a:lnTo>
                  <a:pt x="3206572" y="2237321"/>
                </a:lnTo>
                <a:lnTo>
                  <a:pt x="3206572" y="2295677"/>
                </a:lnTo>
                <a:lnTo>
                  <a:pt x="2962491" y="2461476"/>
                </a:lnTo>
                <a:lnTo>
                  <a:pt x="2935363" y="2421547"/>
                </a:lnTo>
                <a:lnTo>
                  <a:pt x="2935363" y="2479903"/>
                </a:lnTo>
                <a:lnTo>
                  <a:pt x="2691269" y="2645714"/>
                </a:lnTo>
                <a:lnTo>
                  <a:pt x="2664142" y="2605786"/>
                </a:lnTo>
                <a:lnTo>
                  <a:pt x="2664142" y="2664142"/>
                </a:lnTo>
                <a:lnTo>
                  <a:pt x="2420048" y="2829941"/>
                </a:lnTo>
                <a:lnTo>
                  <a:pt x="2392921" y="2790012"/>
                </a:lnTo>
                <a:lnTo>
                  <a:pt x="2392921" y="2848368"/>
                </a:lnTo>
                <a:lnTo>
                  <a:pt x="2148827" y="3014167"/>
                </a:lnTo>
                <a:lnTo>
                  <a:pt x="2121700" y="2974238"/>
                </a:lnTo>
                <a:lnTo>
                  <a:pt x="2121700" y="3032595"/>
                </a:lnTo>
                <a:lnTo>
                  <a:pt x="1877606" y="3198406"/>
                </a:lnTo>
                <a:lnTo>
                  <a:pt x="1850491" y="3158490"/>
                </a:lnTo>
                <a:lnTo>
                  <a:pt x="1850491" y="3216821"/>
                </a:lnTo>
                <a:lnTo>
                  <a:pt x="1606384" y="3382632"/>
                </a:lnTo>
                <a:lnTo>
                  <a:pt x="1579270" y="3342716"/>
                </a:lnTo>
                <a:lnTo>
                  <a:pt x="1579270" y="3401047"/>
                </a:lnTo>
                <a:lnTo>
                  <a:pt x="1335176" y="3566858"/>
                </a:lnTo>
                <a:lnTo>
                  <a:pt x="1308049" y="3526929"/>
                </a:lnTo>
                <a:lnTo>
                  <a:pt x="1308049" y="3585286"/>
                </a:lnTo>
                <a:lnTo>
                  <a:pt x="1063955" y="3751097"/>
                </a:lnTo>
                <a:lnTo>
                  <a:pt x="1036828" y="3711168"/>
                </a:lnTo>
                <a:lnTo>
                  <a:pt x="1036828" y="3769512"/>
                </a:lnTo>
                <a:lnTo>
                  <a:pt x="792734" y="3935323"/>
                </a:lnTo>
                <a:lnTo>
                  <a:pt x="765619" y="3895407"/>
                </a:lnTo>
                <a:lnTo>
                  <a:pt x="765619" y="3953738"/>
                </a:lnTo>
                <a:lnTo>
                  <a:pt x="521525" y="4119549"/>
                </a:lnTo>
                <a:lnTo>
                  <a:pt x="494398" y="4079621"/>
                </a:lnTo>
                <a:lnTo>
                  <a:pt x="494398" y="4137964"/>
                </a:lnTo>
                <a:lnTo>
                  <a:pt x="250304" y="4303776"/>
                </a:lnTo>
                <a:lnTo>
                  <a:pt x="84493" y="4059682"/>
                </a:lnTo>
                <a:lnTo>
                  <a:pt x="328587" y="3893870"/>
                </a:lnTo>
                <a:lnTo>
                  <a:pt x="494398" y="4137964"/>
                </a:lnTo>
                <a:lnTo>
                  <a:pt x="494398" y="4079621"/>
                </a:lnTo>
                <a:lnTo>
                  <a:pt x="355714" y="3875455"/>
                </a:lnTo>
                <a:lnTo>
                  <a:pt x="599808" y="3709644"/>
                </a:lnTo>
                <a:lnTo>
                  <a:pt x="765619" y="3953738"/>
                </a:lnTo>
                <a:lnTo>
                  <a:pt x="765619" y="3895407"/>
                </a:lnTo>
                <a:lnTo>
                  <a:pt x="626922" y="3691217"/>
                </a:lnTo>
                <a:lnTo>
                  <a:pt x="871016" y="3525418"/>
                </a:lnTo>
                <a:lnTo>
                  <a:pt x="1036828" y="3769512"/>
                </a:lnTo>
                <a:lnTo>
                  <a:pt x="1036828" y="3711168"/>
                </a:lnTo>
                <a:lnTo>
                  <a:pt x="898144" y="3506990"/>
                </a:lnTo>
                <a:lnTo>
                  <a:pt x="1142238" y="3341192"/>
                </a:lnTo>
                <a:lnTo>
                  <a:pt x="1308049" y="3585286"/>
                </a:lnTo>
                <a:lnTo>
                  <a:pt x="1308049" y="3526929"/>
                </a:lnTo>
                <a:lnTo>
                  <a:pt x="1169365" y="3322764"/>
                </a:lnTo>
                <a:lnTo>
                  <a:pt x="1413459" y="3156953"/>
                </a:lnTo>
                <a:lnTo>
                  <a:pt x="1579270" y="3401047"/>
                </a:lnTo>
                <a:lnTo>
                  <a:pt x="1579270" y="3342716"/>
                </a:lnTo>
                <a:lnTo>
                  <a:pt x="1440586" y="3138525"/>
                </a:lnTo>
                <a:lnTo>
                  <a:pt x="1684680" y="2972727"/>
                </a:lnTo>
                <a:lnTo>
                  <a:pt x="1850491" y="3216821"/>
                </a:lnTo>
                <a:lnTo>
                  <a:pt x="1850491" y="3158490"/>
                </a:lnTo>
                <a:lnTo>
                  <a:pt x="1711794" y="2954299"/>
                </a:lnTo>
                <a:lnTo>
                  <a:pt x="1955901" y="2788488"/>
                </a:lnTo>
                <a:lnTo>
                  <a:pt x="2121700" y="3032595"/>
                </a:lnTo>
                <a:lnTo>
                  <a:pt x="2121700" y="2974238"/>
                </a:lnTo>
                <a:lnTo>
                  <a:pt x="1983016" y="2770073"/>
                </a:lnTo>
                <a:lnTo>
                  <a:pt x="2227122" y="2604262"/>
                </a:lnTo>
                <a:lnTo>
                  <a:pt x="2392921" y="2848368"/>
                </a:lnTo>
                <a:lnTo>
                  <a:pt x="2392921" y="2790012"/>
                </a:lnTo>
                <a:lnTo>
                  <a:pt x="2254237" y="2585847"/>
                </a:lnTo>
                <a:lnTo>
                  <a:pt x="2498331" y="2420035"/>
                </a:lnTo>
                <a:lnTo>
                  <a:pt x="2664142" y="2664142"/>
                </a:lnTo>
                <a:lnTo>
                  <a:pt x="2664142" y="2605786"/>
                </a:lnTo>
                <a:lnTo>
                  <a:pt x="2525458" y="2401620"/>
                </a:lnTo>
                <a:lnTo>
                  <a:pt x="2769552" y="2235809"/>
                </a:lnTo>
                <a:lnTo>
                  <a:pt x="2935363" y="2479903"/>
                </a:lnTo>
                <a:lnTo>
                  <a:pt x="2935363" y="2421547"/>
                </a:lnTo>
                <a:lnTo>
                  <a:pt x="2796679" y="2217382"/>
                </a:lnTo>
                <a:lnTo>
                  <a:pt x="3040773" y="2051570"/>
                </a:lnTo>
                <a:lnTo>
                  <a:pt x="3206572" y="2295677"/>
                </a:lnTo>
                <a:lnTo>
                  <a:pt x="3206572" y="2237321"/>
                </a:lnTo>
                <a:lnTo>
                  <a:pt x="3067888" y="2033155"/>
                </a:lnTo>
                <a:lnTo>
                  <a:pt x="3311995" y="1867344"/>
                </a:lnTo>
                <a:lnTo>
                  <a:pt x="3477806" y="2111438"/>
                </a:lnTo>
                <a:lnTo>
                  <a:pt x="3477806" y="2053120"/>
                </a:lnTo>
                <a:lnTo>
                  <a:pt x="3339109" y="1848929"/>
                </a:lnTo>
                <a:lnTo>
                  <a:pt x="3583216" y="1683118"/>
                </a:lnTo>
                <a:lnTo>
                  <a:pt x="3749014" y="1927212"/>
                </a:lnTo>
                <a:lnTo>
                  <a:pt x="3749014" y="1868855"/>
                </a:lnTo>
                <a:lnTo>
                  <a:pt x="3610330" y="1664690"/>
                </a:lnTo>
                <a:lnTo>
                  <a:pt x="3854424" y="1498892"/>
                </a:lnTo>
                <a:lnTo>
                  <a:pt x="4020235" y="1742986"/>
                </a:lnTo>
                <a:lnTo>
                  <a:pt x="4020235" y="1684629"/>
                </a:lnTo>
                <a:lnTo>
                  <a:pt x="3881551" y="1480464"/>
                </a:lnTo>
                <a:lnTo>
                  <a:pt x="4125645" y="1314653"/>
                </a:lnTo>
                <a:lnTo>
                  <a:pt x="4291457" y="1558747"/>
                </a:lnTo>
                <a:lnTo>
                  <a:pt x="4291457" y="1500416"/>
                </a:lnTo>
                <a:lnTo>
                  <a:pt x="4152773" y="1296225"/>
                </a:lnTo>
                <a:lnTo>
                  <a:pt x="4396867" y="1130427"/>
                </a:lnTo>
                <a:lnTo>
                  <a:pt x="4562665" y="1374521"/>
                </a:lnTo>
                <a:lnTo>
                  <a:pt x="4562665" y="1316151"/>
                </a:lnTo>
                <a:lnTo>
                  <a:pt x="4378439" y="1044943"/>
                </a:lnTo>
                <a:lnTo>
                  <a:pt x="4378439" y="1103299"/>
                </a:lnTo>
                <a:lnTo>
                  <a:pt x="4134345" y="1269111"/>
                </a:lnTo>
                <a:lnTo>
                  <a:pt x="4107230" y="1229194"/>
                </a:lnTo>
                <a:lnTo>
                  <a:pt x="4107230" y="1287526"/>
                </a:lnTo>
                <a:lnTo>
                  <a:pt x="3863124" y="1453337"/>
                </a:lnTo>
                <a:lnTo>
                  <a:pt x="3835997" y="1413408"/>
                </a:lnTo>
                <a:lnTo>
                  <a:pt x="3835997" y="1471764"/>
                </a:lnTo>
                <a:lnTo>
                  <a:pt x="3591915" y="1637563"/>
                </a:lnTo>
                <a:lnTo>
                  <a:pt x="3564788" y="1597634"/>
                </a:lnTo>
                <a:lnTo>
                  <a:pt x="3564788" y="1655991"/>
                </a:lnTo>
                <a:lnTo>
                  <a:pt x="3320694" y="1821802"/>
                </a:lnTo>
                <a:lnTo>
                  <a:pt x="3293567" y="1781873"/>
                </a:lnTo>
                <a:lnTo>
                  <a:pt x="3293567" y="1840217"/>
                </a:lnTo>
                <a:lnTo>
                  <a:pt x="3049473" y="2006028"/>
                </a:lnTo>
                <a:lnTo>
                  <a:pt x="3022346" y="1966099"/>
                </a:lnTo>
                <a:lnTo>
                  <a:pt x="3022346" y="2024456"/>
                </a:lnTo>
                <a:lnTo>
                  <a:pt x="2778264" y="2190267"/>
                </a:lnTo>
                <a:lnTo>
                  <a:pt x="2751137" y="2150338"/>
                </a:lnTo>
                <a:lnTo>
                  <a:pt x="2751137" y="2208695"/>
                </a:lnTo>
                <a:lnTo>
                  <a:pt x="2507043" y="2374506"/>
                </a:lnTo>
                <a:lnTo>
                  <a:pt x="2479916" y="2334577"/>
                </a:lnTo>
                <a:lnTo>
                  <a:pt x="2479916" y="2392921"/>
                </a:lnTo>
                <a:lnTo>
                  <a:pt x="2235822" y="2558732"/>
                </a:lnTo>
                <a:lnTo>
                  <a:pt x="2208695" y="2518803"/>
                </a:lnTo>
                <a:lnTo>
                  <a:pt x="2208695" y="2577147"/>
                </a:lnTo>
                <a:lnTo>
                  <a:pt x="1964601" y="2742958"/>
                </a:lnTo>
                <a:lnTo>
                  <a:pt x="1937473" y="2703030"/>
                </a:lnTo>
                <a:lnTo>
                  <a:pt x="1937473" y="2761373"/>
                </a:lnTo>
                <a:lnTo>
                  <a:pt x="1693379" y="2927185"/>
                </a:lnTo>
                <a:lnTo>
                  <a:pt x="1666252" y="2887256"/>
                </a:lnTo>
                <a:lnTo>
                  <a:pt x="1666252" y="2945600"/>
                </a:lnTo>
                <a:lnTo>
                  <a:pt x="1422158" y="3111411"/>
                </a:lnTo>
                <a:lnTo>
                  <a:pt x="1395044" y="3071507"/>
                </a:lnTo>
                <a:lnTo>
                  <a:pt x="1395044" y="3129838"/>
                </a:lnTo>
                <a:lnTo>
                  <a:pt x="1150950" y="3295650"/>
                </a:lnTo>
                <a:lnTo>
                  <a:pt x="1123823" y="3255721"/>
                </a:lnTo>
                <a:lnTo>
                  <a:pt x="1123823" y="3314077"/>
                </a:lnTo>
                <a:lnTo>
                  <a:pt x="879729" y="3479876"/>
                </a:lnTo>
                <a:lnTo>
                  <a:pt x="852601" y="3439947"/>
                </a:lnTo>
                <a:lnTo>
                  <a:pt x="852601" y="3498304"/>
                </a:lnTo>
                <a:lnTo>
                  <a:pt x="608507" y="3664102"/>
                </a:lnTo>
                <a:lnTo>
                  <a:pt x="581393" y="3624199"/>
                </a:lnTo>
                <a:lnTo>
                  <a:pt x="581393" y="3682530"/>
                </a:lnTo>
                <a:lnTo>
                  <a:pt x="337299" y="3848328"/>
                </a:lnTo>
                <a:lnTo>
                  <a:pt x="171488" y="3604234"/>
                </a:lnTo>
                <a:lnTo>
                  <a:pt x="415582" y="3438423"/>
                </a:lnTo>
                <a:lnTo>
                  <a:pt x="581393" y="3682530"/>
                </a:lnTo>
                <a:lnTo>
                  <a:pt x="581393" y="3624199"/>
                </a:lnTo>
                <a:lnTo>
                  <a:pt x="442696" y="3420008"/>
                </a:lnTo>
                <a:lnTo>
                  <a:pt x="686790" y="3254197"/>
                </a:lnTo>
                <a:lnTo>
                  <a:pt x="852601" y="3498304"/>
                </a:lnTo>
                <a:lnTo>
                  <a:pt x="852601" y="3439947"/>
                </a:lnTo>
                <a:lnTo>
                  <a:pt x="713917" y="3235769"/>
                </a:lnTo>
                <a:lnTo>
                  <a:pt x="958011" y="3069971"/>
                </a:lnTo>
                <a:lnTo>
                  <a:pt x="1123823" y="3314077"/>
                </a:lnTo>
                <a:lnTo>
                  <a:pt x="1123823" y="3255721"/>
                </a:lnTo>
                <a:lnTo>
                  <a:pt x="985139" y="3051543"/>
                </a:lnTo>
                <a:lnTo>
                  <a:pt x="1229233" y="2885732"/>
                </a:lnTo>
                <a:lnTo>
                  <a:pt x="1395044" y="3129838"/>
                </a:lnTo>
                <a:lnTo>
                  <a:pt x="1395044" y="3071507"/>
                </a:lnTo>
                <a:lnTo>
                  <a:pt x="1256347" y="2867317"/>
                </a:lnTo>
                <a:lnTo>
                  <a:pt x="1500454" y="2701506"/>
                </a:lnTo>
                <a:lnTo>
                  <a:pt x="1666252" y="2945600"/>
                </a:lnTo>
                <a:lnTo>
                  <a:pt x="1666252" y="2887256"/>
                </a:lnTo>
                <a:lnTo>
                  <a:pt x="1527568" y="2683091"/>
                </a:lnTo>
                <a:lnTo>
                  <a:pt x="1771662" y="2517279"/>
                </a:lnTo>
                <a:lnTo>
                  <a:pt x="1937473" y="2761373"/>
                </a:lnTo>
                <a:lnTo>
                  <a:pt x="1937473" y="2703030"/>
                </a:lnTo>
                <a:lnTo>
                  <a:pt x="1798789" y="2498852"/>
                </a:lnTo>
                <a:lnTo>
                  <a:pt x="2042883" y="2333040"/>
                </a:lnTo>
                <a:lnTo>
                  <a:pt x="2208695" y="2577147"/>
                </a:lnTo>
                <a:lnTo>
                  <a:pt x="2208695" y="2518803"/>
                </a:lnTo>
                <a:lnTo>
                  <a:pt x="2070011" y="2314625"/>
                </a:lnTo>
                <a:lnTo>
                  <a:pt x="2314105" y="2148827"/>
                </a:lnTo>
                <a:lnTo>
                  <a:pt x="2479916" y="2392921"/>
                </a:lnTo>
                <a:lnTo>
                  <a:pt x="2479916" y="2334577"/>
                </a:lnTo>
                <a:lnTo>
                  <a:pt x="2341232" y="2130399"/>
                </a:lnTo>
                <a:lnTo>
                  <a:pt x="2585326" y="1964588"/>
                </a:lnTo>
                <a:lnTo>
                  <a:pt x="2751137" y="2208695"/>
                </a:lnTo>
                <a:lnTo>
                  <a:pt x="2751137" y="2150338"/>
                </a:lnTo>
                <a:lnTo>
                  <a:pt x="2612453" y="1946160"/>
                </a:lnTo>
                <a:lnTo>
                  <a:pt x="2856547" y="1780349"/>
                </a:lnTo>
                <a:lnTo>
                  <a:pt x="3022346" y="2024456"/>
                </a:lnTo>
                <a:lnTo>
                  <a:pt x="3022346" y="1966099"/>
                </a:lnTo>
                <a:lnTo>
                  <a:pt x="2883662" y="1761934"/>
                </a:lnTo>
                <a:lnTo>
                  <a:pt x="3127768" y="1596123"/>
                </a:lnTo>
                <a:lnTo>
                  <a:pt x="3293567" y="1840217"/>
                </a:lnTo>
                <a:lnTo>
                  <a:pt x="3293567" y="1781873"/>
                </a:lnTo>
                <a:lnTo>
                  <a:pt x="3154883" y="1577708"/>
                </a:lnTo>
                <a:lnTo>
                  <a:pt x="3398990" y="1411897"/>
                </a:lnTo>
                <a:lnTo>
                  <a:pt x="3564788" y="1655991"/>
                </a:lnTo>
                <a:lnTo>
                  <a:pt x="3564788" y="1597634"/>
                </a:lnTo>
                <a:lnTo>
                  <a:pt x="3426104" y="1393469"/>
                </a:lnTo>
                <a:lnTo>
                  <a:pt x="3670198" y="1227670"/>
                </a:lnTo>
                <a:lnTo>
                  <a:pt x="3835997" y="1471764"/>
                </a:lnTo>
                <a:lnTo>
                  <a:pt x="3835997" y="1413408"/>
                </a:lnTo>
                <a:lnTo>
                  <a:pt x="3697325" y="1209243"/>
                </a:lnTo>
                <a:lnTo>
                  <a:pt x="3941419" y="1043432"/>
                </a:lnTo>
                <a:lnTo>
                  <a:pt x="4107230" y="1287526"/>
                </a:lnTo>
                <a:lnTo>
                  <a:pt x="4107230" y="1229194"/>
                </a:lnTo>
                <a:lnTo>
                  <a:pt x="3968546" y="1025004"/>
                </a:lnTo>
                <a:lnTo>
                  <a:pt x="4212628" y="859205"/>
                </a:lnTo>
                <a:lnTo>
                  <a:pt x="4378439" y="1103299"/>
                </a:lnTo>
                <a:lnTo>
                  <a:pt x="4378439" y="1044943"/>
                </a:lnTo>
                <a:lnTo>
                  <a:pt x="4194213" y="773734"/>
                </a:lnTo>
                <a:lnTo>
                  <a:pt x="4194213" y="832091"/>
                </a:lnTo>
                <a:lnTo>
                  <a:pt x="3950119" y="997889"/>
                </a:lnTo>
                <a:lnTo>
                  <a:pt x="3922992" y="957961"/>
                </a:lnTo>
                <a:lnTo>
                  <a:pt x="3922992" y="1016317"/>
                </a:lnTo>
                <a:lnTo>
                  <a:pt x="3678898" y="1182128"/>
                </a:lnTo>
                <a:lnTo>
                  <a:pt x="3651770" y="1142199"/>
                </a:lnTo>
                <a:lnTo>
                  <a:pt x="3651770" y="1200543"/>
                </a:lnTo>
                <a:lnTo>
                  <a:pt x="3407676" y="1366354"/>
                </a:lnTo>
                <a:lnTo>
                  <a:pt x="3380562" y="1326438"/>
                </a:lnTo>
                <a:lnTo>
                  <a:pt x="3380562" y="1384769"/>
                </a:lnTo>
                <a:lnTo>
                  <a:pt x="3136455" y="1550581"/>
                </a:lnTo>
                <a:lnTo>
                  <a:pt x="3109341" y="1510665"/>
                </a:lnTo>
                <a:lnTo>
                  <a:pt x="3109341" y="1569008"/>
                </a:lnTo>
                <a:lnTo>
                  <a:pt x="2865234" y="1734820"/>
                </a:lnTo>
                <a:lnTo>
                  <a:pt x="2838119" y="1694903"/>
                </a:lnTo>
                <a:lnTo>
                  <a:pt x="2838119" y="1753235"/>
                </a:lnTo>
                <a:lnTo>
                  <a:pt x="2594025" y="1919033"/>
                </a:lnTo>
                <a:lnTo>
                  <a:pt x="2566898" y="1879104"/>
                </a:lnTo>
                <a:lnTo>
                  <a:pt x="2566898" y="1937461"/>
                </a:lnTo>
                <a:lnTo>
                  <a:pt x="2322804" y="2103272"/>
                </a:lnTo>
                <a:lnTo>
                  <a:pt x="2295677" y="2063343"/>
                </a:lnTo>
                <a:lnTo>
                  <a:pt x="2295677" y="2121687"/>
                </a:lnTo>
                <a:lnTo>
                  <a:pt x="2051583" y="2287498"/>
                </a:lnTo>
                <a:lnTo>
                  <a:pt x="2024468" y="2247582"/>
                </a:lnTo>
                <a:lnTo>
                  <a:pt x="2024468" y="2305926"/>
                </a:lnTo>
                <a:lnTo>
                  <a:pt x="1780362" y="2471737"/>
                </a:lnTo>
                <a:lnTo>
                  <a:pt x="1753247" y="2431821"/>
                </a:lnTo>
                <a:lnTo>
                  <a:pt x="1753247" y="2490152"/>
                </a:lnTo>
                <a:lnTo>
                  <a:pt x="1509153" y="2655963"/>
                </a:lnTo>
                <a:lnTo>
                  <a:pt x="1482026" y="2616035"/>
                </a:lnTo>
                <a:lnTo>
                  <a:pt x="1482026" y="2674378"/>
                </a:lnTo>
                <a:lnTo>
                  <a:pt x="1237932" y="2840190"/>
                </a:lnTo>
                <a:lnTo>
                  <a:pt x="1210805" y="2800261"/>
                </a:lnTo>
                <a:lnTo>
                  <a:pt x="1210805" y="2858617"/>
                </a:lnTo>
                <a:lnTo>
                  <a:pt x="966711" y="3024416"/>
                </a:lnTo>
                <a:lnTo>
                  <a:pt x="939584" y="2984487"/>
                </a:lnTo>
                <a:lnTo>
                  <a:pt x="939584" y="3042843"/>
                </a:lnTo>
                <a:lnTo>
                  <a:pt x="695490" y="3208655"/>
                </a:lnTo>
                <a:lnTo>
                  <a:pt x="668362" y="3168726"/>
                </a:lnTo>
                <a:lnTo>
                  <a:pt x="668362" y="3227070"/>
                </a:lnTo>
                <a:lnTo>
                  <a:pt x="424268" y="3392881"/>
                </a:lnTo>
                <a:lnTo>
                  <a:pt x="258470" y="3148787"/>
                </a:lnTo>
                <a:lnTo>
                  <a:pt x="502564" y="2982988"/>
                </a:lnTo>
                <a:lnTo>
                  <a:pt x="668362" y="3227070"/>
                </a:lnTo>
                <a:lnTo>
                  <a:pt x="668362" y="3168726"/>
                </a:lnTo>
                <a:lnTo>
                  <a:pt x="529691" y="2964561"/>
                </a:lnTo>
                <a:lnTo>
                  <a:pt x="773785" y="2798762"/>
                </a:lnTo>
                <a:lnTo>
                  <a:pt x="939584" y="3042843"/>
                </a:lnTo>
                <a:lnTo>
                  <a:pt x="939584" y="2984487"/>
                </a:lnTo>
                <a:lnTo>
                  <a:pt x="800912" y="2780334"/>
                </a:lnTo>
                <a:lnTo>
                  <a:pt x="1045006" y="2614523"/>
                </a:lnTo>
                <a:lnTo>
                  <a:pt x="1210805" y="2858617"/>
                </a:lnTo>
                <a:lnTo>
                  <a:pt x="1210805" y="2800261"/>
                </a:lnTo>
                <a:lnTo>
                  <a:pt x="1072121" y="2596096"/>
                </a:lnTo>
                <a:lnTo>
                  <a:pt x="1316228" y="2430284"/>
                </a:lnTo>
                <a:lnTo>
                  <a:pt x="1482026" y="2674378"/>
                </a:lnTo>
                <a:lnTo>
                  <a:pt x="1482026" y="2616035"/>
                </a:lnTo>
                <a:lnTo>
                  <a:pt x="1343342" y="2411869"/>
                </a:lnTo>
                <a:lnTo>
                  <a:pt x="1587436" y="2246058"/>
                </a:lnTo>
                <a:lnTo>
                  <a:pt x="1753247" y="2490152"/>
                </a:lnTo>
                <a:lnTo>
                  <a:pt x="1753247" y="2431821"/>
                </a:lnTo>
                <a:lnTo>
                  <a:pt x="1614563" y="2227630"/>
                </a:lnTo>
                <a:lnTo>
                  <a:pt x="1858657" y="2061832"/>
                </a:lnTo>
                <a:lnTo>
                  <a:pt x="2024468" y="2305926"/>
                </a:lnTo>
                <a:lnTo>
                  <a:pt x="2024468" y="2247582"/>
                </a:lnTo>
                <a:lnTo>
                  <a:pt x="1885784" y="2043404"/>
                </a:lnTo>
                <a:lnTo>
                  <a:pt x="2129879" y="1877606"/>
                </a:lnTo>
                <a:lnTo>
                  <a:pt x="2295677" y="2121687"/>
                </a:lnTo>
                <a:lnTo>
                  <a:pt x="2295677" y="2063343"/>
                </a:lnTo>
                <a:lnTo>
                  <a:pt x="2156993" y="1859178"/>
                </a:lnTo>
                <a:lnTo>
                  <a:pt x="2401100" y="1693367"/>
                </a:lnTo>
                <a:lnTo>
                  <a:pt x="2566898" y="1937461"/>
                </a:lnTo>
                <a:lnTo>
                  <a:pt x="2566898" y="1879104"/>
                </a:lnTo>
                <a:lnTo>
                  <a:pt x="2428227" y="1674939"/>
                </a:lnTo>
                <a:lnTo>
                  <a:pt x="2672308" y="1509141"/>
                </a:lnTo>
                <a:lnTo>
                  <a:pt x="2838119" y="1753235"/>
                </a:lnTo>
                <a:lnTo>
                  <a:pt x="2838119" y="1694903"/>
                </a:lnTo>
                <a:lnTo>
                  <a:pt x="2699435" y="1490713"/>
                </a:lnTo>
                <a:lnTo>
                  <a:pt x="2943542" y="1324902"/>
                </a:lnTo>
                <a:lnTo>
                  <a:pt x="3109341" y="1569008"/>
                </a:lnTo>
                <a:lnTo>
                  <a:pt x="3109341" y="1510665"/>
                </a:lnTo>
                <a:lnTo>
                  <a:pt x="2970657" y="1306487"/>
                </a:lnTo>
                <a:lnTo>
                  <a:pt x="3214751" y="1140675"/>
                </a:lnTo>
                <a:lnTo>
                  <a:pt x="3380562" y="1384769"/>
                </a:lnTo>
                <a:lnTo>
                  <a:pt x="3380562" y="1326438"/>
                </a:lnTo>
                <a:lnTo>
                  <a:pt x="3241878" y="1122248"/>
                </a:lnTo>
                <a:lnTo>
                  <a:pt x="3485972" y="956449"/>
                </a:lnTo>
                <a:lnTo>
                  <a:pt x="3651770" y="1200543"/>
                </a:lnTo>
                <a:lnTo>
                  <a:pt x="3651770" y="1142199"/>
                </a:lnTo>
                <a:lnTo>
                  <a:pt x="3513086" y="938022"/>
                </a:lnTo>
                <a:lnTo>
                  <a:pt x="3757193" y="772210"/>
                </a:lnTo>
                <a:lnTo>
                  <a:pt x="3922992" y="1016317"/>
                </a:lnTo>
                <a:lnTo>
                  <a:pt x="3922992" y="957961"/>
                </a:lnTo>
                <a:lnTo>
                  <a:pt x="3784308" y="753795"/>
                </a:lnTo>
                <a:lnTo>
                  <a:pt x="4028402" y="587984"/>
                </a:lnTo>
                <a:lnTo>
                  <a:pt x="4194213" y="832091"/>
                </a:lnTo>
                <a:lnTo>
                  <a:pt x="4194213" y="773734"/>
                </a:lnTo>
                <a:lnTo>
                  <a:pt x="4009987" y="502513"/>
                </a:lnTo>
                <a:lnTo>
                  <a:pt x="4009987" y="560870"/>
                </a:lnTo>
                <a:lnTo>
                  <a:pt x="3765893" y="726668"/>
                </a:lnTo>
                <a:lnTo>
                  <a:pt x="3738765" y="686739"/>
                </a:lnTo>
                <a:lnTo>
                  <a:pt x="3738765" y="745096"/>
                </a:lnTo>
                <a:lnTo>
                  <a:pt x="3494671" y="910907"/>
                </a:lnTo>
                <a:lnTo>
                  <a:pt x="3467544" y="870978"/>
                </a:lnTo>
                <a:lnTo>
                  <a:pt x="3467544" y="929335"/>
                </a:lnTo>
                <a:lnTo>
                  <a:pt x="3223450" y="1095133"/>
                </a:lnTo>
                <a:lnTo>
                  <a:pt x="3196336" y="1055217"/>
                </a:lnTo>
                <a:lnTo>
                  <a:pt x="3196336" y="1113561"/>
                </a:lnTo>
                <a:lnTo>
                  <a:pt x="2952229" y="1279372"/>
                </a:lnTo>
                <a:lnTo>
                  <a:pt x="2925114" y="1239456"/>
                </a:lnTo>
                <a:lnTo>
                  <a:pt x="2925114" y="1297787"/>
                </a:lnTo>
                <a:lnTo>
                  <a:pt x="2681008" y="1463598"/>
                </a:lnTo>
                <a:lnTo>
                  <a:pt x="2653893" y="1423682"/>
                </a:lnTo>
                <a:lnTo>
                  <a:pt x="2653893" y="1482013"/>
                </a:lnTo>
                <a:lnTo>
                  <a:pt x="2409799" y="1647825"/>
                </a:lnTo>
                <a:lnTo>
                  <a:pt x="2382672" y="1607896"/>
                </a:lnTo>
                <a:lnTo>
                  <a:pt x="2382672" y="1666252"/>
                </a:lnTo>
                <a:lnTo>
                  <a:pt x="2138578" y="1832063"/>
                </a:lnTo>
                <a:lnTo>
                  <a:pt x="2111451" y="1792135"/>
                </a:lnTo>
                <a:lnTo>
                  <a:pt x="2111451" y="1850478"/>
                </a:lnTo>
                <a:lnTo>
                  <a:pt x="1867357" y="2016290"/>
                </a:lnTo>
                <a:lnTo>
                  <a:pt x="1840230" y="1976361"/>
                </a:lnTo>
                <a:lnTo>
                  <a:pt x="1840230" y="2034705"/>
                </a:lnTo>
                <a:lnTo>
                  <a:pt x="1596136" y="2200516"/>
                </a:lnTo>
                <a:lnTo>
                  <a:pt x="1569021" y="2160600"/>
                </a:lnTo>
                <a:lnTo>
                  <a:pt x="1569021" y="2218931"/>
                </a:lnTo>
                <a:lnTo>
                  <a:pt x="1324914" y="2384742"/>
                </a:lnTo>
                <a:lnTo>
                  <a:pt x="1297800" y="2344826"/>
                </a:lnTo>
                <a:lnTo>
                  <a:pt x="1297800" y="2403170"/>
                </a:lnTo>
                <a:lnTo>
                  <a:pt x="1053706" y="2568968"/>
                </a:lnTo>
                <a:lnTo>
                  <a:pt x="1026579" y="2529040"/>
                </a:lnTo>
                <a:lnTo>
                  <a:pt x="1026579" y="2587396"/>
                </a:lnTo>
                <a:lnTo>
                  <a:pt x="782485" y="2753207"/>
                </a:lnTo>
                <a:lnTo>
                  <a:pt x="755357" y="2713278"/>
                </a:lnTo>
                <a:lnTo>
                  <a:pt x="755357" y="2771635"/>
                </a:lnTo>
                <a:lnTo>
                  <a:pt x="511263" y="2937433"/>
                </a:lnTo>
                <a:lnTo>
                  <a:pt x="484136" y="2897505"/>
                </a:lnTo>
                <a:lnTo>
                  <a:pt x="484136" y="2955861"/>
                </a:lnTo>
                <a:lnTo>
                  <a:pt x="240042" y="3121660"/>
                </a:lnTo>
                <a:lnTo>
                  <a:pt x="74231" y="2877566"/>
                </a:lnTo>
                <a:lnTo>
                  <a:pt x="318325" y="2711754"/>
                </a:lnTo>
                <a:lnTo>
                  <a:pt x="484136" y="2955861"/>
                </a:lnTo>
                <a:lnTo>
                  <a:pt x="484136" y="2897505"/>
                </a:lnTo>
                <a:lnTo>
                  <a:pt x="345452" y="2693327"/>
                </a:lnTo>
                <a:lnTo>
                  <a:pt x="589546" y="2527528"/>
                </a:lnTo>
                <a:lnTo>
                  <a:pt x="755357" y="2771635"/>
                </a:lnTo>
                <a:lnTo>
                  <a:pt x="755357" y="2713278"/>
                </a:lnTo>
                <a:lnTo>
                  <a:pt x="616673" y="2509101"/>
                </a:lnTo>
                <a:lnTo>
                  <a:pt x="860767" y="2343302"/>
                </a:lnTo>
                <a:lnTo>
                  <a:pt x="1026579" y="2587396"/>
                </a:lnTo>
                <a:lnTo>
                  <a:pt x="1026579" y="2529040"/>
                </a:lnTo>
                <a:lnTo>
                  <a:pt x="887895" y="2324874"/>
                </a:lnTo>
                <a:lnTo>
                  <a:pt x="1131989" y="2159063"/>
                </a:lnTo>
                <a:lnTo>
                  <a:pt x="1297800" y="2403170"/>
                </a:lnTo>
                <a:lnTo>
                  <a:pt x="1297800" y="2344826"/>
                </a:lnTo>
                <a:lnTo>
                  <a:pt x="1159116" y="2140648"/>
                </a:lnTo>
                <a:lnTo>
                  <a:pt x="1403210" y="1974837"/>
                </a:lnTo>
                <a:lnTo>
                  <a:pt x="1569021" y="2218931"/>
                </a:lnTo>
                <a:lnTo>
                  <a:pt x="1569021" y="2160600"/>
                </a:lnTo>
                <a:lnTo>
                  <a:pt x="1430324" y="1956409"/>
                </a:lnTo>
                <a:lnTo>
                  <a:pt x="1674418" y="1790611"/>
                </a:lnTo>
                <a:lnTo>
                  <a:pt x="1840230" y="2034705"/>
                </a:lnTo>
                <a:lnTo>
                  <a:pt x="1840230" y="1976361"/>
                </a:lnTo>
                <a:lnTo>
                  <a:pt x="1701546" y="1772183"/>
                </a:lnTo>
                <a:lnTo>
                  <a:pt x="1945640" y="1606372"/>
                </a:lnTo>
                <a:lnTo>
                  <a:pt x="2111451" y="1850478"/>
                </a:lnTo>
                <a:lnTo>
                  <a:pt x="2111451" y="1792135"/>
                </a:lnTo>
                <a:lnTo>
                  <a:pt x="1972767" y="1587957"/>
                </a:lnTo>
                <a:lnTo>
                  <a:pt x="2216861" y="1422146"/>
                </a:lnTo>
                <a:lnTo>
                  <a:pt x="2382672" y="1666252"/>
                </a:lnTo>
                <a:lnTo>
                  <a:pt x="2382672" y="1607896"/>
                </a:lnTo>
                <a:lnTo>
                  <a:pt x="2243988" y="1403718"/>
                </a:lnTo>
                <a:lnTo>
                  <a:pt x="2488082" y="1237919"/>
                </a:lnTo>
                <a:lnTo>
                  <a:pt x="2653893" y="1482013"/>
                </a:lnTo>
                <a:lnTo>
                  <a:pt x="2653893" y="1423682"/>
                </a:lnTo>
                <a:lnTo>
                  <a:pt x="2515197" y="1219492"/>
                </a:lnTo>
                <a:lnTo>
                  <a:pt x="2759303" y="1053680"/>
                </a:lnTo>
                <a:lnTo>
                  <a:pt x="2925114" y="1297787"/>
                </a:lnTo>
                <a:lnTo>
                  <a:pt x="2925114" y="1239456"/>
                </a:lnTo>
                <a:lnTo>
                  <a:pt x="2786418" y="1035265"/>
                </a:lnTo>
                <a:lnTo>
                  <a:pt x="3030524" y="869454"/>
                </a:lnTo>
                <a:lnTo>
                  <a:pt x="3196336" y="1113561"/>
                </a:lnTo>
                <a:lnTo>
                  <a:pt x="3196336" y="1055217"/>
                </a:lnTo>
                <a:lnTo>
                  <a:pt x="3057639" y="851027"/>
                </a:lnTo>
                <a:lnTo>
                  <a:pt x="3301733" y="685228"/>
                </a:lnTo>
                <a:lnTo>
                  <a:pt x="3467544" y="929335"/>
                </a:lnTo>
                <a:lnTo>
                  <a:pt x="3467544" y="870978"/>
                </a:lnTo>
                <a:lnTo>
                  <a:pt x="3328860" y="666800"/>
                </a:lnTo>
                <a:lnTo>
                  <a:pt x="3572954" y="500989"/>
                </a:lnTo>
                <a:lnTo>
                  <a:pt x="3738765" y="745096"/>
                </a:lnTo>
                <a:lnTo>
                  <a:pt x="3738765" y="686739"/>
                </a:lnTo>
                <a:lnTo>
                  <a:pt x="3600081" y="482561"/>
                </a:lnTo>
                <a:lnTo>
                  <a:pt x="3844175" y="316763"/>
                </a:lnTo>
                <a:lnTo>
                  <a:pt x="4009987" y="560870"/>
                </a:lnTo>
                <a:lnTo>
                  <a:pt x="4009987" y="502513"/>
                </a:lnTo>
                <a:lnTo>
                  <a:pt x="3825748" y="231279"/>
                </a:lnTo>
                <a:lnTo>
                  <a:pt x="3825748" y="289648"/>
                </a:lnTo>
                <a:lnTo>
                  <a:pt x="3581654" y="455447"/>
                </a:lnTo>
                <a:lnTo>
                  <a:pt x="3554539" y="415531"/>
                </a:lnTo>
                <a:lnTo>
                  <a:pt x="3554539" y="473875"/>
                </a:lnTo>
                <a:lnTo>
                  <a:pt x="3310445" y="639686"/>
                </a:lnTo>
                <a:lnTo>
                  <a:pt x="3283318" y="599757"/>
                </a:lnTo>
                <a:lnTo>
                  <a:pt x="3283318" y="658114"/>
                </a:lnTo>
                <a:lnTo>
                  <a:pt x="3039224" y="823912"/>
                </a:lnTo>
                <a:lnTo>
                  <a:pt x="3012109" y="784009"/>
                </a:lnTo>
                <a:lnTo>
                  <a:pt x="3012109" y="842340"/>
                </a:lnTo>
                <a:lnTo>
                  <a:pt x="2768003" y="1008151"/>
                </a:lnTo>
                <a:lnTo>
                  <a:pt x="2740888" y="968235"/>
                </a:lnTo>
                <a:lnTo>
                  <a:pt x="2740888" y="1026566"/>
                </a:lnTo>
                <a:lnTo>
                  <a:pt x="2496782" y="1192377"/>
                </a:lnTo>
                <a:lnTo>
                  <a:pt x="2469654" y="1152448"/>
                </a:lnTo>
                <a:lnTo>
                  <a:pt x="2469654" y="1210792"/>
                </a:lnTo>
                <a:lnTo>
                  <a:pt x="2225573" y="1376603"/>
                </a:lnTo>
                <a:lnTo>
                  <a:pt x="2198446" y="1336675"/>
                </a:lnTo>
                <a:lnTo>
                  <a:pt x="2198446" y="1395031"/>
                </a:lnTo>
                <a:lnTo>
                  <a:pt x="1954352" y="1560842"/>
                </a:lnTo>
                <a:lnTo>
                  <a:pt x="1927225" y="1520913"/>
                </a:lnTo>
                <a:lnTo>
                  <a:pt x="1927225" y="1579270"/>
                </a:lnTo>
                <a:lnTo>
                  <a:pt x="1683131" y="1745068"/>
                </a:lnTo>
                <a:lnTo>
                  <a:pt x="1656003" y="1705140"/>
                </a:lnTo>
                <a:lnTo>
                  <a:pt x="1656003" y="1763483"/>
                </a:lnTo>
                <a:lnTo>
                  <a:pt x="1411909" y="1929295"/>
                </a:lnTo>
                <a:lnTo>
                  <a:pt x="1384782" y="1889366"/>
                </a:lnTo>
                <a:lnTo>
                  <a:pt x="1384782" y="1947710"/>
                </a:lnTo>
                <a:lnTo>
                  <a:pt x="1140688" y="2113521"/>
                </a:lnTo>
                <a:lnTo>
                  <a:pt x="1113561" y="2073592"/>
                </a:lnTo>
                <a:lnTo>
                  <a:pt x="1113561" y="2131936"/>
                </a:lnTo>
                <a:lnTo>
                  <a:pt x="869467" y="2297747"/>
                </a:lnTo>
                <a:lnTo>
                  <a:pt x="842352" y="2257831"/>
                </a:lnTo>
                <a:lnTo>
                  <a:pt x="842352" y="2316175"/>
                </a:lnTo>
                <a:lnTo>
                  <a:pt x="598258" y="2481986"/>
                </a:lnTo>
                <a:lnTo>
                  <a:pt x="571131" y="2442057"/>
                </a:lnTo>
                <a:lnTo>
                  <a:pt x="571131" y="2500414"/>
                </a:lnTo>
                <a:lnTo>
                  <a:pt x="327037" y="2666212"/>
                </a:lnTo>
                <a:lnTo>
                  <a:pt x="161226" y="2422118"/>
                </a:lnTo>
                <a:lnTo>
                  <a:pt x="405320" y="2256307"/>
                </a:lnTo>
                <a:lnTo>
                  <a:pt x="571131" y="2500414"/>
                </a:lnTo>
                <a:lnTo>
                  <a:pt x="571131" y="2442057"/>
                </a:lnTo>
                <a:lnTo>
                  <a:pt x="432447" y="2237879"/>
                </a:lnTo>
                <a:lnTo>
                  <a:pt x="676541" y="2072081"/>
                </a:lnTo>
                <a:lnTo>
                  <a:pt x="842352" y="2316175"/>
                </a:lnTo>
                <a:lnTo>
                  <a:pt x="842352" y="2257831"/>
                </a:lnTo>
                <a:lnTo>
                  <a:pt x="703668" y="2053653"/>
                </a:lnTo>
                <a:lnTo>
                  <a:pt x="947762" y="1887842"/>
                </a:lnTo>
                <a:lnTo>
                  <a:pt x="1113561" y="2131936"/>
                </a:lnTo>
                <a:lnTo>
                  <a:pt x="1113561" y="2073592"/>
                </a:lnTo>
                <a:lnTo>
                  <a:pt x="974877" y="1869427"/>
                </a:lnTo>
                <a:lnTo>
                  <a:pt x="1218984" y="1703616"/>
                </a:lnTo>
                <a:lnTo>
                  <a:pt x="1384782" y="1947710"/>
                </a:lnTo>
                <a:lnTo>
                  <a:pt x="1384782" y="1889366"/>
                </a:lnTo>
                <a:lnTo>
                  <a:pt x="1246098" y="1685201"/>
                </a:lnTo>
                <a:lnTo>
                  <a:pt x="1490192" y="1519389"/>
                </a:lnTo>
                <a:lnTo>
                  <a:pt x="1656003" y="1763483"/>
                </a:lnTo>
                <a:lnTo>
                  <a:pt x="1656003" y="1705140"/>
                </a:lnTo>
                <a:lnTo>
                  <a:pt x="1517319" y="1500962"/>
                </a:lnTo>
                <a:lnTo>
                  <a:pt x="1761413" y="1335163"/>
                </a:lnTo>
                <a:lnTo>
                  <a:pt x="1927225" y="1579270"/>
                </a:lnTo>
                <a:lnTo>
                  <a:pt x="1927225" y="1520913"/>
                </a:lnTo>
                <a:lnTo>
                  <a:pt x="1788541" y="1316736"/>
                </a:lnTo>
                <a:lnTo>
                  <a:pt x="2032635" y="1150924"/>
                </a:lnTo>
                <a:lnTo>
                  <a:pt x="2198446" y="1395031"/>
                </a:lnTo>
                <a:lnTo>
                  <a:pt x="2198446" y="1336675"/>
                </a:lnTo>
                <a:lnTo>
                  <a:pt x="2059762" y="1132497"/>
                </a:lnTo>
                <a:lnTo>
                  <a:pt x="2303856" y="966698"/>
                </a:lnTo>
                <a:lnTo>
                  <a:pt x="2469654" y="1210792"/>
                </a:lnTo>
                <a:lnTo>
                  <a:pt x="2469654" y="1152448"/>
                </a:lnTo>
                <a:lnTo>
                  <a:pt x="2330970" y="948283"/>
                </a:lnTo>
                <a:lnTo>
                  <a:pt x="2575077" y="782459"/>
                </a:lnTo>
                <a:lnTo>
                  <a:pt x="2740888" y="1026566"/>
                </a:lnTo>
                <a:lnTo>
                  <a:pt x="2740888" y="968235"/>
                </a:lnTo>
                <a:lnTo>
                  <a:pt x="2602192" y="764044"/>
                </a:lnTo>
                <a:lnTo>
                  <a:pt x="2846298" y="598233"/>
                </a:lnTo>
                <a:lnTo>
                  <a:pt x="3012109" y="842340"/>
                </a:lnTo>
                <a:lnTo>
                  <a:pt x="3012109" y="784009"/>
                </a:lnTo>
                <a:lnTo>
                  <a:pt x="2873413" y="579818"/>
                </a:lnTo>
                <a:lnTo>
                  <a:pt x="3117507" y="414007"/>
                </a:lnTo>
                <a:lnTo>
                  <a:pt x="3283318" y="658114"/>
                </a:lnTo>
                <a:lnTo>
                  <a:pt x="3283318" y="599757"/>
                </a:lnTo>
                <a:lnTo>
                  <a:pt x="3144634" y="395579"/>
                </a:lnTo>
                <a:lnTo>
                  <a:pt x="3388728" y="229781"/>
                </a:lnTo>
                <a:lnTo>
                  <a:pt x="3554539" y="473875"/>
                </a:lnTo>
                <a:lnTo>
                  <a:pt x="3554539" y="415531"/>
                </a:lnTo>
                <a:lnTo>
                  <a:pt x="3415855" y="211353"/>
                </a:lnTo>
                <a:lnTo>
                  <a:pt x="3659949" y="45542"/>
                </a:lnTo>
                <a:lnTo>
                  <a:pt x="3825748" y="289648"/>
                </a:lnTo>
                <a:lnTo>
                  <a:pt x="3825748" y="231279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30"/>
                </a:lnTo>
                <a:lnTo>
                  <a:pt x="134099" y="2440546"/>
                </a:lnTo>
                <a:lnTo>
                  <a:pt x="299910" y="2684640"/>
                </a:lnTo>
                <a:lnTo>
                  <a:pt x="55816" y="2850438"/>
                </a:lnTo>
                <a:lnTo>
                  <a:pt x="0" y="2768257"/>
                </a:lnTo>
                <a:lnTo>
                  <a:pt x="0" y="2826601"/>
                </a:lnTo>
                <a:lnTo>
                  <a:pt x="28689" y="2868866"/>
                </a:lnTo>
                <a:lnTo>
                  <a:pt x="0" y="2888348"/>
                </a:lnTo>
                <a:lnTo>
                  <a:pt x="0" y="2927985"/>
                </a:lnTo>
                <a:lnTo>
                  <a:pt x="47117" y="2895981"/>
                </a:lnTo>
                <a:lnTo>
                  <a:pt x="212928" y="3140087"/>
                </a:lnTo>
                <a:lnTo>
                  <a:pt x="0" y="3284715"/>
                </a:lnTo>
                <a:lnTo>
                  <a:pt x="0" y="3324352"/>
                </a:lnTo>
                <a:lnTo>
                  <a:pt x="231355" y="3167215"/>
                </a:lnTo>
                <a:lnTo>
                  <a:pt x="397154" y="3411296"/>
                </a:lnTo>
                <a:lnTo>
                  <a:pt x="153060" y="3577107"/>
                </a:lnTo>
                <a:lnTo>
                  <a:pt x="0" y="3351758"/>
                </a:lnTo>
                <a:lnTo>
                  <a:pt x="0" y="3410115"/>
                </a:lnTo>
                <a:lnTo>
                  <a:pt x="125933" y="3595522"/>
                </a:lnTo>
                <a:lnTo>
                  <a:pt x="0" y="3681069"/>
                </a:lnTo>
                <a:lnTo>
                  <a:pt x="0" y="3720706"/>
                </a:lnTo>
                <a:lnTo>
                  <a:pt x="144360" y="3622649"/>
                </a:lnTo>
                <a:lnTo>
                  <a:pt x="310172" y="3866756"/>
                </a:lnTo>
                <a:lnTo>
                  <a:pt x="66078" y="4032554"/>
                </a:lnTo>
                <a:lnTo>
                  <a:pt x="0" y="3935272"/>
                </a:lnTo>
                <a:lnTo>
                  <a:pt x="0" y="3993629"/>
                </a:lnTo>
                <a:lnTo>
                  <a:pt x="38950" y="4050982"/>
                </a:lnTo>
                <a:lnTo>
                  <a:pt x="0" y="4077436"/>
                </a:lnTo>
                <a:lnTo>
                  <a:pt x="0" y="4117073"/>
                </a:lnTo>
                <a:lnTo>
                  <a:pt x="57365" y="4078109"/>
                </a:lnTo>
                <a:lnTo>
                  <a:pt x="223177" y="4322203"/>
                </a:lnTo>
                <a:lnTo>
                  <a:pt x="0" y="4473791"/>
                </a:lnTo>
                <a:lnTo>
                  <a:pt x="0" y="4513427"/>
                </a:lnTo>
                <a:lnTo>
                  <a:pt x="241592" y="4349318"/>
                </a:lnTo>
                <a:lnTo>
                  <a:pt x="407403" y="4593425"/>
                </a:lnTo>
                <a:lnTo>
                  <a:pt x="163309" y="4759223"/>
                </a:lnTo>
                <a:lnTo>
                  <a:pt x="0" y="4518787"/>
                </a:lnTo>
                <a:lnTo>
                  <a:pt x="0" y="4577143"/>
                </a:lnTo>
                <a:lnTo>
                  <a:pt x="136182" y="4777651"/>
                </a:lnTo>
                <a:lnTo>
                  <a:pt x="0" y="4870158"/>
                </a:lnTo>
                <a:lnTo>
                  <a:pt x="0" y="4909794"/>
                </a:lnTo>
                <a:lnTo>
                  <a:pt x="154609" y="4804778"/>
                </a:lnTo>
                <a:lnTo>
                  <a:pt x="320408" y="5048859"/>
                </a:lnTo>
                <a:lnTo>
                  <a:pt x="76314" y="5214671"/>
                </a:lnTo>
                <a:lnTo>
                  <a:pt x="0" y="5102301"/>
                </a:lnTo>
                <a:lnTo>
                  <a:pt x="0" y="5160657"/>
                </a:lnTo>
                <a:lnTo>
                  <a:pt x="49199" y="5233098"/>
                </a:lnTo>
                <a:lnTo>
                  <a:pt x="0" y="5266512"/>
                </a:lnTo>
                <a:lnTo>
                  <a:pt x="0" y="5306149"/>
                </a:lnTo>
                <a:lnTo>
                  <a:pt x="67614" y="5260225"/>
                </a:lnTo>
                <a:lnTo>
                  <a:pt x="233426" y="5504319"/>
                </a:lnTo>
                <a:lnTo>
                  <a:pt x="0" y="5662879"/>
                </a:lnTo>
                <a:lnTo>
                  <a:pt x="0" y="5685815"/>
                </a:lnTo>
                <a:lnTo>
                  <a:pt x="0" y="5702503"/>
                </a:lnTo>
                <a:lnTo>
                  <a:pt x="0" y="5744159"/>
                </a:lnTo>
                <a:lnTo>
                  <a:pt x="146443" y="5959767"/>
                </a:lnTo>
                <a:lnTo>
                  <a:pt x="0" y="6059233"/>
                </a:lnTo>
                <a:lnTo>
                  <a:pt x="0" y="6098870"/>
                </a:lnTo>
                <a:lnTo>
                  <a:pt x="164858" y="5986881"/>
                </a:lnTo>
                <a:lnTo>
                  <a:pt x="330669" y="6230975"/>
                </a:lnTo>
                <a:lnTo>
                  <a:pt x="86563" y="6396787"/>
                </a:lnTo>
                <a:lnTo>
                  <a:pt x="0" y="6269329"/>
                </a:lnTo>
                <a:lnTo>
                  <a:pt x="0" y="6327673"/>
                </a:lnTo>
                <a:lnTo>
                  <a:pt x="59448" y="6415214"/>
                </a:lnTo>
                <a:lnTo>
                  <a:pt x="0" y="6455588"/>
                </a:lnTo>
                <a:lnTo>
                  <a:pt x="0" y="6495224"/>
                </a:lnTo>
                <a:lnTo>
                  <a:pt x="77876" y="6442329"/>
                </a:lnTo>
                <a:lnTo>
                  <a:pt x="243687" y="6686436"/>
                </a:lnTo>
                <a:lnTo>
                  <a:pt x="0" y="6851955"/>
                </a:lnTo>
                <a:lnTo>
                  <a:pt x="0" y="6852844"/>
                </a:lnTo>
                <a:lnTo>
                  <a:pt x="0" y="6891591"/>
                </a:lnTo>
                <a:lnTo>
                  <a:pt x="0" y="6911187"/>
                </a:lnTo>
                <a:lnTo>
                  <a:pt x="156692" y="7141870"/>
                </a:lnTo>
                <a:lnTo>
                  <a:pt x="0" y="7248309"/>
                </a:lnTo>
                <a:lnTo>
                  <a:pt x="0" y="7287946"/>
                </a:lnTo>
                <a:lnTo>
                  <a:pt x="175107" y="7168997"/>
                </a:lnTo>
                <a:lnTo>
                  <a:pt x="340918" y="7413104"/>
                </a:lnTo>
                <a:lnTo>
                  <a:pt x="96824" y="7578903"/>
                </a:lnTo>
                <a:lnTo>
                  <a:pt x="0" y="7436345"/>
                </a:lnTo>
                <a:lnTo>
                  <a:pt x="0" y="7494702"/>
                </a:lnTo>
                <a:lnTo>
                  <a:pt x="69697" y="7597330"/>
                </a:lnTo>
                <a:lnTo>
                  <a:pt x="0" y="7644676"/>
                </a:lnTo>
                <a:lnTo>
                  <a:pt x="0" y="7684313"/>
                </a:lnTo>
                <a:lnTo>
                  <a:pt x="88125" y="7624458"/>
                </a:lnTo>
                <a:lnTo>
                  <a:pt x="253923" y="7868552"/>
                </a:lnTo>
                <a:lnTo>
                  <a:pt x="9829" y="8034350"/>
                </a:lnTo>
                <a:lnTo>
                  <a:pt x="0" y="8019859"/>
                </a:lnTo>
                <a:lnTo>
                  <a:pt x="0" y="8041030"/>
                </a:lnTo>
                <a:lnTo>
                  <a:pt x="0" y="8078216"/>
                </a:lnTo>
                <a:lnTo>
                  <a:pt x="0" y="8080667"/>
                </a:lnTo>
                <a:lnTo>
                  <a:pt x="1130" y="8079905"/>
                </a:lnTo>
                <a:lnTo>
                  <a:pt x="152831" y="8303222"/>
                </a:lnTo>
                <a:lnTo>
                  <a:pt x="192468" y="8303222"/>
                </a:lnTo>
                <a:lnTo>
                  <a:pt x="28257" y="8061477"/>
                </a:lnTo>
                <a:lnTo>
                  <a:pt x="272351" y="7895679"/>
                </a:lnTo>
                <a:lnTo>
                  <a:pt x="438150" y="8139773"/>
                </a:lnTo>
                <a:lnTo>
                  <a:pt x="197523" y="8303222"/>
                </a:lnTo>
                <a:lnTo>
                  <a:pt x="255879" y="8303222"/>
                </a:lnTo>
                <a:lnTo>
                  <a:pt x="456577" y="8166900"/>
                </a:lnTo>
                <a:lnTo>
                  <a:pt x="549186" y="8303222"/>
                </a:lnTo>
                <a:lnTo>
                  <a:pt x="588822" y="8303222"/>
                </a:lnTo>
                <a:lnTo>
                  <a:pt x="483704" y="8148472"/>
                </a:lnTo>
                <a:lnTo>
                  <a:pt x="727798" y="7982661"/>
                </a:lnTo>
                <a:lnTo>
                  <a:pt x="893610" y="8226768"/>
                </a:lnTo>
                <a:lnTo>
                  <a:pt x="781037" y="8303222"/>
                </a:lnTo>
                <a:lnTo>
                  <a:pt x="839393" y="8303222"/>
                </a:lnTo>
                <a:lnTo>
                  <a:pt x="912025" y="8253882"/>
                </a:lnTo>
                <a:lnTo>
                  <a:pt x="945553" y="8303222"/>
                </a:lnTo>
                <a:lnTo>
                  <a:pt x="985189" y="8303222"/>
                </a:lnTo>
                <a:lnTo>
                  <a:pt x="939152" y="8235467"/>
                </a:lnTo>
                <a:lnTo>
                  <a:pt x="1183246" y="8069656"/>
                </a:lnTo>
                <a:lnTo>
                  <a:pt x="1341907" y="8303222"/>
                </a:lnTo>
                <a:lnTo>
                  <a:pt x="1364551" y="8303222"/>
                </a:lnTo>
                <a:lnTo>
                  <a:pt x="1381544" y="8303222"/>
                </a:lnTo>
                <a:lnTo>
                  <a:pt x="1422908" y="8303222"/>
                </a:lnTo>
                <a:lnTo>
                  <a:pt x="1638693" y="8156638"/>
                </a:lnTo>
                <a:lnTo>
                  <a:pt x="1738274" y="8303222"/>
                </a:lnTo>
                <a:lnTo>
                  <a:pt x="1777911" y="8303222"/>
                </a:lnTo>
                <a:lnTo>
                  <a:pt x="1665820" y="8138223"/>
                </a:lnTo>
                <a:lnTo>
                  <a:pt x="1909914" y="7972412"/>
                </a:lnTo>
                <a:lnTo>
                  <a:pt x="2075726" y="8216519"/>
                </a:lnTo>
                <a:lnTo>
                  <a:pt x="1948065" y="8303222"/>
                </a:lnTo>
                <a:lnTo>
                  <a:pt x="2006409" y="8303222"/>
                </a:lnTo>
                <a:lnTo>
                  <a:pt x="2094141" y="8243633"/>
                </a:lnTo>
                <a:lnTo>
                  <a:pt x="2134628" y="8303222"/>
                </a:lnTo>
                <a:lnTo>
                  <a:pt x="2174265" y="8303222"/>
                </a:lnTo>
                <a:lnTo>
                  <a:pt x="2121268" y="8225206"/>
                </a:lnTo>
                <a:lnTo>
                  <a:pt x="2365362" y="8059394"/>
                </a:lnTo>
                <a:lnTo>
                  <a:pt x="2530995" y="8303222"/>
                </a:lnTo>
                <a:lnTo>
                  <a:pt x="2531580" y="8303222"/>
                </a:lnTo>
                <a:lnTo>
                  <a:pt x="2570632" y="8303222"/>
                </a:lnTo>
                <a:lnTo>
                  <a:pt x="2589923" y="8303222"/>
                </a:lnTo>
                <a:lnTo>
                  <a:pt x="2820809" y="8146389"/>
                </a:lnTo>
                <a:lnTo>
                  <a:pt x="2927350" y="8303222"/>
                </a:lnTo>
                <a:lnTo>
                  <a:pt x="2966986" y="8303222"/>
                </a:lnTo>
                <a:lnTo>
                  <a:pt x="2847937" y="8127974"/>
                </a:lnTo>
                <a:lnTo>
                  <a:pt x="3092031" y="7962163"/>
                </a:lnTo>
                <a:lnTo>
                  <a:pt x="3257842" y="8206257"/>
                </a:lnTo>
                <a:lnTo>
                  <a:pt x="3115094" y="8303222"/>
                </a:lnTo>
                <a:lnTo>
                  <a:pt x="3173438" y="8303222"/>
                </a:lnTo>
                <a:lnTo>
                  <a:pt x="3276269" y="8233384"/>
                </a:lnTo>
                <a:lnTo>
                  <a:pt x="3323717" y="8303222"/>
                </a:lnTo>
                <a:lnTo>
                  <a:pt x="3363341" y="8303222"/>
                </a:lnTo>
                <a:lnTo>
                  <a:pt x="3303384" y="8214957"/>
                </a:lnTo>
                <a:lnTo>
                  <a:pt x="3547478" y="8049158"/>
                </a:lnTo>
                <a:lnTo>
                  <a:pt x="3713289" y="8293252"/>
                </a:lnTo>
                <a:lnTo>
                  <a:pt x="3698595" y="8303222"/>
                </a:lnTo>
                <a:lnTo>
                  <a:pt x="3720071" y="8303222"/>
                </a:lnTo>
                <a:lnTo>
                  <a:pt x="3756952" y="8303222"/>
                </a:lnTo>
                <a:lnTo>
                  <a:pt x="3759708" y="8303222"/>
                </a:lnTo>
                <a:lnTo>
                  <a:pt x="3758831" y="8301952"/>
                </a:lnTo>
                <a:lnTo>
                  <a:pt x="4002925" y="8136141"/>
                </a:lnTo>
                <a:lnTo>
                  <a:pt x="4116425" y="8303222"/>
                </a:lnTo>
                <a:lnTo>
                  <a:pt x="4156062" y="8303222"/>
                </a:lnTo>
                <a:lnTo>
                  <a:pt x="4030053" y="8117726"/>
                </a:lnTo>
                <a:lnTo>
                  <a:pt x="4274147" y="7951914"/>
                </a:lnTo>
                <a:lnTo>
                  <a:pt x="4439958" y="8196008"/>
                </a:lnTo>
                <a:lnTo>
                  <a:pt x="4282110" y="8303222"/>
                </a:lnTo>
                <a:lnTo>
                  <a:pt x="4340466" y="8303222"/>
                </a:lnTo>
                <a:lnTo>
                  <a:pt x="4458386" y="8223136"/>
                </a:lnTo>
                <a:lnTo>
                  <a:pt x="4512792" y="8303222"/>
                </a:lnTo>
                <a:lnTo>
                  <a:pt x="4552429" y="8303222"/>
                </a:lnTo>
                <a:lnTo>
                  <a:pt x="4485500" y="8204708"/>
                </a:lnTo>
                <a:lnTo>
                  <a:pt x="4729594" y="8038909"/>
                </a:lnTo>
                <a:lnTo>
                  <a:pt x="4895405" y="8283003"/>
                </a:lnTo>
                <a:lnTo>
                  <a:pt x="4865624" y="8303222"/>
                </a:lnTo>
                <a:lnTo>
                  <a:pt x="4909147" y="8303222"/>
                </a:lnTo>
                <a:lnTo>
                  <a:pt x="4923980" y="8303222"/>
                </a:lnTo>
                <a:lnTo>
                  <a:pt x="4948783" y="8303222"/>
                </a:lnTo>
                <a:lnTo>
                  <a:pt x="4940947" y="8291703"/>
                </a:lnTo>
                <a:lnTo>
                  <a:pt x="5185054" y="8125892"/>
                </a:lnTo>
                <a:lnTo>
                  <a:pt x="5305514" y="8303222"/>
                </a:lnTo>
                <a:lnTo>
                  <a:pt x="5345150" y="8303222"/>
                </a:lnTo>
                <a:lnTo>
                  <a:pt x="5212169" y="8107477"/>
                </a:lnTo>
                <a:lnTo>
                  <a:pt x="5456263" y="7941665"/>
                </a:lnTo>
                <a:lnTo>
                  <a:pt x="5622074" y="8185759"/>
                </a:lnTo>
                <a:lnTo>
                  <a:pt x="5449138" y="8303222"/>
                </a:lnTo>
                <a:lnTo>
                  <a:pt x="5507494" y="8303222"/>
                </a:lnTo>
                <a:lnTo>
                  <a:pt x="5640489" y="8212887"/>
                </a:lnTo>
                <a:lnTo>
                  <a:pt x="5701868" y="8303222"/>
                </a:lnTo>
                <a:lnTo>
                  <a:pt x="5741505" y="8303222"/>
                </a:lnTo>
                <a:lnTo>
                  <a:pt x="5667616" y="8194459"/>
                </a:lnTo>
                <a:lnTo>
                  <a:pt x="5911723" y="8028648"/>
                </a:lnTo>
                <a:lnTo>
                  <a:pt x="6077521" y="8272742"/>
                </a:lnTo>
                <a:lnTo>
                  <a:pt x="6032652" y="8303222"/>
                </a:lnTo>
                <a:lnTo>
                  <a:pt x="6090996" y="8303222"/>
                </a:lnTo>
                <a:lnTo>
                  <a:pt x="8292820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04299" y="0"/>
            <a:ext cx="5683885" cy="3509645"/>
            <a:chOff x="12604299" y="0"/>
            <a:chExt cx="5683885" cy="3509645"/>
          </a:xfrm>
        </p:grpSpPr>
        <p:sp>
          <p:nvSpPr>
            <p:cNvPr id="4" name="object 4"/>
            <p:cNvSpPr/>
            <p:nvPr/>
          </p:nvSpPr>
          <p:spPr>
            <a:xfrm>
              <a:off x="12604293" y="11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694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47"/>
                  </a:lnTo>
                  <a:lnTo>
                    <a:pt x="5365762" y="255358"/>
                  </a:lnTo>
                  <a:lnTo>
                    <a:pt x="5338635" y="215430"/>
                  </a:lnTo>
                  <a:lnTo>
                    <a:pt x="5338635" y="273773"/>
                  </a:lnTo>
                  <a:lnTo>
                    <a:pt x="5094541" y="439585"/>
                  </a:lnTo>
                  <a:lnTo>
                    <a:pt x="5067427" y="399669"/>
                  </a:lnTo>
                  <a:lnTo>
                    <a:pt x="5067427" y="458000"/>
                  </a:lnTo>
                  <a:lnTo>
                    <a:pt x="4823320" y="623811"/>
                  </a:lnTo>
                  <a:lnTo>
                    <a:pt x="4796206" y="583895"/>
                  </a:lnTo>
                  <a:lnTo>
                    <a:pt x="4796206" y="642239"/>
                  </a:lnTo>
                  <a:lnTo>
                    <a:pt x="4552112" y="808050"/>
                  </a:lnTo>
                  <a:lnTo>
                    <a:pt x="4524984" y="768121"/>
                  </a:lnTo>
                  <a:lnTo>
                    <a:pt x="4524984" y="826465"/>
                  </a:lnTo>
                  <a:lnTo>
                    <a:pt x="4280890" y="992276"/>
                  </a:lnTo>
                  <a:lnTo>
                    <a:pt x="4253763" y="952347"/>
                  </a:lnTo>
                  <a:lnTo>
                    <a:pt x="4253763" y="1010691"/>
                  </a:lnTo>
                  <a:lnTo>
                    <a:pt x="4009669" y="1176502"/>
                  </a:lnTo>
                  <a:lnTo>
                    <a:pt x="3982542" y="1136573"/>
                  </a:lnTo>
                  <a:lnTo>
                    <a:pt x="3982542" y="1194930"/>
                  </a:lnTo>
                  <a:lnTo>
                    <a:pt x="3738448" y="1360728"/>
                  </a:lnTo>
                  <a:lnTo>
                    <a:pt x="3711321" y="1320800"/>
                  </a:lnTo>
                  <a:lnTo>
                    <a:pt x="3711321" y="1379156"/>
                  </a:lnTo>
                  <a:lnTo>
                    <a:pt x="3467227" y="1544967"/>
                  </a:lnTo>
                  <a:lnTo>
                    <a:pt x="3440112" y="1505051"/>
                  </a:lnTo>
                  <a:lnTo>
                    <a:pt x="3440112" y="1563382"/>
                  </a:lnTo>
                  <a:lnTo>
                    <a:pt x="3196005" y="1729193"/>
                  </a:lnTo>
                  <a:lnTo>
                    <a:pt x="3168891" y="1689277"/>
                  </a:lnTo>
                  <a:lnTo>
                    <a:pt x="3168891" y="1747621"/>
                  </a:lnTo>
                  <a:lnTo>
                    <a:pt x="2924797" y="1913420"/>
                  </a:lnTo>
                  <a:lnTo>
                    <a:pt x="2897670" y="1873491"/>
                  </a:lnTo>
                  <a:lnTo>
                    <a:pt x="2897670" y="1931847"/>
                  </a:lnTo>
                  <a:lnTo>
                    <a:pt x="2653576" y="2097659"/>
                  </a:lnTo>
                  <a:lnTo>
                    <a:pt x="2626449" y="2057730"/>
                  </a:lnTo>
                  <a:lnTo>
                    <a:pt x="2626449" y="2116074"/>
                  </a:lnTo>
                  <a:lnTo>
                    <a:pt x="2382355" y="2281885"/>
                  </a:lnTo>
                  <a:lnTo>
                    <a:pt x="2355227" y="2241956"/>
                  </a:lnTo>
                  <a:lnTo>
                    <a:pt x="2355227" y="2300300"/>
                  </a:lnTo>
                  <a:lnTo>
                    <a:pt x="2111133" y="2466111"/>
                  </a:lnTo>
                  <a:lnTo>
                    <a:pt x="2084006" y="2426182"/>
                  </a:lnTo>
                  <a:lnTo>
                    <a:pt x="2084006" y="2484526"/>
                  </a:lnTo>
                  <a:lnTo>
                    <a:pt x="1839912" y="2650337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06" y="2484526"/>
                  </a:lnTo>
                  <a:lnTo>
                    <a:pt x="2084006" y="2426182"/>
                  </a:lnTo>
                  <a:lnTo>
                    <a:pt x="1945335" y="2222030"/>
                  </a:lnTo>
                  <a:lnTo>
                    <a:pt x="2189429" y="2056218"/>
                  </a:lnTo>
                  <a:lnTo>
                    <a:pt x="2355227" y="2300300"/>
                  </a:lnTo>
                  <a:lnTo>
                    <a:pt x="2355227" y="2241956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49" y="2116074"/>
                  </a:lnTo>
                  <a:lnTo>
                    <a:pt x="2626449" y="2057730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70" y="1931847"/>
                  </a:lnTo>
                  <a:lnTo>
                    <a:pt x="2897670" y="1873491"/>
                  </a:lnTo>
                  <a:lnTo>
                    <a:pt x="2758998" y="1669338"/>
                  </a:lnTo>
                  <a:lnTo>
                    <a:pt x="3003092" y="1503527"/>
                  </a:lnTo>
                  <a:lnTo>
                    <a:pt x="3168891" y="1747621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14" y="1319301"/>
                  </a:lnTo>
                  <a:lnTo>
                    <a:pt x="3440112" y="1563382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21" y="1379156"/>
                  </a:lnTo>
                  <a:lnTo>
                    <a:pt x="3711321" y="1320800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42" y="1194930"/>
                  </a:lnTo>
                  <a:lnTo>
                    <a:pt x="3982542" y="1136573"/>
                  </a:lnTo>
                  <a:lnTo>
                    <a:pt x="3843871" y="932421"/>
                  </a:lnTo>
                  <a:lnTo>
                    <a:pt x="4087965" y="766610"/>
                  </a:lnTo>
                  <a:lnTo>
                    <a:pt x="4253763" y="1010691"/>
                  </a:lnTo>
                  <a:lnTo>
                    <a:pt x="4253763" y="952347"/>
                  </a:lnTo>
                  <a:lnTo>
                    <a:pt x="4115092" y="748195"/>
                  </a:lnTo>
                  <a:lnTo>
                    <a:pt x="4359186" y="582383"/>
                  </a:lnTo>
                  <a:lnTo>
                    <a:pt x="4524984" y="826465"/>
                  </a:lnTo>
                  <a:lnTo>
                    <a:pt x="4524984" y="768121"/>
                  </a:lnTo>
                  <a:lnTo>
                    <a:pt x="4386313" y="563968"/>
                  </a:lnTo>
                  <a:lnTo>
                    <a:pt x="4630407" y="398157"/>
                  </a:lnTo>
                  <a:lnTo>
                    <a:pt x="4796206" y="642239"/>
                  </a:lnTo>
                  <a:lnTo>
                    <a:pt x="4796206" y="583895"/>
                  </a:lnTo>
                  <a:lnTo>
                    <a:pt x="4657522" y="379730"/>
                  </a:lnTo>
                  <a:lnTo>
                    <a:pt x="4901628" y="213918"/>
                  </a:lnTo>
                  <a:lnTo>
                    <a:pt x="5067427" y="458000"/>
                  </a:lnTo>
                  <a:lnTo>
                    <a:pt x="5067427" y="399669"/>
                  </a:lnTo>
                  <a:lnTo>
                    <a:pt x="4928743" y="195503"/>
                  </a:lnTo>
                  <a:lnTo>
                    <a:pt x="5172837" y="29692"/>
                  </a:lnTo>
                  <a:lnTo>
                    <a:pt x="5338635" y="273773"/>
                  </a:lnTo>
                  <a:lnTo>
                    <a:pt x="5338635" y="215430"/>
                  </a:lnTo>
                  <a:lnTo>
                    <a:pt x="5199964" y="11264"/>
                  </a:lnTo>
                  <a:lnTo>
                    <a:pt x="5216537" y="0"/>
                  </a:lnTo>
                  <a:lnTo>
                    <a:pt x="5192319" y="0"/>
                  </a:lnTo>
                  <a:lnTo>
                    <a:pt x="5158194" y="0"/>
                  </a:lnTo>
                  <a:lnTo>
                    <a:pt x="5152682" y="0"/>
                  </a:lnTo>
                  <a:lnTo>
                    <a:pt x="5154422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86" y="1233830"/>
                  </a:lnTo>
                  <a:lnTo>
                    <a:pt x="3255886" y="1292174"/>
                  </a:lnTo>
                  <a:lnTo>
                    <a:pt x="3011779" y="1457985"/>
                  </a:lnTo>
                  <a:lnTo>
                    <a:pt x="2984665" y="1418069"/>
                  </a:lnTo>
                  <a:lnTo>
                    <a:pt x="2984665" y="1476413"/>
                  </a:lnTo>
                  <a:lnTo>
                    <a:pt x="2740571" y="1642211"/>
                  </a:lnTo>
                  <a:lnTo>
                    <a:pt x="2713444" y="1602282"/>
                  </a:lnTo>
                  <a:lnTo>
                    <a:pt x="2713444" y="1660639"/>
                  </a:lnTo>
                  <a:lnTo>
                    <a:pt x="2469350" y="1826450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93" y="2154999"/>
                  </a:lnTo>
                  <a:lnTo>
                    <a:pt x="1899793" y="2213318"/>
                  </a:lnTo>
                  <a:lnTo>
                    <a:pt x="1655686" y="2379129"/>
                  </a:lnTo>
                  <a:lnTo>
                    <a:pt x="1489875" y="2135022"/>
                  </a:lnTo>
                  <a:lnTo>
                    <a:pt x="1733981" y="1969223"/>
                  </a:lnTo>
                  <a:lnTo>
                    <a:pt x="1899793" y="2213318"/>
                  </a:lnTo>
                  <a:lnTo>
                    <a:pt x="1899793" y="2154999"/>
                  </a:lnTo>
                  <a:lnTo>
                    <a:pt x="1761096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17" y="1766570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39"/>
                  </a:lnTo>
                  <a:lnTo>
                    <a:pt x="2713444" y="1602282"/>
                  </a:lnTo>
                  <a:lnTo>
                    <a:pt x="2574772" y="1398117"/>
                  </a:lnTo>
                  <a:lnTo>
                    <a:pt x="2818854" y="1232319"/>
                  </a:lnTo>
                  <a:lnTo>
                    <a:pt x="2984665" y="1476413"/>
                  </a:lnTo>
                  <a:lnTo>
                    <a:pt x="2984665" y="1418069"/>
                  </a:lnTo>
                  <a:lnTo>
                    <a:pt x="2845981" y="1213891"/>
                  </a:lnTo>
                  <a:lnTo>
                    <a:pt x="3090087" y="1048080"/>
                  </a:lnTo>
                  <a:lnTo>
                    <a:pt x="3255886" y="1292174"/>
                  </a:lnTo>
                  <a:lnTo>
                    <a:pt x="3255886" y="1233830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23" y="845439"/>
                  </a:lnTo>
                  <a:lnTo>
                    <a:pt x="3632517" y="679627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44" y="661200"/>
                  </a:lnTo>
                  <a:lnTo>
                    <a:pt x="3903738" y="495401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73"/>
                  </a:lnTo>
                  <a:lnTo>
                    <a:pt x="4174960" y="311162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36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36" y="0"/>
                  </a:lnTo>
                  <a:lnTo>
                    <a:pt x="4574679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809"/>
                  </a:lnTo>
                  <a:lnTo>
                    <a:pt x="4183659" y="265607"/>
                  </a:lnTo>
                  <a:lnTo>
                    <a:pt x="4156532" y="225679"/>
                  </a:lnTo>
                  <a:lnTo>
                    <a:pt x="4156532" y="284035"/>
                  </a:lnTo>
                  <a:lnTo>
                    <a:pt x="3912438" y="449846"/>
                  </a:lnTo>
                  <a:lnTo>
                    <a:pt x="3885311" y="409917"/>
                  </a:lnTo>
                  <a:lnTo>
                    <a:pt x="3885311" y="468274"/>
                  </a:lnTo>
                  <a:lnTo>
                    <a:pt x="3641217" y="634072"/>
                  </a:lnTo>
                  <a:lnTo>
                    <a:pt x="3614089" y="594144"/>
                  </a:lnTo>
                  <a:lnTo>
                    <a:pt x="3614089" y="652500"/>
                  </a:lnTo>
                  <a:lnTo>
                    <a:pt x="3369995" y="818311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60" y="962621"/>
                  </a:lnTo>
                  <a:lnTo>
                    <a:pt x="3071660" y="1020953"/>
                  </a:lnTo>
                  <a:lnTo>
                    <a:pt x="2827553" y="1186764"/>
                  </a:lnTo>
                  <a:lnTo>
                    <a:pt x="2800439" y="1146860"/>
                  </a:lnTo>
                  <a:lnTo>
                    <a:pt x="2800439" y="1205191"/>
                  </a:lnTo>
                  <a:lnTo>
                    <a:pt x="2556345" y="1370990"/>
                  </a:lnTo>
                  <a:lnTo>
                    <a:pt x="2529217" y="1331061"/>
                  </a:lnTo>
                  <a:lnTo>
                    <a:pt x="2529217" y="1389418"/>
                  </a:lnTo>
                  <a:lnTo>
                    <a:pt x="2285123" y="1555229"/>
                  </a:lnTo>
                  <a:lnTo>
                    <a:pt x="2257996" y="1515300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109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15"/>
                  </a:lnTo>
                  <a:lnTo>
                    <a:pt x="1715554" y="1942109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76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00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61"/>
                  </a:lnTo>
                  <a:lnTo>
                    <a:pt x="2390533" y="1126896"/>
                  </a:lnTo>
                  <a:lnTo>
                    <a:pt x="2634627" y="961097"/>
                  </a:lnTo>
                  <a:lnTo>
                    <a:pt x="2800439" y="1205191"/>
                  </a:lnTo>
                  <a:lnTo>
                    <a:pt x="2800439" y="1146860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60" y="1020953"/>
                  </a:lnTo>
                  <a:lnTo>
                    <a:pt x="3071660" y="962621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500"/>
                  </a:lnTo>
                  <a:lnTo>
                    <a:pt x="3614089" y="594144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311" y="468274"/>
                  </a:lnTo>
                  <a:lnTo>
                    <a:pt x="3885311" y="409917"/>
                  </a:lnTo>
                  <a:lnTo>
                    <a:pt x="3746627" y="205752"/>
                  </a:lnTo>
                  <a:lnTo>
                    <a:pt x="3990721" y="39941"/>
                  </a:lnTo>
                  <a:lnTo>
                    <a:pt x="4156532" y="284035"/>
                  </a:lnTo>
                  <a:lnTo>
                    <a:pt x="4156532" y="225679"/>
                  </a:lnTo>
                  <a:lnTo>
                    <a:pt x="4017848" y="21513"/>
                  </a:lnTo>
                  <a:lnTo>
                    <a:pt x="4049522" y="0"/>
                  </a:lnTo>
                  <a:lnTo>
                    <a:pt x="4003243" y="0"/>
                  </a:lnTo>
                  <a:lnTo>
                    <a:pt x="3991165" y="0"/>
                  </a:lnTo>
                  <a:lnTo>
                    <a:pt x="3963606" y="0"/>
                  </a:lnTo>
                  <a:lnTo>
                    <a:pt x="3972306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84" y="197053"/>
                  </a:lnTo>
                  <a:lnTo>
                    <a:pt x="3456990" y="362864"/>
                  </a:lnTo>
                  <a:lnTo>
                    <a:pt x="3429863" y="322935"/>
                  </a:lnTo>
                  <a:lnTo>
                    <a:pt x="3429863" y="381279"/>
                  </a:lnTo>
                  <a:lnTo>
                    <a:pt x="3185769" y="547090"/>
                  </a:lnTo>
                  <a:lnTo>
                    <a:pt x="3158642" y="507161"/>
                  </a:lnTo>
                  <a:lnTo>
                    <a:pt x="3158642" y="565518"/>
                  </a:lnTo>
                  <a:lnTo>
                    <a:pt x="2914548" y="731316"/>
                  </a:lnTo>
                  <a:lnTo>
                    <a:pt x="2887434" y="691413"/>
                  </a:lnTo>
                  <a:lnTo>
                    <a:pt x="2887434" y="749744"/>
                  </a:lnTo>
                  <a:lnTo>
                    <a:pt x="2643327" y="915555"/>
                  </a:lnTo>
                  <a:lnTo>
                    <a:pt x="2616212" y="875639"/>
                  </a:lnTo>
                  <a:lnTo>
                    <a:pt x="2616212" y="933970"/>
                  </a:lnTo>
                  <a:lnTo>
                    <a:pt x="2372118" y="1099781"/>
                  </a:lnTo>
                  <a:lnTo>
                    <a:pt x="2344991" y="1059853"/>
                  </a:lnTo>
                  <a:lnTo>
                    <a:pt x="2344991" y="1118196"/>
                  </a:lnTo>
                  <a:lnTo>
                    <a:pt x="2100884" y="1284008"/>
                  </a:lnTo>
                  <a:lnTo>
                    <a:pt x="2073770" y="1244092"/>
                  </a:lnTo>
                  <a:lnTo>
                    <a:pt x="2073770" y="1302435"/>
                  </a:lnTo>
                  <a:lnTo>
                    <a:pt x="1829676" y="1468234"/>
                  </a:lnTo>
                  <a:lnTo>
                    <a:pt x="1802549" y="1428305"/>
                  </a:lnTo>
                  <a:lnTo>
                    <a:pt x="1802549" y="1486662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88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94"/>
                  </a:lnTo>
                  <a:lnTo>
                    <a:pt x="1531327" y="1670888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49" y="1486662"/>
                  </a:lnTo>
                  <a:lnTo>
                    <a:pt x="1802549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70" y="1302435"/>
                  </a:lnTo>
                  <a:lnTo>
                    <a:pt x="2073770" y="1244092"/>
                  </a:lnTo>
                  <a:lnTo>
                    <a:pt x="1935086" y="1039914"/>
                  </a:lnTo>
                  <a:lnTo>
                    <a:pt x="2179180" y="874102"/>
                  </a:lnTo>
                  <a:lnTo>
                    <a:pt x="2344991" y="1118196"/>
                  </a:lnTo>
                  <a:lnTo>
                    <a:pt x="2344991" y="1059853"/>
                  </a:lnTo>
                  <a:lnTo>
                    <a:pt x="2206307" y="855687"/>
                  </a:lnTo>
                  <a:lnTo>
                    <a:pt x="2450401" y="689876"/>
                  </a:lnTo>
                  <a:lnTo>
                    <a:pt x="2616212" y="933970"/>
                  </a:lnTo>
                  <a:lnTo>
                    <a:pt x="2616212" y="875639"/>
                  </a:lnTo>
                  <a:lnTo>
                    <a:pt x="2477516" y="671449"/>
                  </a:lnTo>
                  <a:lnTo>
                    <a:pt x="2721622" y="505637"/>
                  </a:lnTo>
                  <a:lnTo>
                    <a:pt x="2887434" y="749744"/>
                  </a:lnTo>
                  <a:lnTo>
                    <a:pt x="2887434" y="691413"/>
                  </a:lnTo>
                  <a:lnTo>
                    <a:pt x="2748737" y="487222"/>
                  </a:lnTo>
                  <a:lnTo>
                    <a:pt x="2992831" y="321411"/>
                  </a:lnTo>
                  <a:lnTo>
                    <a:pt x="3158642" y="565518"/>
                  </a:lnTo>
                  <a:lnTo>
                    <a:pt x="3158642" y="507161"/>
                  </a:lnTo>
                  <a:lnTo>
                    <a:pt x="3019958" y="302996"/>
                  </a:lnTo>
                  <a:lnTo>
                    <a:pt x="3264052" y="137185"/>
                  </a:lnTo>
                  <a:lnTo>
                    <a:pt x="3429863" y="381279"/>
                  </a:lnTo>
                  <a:lnTo>
                    <a:pt x="3429863" y="322935"/>
                  </a:lnTo>
                  <a:lnTo>
                    <a:pt x="3291179" y="118757"/>
                  </a:lnTo>
                  <a:lnTo>
                    <a:pt x="3466007" y="0"/>
                  </a:lnTo>
                  <a:lnTo>
                    <a:pt x="3407651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37" y="110058"/>
                  </a:lnTo>
                  <a:lnTo>
                    <a:pt x="3001530" y="275869"/>
                  </a:lnTo>
                  <a:lnTo>
                    <a:pt x="2974416" y="235966"/>
                  </a:lnTo>
                  <a:lnTo>
                    <a:pt x="2974416" y="294297"/>
                  </a:lnTo>
                  <a:lnTo>
                    <a:pt x="2730322" y="460108"/>
                  </a:lnTo>
                  <a:lnTo>
                    <a:pt x="2703195" y="420179"/>
                  </a:lnTo>
                  <a:lnTo>
                    <a:pt x="2703195" y="478523"/>
                  </a:lnTo>
                  <a:lnTo>
                    <a:pt x="2459101" y="644334"/>
                  </a:lnTo>
                  <a:lnTo>
                    <a:pt x="2431973" y="604405"/>
                  </a:lnTo>
                  <a:lnTo>
                    <a:pt x="2431973" y="662749"/>
                  </a:lnTo>
                  <a:lnTo>
                    <a:pt x="2187879" y="828548"/>
                  </a:lnTo>
                  <a:lnTo>
                    <a:pt x="2160752" y="788619"/>
                  </a:lnTo>
                  <a:lnTo>
                    <a:pt x="2160752" y="846975"/>
                  </a:lnTo>
                  <a:lnTo>
                    <a:pt x="1916658" y="1012786"/>
                  </a:lnTo>
                  <a:lnTo>
                    <a:pt x="1889531" y="972858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67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67"/>
                  </a:lnTo>
                  <a:lnTo>
                    <a:pt x="1347089" y="1341310"/>
                  </a:lnTo>
                  <a:lnTo>
                    <a:pt x="1208405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38" y="952919"/>
                  </a:lnTo>
                  <a:lnTo>
                    <a:pt x="1723732" y="787120"/>
                  </a:lnTo>
                  <a:lnTo>
                    <a:pt x="1889531" y="1031201"/>
                  </a:lnTo>
                  <a:lnTo>
                    <a:pt x="1889531" y="972858"/>
                  </a:lnTo>
                  <a:lnTo>
                    <a:pt x="1750847" y="768692"/>
                  </a:lnTo>
                  <a:lnTo>
                    <a:pt x="1994954" y="602881"/>
                  </a:lnTo>
                  <a:lnTo>
                    <a:pt x="2160752" y="846975"/>
                  </a:lnTo>
                  <a:lnTo>
                    <a:pt x="2160752" y="788619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73" y="662749"/>
                  </a:lnTo>
                  <a:lnTo>
                    <a:pt x="2431973" y="604405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95" y="478523"/>
                  </a:lnTo>
                  <a:lnTo>
                    <a:pt x="2703195" y="420179"/>
                  </a:lnTo>
                  <a:lnTo>
                    <a:pt x="2564511" y="216001"/>
                  </a:lnTo>
                  <a:lnTo>
                    <a:pt x="2808605" y="50190"/>
                  </a:lnTo>
                  <a:lnTo>
                    <a:pt x="2974416" y="294297"/>
                  </a:lnTo>
                  <a:lnTo>
                    <a:pt x="2974416" y="235966"/>
                  </a:lnTo>
                  <a:lnTo>
                    <a:pt x="2835719" y="31775"/>
                  </a:lnTo>
                  <a:lnTo>
                    <a:pt x="2882493" y="0"/>
                  </a:lnTo>
                  <a:lnTo>
                    <a:pt x="2824137" y="0"/>
                  </a:lnTo>
                  <a:lnTo>
                    <a:pt x="2817304" y="4648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26"/>
                  </a:lnTo>
                  <a:lnTo>
                    <a:pt x="1976526" y="517410"/>
                  </a:lnTo>
                  <a:lnTo>
                    <a:pt x="1976526" y="575754"/>
                  </a:lnTo>
                  <a:lnTo>
                    <a:pt x="1732419" y="741565"/>
                  </a:lnTo>
                  <a:lnTo>
                    <a:pt x="1705305" y="701649"/>
                  </a:lnTo>
                  <a:lnTo>
                    <a:pt x="1705305" y="759993"/>
                  </a:lnTo>
                  <a:lnTo>
                    <a:pt x="1461211" y="925791"/>
                  </a:lnTo>
                  <a:lnTo>
                    <a:pt x="1434084" y="885863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62" y="1070102"/>
                  </a:lnTo>
                  <a:lnTo>
                    <a:pt x="1162862" y="1128445"/>
                  </a:lnTo>
                  <a:lnTo>
                    <a:pt x="918768" y="1294244"/>
                  </a:lnTo>
                  <a:lnTo>
                    <a:pt x="752957" y="1050150"/>
                  </a:lnTo>
                  <a:lnTo>
                    <a:pt x="997051" y="884351"/>
                  </a:lnTo>
                  <a:lnTo>
                    <a:pt x="1162862" y="1128445"/>
                  </a:lnTo>
                  <a:lnTo>
                    <a:pt x="1162862" y="1070102"/>
                  </a:lnTo>
                  <a:lnTo>
                    <a:pt x="1024178" y="865924"/>
                  </a:lnTo>
                  <a:lnTo>
                    <a:pt x="1268272" y="700112"/>
                  </a:lnTo>
                  <a:lnTo>
                    <a:pt x="1434084" y="944219"/>
                  </a:lnTo>
                  <a:lnTo>
                    <a:pt x="1434084" y="885863"/>
                  </a:lnTo>
                  <a:lnTo>
                    <a:pt x="1295400" y="681697"/>
                  </a:lnTo>
                  <a:lnTo>
                    <a:pt x="1539494" y="515886"/>
                  </a:lnTo>
                  <a:lnTo>
                    <a:pt x="1705305" y="759993"/>
                  </a:lnTo>
                  <a:lnTo>
                    <a:pt x="1705305" y="701649"/>
                  </a:lnTo>
                  <a:lnTo>
                    <a:pt x="1566621" y="497471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10"/>
                  </a:lnTo>
                  <a:lnTo>
                    <a:pt x="1837842" y="313232"/>
                  </a:lnTo>
                  <a:lnTo>
                    <a:pt x="2081936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79" y="0"/>
                  </a:lnTo>
                  <a:lnTo>
                    <a:pt x="2240635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19"/>
                  </a:lnTo>
                  <a:lnTo>
                    <a:pt x="1819427" y="286118"/>
                  </a:lnTo>
                  <a:lnTo>
                    <a:pt x="1792300" y="246189"/>
                  </a:lnTo>
                  <a:lnTo>
                    <a:pt x="1792300" y="304546"/>
                  </a:lnTo>
                  <a:lnTo>
                    <a:pt x="1548193" y="470357"/>
                  </a:lnTo>
                  <a:lnTo>
                    <a:pt x="1521079" y="430441"/>
                  </a:lnTo>
                  <a:lnTo>
                    <a:pt x="1521079" y="488784"/>
                  </a:lnTo>
                  <a:lnTo>
                    <a:pt x="1276985" y="654583"/>
                  </a:lnTo>
                  <a:lnTo>
                    <a:pt x="1249857" y="614654"/>
                  </a:lnTo>
                  <a:lnTo>
                    <a:pt x="1249857" y="673011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37"/>
                  </a:lnTo>
                  <a:lnTo>
                    <a:pt x="734542" y="1023035"/>
                  </a:lnTo>
                  <a:lnTo>
                    <a:pt x="568731" y="778929"/>
                  </a:lnTo>
                  <a:lnTo>
                    <a:pt x="812825" y="613130"/>
                  </a:lnTo>
                  <a:lnTo>
                    <a:pt x="978636" y="857237"/>
                  </a:lnTo>
                  <a:lnTo>
                    <a:pt x="978636" y="798880"/>
                  </a:lnTo>
                  <a:lnTo>
                    <a:pt x="839952" y="594715"/>
                  </a:lnTo>
                  <a:lnTo>
                    <a:pt x="1084046" y="428904"/>
                  </a:lnTo>
                  <a:lnTo>
                    <a:pt x="1249857" y="673011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78"/>
                  </a:lnTo>
                  <a:lnTo>
                    <a:pt x="1521079" y="488784"/>
                  </a:lnTo>
                  <a:lnTo>
                    <a:pt x="1521079" y="430441"/>
                  </a:lnTo>
                  <a:lnTo>
                    <a:pt x="1382382" y="226250"/>
                  </a:lnTo>
                  <a:lnTo>
                    <a:pt x="1626489" y="60439"/>
                  </a:lnTo>
                  <a:lnTo>
                    <a:pt x="1792300" y="304546"/>
                  </a:lnTo>
                  <a:lnTo>
                    <a:pt x="1792300" y="246189"/>
                  </a:lnTo>
                  <a:lnTo>
                    <a:pt x="1653616" y="42011"/>
                  </a:lnTo>
                  <a:lnTo>
                    <a:pt x="1715465" y="0"/>
                  </a:lnTo>
                  <a:lnTo>
                    <a:pt x="1657121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24"/>
                  </a:lnTo>
                  <a:lnTo>
                    <a:pt x="1363967" y="199136"/>
                  </a:lnTo>
                  <a:lnTo>
                    <a:pt x="1228712" y="0"/>
                  </a:lnTo>
                  <a:lnTo>
                    <a:pt x="1189075" y="0"/>
                  </a:lnTo>
                  <a:lnTo>
                    <a:pt x="1336840" y="217551"/>
                  </a:lnTo>
                  <a:lnTo>
                    <a:pt x="1092746" y="383362"/>
                  </a:lnTo>
                  <a:lnTo>
                    <a:pt x="1065631" y="343446"/>
                  </a:lnTo>
                  <a:lnTo>
                    <a:pt x="1065631" y="401777"/>
                  </a:lnTo>
                  <a:lnTo>
                    <a:pt x="821524" y="567588"/>
                  </a:lnTo>
                  <a:lnTo>
                    <a:pt x="794410" y="527685"/>
                  </a:lnTo>
                  <a:lnTo>
                    <a:pt x="794410" y="586016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16"/>
                  </a:lnTo>
                  <a:lnTo>
                    <a:pt x="794410" y="527685"/>
                  </a:lnTo>
                  <a:lnTo>
                    <a:pt x="655713" y="323494"/>
                  </a:lnTo>
                  <a:lnTo>
                    <a:pt x="899820" y="157683"/>
                  </a:lnTo>
                  <a:lnTo>
                    <a:pt x="1065631" y="401777"/>
                  </a:lnTo>
                  <a:lnTo>
                    <a:pt x="1065631" y="343446"/>
                  </a:lnTo>
                  <a:lnTo>
                    <a:pt x="926934" y="139255"/>
                  </a:lnTo>
                  <a:lnTo>
                    <a:pt x="1131951" y="0"/>
                  </a:lnTo>
                  <a:lnTo>
                    <a:pt x="1073607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68"/>
                  </a:lnTo>
                  <a:lnTo>
                    <a:pt x="637298" y="296367"/>
                  </a:lnTo>
                  <a:lnTo>
                    <a:pt x="610171" y="256438"/>
                  </a:lnTo>
                  <a:lnTo>
                    <a:pt x="610171" y="314794"/>
                  </a:lnTo>
                  <a:lnTo>
                    <a:pt x="366077" y="480593"/>
                  </a:lnTo>
                  <a:lnTo>
                    <a:pt x="200279" y="236499"/>
                  </a:lnTo>
                  <a:lnTo>
                    <a:pt x="444373" y="70700"/>
                  </a:lnTo>
                  <a:lnTo>
                    <a:pt x="610171" y="314794"/>
                  </a:lnTo>
                  <a:lnTo>
                    <a:pt x="610171" y="256438"/>
                  </a:lnTo>
                  <a:lnTo>
                    <a:pt x="471487" y="52273"/>
                  </a:lnTo>
                  <a:lnTo>
                    <a:pt x="548449" y="0"/>
                  </a:lnTo>
                  <a:lnTo>
                    <a:pt x="490093" y="0"/>
                  </a:lnTo>
                  <a:lnTo>
                    <a:pt x="453059" y="25158"/>
                  </a:lnTo>
                  <a:lnTo>
                    <a:pt x="435991" y="0"/>
                  </a:lnTo>
                  <a:lnTo>
                    <a:pt x="396354" y="0"/>
                  </a:lnTo>
                  <a:lnTo>
                    <a:pt x="425945" y="43573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694" y="1268107"/>
                  </a:lnTo>
                  <a:lnTo>
                    <a:pt x="5683694" y="1228471"/>
                  </a:lnTo>
                  <a:lnTo>
                    <a:pt x="5647233" y="1253236"/>
                  </a:lnTo>
                  <a:lnTo>
                    <a:pt x="5620118" y="1213332"/>
                  </a:lnTo>
                  <a:lnTo>
                    <a:pt x="5620118" y="1271663"/>
                  </a:lnTo>
                  <a:lnTo>
                    <a:pt x="5376011" y="1437474"/>
                  </a:lnTo>
                  <a:lnTo>
                    <a:pt x="5348897" y="1397558"/>
                  </a:lnTo>
                  <a:lnTo>
                    <a:pt x="5348897" y="1455889"/>
                  </a:lnTo>
                  <a:lnTo>
                    <a:pt x="5104803" y="1621701"/>
                  </a:lnTo>
                  <a:lnTo>
                    <a:pt x="5077676" y="1581772"/>
                  </a:lnTo>
                  <a:lnTo>
                    <a:pt x="5077676" y="1640128"/>
                  </a:lnTo>
                  <a:lnTo>
                    <a:pt x="4833582" y="1805927"/>
                  </a:lnTo>
                  <a:lnTo>
                    <a:pt x="4806454" y="1765998"/>
                  </a:lnTo>
                  <a:lnTo>
                    <a:pt x="4806454" y="1824355"/>
                  </a:lnTo>
                  <a:lnTo>
                    <a:pt x="4562360" y="1990166"/>
                  </a:lnTo>
                  <a:lnTo>
                    <a:pt x="4535233" y="1950237"/>
                  </a:lnTo>
                  <a:lnTo>
                    <a:pt x="4535233" y="2008593"/>
                  </a:lnTo>
                  <a:lnTo>
                    <a:pt x="4291139" y="2174392"/>
                  </a:lnTo>
                  <a:lnTo>
                    <a:pt x="4264012" y="2134463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803" y="2318715"/>
                  </a:lnTo>
                  <a:lnTo>
                    <a:pt x="3992803" y="2377046"/>
                  </a:lnTo>
                  <a:lnTo>
                    <a:pt x="3748697" y="2542857"/>
                  </a:lnTo>
                  <a:lnTo>
                    <a:pt x="3721582" y="2502941"/>
                  </a:lnTo>
                  <a:lnTo>
                    <a:pt x="3721582" y="2561272"/>
                  </a:lnTo>
                  <a:lnTo>
                    <a:pt x="3477488" y="2727083"/>
                  </a:lnTo>
                  <a:lnTo>
                    <a:pt x="3450361" y="2687155"/>
                  </a:lnTo>
                  <a:lnTo>
                    <a:pt x="3450361" y="2745511"/>
                  </a:lnTo>
                  <a:lnTo>
                    <a:pt x="3206267" y="2911310"/>
                  </a:lnTo>
                  <a:lnTo>
                    <a:pt x="3179140" y="2871381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31" y="3055632"/>
                  </a:lnTo>
                  <a:lnTo>
                    <a:pt x="2907931" y="3113963"/>
                  </a:lnTo>
                  <a:lnTo>
                    <a:pt x="2663825" y="3279775"/>
                  </a:lnTo>
                  <a:lnTo>
                    <a:pt x="2636710" y="3239859"/>
                  </a:lnTo>
                  <a:lnTo>
                    <a:pt x="2636710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710" y="3298202"/>
                  </a:lnTo>
                  <a:lnTo>
                    <a:pt x="2636710" y="3239859"/>
                  </a:lnTo>
                  <a:lnTo>
                    <a:pt x="2498026" y="3035681"/>
                  </a:lnTo>
                  <a:lnTo>
                    <a:pt x="2742120" y="2869869"/>
                  </a:lnTo>
                  <a:lnTo>
                    <a:pt x="2907931" y="3113963"/>
                  </a:lnTo>
                  <a:lnTo>
                    <a:pt x="2907931" y="3055632"/>
                  </a:lnTo>
                  <a:lnTo>
                    <a:pt x="2769247" y="2851454"/>
                  </a:lnTo>
                  <a:lnTo>
                    <a:pt x="3013341" y="2685643"/>
                  </a:lnTo>
                  <a:lnTo>
                    <a:pt x="3179140" y="2929737"/>
                  </a:lnTo>
                  <a:lnTo>
                    <a:pt x="3179140" y="2871381"/>
                  </a:lnTo>
                  <a:lnTo>
                    <a:pt x="3040456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55"/>
                  </a:lnTo>
                  <a:lnTo>
                    <a:pt x="3311677" y="2482977"/>
                  </a:lnTo>
                  <a:lnTo>
                    <a:pt x="3555771" y="2317178"/>
                  </a:lnTo>
                  <a:lnTo>
                    <a:pt x="3721582" y="2561272"/>
                  </a:lnTo>
                  <a:lnTo>
                    <a:pt x="3721582" y="2502941"/>
                  </a:lnTo>
                  <a:lnTo>
                    <a:pt x="3582886" y="2298750"/>
                  </a:lnTo>
                  <a:lnTo>
                    <a:pt x="3826992" y="2132939"/>
                  </a:lnTo>
                  <a:lnTo>
                    <a:pt x="3992803" y="2377046"/>
                  </a:lnTo>
                  <a:lnTo>
                    <a:pt x="3992803" y="2318715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63"/>
                  </a:lnTo>
                  <a:lnTo>
                    <a:pt x="4125328" y="1930285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37"/>
                  </a:lnTo>
                  <a:lnTo>
                    <a:pt x="4396549" y="1746059"/>
                  </a:lnTo>
                  <a:lnTo>
                    <a:pt x="4640643" y="1580248"/>
                  </a:lnTo>
                  <a:lnTo>
                    <a:pt x="4806454" y="1824355"/>
                  </a:lnTo>
                  <a:lnTo>
                    <a:pt x="4806454" y="1765998"/>
                  </a:lnTo>
                  <a:lnTo>
                    <a:pt x="4667770" y="1561833"/>
                  </a:lnTo>
                  <a:lnTo>
                    <a:pt x="4911864" y="1396022"/>
                  </a:lnTo>
                  <a:lnTo>
                    <a:pt x="5077676" y="1640128"/>
                  </a:lnTo>
                  <a:lnTo>
                    <a:pt x="5077676" y="1581772"/>
                  </a:lnTo>
                  <a:lnTo>
                    <a:pt x="4938992" y="1377607"/>
                  </a:lnTo>
                  <a:lnTo>
                    <a:pt x="5183086" y="1211795"/>
                  </a:lnTo>
                  <a:lnTo>
                    <a:pt x="5348897" y="1455889"/>
                  </a:lnTo>
                  <a:lnTo>
                    <a:pt x="5348897" y="1397558"/>
                  </a:lnTo>
                  <a:lnTo>
                    <a:pt x="5210213" y="1193380"/>
                  </a:lnTo>
                  <a:lnTo>
                    <a:pt x="5454307" y="1027569"/>
                  </a:lnTo>
                  <a:lnTo>
                    <a:pt x="5620118" y="1271663"/>
                  </a:lnTo>
                  <a:lnTo>
                    <a:pt x="5620118" y="1213332"/>
                  </a:lnTo>
                  <a:lnTo>
                    <a:pt x="5481421" y="1009154"/>
                  </a:lnTo>
                  <a:lnTo>
                    <a:pt x="5683694" y="871753"/>
                  </a:lnTo>
                  <a:lnTo>
                    <a:pt x="5683694" y="832116"/>
                  </a:lnTo>
                  <a:lnTo>
                    <a:pt x="5463006" y="982027"/>
                  </a:lnTo>
                  <a:lnTo>
                    <a:pt x="5435892" y="942124"/>
                  </a:lnTo>
                  <a:lnTo>
                    <a:pt x="5435892" y="1000442"/>
                  </a:lnTo>
                  <a:lnTo>
                    <a:pt x="5191785" y="1166253"/>
                  </a:lnTo>
                  <a:lnTo>
                    <a:pt x="5164671" y="1126350"/>
                  </a:lnTo>
                  <a:lnTo>
                    <a:pt x="5164671" y="1184681"/>
                  </a:lnTo>
                  <a:lnTo>
                    <a:pt x="4920577" y="1350492"/>
                  </a:lnTo>
                  <a:lnTo>
                    <a:pt x="4893449" y="1310563"/>
                  </a:lnTo>
                  <a:lnTo>
                    <a:pt x="4893449" y="1368907"/>
                  </a:lnTo>
                  <a:lnTo>
                    <a:pt x="4649355" y="1534718"/>
                  </a:lnTo>
                  <a:lnTo>
                    <a:pt x="4622228" y="1494790"/>
                  </a:lnTo>
                  <a:lnTo>
                    <a:pt x="4622228" y="1553133"/>
                  </a:lnTo>
                  <a:lnTo>
                    <a:pt x="4378134" y="1718945"/>
                  </a:lnTo>
                  <a:lnTo>
                    <a:pt x="4351007" y="1679016"/>
                  </a:lnTo>
                  <a:lnTo>
                    <a:pt x="4351007" y="1737372"/>
                  </a:lnTo>
                  <a:lnTo>
                    <a:pt x="4106913" y="1903171"/>
                  </a:lnTo>
                  <a:lnTo>
                    <a:pt x="4079786" y="1863242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77" y="2047494"/>
                  </a:lnTo>
                  <a:lnTo>
                    <a:pt x="3808577" y="2105825"/>
                  </a:lnTo>
                  <a:lnTo>
                    <a:pt x="3564471" y="2271636"/>
                  </a:lnTo>
                  <a:lnTo>
                    <a:pt x="3537356" y="2231720"/>
                  </a:lnTo>
                  <a:lnTo>
                    <a:pt x="3537356" y="2290064"/>
                  </a:lnTo>
                  <a:lnTo>
                    <a:pt x="3293262" y="2455862"/>
                  </a:lnTo>
                  <a:lnTo>
                    <a:pt x="3266135" y="2415933"/>
                  </a:lnTo>
                  <a:lnTo>
                    <a:pt x="3266135" y="2474290"/>
                  </a:lnTo>
                  <a:lnTo>
                    <a:pt x="3022041" y="2640101"/>
                  </a:lnTo>
                  <a:lnTo>
                    <a:pt x="2994914" y="2600172"/>
                  </a:lnTo>
                  <a:lnTo>
                    <a:pt x="2994914" y="2658516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42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68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73" y="2782874"/>
                  </a:lnTo>
                  <a:lnTo>
                    <a:pt x="2452471" y="3026968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94" y="2598648"/>
                  </a:lnTo>
                  <a:lnTo>
                    <a:pt x="2723692" y="2842742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15" y="2414422"/>
                  </a:lnTo>
                  <a:lnTo>
                    <a:pt x="2994914" y="2658516"/>
                  </a:lnTo>
                  <a:lnTo>
                    <a:pt x="2994914" y="2600172"/>
                  </a:lnTo>
                  <a:lnTo>
                    <a:pt x="2856230" y="2396007"/>
                  </a:lnTo>
                  <a:lnTo>
                    <a:pt x="3100336" y="2230196"/>
                  </a:lnTo>
                  <a:lnTo>
                    <a:pt x="3266135" y="2474290"/>
                  </a:lnTo>
                  <a:lnTo>
                    <a:pt x="3266135" y="2415933"/>
                  </a:lnTo>
                  <a:lnTo>
                    <a:pt x="3127464" y="2211781"/>
                  </a:lnTo>
                  <a:lnTo>
                    <a:pt x="3371558" y="2045970"/>
                  </a:lnTo>
                  <a:lnTo>
                    <a:pt x="3537356" y="2290064"/>
                  </a:lnTo>
                  <a:lnTo>
                    <a:pt x="3537356" y="2231720"/>
                  </a:lnTo>
                  <a:lnTo>
                    <a:pt x="3398672" y="2027555"/>
                  </a:lnTo>
                  <a:lnTo>
                    <a:pt x="3642779" y="1861743"/>
                  </a:lnTo>
                  <a:lnTo>
                    <a:pt x="3808577" y="2105825"/>
                  </a:lnTo>
                  <a:lnTo>
                    <a:pt x="3808577" y="2047494"/>
                  </a:lnTo>
                  <a:lnTo>
                    <a:pt x="3669893" y="1843316"/>
                  </a:lnTo>
                  <a:lnTo>
                    <a:pt x="3913987" y="1677517"/>
                  </a:lnTo>
                  <a:lnTo>
                    <a:pt x="4079786" y="1921598"/>
                  </a:lnTo>
                  <a:lnTo>
                    <a:pt x="4079786" y="1863242"/>
                  </a:lnTo>
                  <a:lnTo>
                    <a:pt x="3941114" y="1659089"/>
                  </a:lnTo>
                  <a:lnTo>
                    <a:pt x="4185208" y="1493278"/>
                  </a:lnTo>
                  <a:lnTo>
                    <a:pt x="4351007" y="1737372"/>
                  </a:lnTo>
                  <a:lnTo>
                    <a:pt x="4351007" y="1679016"/>
                  </a:lnTo>
                  <a:lnTo>
                    <a:pt x="4212336" y="1474863"/>
                  </a:lnTo>
                  <a:lnTo>
                    <a:pt x="4456430" y="1309052"/>
                  </a:lnTo>
                  <a:lnTo>
                    <a:pt x="4622228" y="1553133"/>
                  </a:lnTo>
                  <a:lnTo>
                    <a:pt x="4622228" y="1494790"/>
                  </a:lnTo>
                  <a:lnTo>
                    <a:pt x="4483544" y="1290624"/>
                  </a:lnTo>
                  <a:lnTo>
                    <a:pt x="4727651" y="1124813"/>
                  </a:lnTo>
                  <a:lnTo>
                    <a:pt x="4893449" y="1368907"/>
                  </a:lnTo>
                  <a:lnTo>
                    <a:pt x="4893449" y="1310563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71" y="1184681"/>
                  </a:lnTo>
                  <a:lnTo>
                    <a:pt x="5164671" y="1126350"/>
                  </a:lnTo>
                  <a:lnTo>
                    <a:pt x="5025974" y="922159"/>
                  </a:lnTo>
                  <a:lnTo>
                    <a:pt x="5270081" y="756348"/>
                  </a:lnTo>
                  <a:lnTo>
                    <a:pt x="5435892" y="1000442"/>
                  </a:lnTo>
                  <a:lnTo>
                    <a:pt x="5435892" y="942124"/>
                  </a:lnTo>
                  <a:lnTo>
                    <a:pt x="5297195" y="737933"/>
                  </a:lnTo>
                  <a:lnTo>
                    <a:pt x="5541289" y="572122"/>
                  </a:lnTo>
                  <a:lnTo>
                    <a:pt x="5683694" y="781748"/>
                  </a:lnTo>
                  <a:lnTo>
                    <a:pt x="5683694" y="723392"/>
                  </a:lnTo>
                  <a:lnTo>
                    <a:pt x="5568416" y="553694"/>
                  </a:lnTo>
                  <a:lnTo>
                    <a:pt x="5683694" y="475386"/>
                  </a:lnTo>
                  <a:lnTo>
                    <a:pt x="5683694" y="435749"/>
                  </a:lnTo>
                  <a:lnTo>
                    <a:pt x="5549989" y="526567"/>
                  </a:lnTo>
                  <a:lnTo>
                    <a:pt x="5522861" y="486638"/>
                  </a:lnTo>
                  <a:lnTo>
                    <a:pt x="5522861" y="544995"/>
                  </a:lnTo>
                  <a:lnTo>
                    <a:pt x="5278767" y="710806"/>
                  </a:lnTo>
                  <a:lnTo>
                    <a:pt x="5251653" y="670890"/>
                  </a:lnTo>
                  <a:lnTo>
                    <a:pt x="5251653" y="729221"/>
                  </a:lnTo>
                  <a:lnTo>
                    <a:pt x="5007559" y="895032"/>
                  </a:lnTo>
                  <a:lnTo>
                    <a:pt x="4980432" y="855103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23" y="1039355"/>
                  </a:lnTo>
                  <a:lnTo>
                    <a:pt x="4709223" y="1097686"/>
                  </a:lnTo>
                  <a:lnTo>
                    <a:pt x="4465117" y="1263497"/>
                  </a:lnTo>
                  <a:lnTo>
                    <a:pt x="4438002" y="1223581"/>
                  </a:lnTo>
                  <a:lnTo>
                    <a:pt x="4438002" y="1281925"/>
                  </a:lnTo>
                  <a:lnTo>
                    <a:pt x="4193908" y="1447736"/>
                  </a:lnTo>
                  <a:lnTo>
                    <a:pt x="4166781" y="1407807"/>
                  </a:lnTo>
                  <a:lnTo>
                    <a:pt x="4166781" y="1466151"/>
                  </a:lnTo>
                  <a:lnTo>
                    <a:pt x="3922687" y="1631962"/>
                  </a:lnTo>
                  <a:lnTo>
                    <a:pt x="3895560" y="1592033"/>
                  </a:lnTo>
                  <a:lnTo>
                    <a:pt x="3895560" y="1650390"/>
                  </a:lnTo>
                  <a:lnTo>
                    <a:pt x="3651466" y="1816201"/>
                  </a:lnTo>
                  <a:lnTo>
                    <a:pt x="3624351" y="1776285"/>
                  </a:lnTo>
                  <a:lnTo>
                    <a:pt x="3624351" y="1834616"/>
                  </a:lnTo>
                  <a:lnTo>
                    <a:pt x="3380244" y="2000427"/>
                  </a:lnTo>
                  <a:lnTo>
                    <a:pt x="3353130" y="1960511"/>
                  </a:lnTo>
                  <a:lnTo>
                    <a:pt x="3353130" y="2018842"/>
                  </a:lnTo>
                  <a:lnTo>
                    <a:pt x="3109036" y="2184654"/>
                  </a:lnTo>
                  <a:lnTo>
                    <a:pt x="3081909" y="2144725"/>
                  </a:lnTo>
                  <a:lnTo>
                    <a:pt x="3081909" y="2203069"/>
                  </a:lnTo>
                  <a:lnTo>
                    <a:pt x="2837802" y="2368880"/>
                  </a:lnTo>
                  <a:lnTo>
                    <a:pt x="2810687" y="2328964"/>
                  </a:lnTo>
                  <a:lnTo>
                    <a:pt x="2810687" y="2387308"/>
                  </a:lnTo>
                  <a:lnTo>
                    <a:pt x="2566593" y="2553106"/>
                  </a:lnTo>
                  <a:lnTo>
                    <a:pt x="2539466" y="2513177"/>
                  </a:lnTo>
                  <a:lnTo>
                    <a:pt x="2539466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53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27"/>
                  </a:lnTo>
                  <a:lnTo>
                    <a:pt x="2539466" y="2571534"/>
                  </a:lnTo>
                  <a:lnTo>
                    <a:pt x="2539466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87" y="2387308"/>
                  </a:lnTo>
                  <a:lnTo>
                    <a:pt x="2810687" y="2328964"/>
                  </a:lnTo>
                  <a:lnTo>
                    <a:pt x="2672003" y="2124786"/>
                  </a:lnTo>
                  <a:lnTo>
                    <a:pt x="2916097" y="1958975"/>
                  </a:lnTo>
                  <a:lnTo>
                    <a:pt x="3081909" y="2203069"/>
                  </a:lnTo>
                  <a:lnTo>
                    <a:pt x="3081909" y="2144725"/>
                  </a:lnTo>
                  <a:lnTo>
                    <a:pt x="2943225" y="1940547"/>
                  </a:lnTo>
                  <a:lnTo>
                    <a:pt x="3187319" y="1774748"/>
                  </a:lnTo>
                  <a:lnTo>
                    <a:pt x="3353130" y="2018842"/>
                  </a:lnTo>
                  <a:lnTo>
                    <a:pt x="3353130" y="1960511"/>
                  </a:lnTo>
                  <a:lnTo>
                    <a:pt x="3214433" y="1756321"/>
                  </a:lnTo>
                  <a:lnTo>
                    <a:pt x="3458540" y="1590509"/>
                  </a:lnTo>
                  <a:lnTo>
                    <a:pt x="3624351" y="1834616"/>
                  </a:lnTo>
                  <a:lnTo>
                    <a:pt x="3624351" y="1776285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60" y="1650390"/>
                  </a:lnTo>
                  <a:lnTo>
                    <a:pt x="3895560" y="1592033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81" y="1466151"/>
                  </a:lnTo>
                  <a:lnTo>
                    <a:pt x="4166781" y="1407807"/>
                  </a:lnTo>
                  <a:lnTo>
                    <a:pt x="4028097" y="1203629"/>
                  </a:lnTo>
                  <a:lnTo>
                    <a:pt x="4272191" y="1037818"/>
                  </a:lnTo>
                  <a:lnTo>
                    <a:pt x="4438002" y="1281925"/>
                  </a:lnTo>
                  <a:lnTo>
                    <a:pt x="4438002" y="1223581"/>
                  </a:lnTo>
                  <a:lnTo>
                    <a:pt x="4299318" y="1019403"/>
                  </a:lnTo>
                  <a:lnTo>
                    <a:pt x="4543412" y="853592"/>
                  </a:lnTo>
                  <a:lnTo>
                    <a:pt x="4709223" y="1097686"/>
                  </a:lnTo>
                  <a:lnTo>
                    <a:pt x="4709223" y="1039355"/>
                  </a:lnTo>
                  <a:lnTo>
                    <a:pt x="4570539" y="835177"/>
                  </a:lnTo>
                  <a:lnTo>
                    <a:pt x="4814633" y="669366"/>
                  </a:lnTo>
                  <a:lnTo>
                    <a:pt x="4980432" y="913460"/>
                  </a:lnTo>
                  <a:lnTo>
                    <a:pt x="4980432" y="855103"/>
                  </a:lnTo>
                  <a:lnTo>
                    <a:pt x="4841748" y="650938"/>
                  </a:lnTo>
                  <a:lnTo>
                    <a:pt x="5085854" y="485127"/>
                  </a:lnTo>
                  <a:lnTo>
                    <a:pt x="5251653" y="729221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61" y="544995"/>
                  </a:lnTo>
                  <a:lnTo>
                    <a:pt x="5522861" y="486638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694" y="198234"/>
                  </a:lnTo>
                  <a:lnTo>
                    <a:pt x="5683694" y="139890"/>
                  </a:lnTo>
                  <a:lnTo>
                    <a:pt x="5655399" y="98247"/>
                  </a:lnTo>
                  <a:lnTo>
                    <a:pt x="5683694" y="79032"/>
                  </a:lnTo>
                  <a:lnTo>
                    <a:pt x="5683694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91510" y="0"/>
              <a:ext cx="3096895" cy="3285490"/>
            </a:xfrm>
            <a:custGeom>
              <a:avLst/>
              <a:gdLst/>
              <a:ahLst/>
              <a:cxnLst/>
              <a:rect l="l" t="t" r="r" b="b"/>
              <a:pathLst>
                <a:path w="3096894" h="3285490">
                  <a:moveTo>
                    <a:pt x="2258227" y="3285109"/>
                  </a:moveTo>
                  <a:lnTo>
                    <a:pt x="2208055" y="3284567"/>
                  </a:lnTo>
                  <a:lnTo>
                    <a:pt x="2158072" y="3282943"/>
                  </a:lnTo>
                  <a:lnTo>
                    <a:pt x="2108280" y="3280245"/>
                  </a:lnTo>
                  <a:lnTo>
                    <a:pt x="2058692" y="3276476"/>
                  </a:lnTo>
                  <a:lnTo>
                    <a:pt x="2009322" y="3271642"/>
                  </a:lnTo>
                  <a:lnTo>
                    <a:pt x="1960184" y="3265750"/>
                  </a:lnTo>
                  <a:lnTo>
                    <a:pt x="1911290" y="3258803"/>
                  </a:lnTo>
                  <a:lnTo>
                    <a:pt x="1862655" y="3250809"/>
                  </a:lnTo>
                  <a:lnTo>
                    <a:pt x="1814293" y="3241772"/>
                  </a:lnTo>
                  <a:lnTo>
                    <a:pt x="1766217" y="3231697"/>
                  </a:lnTo>
                  <a:lnTo>
                    <a:pt x="1718441" y="3220591"/>
                  </a:lnTo>
                  <a:lnTo>
                    <a:pt x="1670979" y="3208458"/>
                  </a:lnTo>
                  <a:lnTo>
                    <a:pt x="1623843" y="3195304"/>
                  </a:lnTo>
                  <a:lnTo>
                    <a:pt x="1577049" y="3181135"/>
                  </a:lnTo>
                  <a:lnTo>
                    <a:pt x="1530610" y="3165955"/>
                  </a:lnTo>
                  <a:lnTo>
                    <a:pt x="1484414" y="3149724"/>
                  </a:lnTo>
                  <a:lnTo>
                    <a:pt x="1438850" y="3132588"/>
                  </a:lnTo>
                  <a:lnTo>
                    <a:pt x="1393557" y="3114411"/>
                  </a:lnTo>
                  <a:lnTo>
                    <a:pt x="1348673" y="3095246"/>
                  </a:lnTo>
                  <a:lnTo>
                    <a:pt x="1304213" y="3075099"/>
                  </a:lnTo>
                  <a:lnTo>
                    <a:pt x="1260190" y="3053974"/>
                  </a:lnTo>
                  <a:lnTo>
                    <a:pt x="1216617" y="3031877"/>
                  </a:lnTo>
                  <a:lnTo>
                    <a:pt x="1173508" y="3008813"/>
                  </a:lnTo>
                  <a:lnTo>
                    <a:pt x="1130877" y="2984789"/>
                  </a:lnTo>
                  <a:lnTo>
                    <a:pt x="1088738" y="2959809"/>
                  </a:lnTo>
                  <a:lnTo>
                    <a:pt x="1047105" y="2933879"/>
                  </a:lnTo>
                  <a:lnTo>
                    <a:pt x="1005990" y="2907005"/>
                  </a:lnTo>
                  <a:lnTo>
                    <a:pt x="965408" y="2879191"/>
                  </a:lnTo>
                  <a:lnTo>
                    <a:pt x="925373" y="2850444"/>
                  </a:lnTo>
                  <a:lnTo>
                    <a:pt x="885898" y="2820769"/>
                  </a:lnTo>
                  <a:lnTo>
                    <a:pt x="846997" y="2790171"/>
                  </a:lnTo>
                  <a:lnTo>
                    <a:pt x="808683" y="2758655"/>
                  </a:lnTo>
                  <a:lnTo>
                    <a:pt x="770970" y="2726228"/>
                  </a:lnTo>
                  <a:lnTo>
                    <a:pt x="733846" y="2692869"/>
                  </a:lnTo>
                  <a:lnTo>
                    <a:pt x="697404" y="2658659"/>
                  </a:lnTo>
                  <a:lnTo>
                    <a:pt x="661577" y="2623529"/>
                  </a:lnTo>
                  <a:lnTo>
                    <a:pt x="626447" y="2587703"/>
                  </a:lnTo>
                  <a:lnTo>
                    <a:pt x="592212" y="2551234"/>
                  </a:lnTo>
                  <a:lnTo>
                    <a:pt x="558879" y="2514136"/>
                  </a:lnTo>
                  <a:lnTo>
                    <a:pt x="526451" y="2476424"/>
                  </a:lnTo>
                  <a:lnTo>
                    <a:pt x="494936" y="2438110"/>
                  </a:lnTo>
                  <a:lnTo>
                    <a:pt x="464338" y="2399209"/>
                  </a:lnTo>
                  <a:lnTo>
                    <a:pt x="434662" y="2359733"/>
                  </a:lnTo>
                  <a:lnTo>
                    <a:pt x="405915" y="2319698"/>
                  </a:lnTo>
                  <a:lnTo>
                    <a:pt x="378102" y="2279116"/>
                  </a:lnTo>
                  <a:lnTo>
                    <a:pt x="351227" y="2238002"/>
                  </a:lnTo>
                  <a:lnTo>
                    <a:pt x="325297" y="2196368"/>
                  </a:lnTo>
                  <a:lnTo>
                    <a:pt x="300318" y="2154229"/>
                  </a:lnTo>
                  <a:lnTo>
                    <a:pt x="276293" y="2111599"/>
                  </a:lnTo>
                  <a:lnTo>
                    <a:pt x="253230" y="2068490"/>
                  </a:lnTo>
                  <a:lnTo>
                    <a:pt x="231133" y="2024917"/>
                  </a:lnTo>
                  <a:lnTo>
                    <a:pt x="210008" y="1980894"/>
                  </a:lnTo>
                  <a:lnTo>
                    <a:pt x="189860" y="1936433"/>
                  </a:lnTo>
                  <a:lnTo>
                    <a:pt x="170695" y="1891550"/>
                  </a:lnTo>
                  <a:lnTo>
                    <a:pt x="152518" y="1846256"/>
                  </a:lnTo>
                  <a:lnTo>
                    <a:pt x="135335" y="1800568"/>
                  </a:lnTo>
                  <a:lnTo>
                    <a:pt x="119151" y="1754497"/>
                  </a:lnTo>
                  <a:lnTo>
                    <a:pt x="103972" y="1708057"/>
                  </a:lnTo>
                  <a:lnTo>
                    <a:pt x="89803" y="1661263"/>
                  </a:lnTo>
                  <a:lnTo>
                    <a:pt x="76649" y="1614128"/>
                  </a:lnTo>
                  <a:lnTo>
                    <a:pt x="64516" y="1566666"/>
                  </a:lnTo>
                  <a:lnTo>
                    <a:pt x="53409" y="1518890"/>
                  </a:lnTo>
                  <a:lnTo>
                    <a:pt x="43335" y="1470814"/>
                  </a:lnTo>
                  <a:lnTo>
                    <a:pt x="34298" y="1422451"/>
                  </a:lnTo>
                  <a:lnTo>
                    <a:pt x="26303" y="1373817"/>
                  </a:lnTo>
                  <a:lnTo>
                    <a:pt x="19357" y="1324923"/>
                  </a:lnTo>
                  <a:lnTo>
                    <a:pt x="13464" y="1275784"/>
                  </a:lnTo>
                  <a:lnTo>
                    <a:pt x="8631" y="1226414"/>
                  </a:lnTo>
                  <a:lnTo>
                    <a:pt x="4862" y="1176826"/>
                  </a:lnTo>
                  <a:lnTo>
                    <a:pt x="2147" y="1126551"/>
                  </a:lnTo>
                  <a:lnTo>
                    <a:pt x="537" y="1076816"/>
                  </a:lnTo>
                  <a:lnTo>
                    <a:pt x="0" y="1026893"/>
                  </a:lnTo>
                  <a:lnTo>
                    <a:pt x="540" y="976734"/>
                  </a:lnTo>
                  <a:lnTo>
                    <a:pt x="2163" y="926752"/>
                  </a:lnTo>
                  <a:lnTo>
                    <a:pt x="4862" y="876960"/>
                  </a:lnTo>
                  <a:lnTo>
                    <a:pt x="8631" y="827372"/>
                  </a:lnTo>
                  <a:lnTo>
                    <a:pt x="13464" y="778001"/>
                  </a:lnTo>
                  <a:lnTo>
                    <a:pt x="19357" y="728863"/>
                  </a:lnTo>
                  <a:lnTo>
                    <a:pt x="26303" y="679969"/>
                  </a:lnTo>
                  <a:lnTo>
                    <a:pt x="34298" y="631334"/>
                  </a:lnTo>
                  <a:lnTo>
                    <a:pt x="43335" y="582972"/>
                  </a:lnTo>
                  <a:lnTo>
                    <a:pt x="53409" y="534896"/>
                  </a:lnTo>
                  <a:lnTo>
                    <a:pt x="64516" y="487120"/>
                  </a:lnTo>
                  <a:lnTo>
                    <a:pt x="76649" y="439658"/>
                  </a:lnTo>
                  <a:lnTo>
                    <a:pt x="89803" y="392523"/>
                  </a:lnTo>
                  <a:lnTo>
                    <a:pt x="103972" y="345729"/>
                  </a:lnTo>
                  <a:lnTo>
                    <a:pt x="119151" y="299289"/>
                  </a:lnTo>
                  <a:lnTo>
                    <a:pt x="135335" y="253218"/>
                  </a:lnTo>
                  <a:lnTo>
                    <a:pt x="152518" y="207529"/>
                  </a:lnTo>
                  <a:lnTo>
                    <a:pt x="170695" y="162236"/>
                  </a:lnTo>
                  <a:lnTo>
                    <a:pt x="189860" y="117353"/>
                  </a:lnTo>
                  <a:lnTo>
                    <a:pt x="210008" y="72892"/>
                  </a:lnTo>
                  <a:lnTo>
                    <a:pt x="231133" y="28869"/>
                  </a:lnTo>
                  <a:lnTo>
                    <a:pt x="245773" y="0"/>
                  </a:lnTo>
                  <a:lnTo>
                    <a:pt x="399419" y="0"/>
                  </a:lnTo>
                  <a:lnTo>
                    <a:pt x="378673" y="38239"/>
                  </a:lnTo>
                  <a:lnTo>
                    <a:pt x="356477" y="81513"/>
                  </a:lnTo>
                  <a:lnTo>
                    <a:pt x="335301" y="125264"/>
                  </a:lnTo>
                  <a:lnTo>
                    <a:pt x="315153" y="169476"/>
                  </a:lnTo>
                  <a:lnTo>
                    <a:pt x="296039" y="214134"/>
                  </a:lnTo>
                  <a:lnTo>
                    <a:pt x="277964" y="259223"/>
                  </a:lnTo>
                  <a:lnTo>
                    <a:pt x="260936" y="304727"/>
                  </a:lnTo>
                  <a:lnTo>
                    <a:pt x="244961" y="350633"/>
                  </a:lnTo>
                  <a:lnTo>
                    <a:pt x="230044" y="396924"/>
                  </a:lnTo>
                  <a:lnTo>
                    <a:pt x="216193" y="443585"/>
                  </a:lnTo>
                  <a:lnTo>
                    <a:pt x="203414" y="490602"/>
                  </a:lnTo>
                  <a:lnTo>
                    <a:pt x="191712" y="537959"/>
                  </a:lnTo>
                  <a:lnTo>
                    <a:pt x="181095" y="585640"/>
                  </a:lnTo>
                  <a:lnTo>
                    <a:pt x="171569" y="633631"/>
                  </a:lnTo>
                  <a:lnTo>
                    <a:pt x="163139" y="681917"/>
                  </a:lnTo>
                  <a:lnTo>
                    <a:pt x="155813" y="730482"/>
                  </a:lnTo>
                  <a:lnTo>
                    <a:pt x="149597" y="779312"/>
                  </a:lnTo>
                  <a:lnTo>
                    <a:pt x="144496" y="828390"/>
                  </a:lnTo>
                  <a:lnTo>
                    <a:pt x="140519" y="877703"/>
                  </a:lnTo>
                  <a:lnTo>
                    <a:pt x="137669" y="927234"/>
                  </a:lnTo>
                  <a:lnTo>
                    <a:pt x="135955" y="976969"/>
                  </a:lnTo>
                  <a:lnTo>
                    <a:pt x="135383" y="1026981"/>
                  </a:lnTo>
                  <a:lnTo>
                    <a:pt x="135963" y="1077052"/>
                  </a:lnTo>
                  <a:lnTo>
                    <a:pt x="137697" y="1127034"/>
                  </a:lnTo>
                  <a:lnTo>
                    <a:pt x="140519" y="1176083"/>
                  </a:lnTo>
                  <a:lnTo>
                    <a:pt x="144496" y="1225395"/>
                  </a:lnTo>
                  <a:lnTo>
                    <a:pt x="149597" y="1274474"/>
                  </a:lnTo>
                  <a:lnTo>
                    <a:pt x="155813" y="1323303"/>
                  </a:lnTo>
                  <a:lnTo>
                    <a:pt x="163139" y="1371869"/>
                  </a:lnTo>
                  <a:lnTo>
                    <a:pt x="171569" y="1420155"/>
                  </a:lnTo>
                  <a:lnTo>
                    <a:pt x="181095" y="1468146"/>
                  </a:lnTo>
                  <a:lnTo>
                    <a:pt x="191712" y="1515827"/>
                  </a:lnTo>
                  <a:lnTo>
                    <a:pt x="203414" y="1563184"/>
                  </a:lnTo>
                  <a:lnTo>
                    <a:pt x="216193" y="1610200"/>
                  </a:lnTo>
                  <a:lnTo>
                    <a:pt x="230044" y="1656862"/>
                  </a:lnTo>
                  <a:lnTo>
                    <a:pt x="244961" y="1703153"/>
                  </a:lnTo>
                  <a:lnTo>
                    <a:pt x="260936" y="1749058"/>
                  </a:lnTo>
                  <a:lnTo>
                    <a:pt x="277964" y="1794563"/>
                  </a:lnTo>
                  <a:lnTo>
                    <a:pt x="296039" y="1839652"/>
                  </a:lnTo>
                  <a:lnTo>
                    <a:pt x="315153" y="1884310"/>
                  </a:lnTo>
                  <a:lnTo>
                    <a:pt x="335301" y="1928522"/>
                  </a:lnTo>
                  <a:lnTo>
                    <a:pt x="356477" y="1972273"/>
                  </a:lnTo>
                  <a:lnTo>
                    <a:pt x="378673" y="2015547"/>
                  </a:lnTo>
                  <a:lnTo>
                    <a:pt x="401884" y="2058329"/>
                  </a:lnTo>
                  <a:lnTo>
                    <a:pt x="426103" y="2100605"/>
                  </a:lnTo>
                  <a:lnTo>
                    <a:pt x="451324" y="2142359"/>
                  </a:lnTo>
                  <a:lnTo>
                    <a:pt x="477541" y="2183576"/>
                  </a:lnTo>
                  <a:lnTo>
                    <a:pt x="504747" y="2224240"/>
                  </a:lnTo>
                  <a:lnTo>
                    <a:pt x="532936" y="2264337"/>
                  </a:lnTo>
                  <a:lnTo>
                    <a:pt x="562102" y="2303852"/>
                  </a:lnTo>
                  <a:lnTo>
                    <a:pt x="592238" y="2342769"/>
                  </a:lnTo>
                  <a:lnTo>
                    <a:pt x="623337" y="2381073"/>
                  </a:lnTo>
                  <a:lnTo>
                    <a:pt x="655395" y="2418749"/>
                  </a:lnTo>
                  <a:lnTo>
                    <a:pt x="688403" y="2455782"/>
                  </a:lnTo>
                  <a:lnTo>
                    <a:pt x="722357" y="2492156"/>
                  </a:lnTo>
                  <a:lnTo>
                    <a:pt x="757249" y="2527857"/>
                  </a:lnTo>
                  <a:lnTo>
                    <a:pt x="792950" y="2562750"/>
                  </a:lnTo>
                  <a:lnTo>
                    <a:pt x="829325" y="2596703"/>
                  </a:lnTo>
                  <a:lnTo>
                    <a:pt x="866358" y="2629712"/>
                  </a:lnTo>
                  <a:lnTo>
                    <a:pt x="904034" y="2661769"/>
                  </a:lnTo>
                  <a:lnTo>
                    <a:pt x="942370" y="2692894"/>
                  </a:lnTo>
                  <a:lnTo>
                    <a:pt x="981255" y="2723005"/>
                  </a:lnTo>
                  <a:lnTo>
                    <a:pt x="1020769" y="2752170"/>
                  </a:lnTo>
                  <a:lnTo>
                    <a:pt x="1060866" y="2780359"/>
                  </a:lnTo>
                  <a:lnTo>
                    <a:pt x="1101531" y="2807565"/>
                  </a:lnTo>
                  <a:lnTo>
                    <a:pt x="1142748" y="2833782"/>
                  </a:lnTo>
                  <a:lnTo>
                    <a:pt x="1184502" y="2859003"/>
                  </a:lnTo>
                  <a:lnTo>
                    <a:pt x="1226777" y="2883223"/>
                  </a:lnTo>
                  <a:lnTo>
                    <a:pt x="1269560" y="2906434"/>
                  </a:lnTo>
                  <a:lnTo>
                    <a:pt x="1312834" y="2928630"/>
                  </a:lnTo>
                  <a:lnTo>
                    <a:pt x="1356585" y="2949805"/>
                  </a:lnTo>
                  <a:lnTo>
                    <a:pt x="1400796" y="2969953"/>
                  </a:lnTo>
                  <a:lnTo>
                    <a:pt x="1445454" y="2989068"/>
                  </a:lnTo>
                  <a:lnTo>
                    <a:pt x="1490543" y="3007142"/>
                  </a:lnTo>
                  <a:lnTo>
                    <a:pt x="1536048" y="3024170"/>
                  </a:lnTo>
                  <a:lnTo>
                    <a:pt x="1581954" y="3040146"/>
                  </a:lnTo>
                  <a:lnTo>
                    <a:pt x="1628245" y="3055062"/>
                  </a:lnTo>
                  <a:lnTo>
                    <a:pt x="1674906" y="3068913"/>
                  </a:lnTo>
                  <a:lnTo>
                    <a:pt x="1721923" y="3081693"/>
                  </a:lnTo>
                  <a:lnTo>
                    <a:pt x="1769279" y="3093394"/>
                  </a:lnTo>
                  <a:lnTo>
                    <a:pt x="1816961" y="3104011"/>
                  </a:lnTo>
                  <a:lnTo>
                    <a:pt x="1864952" y="3113538"/>
                  </a:lnTo>
                  <a:lnTo>
                    <a:pt x="1913238" y="3121967"/>
                  </a:lnTo>
                  <a:lnTo>
                    <a:pt x="1961803" y="3129293"/>
                  </a:lnTo>
                  <a:lnTo>
                    <a:pt x="2010633" y="3135510"/>
                  </a:lnTo>
                  <a:lnTo>
                    <a:pt x="2059711" y="3140610"/>
                  </a:lnTo>
                  <a:lnTo>
                    <a:pt x="2109024" y="3144588"/>
                  </a:lnTo>
                  <a:lnTo>
                    <a:pt x="2158555" y="3147437"/>
                  </a:lnTo>
                  <a:lnTo>
                    <a:pt x="2208290" y="3149151"/>
                  </a:lnTo>
                  <a:lnTo>
                    <a:pt x="2258214" y="3149724"/>
                  </a:lnTo>
                  <a:lnTo>
                    <a:pt x="2967037" y="3149724"/>
                  </a:lnTo>
                  <a:lnTo>
                    <a:pt x="2258227" y="3285109"/>
                  </a:lnTo>
                  <a:close/>
                </a:path>
                <a:path w="3096894" h="3285490">
                  <a:moveTo>
                    <a:pt x="2967037" y="3149724"/>
                  </a:moveTo>
                  <a:lnTo>
                    <a:pt x="2258214" y="3149724"/>
                  </a:lnTo>
                  <a:lnTo>
                    <a:pt x="2308137" y="3149151"/>
                  </a:lnTo>
                  <a:lnTo>
                    <a:pt x="2357872" y="3147437"/>
                  </a:lnTo>
                  <a:lnTo>
                    <a:pt x="2407404" y="3144588"/>
                  </a:lnTo>
                  <a:lnTo>
                    <a:pt x="2456716" y="3140610"/>
                  </a:lnTo>
                  <a:lnTo>
                    <a:pt x="2505795" y="3135510"/>
                  </a:lnTo>
                  <a:lnTo>
                    <a:pt x="2554624" y="3129293"/>
                  </a:lnTo>
                  <a:lnTo>
                    <a:pt x="2603189" y="3121967"/>
                  </a:lnTo>
                  <a:lnTo>
                    <a:pt x="2651475" y="3113538"/>
                  </a:lnTo>
                  <a:lnTo>
                    <a:pt x="2699467" y="3104011"/>
                  </a:lnTo>
                  <a:lnTo>
                    <a:pt x="2747148" y="3093394"/>
                  </a:lnTo>
                  <a:lnTo>
                    <a:pt x="2794505" y="3081693"/>
                  </a:lnTo>
                  <a:lnTo>
                    <a:pt x="2841521" y="3068913"/>
                  </a:lnTo>
                  <a:lnTo>
                    <a:pt x="2888183" y="3055062"/>
                  </a:lnTo>
                  <a:lnTo>
                    <a:pt x="2934474" y="3040146"/>
                  </a:lnTo>
                  <a:lnTo>
                    <a:pt x="2980379" y="3024170"/>
                  </a:lnTo>
                  <a:lnTo>
                    <a:pt x="3025884" y="3007142"/>
                  </a:lnTo>
                  <a:lnTo>
                    <a:pt x="3070973" y="2989068"/>
                  </a:lnTo>
                  <a:lnTo>
                    <a:pt x="3096490" y="2978146"/>
                  </a:lnTo>
                  <a:lnTo>
                    <a:pt x="3096490" y="3124998"/>
                  </a:lnTo>
                  <a:lnTo>
                    <a:pt x="2967037" y="3149724"/>
                  </a:lnTo>
                  <a:close/>
                </a:path>
                <a:path w="3096894" h="3285490">
                  <a:moveTo>
                    <a:pt x="2258227" y="3285109"/>
                  </a:moveTo>
                  <a:lnTo>
                    <a:pt x="3096490" y="3124998"/>
                  </a:lnTo>
                  <a:lnTo>
                    <a:pt x="3077577" y="3132588"/>
                  </a:lnTo>
                  <a:lnTo>
                    <a:pt x="3031888" y="3149771"/>
                  </a:lnTo>
                  <a:lnTo>
                    <a:pt x="2985817" y="3165955"/>
                  </a:lnTo>
                  <a:lnTo>
                    <a:pt x="2939378" y="3181135"/>
                  </a:lnTo>
                  <a:lnTo>
                    <a:pt x="2892584" y="3195304"/>
                  </a:lnTo>
                  <a:lnTo>
                    <a:pt x="2845449" y="3208458"/>
                  </a:lnTo>
                  <a:lnTo>
                    <a:pt x="2797986" y="3220591"/>
                  </a:lnTo>
                  <a:lnTo>
                    <a:pt x="2750210" y="3231697"/>
                  </a:lnTo>
                  <a:lnTo>
                    <a:pt x="2702134" y="3241772"/>
                  </a:lnTo>
                  <a:lnTo>
                    <a:pt x="2653772" y="3250809"/>
                  </a:lnTo>
                  <a:lnTo>
                    <a:pt x="2605137" y="3258803"/>
                  </a:lnTo>
                  <a:lnTo>
                    <a:pt x="2556244" y="3265750"/>
                  </a:lnTo>
                  <a:lnTo>
                    <a:pt x="2507105" y="3271642"/>
                  </a:lnTo>
                  <a:lnTo>
                    <a:pt x="2457735" y="3276476"/>
                  </a:lnTo>
                  <a:lnTo>
                    <a:pt x="2408147" y="3280245"/>
                  </a:lnTo>
                  <a:lnTo>
                    <a:pt x="2358355" y="3282943"/>
                  </a:lnTo>
                  <a:lnTo>
                    <a:pt x="2308373" y="3284567"/>
                  </a:lnTo>
                  <a:lnTo>
                    <a:pt x="2258227" y="3285109"/>
                  </a:lnTo>
                  <a:close/>
                </a:path>
                <a:path w="3096894" h="3285490">
                  <a:moveTo>
                    <a:pt x="3096490" y="3285109"/>
                  </a:moveTo>
                  <a:lnTo>
                    <a:pt x="2258227" y="3285109"/>
                  </a:lnTo>
                  <a:lnTo>
                    <a:pt x="2308373" y="3284567"/>
                  </a:lnTo>
                  <a:lnTo>
                    <a:pt x="2358355" y="3282943"/>
                  </a:lnTo>
                  <a:lnTo>
                    <a:pt x="2408147" y="3280245"/>
                  </a:lnTo>
                  <a:lnTo>
                    <a:pt x="2457735" y="3276476"/>
                  </a:lnTo>
                  <a:lnTo>
                    <a:pt x="2507105" y="3271642"/>
                  </a:lnTo>
                  <a:lnTo>
                    <a:pt x="2556244" y="3265750"/>
                  </a:lnTo>
                  <a:lnTo>
                    <a:pt x="2605137" y="3258803"/>
                  </a:lnTo>
                  <a:lnTo>
                    <a:pt x="2653772" y="3250809"/>
                  </a:lnTo>
                  <a:lnTo>
                    <a:pt x="2702134" y="3241772"/>
                  </a:lnTo>
                  <a:lnTo>
                    <a:pt x="2750210" y="3231697"/>
                  </a:lnTo>
                  <a:lnTo>
                    <a:pt x="2797986" y="3220591"/>
                  </a:lnTo>
                  <a:lnTo>
                    <a:pt x="2845449" y="3208458"/>
                  </a:lnTo>
                  <a:lnTo>
                    <a:pt x="2892584" y="3195304"/>
                  </a:lnTo>
                  <a:lnTo>
                    <a:pt x="2939378" y="3181135"/>
                  </a:lnTo>
                  <a:lnTo>
                    <a:pt x="2985817" y="3165955"/>
                  </a:lnTo>
                  <a:lnTo>
                    <a:pt x="3032013" y="3149724"/>
                  </a:lnTo>
                  <a:lnTo>
                    <a:pt x="3077577" y="3132588"/>
                  </a:lnTo>
                  <a:lnTo>
                    <a:pt x="3096490" y="3124998"/>
                  </a:lnTo>
                  <a:lnTo>
                    <a:pt x="3096490" y="3285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770908" y="4291803"/>
            <a:ext cx="152400" cy="2352675"/>
          </a:xfrm>
          <a:custGeom>
            <a:avLst/>
            <a:gdLst/>
            <a:ahLst/>
            <a:cxnLst/>
            <a:rect l="l" t="t" r="r" b="b"/>
            <a:pathLst>
              <a:path w="152400" h="2352675">
                <a:moveTo>
                  <a:pt x="152399" y="2352674"/>
                </a:moveTo>
                <a:lnTo>
                  <a:pt x="0" y="2352674"/>
                </a:lnTo>
                <a:lnTo>
                  <a:pt x="0" y="0"/>
                </a:lnTo>
                <a:lnTo>
                  <a:pt x="152399" y="0"/>
                </a:lnTo>
                <a:lnTo>
                  <a:pt x="152399" y="2352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286" y="2152569"/>
            <a:ext cx="142875" cy="7105650"/>
          </a:xfrm>
          <a:custGeom>
            <a:avLst/>
            <a:gdLst/>
            <a:ahLst/>
            <a:cxnLst/>
            <a:rect l="l" t="t" r="r" b="b"/>
            <a:pathLst>
              <a:path w="142875" h="7105650">
                <a:moveTo>
                  <a:pt x="142874" y="0"/>
                </a:moveTo>
                <a:lnTo>
                  <a:pt x="142874" y="7105649"/>
                </a:lnTo>
                <a:lnTo>
                  <a:pt x="0" y="7105649"/>
                </a:lnTo>
                <a:lnTo>
                  <a:pt x="0" y="0"/>
                </a:lnTo>
                <a:lnTo>
                  <a:pt x="142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95723" y="390387"/>
            <a:ext cx="5698490" cy="3190875"/>
            <a:chOff x="6295723" y="390387"/>
            <a:chExt cx="5698490" cy="3190875"/>
          </a:xfrm>
        </p:grpSpPr>
        <p:sp>
          <p:nvSpPr>
            <p:cNvPr id="9" name="object 9"/>
            <p:cNvSpPr/>
            <p:nvPr/>
          </p:nvSpPr>
          <p:spPr>
            <a:xfrm>
              <a:off x="9207183" y="2191193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1826920" y="202514"/>
                  </a:moveTo>
                  <a:lnTo>
                    <a:pt x="1822424" y="152463"/>
                  </a:lnTo>
                  <a:lnTo>
                    <a:pt x="1807273" y="109016"/>
                  </a:lnTo>
                  <a:lnTo>
                    <a:pt x="1783295" y="71551"/>
                  </a:lnTo>
                  <a:lnTo>
                    <a:pt x="1751977" y="40995"/>
                  </a:lnTo>
                  <a:lnTo>
                    <a:pt x="1714842" y="18262"/>
                  </a:lnTo>
                  <a:lnTo>
                    <a:pt x="1673402" y="4292"/>
                  </a:lnTo>
                  <a:lnTo>
                    <a:pt x="1629156" y="0"/>
                  </a:lnTo>
                  <a:lnTo>
                    <a:pt x="1583626" y="6299"/>
                  </a:lnTo>
                  <a:lnTo>
                    <a:pt x="1527009" y="21653"/>
                  </a:lnTo>
                  <a:lnTo>
                    <a:pt x="1464449" y="39966"/>
                  </a:lnTo>
                  <a:lnTo>
                    <a:pt x="1396339" y="61429"/>
                  </a:lnTo>
                  <a:lnTo>
                    <a:pt x="1323047" y="86258"/>
                  </a:lnTo>
                  <a:lnTo>
                    <a:pt x="1284592" y="99999"/>
                  </a:lnTo>
                  <a:lnTo>
                    <a:pt x="1244981" y="114655"/>
                  </a:lnTo>
                  <a:lnTo>
                    <a:pt x="1204277" y="130263"/>
                  </a:lnTo>
                  <a:lnTo>
                    <a:pt x="1162519" y="146850"/>
                  </a:lnTo>
                  <a:lnTo>
                    <a:pt x="1119759" y="164426"/>
                  </a:lnTo>
                  <a:lnTo>
                    <a:pt x="1076058" y="183032"/>
                  </a:lnTo>
                  <a:lnTo>
                    <a:pt x="1031443" y="202692"/>
                  </a:lnTo>
                  <a:lnTo>
                    <a:pt x="985977" y="223418"/>
                  </a:lnTo>
                  <a:lnTo>
                    <a:pt x="939711" y="245262"/>
                  </a:lnTo>
                  <a:lnTo>
                    <a:pt x="892683" y="268236"/>
                  </a:lnTo>
                  <a:lnTo>
                    <a:pt x="844943" y="292354"/>
                  </a:lnTo>
                  <a:lnTo>
                    <a:pt x="796544" y="317665"/>
                  </a:lnTo>
                  <a:lnTo>
                    <a:pt x="747534" y="344182"/>
                  </a:lnTo>
                  <a:lnTo>
                    <a:pt x="697953" y="371932"/>
                  </a:lnTo>
                  <a:lnTo>
                    <a:pt x="647865" y="400951"/>
                  </a:lnTo>
                  <a:lnTo>
                    <a:pt x="597306" y="431253"/>
                  </a:lnTo>
                  <a:lnTo>
                    <a:pt x="546341" y="462876"/>
                  </a:lnTo>
                  <a:lnTo>
                    <a:pt x="494995" y="495833"/>
                  </a:lnTo>
                  <a:lnTo>
                    <a:pt x="443344" y="530161"/>
                  </a:lnTo>
                  <a:lnTo>
                    <a:pt x="391401" y="565886"/>
                  </a:lnTo>
                  <a:lnTo>
                    <a:pt x="339255" y="603021"/>
                  </a:lnTo>
                  <a:lnTo>
                    <a:pt x="286918" y="641604"/>
                  </a:lnTo>
                  <a:lnTo>
                    <a:pt x="234467" y="681659"/>
                  </a:lnTo>
                  <a:lnTo>
                    <a:pt x="181927" y="723214"/>
                  </a:lnTo>
                  <a:lnTo>
                    <a:pt x="129374" y="766292"/>
                  </a:lnTo>
                  <a:lnTo>
                    <a:pt x="109816" y="780186"/>
                  </a:lnTo>
                  <a:lnTo>
                    <a:pt x="66433" y="814133"/>
                  </a:lnTo>
                  <a:lnTo>
                    <a:pt x="22186" y="856615"/>
                  </a:lnTo>
                  <a:lnTo>
                    <a:pt x="0" y="896035"/>
                  </a:lnTo>
                  <a:lnTo>
                    <a:pt x="800" y="901319"/>
                  </a:lnTo>
                  <a:lnTo>
                    <a:pt x="4572" y="920216"/>
                  </a:lnTo>
                  <a:lnTo>
                    <a:pt x="13398" y="957300"/>
                  </a:lnTo>
                  <a:lnTo>
                    <a:pt x="29337" y="1017104"/>
                  </a:lnTo>
                  <a:lnTo>
                    <a:pt x="167982" y="951534"/>
                  </a:lnTo>
                  <a:lnTo>
                    <a:pt x="537057" y="789305"/>
                  </a:lnTo>
                  <a:lnTo>
                    <a:pt x="1066241" y="582168"/>
                  </a:lnTo>
                  <a:lnTo>
                    <a:pt x="1685251" y="381876"/>
                  </a:lnTo>
                  <a:lnTo>
                    <a:pt x="1731454" y="362216"/>
                  </a:lnTo>
                  <a:lnTo>
                    <a:pt x="1769922" y="332422"/>
                  </a:lnTo>
                  <a:lnTo>
                    <a:pt x="1799450" y="294513"/>
                  </a:lnTo>
                  <a:lnTo>
                    <a:pt x="1818855" y="250545"/>
                  </a:lnTo>
                  <a:lnTo>
                    <a:pt x="1826920" y="202514"/>
                  </a:lnTo>
                  <a:close/>
                </a:path>
                <a:path w="2787015" h="1390014">
                  <a:moveTo>
                    <a:pt x="2786938" y="792403"/>
                  </a:moveTo>
                  <a:lnTo>
                    <a:pt x="2784017" y="746061"/>
                  </a:lnTo>
                  <a:lnTo>
                    <a:pt x="2773819" y="702068"/>
                  </a:lnTo>
                  <a:lnTo>
                    <a:pt x="2756966" y="661035"/>
                  </a:lnTo>
                  <a:lnTo>
                    <a:pt x="2734068" y="623595"/>
                  </a:lnTo>
                  <a:lnTo>
                    <a:pt x="2705735" y="590346"/>
                  </a:lnTo>
                  <a:lnTo>
                    <a:pt x="2672588" y="561911"/>
                  </a:lnTo>
                  <a:lnTo>
                    <a:pt x="2635224" y="538899"/>
                  </a:lnTo>
                  <a:lnTo>
                    <a:pt x="2594279" y="521944"/>
                  </a:lnTo>
                  <a:lnTo>
                    <a:pt x="2550337" y="511632"/>
                  </a:lnTo>
                  <a:lnTo>
                    <a:pt x="2504033" y="508609"/>
                  </a:lnTo>
                  <a:lnTo>
                    <a:pt x="2475661" y="509181"/>
                  </a:lnTo>
                  <a:lnTo>
                    <a:pt x="2415413" y="511035"/>
                  </a:lnTo>
                  <a:lnTo>
                    <a:pt x="2350617" y="513918"/>
                  </a:lnTo>
                  <a:lnTo>
                    <a:pt x="2281415" y="517994"/>
                  </a:lnTo>
                  <a:lnTo>
                    <a:pt x="2207984" y="523405"/>
                  </a:lnTo>
                  <a:lnTo>
                    <a:pt x="2169744" y="526656"/>
                  </a:lnTo>
                  <a:lnTo>
                    <a:pt x="2130488" y="530301"/>
                  </a:lnTo>
                  <a:lnTo>
                    <a:pt x="2090267" y="534339"/>
                  </a:lnTo>
                  <a:lnTo>
                    <a:pt x="2049094" y="538822"/>
                  </a:lnTo>
                  <a:lnTo>
                    <a:pt x="2006981" y="543737"/>
                  </a:lnTo>
                  <a:lnTo>
                    <a:pt x="1963953" y="549109"/>
                  </a:lnTo>
                  <a:lnTo>
                    <a:pt x="1920036" y="554977"/>
                  </a:lnTo>
                  <a:lnTo>
                    <a:pt x="1875231" y="561327"/>
                  </a:lnTo>
                  <a:lnTo>
                    <a:pt x="1829587" y="568198"/>
                  </a:lnTo>
                  <a:lnTo>
                    <a:pt x="1783092" y="575614"/>
                  </a:lnTo>
                  <a:lnTo>
                    <a:pt x="1735797" y="583577"/>
                  </a:lnTo>
                  <a:lnTo>
                    <a:pt x="1687715" y="592112"/>
                  </a:lnTo>
                  <a:lnTo>
                    <a:pt x="1638846" y="601230"/>
                  </a:lnTo>
                  <a:lnTo>
                    <a:pt x="1589239" y="610971"/>
                  </a:lnTo>
                  <a:lnTo>
                    <a:pt x="1538884" y="621334"/>
                  </a:lnTo>
                  <a:lnTo>
                    <a:pt x="1487830" y="632333"/>
                  </a:lnTo>
                  <a:lnTo>
                    <a:pt x="1436077" y="644004"/>
                  </a:lnTo>
                  <a:lnTo>
                    <a:pt x="1383665" y="656361"/>
                  </a:lnTo>
                  <a:lnTo>
                    <a:pt x="1330591" y="669404"/>
                  </a:lnTo>
                  <a:lnTo>
                    <a:pt x="1276883" y="683183"/>
                  </a:lnTo>
                  <a:lnTo>
                    <a:pt x="1222578" y="697687"/>
                  </a:lnTo>
                  <a:lnTo>
                    <a:pt x="1167676" y="712939"/>
                  </a:lnTo>
                  <a:lnTo>
                    <a:pt x="1112215" y="728980"/>
                  </a:lnTo>
                  <a:lnTo>
                    <a:pt x="1056195" y="745807"/>
                  </a:lnTo>
                  <a:lnTo>
                    <a:pt x="999655" y="763447"/>
                  </a:lnTo>
                  <a:lnTo>
                    <a:pt x="942594" y="781913"/>
                  </a:lnTo>
                  <a:lnTo>
                    <a:pt x="885063" y="801217"/>
                  </a:lnTo>
                  <a:lnTo>
                    <a:pt x="827049" y="821397"/>
                  </a:lnTo>
                  <a:lnTo>
                    <a:pt x="768591" y="842454"/>
                  </a:lnTo>
                  <a:lnTo>
                    <a:pt x="709714" y="864412"/>
                  </a:lnTo>
                  <a:lnTo>
                    <a:pt x="650430" y="887298"/>
                  </a:lnTo>
                  <a:lnTo>
                    <a:pt x="590753" y="911123"/>
                  </a:lnTo>
                  <a:lnTo>
                    <a:pt x="530720" y="935888"/>
                  </a:lnTo>
                  <a:lnTo>
                    <a:pt x="470331" y="961644"/>
                  </a:lnTo>
                  <a:lnTo>
                    <a:pt x="409625" y="988390"/>
                  </a:lnTo>
                  <a:lnTo>
                    <a:pt x="348615" y="1016139"/>
                  </a:lnTo>
                  <a:lnTo>
                    <a:pt x="287324" y="1044930"/>
                  </a:lnTo>
                  <a:lnTo>
                    <a:pt x="225755" y="1074762"/>
                  </a:lnTo>
                  <a:lnTo>
                    <a:pt x="193878" y="1087475"/>
                  </a:lnTo>
                  <a:lnTo>
                    <a:pt x="122110" y="1120063"/>
                  </a:lnTo>
                  <a:lnTo>
                    <a:pt x="46253" y="1164196"/>
                  </a:lnTo>
                  <a:lnTo>
                    <a:pt x="2108" y="1211541"/>
                  </a:lnTo>
                  <a:lnTo>
                    <a:pt x="114" y="1301254"/>
                  </a:lnTo>
                  <a:lnTo>
                    <a:pt x="2108" y="1389799"/>
                  </a:lnTo>
                  <a:lnTo>
                    <a:pt x="217017" y="1345387"/>
                  </a:lnTo>
                  <a:lnTo>
                    <a:pt x="784910" y="1244320"/>
                  </a:lnTo>
                  <a:lnTo>
                    <a:pt x="1590598" y="1134821"/>
                  </a:lnTo>
                  <a:lnTo>
                    <a:pt x="2518867" y="1065161"/>
                  </a:lnTo>
                  <a:lnTo>
                    <a:pt x="2566822" y="1059294"/>
                  </a:lnTo>
                  <a:lnTo>
                    <a:pt x="2611856" y="1045654"/>
                  </a:lnTo>
                  <a:lnTo>
                    <a:pt x="2653271" y="1024940"/>
                  </a:lnTo>
                  <a:lnTo>
                    <a:pt x="2690393" y="997889"/>
                  </a:lnTo>
                  <a:lnTo>
                    <a:pt x="2722499" y="965200"/>
                  </a:lnTo>
                  <a:lnTo>
                    <a:pt x="2748915" y="927595"/>
                  </a:lnTo>
                  <a:lnTo>
                    <a:pt x="2768917" y="885786"/>
                  </a:lnTo>
                  <a:lnTo>
                    <a:pt x="2781820" y="840486"/>
                  </a:lnTo>
                  <a:lnTo>
                    <a:pt x="2786938" y="792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5720" y="2191193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2786811" y="1301254"/>
                  </a:moveTo>
                  <a:lnTo>
                    <a:pt x="2786596" y="1246720"/>
                  </a:lnTo>
                  <a:lnTo>
                    <a:pt x="2740672" y="1164196"/>
                  </a:lnTo>
                  <a:lnTo>
                    <a:pt x="2664815" y="1120063"/>
                  </a:lnTo>
                  <a:lnTo>
                    <a:pt x="2593048" y="1087475"/>
                  </a:lnTo>
                  <a:lnTo>
                    <a:pt x="2561171" y="1074762"/>
                  </a:lnTo>
                  <a:lnTo>
                    <a:pt x="2499614" y="1044930"/>
                  </a:lnTo>
                  <a:lnTo>
                    <a:pt x="2438311" y="1016139"/>
                  </a:lnTo>
                  <a:lnTo>
                    <a:pt x="2377300" y="988390"/>
                  </a:lnTo>
                  <a:lnTo>
                    <a:pt x="2316594" y="961644"/>
                  </a:lnTo>
                  <a:lnTo>
                    <a:pt x="2256205" y="935888"/>
                  </a:lnTo>
                  <a:lnTo>
                    <a:pt x="2196160" y="911123"/>
                  </a:lnTo>
                  <a:lnTo>
                    <a:pt x="2136495" y="887298"/>
                  </a:lnTo>
                  <a:lnTo>
                    <a:pt x="2077199" y="864412"/>
                  </a:lnTo>
                  <a:lnTo>
                    <a:pt x="2018322" y="842454"/>
                  </a:lnTo>
                  <a:lnTo>
                    <a:pt x="1959864" y="821397"/>
                  </a:lnTo>
                  <a:lnTo>
                    <a:pt x="1901863" y="801217"/>
                  </a:lnTo>
                  <a:lnTo>
                    <a:pt x="1844319" y="781913"/>
                  </a:lnTo>
                  <a:lnTo>
                    <a:pt x="1787258" y="763447"/>
                  </a:lnTo>
                  <a:lnTo>
                    <a:pt x="1730717" y="745807"/>
                  </a:lnTo>
                  <a:lnTo>
                    <a:pt x="1674698" y="728980"/>
                  </a:lnTo>
                  <a:lnTo>
                    <a:pt x="1619237" y="712939"/>
                  </a:lnTo>
                  <a:lnTo>
                    <a:pt x="1564335" y="697687"/>
                  </a:lnTo>
                  <a:lnTo>
                    <a:pt x="1510017" y="683183"/>
                  </a:lnTo>
                  <a:lnTo>
                    <a:pt x="1456321" y="669404"/>
                  </a:lnTo>
                  <a:lnTo>
                    <a:pt x="1403248" y="656361"/>
                  </a:lnTo>
                  <a:lnTo>
                    <a:pt x="1350835" y="644004"/>
                  </a:lnTo>
                  <a:lnTo>
                    <a:pt x="1299083" y="632333"/>
                  </a:lnTo>
                  <a:lnTo>
                    <a:pt x="1248016" y="621334"/>
                  </a:lnTo>
                  <a:lnTo>
                    <a:pt x="1197673" y="610971"/>
                  </a:lnTo>
                  <a:lnTo>
                    <a:pt x="1148054" y="601230"/>
                  </a:lnTo>
                  <a:lnTo>
                    <a:pt x="1099197" y="592112"/>
                  </a:lnTo>
                  <a:lnTo>
                    <a:pt x="1051102" y="583577"/>
                  </a:lnTo>
                  <a:lnTo>
                    <a:pt x="1003808" y="575614"/>
                  </a:lnTo>
                  <a:lnTo>
                    <a:pt x="957326" y="568198"/>
                  </a:lnTo>
                  <a:lnTo>
                    <a:pt x="911669" y="561327"/>
                  </a:lnTo>
                  <a:lnTo>
                    <a:pt x="866876" y="554977"/>
                  </a:lnTo>
                  <a:lnTo>
                    <a:pt x="822960" y="549109"/>
                  </a:lnTo>
                  <a:lnTo>
                    <a:pt x="779919" y="543737"/>
                  </a:lnTo>
                  <a:lnTo>
                    <a:pt x="737806" y="538822"/>
                  </a:lnTo>
                  <a:lnTo>
                    <a:pt x="696633" y="534339"/>
                  </a:lnTo>
                  <a:lnTo>
                    <a:pt x="656412" y="530301"/>
                  </a:lnTo>
                  <a:lnTo>
                    <a:pt x="617169" y="526656"/>
                  </a:lnTo>
                  <a:lnTo>
                    <a:pt x="578916" y="523405"/>
                  </a:lnTo>
                  <a:lnTo>
                    <a:pt x="505485" y="517994"/>
                  </a:lnTo>
                  <a:lnTo>
                    <a:pt x="436283" y="513918"/>
                  </a:lnTo>
                  <a:lnTo>
                    <a:pt x="371487" y="511035"/>
                  </a:lnTo>
                  <a:lnTo>
                    <a:pt x="311226" y="509181"/>
                  </a:lnTo>
                  <a:lnTo>
                    <a:pt x="282867" y="508609"/>
                  </a:lnTo>
                  <a:lnTo>
                    <a:pt x="236562" y="511632"/>
                  </a:lnTo>
                  <a:lnTo>
                    <a:pt x="192633" y="521944"/>
                  </a:lnTo>
                  <a:lnTo>
                    <a:pt x="151676" y="538899"/>
                  </a:lnTo>
                  <a:lnTo>
                    <a:pt x="114325" y="561911"/>
                  </a:lnTo>
                  <a:lnTo>
                    <a:pt x="81178" y="590346"/>
                  </a:lnTo>
                  <a:lnTo>
                    <a:pt x="52844" y="623595"/>
                  </a:lnTo>
                  <a:lnTo>
                    <a:pt x="29946" y="661035"/>
                  </a:lnTo>
                  <a:lnTo>
                    <a:pt x="13106" y="702068"/>
                  </a:lnTo>
                  <a:lnTo>
                    <a:pt x="2908" y="746061"/>
                  </a:lnTo>
                  <a:lnTo>
                    <a:pt x="0" y="792403"/>
                  </a:lnTo>
                  <a:lnTo>
                    <a:pt x="5092" y="840486"/>
                  </a:lnTo>
                  <a:lnTo>
                    <a:pt x="17995" y="885786"/>
                  </a:lnTo>
                  <a:lnTo>
                    <a:pt x="37998" y="927595"/>
                  </a:lnTo>
                  <a:lnTo>
                    <a:pt x="64401" y="965200"/>
                  </a:lnTo>
                  <a:lnTo>
                    <a:pt x="96507" y="997889"/>
                  </a:lnTo>
                  <a:lnTo>
                    <a:pt x="133629" y="1024940"/>
                  </a:lnTo>
                  <a:lnTo>
                    <a:pt x="175044" y="1045654"/>
                  </a:lnTo>
                  <a:lnTo>
                    <a:pt x="220078" y="1059294"/>
                  </a:lnTo>
                  <a:lnTo>
                    <a:pt x="268008" y="1065161"/>
                  </a:lnTo>
                  <a:lnTo>
                    <a:pt x="1196301" y="1134821"/>
                  </a:lnTo>
                  <a:lnTo>
                    <a:pt x="2002015" y="1244320"/>
                  </a:lnTo>
                  <a:lnTo>
                    <a:pt x="2569921" y="1345387"/>
                  </a:lnTo>
                  <a:lnTo>
                    <a:pt x="2784818" y="1389799"/>
                  </a:lnTo>
                  <a:lnTo>
                    <a:pt x="2786811" y="1301254"/>
                  </a:lnTo>
                  <a:close/>
                </a:path>
                <a:path w="2787015" h="1390014">
                  <a:moveTo>
                    <a:pt x="2786926" y="896035"/>
                  </a:moveTo>
                  <a:lnTo>
                    <a:pt x="2764726" y="856615"/>
                  </a:lnTo>
                  <a:lnTo>
                    <a:pt x="2720467" y="814133"/>
                  </a:lnTo>
                  <a:lnTo>
                    <a:pt x="2677083" y="780186"/>
                  </a:lnTo>
                  <a:lnTo>
                    <a:pt x="2657525" y="766292"/>
                  </a:lnTo>
                  <a:lnTo>
                    <a:pt x="2604973" y="723214"/>
                  </a:lnTo>
                  <a:lnTo>
                    <a:pt x="2552433" y="681659"/>
                  </a:lnTo>
                  <a:lnTo>
                    <a:pt x="2499982" y="641604"/>
                  </a:lnTo>
                  <a:lnTo>
                    <a:pt x="2447658" y="603021"/>
                  </a:lnTo>
                  <a:lnTo>
                    <a:pt x="2395499" y="565886"/>
                  </a:lnTo>
                  <a:lnTo>
                    <a:pt x="2343569" y="530161"/>
                  </a:lnTo>
                  <a:lnTo>
                    <a:pt x="2291918" y="495833"/>
                  </a:lnTo>
                  <a:lnTo>
                    <a:pt x="2240572" y="462876"/>
                  </a:lnTo>
                  <a:lnTo>
                    <a:pt x="2189607" y="431253"/>
                  </a:lnTo>
                  <a:lnTo>
                    <a:pt x="2139048" y="400951"/>
                  </a:lnTo>
                  <a:lnTo>
                    <a:pt x="2088959" y="371932"/>
                  </a:lnTo>
                  <a:lnTo>
                    <a:pt x="2039391" y="344182"/>
                  </a:lnTo>
                  <a:lnTo>
                    <a:pt x="1990369" y="317665"/>
                  </a:lnTo>
                  <a:lnTo>
                    <a:pt x="1941969" y="292354"/>
                  </a:lnTo>
                  <a:lnTo>
                    <a:pt x="1894243" y="268236"/>
                  </a:lnTo>
                  <a:lnTo>
                    <a:pt x="1847202" y="245262"/>
                  </a:lnTo>
                  <a:lnTo>
                    <a:pt x="1800936" y="223418"/>
                  </a:lnTo>
                  <a:lnTo>
                    <a:pt x="1755470" y="202692"/>
                  </a:lnTo>
                  <a:lnTo>
                    <a:pt x="1710855" y="183032"/>
                  </a:lnTo>
                  <a:lnTo>
                    <a:pt x="1667154" y="164426"/>
                  </a:lnTo>
                  <a:lnTo>
                    <a:pt x="1624393" y="146850"/>
                  </a:lnTo>
                  <a:lnTo>
                    <a:pt x="1582635" y="130263"/>
                  </a:lnTo>
                  <a:lnTo>
                    <a:pt x="1541932" y="114655"/>
                  </a:lnTo>
                  <a:lnTo>
                    <a:pt x="1502333" y="99999"/>
                  </a:lnTo>
                  <a:lnTo>
                    <a:pt x="1463865" y="86258"/>
                  </a:lnTo>
                  <a:lnTo>
                    <a:pt x="1426603" y="73406"/>
                  </a:lnTo>
                  <a:lnTo>
                    <a:pt x="1355864" y="50292"/>
                  </a:lnTo>
                  <a:lnTo>
                    <a:pt x="1290472" y="30429"/>
                  </a:lnTo>
                  <a:lnTo>
                    <a:pt x="1230845" y="13627"/>
                  </a:lnTo>
                  <a:lnTo>
                    <a:pt x="1157770" y="0"/>
                  </a:lnTo>
                  <a:lnTo>
                    <a:pt x="1113510" y="4292"/>
                  </a:lnTo>
                  <a:lnTo>
                    <a:pt x="1072070" y="18262"/>
                  </a:lnTo>
                  <a:lnTo>
                    <a:pt x="1034935" y="40995"/>
                  </a:lnTo>
                  <a:lnTo>
                    <a:pt x="1003630" y="71551"/>
                  </a:lnTo>
                  <a:lnTo>
                    <a:pt x="979639" y="109016"/>
                  </a:lnTo>
                  <a:lnTo>
                    <a:pt x="964501" y="152463"/>
                  </a:lnTo>
                  <a:lnTo>
                    <a:pt x="960005" y="202514"/>
                  </a:lnTo>
                  <a:lnTo>
                    <a:pt x="968070" y="250545"/>
                  </a:lnTo>
                  <a:lnTo>
                    <a:pt x="987463" y="294513"/>
                  </a:lnTo>
                  <a:lnTo>
                    <a:pt x="1016990" y="332422"/>
                  </a:lnTo>
                  <a:lnTo>
                    <a:pt x="1055458" y="362216"/>
                  </a:lnTo>
                  <a:lnTo>
                    <a:pt x="1101648" y="381876"/>
                  </a:lnTo>
                  <a:lnTo>
                    <a:pt x="1720659" y="582168"/>
                  </a:lnTo>
                  <a:lnTo>
                    <a:pt x="2249868" y="789305"/>
                  </a:lnTo>
                  <a:lnTo>
                    <a:pt x="2618943" y="951534"/>
                  </a:lnTo>
                  <a:lnTo>
                    <a:pt x="2757589" y="1017104"/>
                  </a:lnTo>
                  <a:lnTo>
                    <a:pt x="2773515" y="957300"/>
                  </a:lnTo>
                  <a:lnTo>
                    <a:pt x="2782341" y="920216"/>
                  </a:lnTo>
                  <a:lnTo>
                    <a:pt x="2786126" y="901319"/>
                  </a:lnTo>
                  <a:lnTo>
                    <a:pt x="2786926" y="896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2708" y="390387"/>
              <a:ext cx="2904490" cy="1824355"/>
            </a:xfrm>
            <a:custGeom>
              <a:avLst/>
              <a:gdLst/>
              <a:ahLst/>
              <a:cxnLst/>
              <a:rect l="l" t="t" r="r" b="b"/>
              <a:pathLst>
                <a:path w="2904490" h="1824355">
                  <a:moveTo>
                    <a:pt x="1474915" y="1823831"/>
                  </a:moveTo>
                  <a:lnTo>
                    <a:pt x="792701" y="1740449"/>
                  </a:lnTo>
                  <a:lnTo>
                    <a:pt x="792630" y="1730573"/>
                  </a:lnTo>
                  <a:lnTo>
                    <a:pt x="788037" y="1730573"/>
                  </a:lnTo>
                  <a:lnTo>
                    <a:pt x="789741" y="1317393"/>
                  </a:lnTo>
                  <a:lnTo>
                    <a:pt x="90898" y="945779"/>
                  </a:lnTo>
                  <a:lnTo>
                    <a:pt x="87974" y="944019"/>
                  </a:lnTo>
                  <a:lnTo>
                    <a:pt x="86485" y="1147970"/>
                  </a:lnTo>
                  <a:lnTo>
                    <a:pt x="102920" y="1154044"/>
                  </a:lnTo>
                  <a:lnTo>
                    <a:pt x="115822" y="1163003"/>
                  </a:lnTo>
                  <a:lnTo>
                    <a:pt x="124227" y="1174204"/>
                  </a:lnTo>
                  <a:lnTo>
                    <a:pt x="127171" y="1187004"/>
                  </a:lnTo>
                  <a:lnTo>
                    <a:pt x="124175" y="1600633"/>
                  </a:lnTo>
                  <a:lnTo>
                    <a:pt x="119182" y="1616610"/>
                  </a:lnTo>
                  <a:lnTo>
                    <a:pt x="105783" y="1629594"/>
                  </a:lnTo>
                  <a:lnTo>
                    <a:pt x="85986" y="1638269"/>
                  </a:lnTo>
                  <a:lnTo>
                    <a:pt x="61800" y="1641319"/>
                  </a:lnTo>
                  <a:lnTo>
                    <a:pt x="37648" y="1637912"/>
                  </a:lnTo>
                  <a:lnTo>
                    <a:pt x="17970" y="1628941"/>
                  </a:lnTo>
                  <a:lnTo>
                    <a:pt x="4757" y="1615759"/>
                  </a:lnTo>
                  <a:lnTo>
                    <a:pt x="0" y="1599717"/>
                  </a:lnTo>
                  <a:lnTo>
                    <a:pt x="2995" y="1186124"/>
                  </a:lnTo>
                  <a:lnTo>
                    <a:pt x="6138" y="1173374"/>
                  </a:lnTo>
                  <a:lnTo>
                    <a:pt x="14707" y="1162293"/>
                  </a:lnTo>
                  <a:lnTo>
                    <a:pt x="27741" y="1153522"/>
                  </a:lnTo>
                  <a:lnTo>
                    <a:pt x="44274" y="1147700"/>
                  </a:lnTo>
                  <a:lnTo>
                    <a:pt x="46193" y="882020"/>
                  </a:lnTo>
                  <a:lnTo>
                    <a:pt x="52889" y="830752"/>
                  </a:lnTo>
                  <a:lnTo>
                    <a:pt x="89642" y="790324"/>
                  </a:lnTo>
                  <a:lnTo>
                    <a:pt x="1435610" y="11993"/>
                  </a:lnTo>
                  <a:lnTo>
                    <a:pt x="1480925" y="0"/>
                  </a:lnTo>
                  <a:lnTo>
                    <a:pt x="1492613" y="843"/>
                  </a:lnTo>
                  <a:lnTo>
                    <a:pt x="2860547" y="810506"/>
                  </a:lnTo>
                  <a:lnTo>
                    <a:pt x="2893919" y="845568"/>
                  </a:lnTo>
                  <a:lnTo>
                    <a:pt x="2903993" y="890073"/>
                  </a:lnTo>
                  <a:lnTo>
                    <a:pt x="2891084" y="933838"/>
                  </a:lnTo>
                  <a:lnTo>
                    <a:pt x="2855506" y="966678"/>
                  </a:lnTo>
                  <a:lnTo>
                    <a:pt x="2154240" y="1326640"/>
                  </a:lnTo>
                  <a:lnTo>
                    <a:pt x="2155837" y="1730573"/>
                  </a:lnTo>
                  <a:lnTo>
                    <a:pt x="2151245" y="1731220"/>
                  </a:lnTo>
                  <a:lnTo>
                    <a:pt x="2151209" y="1740449"/>
                  </a:lnTo>
                  <a:lnTo>
                    <a:pt x="2086860" y="1740000"/>
                  </a:lnTo>
                  <a:lnTo>
                    <a:pt x="1474915" y="1823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624" y="1247899"/>
              <a:ext cx="680720" cy="966469"/>
            </a:xfrm>
            <a:custGeom>
              <a:avLst/>
              <a:gdLst/>
              <a:ahLst/>
              <a:cxnLst/>
              <a:rect l="l" t="t" r="r" b="b"/>
              <a:pathLst>
                <a:path w="680720" h="966469">
                  <a:moveTo>
                    <a:pt x="0" y="966319"/>
                  </a:moveTo>
                  <a:lnTo>
                    <a:pt x="7032" y="0"/>
                  </a:lnTo>
                  <a:lnTo>
                    <a:pt x="680599" y="245642"/>
                  </a:lnTo>
                  <a:lnTo>
                    <a:pt x="675970" y="883726"/>
                  </a:lnTo>
                  <a:lnTo>
                    <a:pt x="0" y="966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0" dirty="0"/>
              <a:t>J</a:t>
            </a:r>
            <a:r>
              <a:rPr spc="-140" dirty="0"/>
              <a:t> </a:t>
            </a:r>
            <a:r>
              <a:rPr spc="145" dirty="0"/>
              <a:t>O</a:t>
            </a:r>
            <a:r>
              <a:rPr spc="-135" dirty="0"/>
              <a:t> </a:t>
            </a:r>
            <a:r>
              <a:rPr spc="20" dirty="0"/>
              <a:t>Y</a:t>
            </a:r>
            <a:r>
              <a:rPr spc="-140" dirty="0"/>
              <a:t> </a:t>
            </a:r>
            <a:r>
              <a:rPr spc="254" dirty="0"/>
              <a:t>S</a:t>
            </a:r>
            <a:r>
              <a:rPr spc="-135" dirty="0"/>
              <a:t> </a:t>
            </a:r>
            <a:r>
              <a:rPr spc="-155" dirty="0"/>
              <a:t>T</a:t>
            </a:r>
            <a:r>
              <a:rPr spc="-140" dirty="0"/>
              <a:t> </a:t>
            </a:r>
            <a:r>
              <a:rPr spc="40" dirty="0"/>
              <a:t>U</a:t>
            </a:r>
            <a:r>
              <a:rPr spc="-135" dirty="0"/>
              <a:t> </a:t>
            </a:r>
            <a:r>
              <a:rPr spc="180" dirty="0"/>
              <a:t>D</a:t>
            </a:r>
            <a:r>
              <a:rPr spc="-140" dirty="0"/>
              <a:t> </a:t>
            </a:r>
            <a:r>
              <a:rPr spc="20" dirty="0"/>
              <a:t>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09490" y="5219700"/>
            <a:ext cx="8630285" cy="348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24280" algn="l"/>
                <a:tab pos="1757045" algn="l"/>
              </a:tabLst>
            </a:pPr>
            <a:r>
              <a:rPr sz="2400" spc="4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Design	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By	</a:t>
            </a:r>
            <a:r>
              <a:rPr sz="2400" spc="-36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:</a:t>
            </a: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  <a:tabLst>
                <a:tab pos="581025" algn="l"/>
                <a:tab pos="1450340" algn="l"/>
                <a:tab pos="3164840" algn="l"/>
              </a:tabLst>
            </a:pPr>
            <a:r>
              <a:rPr sz="2400" spc="1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spc="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D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16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v</a:t>
            </a:r>
            <a:r>
              <a:rPr sz="2400" spc="-24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6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v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2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0</a:t>
            </a:r>
            <a:r>
              <a:rPr sz="2400" cap="small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5</a:t>
            </a:r>
            <a:r>
              <a:rPr sz="2400" spc="-4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3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4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0</a:t>
            </a:r>
            <a:r>
              <a:rPr sz="2400" cap="small" spc="-4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5</a:t>
            </a: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  <a:tabLst>
                <a:tab pos="1899285" algn="l"/>
                <a:tab pos="3306445" algn="l"/>
                <a:tab pos="4493895" algn="l"/>
                <a:tab pos="5179060" algn="l"/>
              </a:tabLst>
            </a:pPr>
            <a:r>
              <a:rPr sz="2400" spc="33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L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u</a:t>
            </a:r>
            <a:r>
              <a:rPr sz="2400" spc="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e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u</a:t>
            </a:r>
            <a:r>
              <a:rPr sz="2400" spc="-17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2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k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-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h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-1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19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2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0</a:t>
            </a:r>
            <a:r>
              <a:rPr sz="2400" cap="small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5</a:t>
            </a:r>
            <a:r>
              <a:rPr sz="2400" spc="-4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3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4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0</a:t>
            </a:r>
            <a:r>
              <a:rPr sz="2400" spc="-23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8</a:t>
            </a: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  <a:tabLst>
                <a:tab pos="1387475" algn="l"/>
                <a:tab pos="2649220" algn="l"/>
                <a:tab pos="4530725" algn="l"/>
                <a:tab pos="5913120" algn="l"/>
              </a:tabLst>
            </a:pPr>
            <a:r>
              <a:rPr sz="2400" spc="-3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J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h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e</a:t>
            </a:r>
            <a:r>
              <a:rPr sz="2400" spc="-17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3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Y</a:t>
            </a:r>
            <a:r>
              <a:rPr sz="2400" spc="-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g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-1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W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6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k</a:t>
            </a:r>
            <a:r>
              <a:rPr sz="2400" spc="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spc="-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-36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1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h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16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j</a:t>
            </a:r>
            <a:r>
              <a:rPr sz="2400" spc="-24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4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2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spc="-7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cap="small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5</a:t>
            </a:r>
            <a:r>
              <a:rPr sz="2400" spc="-4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3</a:t>
            </a:r>
            <a:r>
              <a:rPr sz="2400" spc="-3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4</a:t>
            </a:r>
            <a:r>
              <a:rPr sz="2400" spc="-4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1</a:t>
            </a:r>
            <a:r>
              <a:rPr sz="2400" spc="1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0</a:t>
            </a:r>
            <a:r>
              <a:rPr sz="2400" cap="small" spc="-4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5</a:t>
            </a: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</a:pPr>
            <a:endParaRPr sz="2400"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400" spc="305" dirty="0">
              <a:solidFill>
                <a:srgbClr val="FFFFFF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spc="30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e</a:t>
            </a:r>
            <a:r>
              <a:rPr sz="2400" spc="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k</a:t>
            </a:r>
            <a:r>
              <a:rPr sz="2400" spc="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-17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M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u</a:t>
            </a:r>
            <a:r>
              <a:rPr sz="2400" spc="12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</a:t>
            </a:r>
            <a:r>
              <a:rPr sz="2400" spc="28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i</a:t>
            </a:r>
            <a:r>
              <a:rPr sz="2400" spc="-24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d</a:t>
            </a:r>
            <a:r>
              <a:rPr sz="2400" spc="5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sz="2400" spc="-1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n</a:t>
            </a:r>
            <a:r>
              <a:rPr sz="24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	</a:t>
            </a:r>
            <a:r>
              <a:rPr sz="2400" spc="2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K</a:t>
            </a:r>
            <a:r>
              <a:rPr sz="2400" spc="-7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p</a:t>
            </a: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u</a:t>
            </a:r>
            <a:r>
              <a:rPr sz="2400" spc="10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t</a:t>
            </a:r>
            <a:r>
              <a:rPr sz="2400" spc="-11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e</a:t>
            </a:r>
            <a:r>
              <a:rPr sz="2400" spc="-16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r  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spc="9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Universitas	</a:t>
            </a:r>
            <a:r>
              <a:rPr sz="2400" spc="60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Sanatha	</a:t>
            </a:r>
            <a:r>
              <a:rPr sz="2400" spc="15" dirty="0">
                <a:solidFill>
                  <a:srgbClr val="FFFFFF"/>
                </a:solidFill>
                <a:latin typeface="Century Gothic" panose="020B0502020202020204" charset="0"/>
                <a:cs typeface="Century Gothic" panose="020B0502020202020204" charset="0"/>
              </a:rPr>
              <a:t>Dharma</a:t>
            </a:r>
            <a:endParaRPr sz="2400"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7362825" cy="10287000"/>
          </a:xfrm>
          <a:custGeom>
            <a:avLst/>
            <a:gdLst/>
            <a:ahLst/>
            <a:cxnLst/>
            <a:rect l="l" t="t" r="r" b="b"/>
            <a:pathLst>
              <a:path w="7362825" h="10287000">
                <a:moveTo>
                  <a:pt x="0" y="0"/>
                </a:moveTo>
                <a:lnTo>
                  <a:pt x="7362824" y="0"/>
                </a:lnTo>
                <a:lnTo>
                  <a:pt x="7362824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26673" y="132300"/>
            <a:ext cx="1931035" cy="1085850"/>
            <a:chOff x="16126673" y="132300"/>
            <a:chExt cx="1931035" cy="1085850"/>
          </a:xfrm>
        </p:grpSpPr>
        <p:sp>
          <p:nvSpPr>
            <p:cNvPr id="4" name="object 4"/>
            <p:cNvSpPr/>
            <p:nvPr/>
          </p:nvSpPr>
          <p:spPr>
            <a:xfrm>
              <a:off x="17113225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41"/>
                  </a:moveTo>
                  <a:lnTo>
                    <a:pt x="617550" y="51104"/>
                  </a:lnTo>
                  <a:lnTo>
                    <a:pt x="606564" y="26555"/>
                  </a:lnTo>
                  <a:lnTo>
                    <a:pt x="587603" y="8953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48"/>
                  </a:lnTo>
                  <a:lnTo>
                    <a:pt x="393928" y="49199"/>
                  </a:lnTo>
                  <a:lnTo>
                    <a:pt x="349516" y="68199"/>
                  </a:lnTo>
                  <a:lnTo>
                    <a:pt x="302501" y="90500"/>
                  </a:lnTo>
                  <a:lnTo>
                    <a:pt x="253314" y="116344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59994"/>
                  </a:lnTo>
                  <a:lnTo>
                    <a:pt x="37223" y="264718"/>
                  </a:lnTo>
                  <a:lnTo>
                    <a:pt x="22517" y="276275"/>
                  </a:lnTo>
                  <a:lnTo>
                    <a:pt x="7531" y="290728"/>
                  </a:lnTo>
                  <a:lnTo>
                    <a:pt x="0" y="304152"/>
                  </a:lnTo>
                  <a:lnTo>
                    <a:pt x="279" y="305943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24"/>
                  </a:lnTo>
                  <a:lnTo>
                    <a:pt x="181991" y="267817"/>
                  </a:lnTo>
                  <a:lnTo>
                    <a:pt x="361315" y="197332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41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13"/>
                  </a:lnTo>
                  <a:lnTo>
                    <a:pt x="916863" y="200113"/>
                  </a:lnTo>
                  <a:lnTo>
                    <a:pt x="886167" y="179451"/>
                  </a:lnTo>
                  <a:lnTo>
                    <a:pt x="848512" y="172300"/>
                  </a:lnTo>
                  <a:lnTo>
                    <a:pt x="819150" y="173101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496"/>
                  </a:lnTo>
                  <a:lnTo>
                    <a:pt x="625805" y="191681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27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86"/>
                  </a:lnTo>
                  <a:lnTo>
                    <a:pt x="197650" y="310311"/>
                  </a:lnTo>
                  <a:lnTo>
                    <a:pt x="137528" y="336156"/>
                  </a:lnTo>
                  <a:lnTo>
                    <a:pt x="76504" y="364959"/>
                  </a:lnTo>
                  <a:lnTo>
                    <a:pt x="65709" y="369290"/>
                  </a:lnTo>
                  <a:lnTo>
                    <a:pt x="15684" y="395401"/>
                  </a:lnTo>
                  <a:lnTo>
                    <a:pt x="50" y="442036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696"/>
                  </a:lnTo>
                  <a:lnTo>
                    <a:pt x="888682" y="353517"/>
                  </a:lnTo>
                  <a:lnTo>
                    <a:pt x="917333" y="333463"/>
                  </a:lnTo>
                  <a:lnTo>
                    <a:pt x="936790" y="304330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26663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36"/>
                  </a:moveTo>
                  <a:lnTo>
                    <a:pt x="928700" y="395401"/>
                  </a:lnTo>
                  <a:lnTo>
                    <a:pt x="878674" y="369290"/>
                  </a:lnTo>
                  <a:lnTo>
                    <a:pt x="867867" y="364959"/>
                  </a:lnTo>
                  <a:lnTo>
                    <a:pt x="806856" y="336156"/>
                  </a:lnTo>
                  <a:lnTo>
                    <a:pt x="746721" y="310311"/>
                  </a:lnTo>
                  <a:lnTo>
                    <a:pt x="687654" y="287286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27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81"/>
                  </a:lnTo>
                  <a:lnTo>
                    <a:pt x="274281" y="185496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01"/>
                  </a:lnTo>
                  <a:lnTo>
                    <a:pt x="95859" y="172300"/>
                  </a:lnTo>
                  <a:lnTo>
                    <a:pt x="58204" y="179451"/>
                  </a:lnTo>
                  <a:lnTo>
                    <a:pt x="27508" y="200113"/>
                  </a:lnTo>
                  <a:lnTo>
                    <a:pt x="7035" y="231013"/>
                  </a:lnTo>
                  <a:lnTo>
                    <a:pt x="0" y="268884"/>
                  </a:lnTo>
                  <a:lnTo>
                    <a:pt x="7581" y="304330"/>
                  </a:lnTo>
                  <a:lnTo>
                    <a:pt x="27038" y="333463"/>
                  </a:lnTo>
                  <a:lnTo>
                    <a:pt x="55689" y="353517"/>
                  </a:lnTo>
                  <a:lnTo>
                    <a:pt x="90817" y="361696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36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28"/>
                  </a:lnTo>
                  <a:lnTo>
                    <a:pt x="921854" y="276275"/>
                  </a:lnTo>
                  <a:lnTo>
                    <a:pt x="907148" y="264718"/>
                  </a:lnTo>
                  <a:lnTo>
                    <a:pt x="900518" y="259994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44"/>
                  </a:lnTo>
                  <a:lnTo>
                    <a:pt x="641870" y="90500"/>
                  </a:lnTo>
                  <a:lnTo>
                    <a:pt x="594855" y="68199"/>
                  </a:lnTo>
                  <a:lnTo>
                    <a:pt x="550443" y="49199"/>
                  </a:lnTo>
                  <a:lnTo>
                    <a:pt x="509079" y="33248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53"/>
                  </a:lnTo>
                  <a:lnTo>
                    <a:pt x="337807" y="26555"/>
                  </a:lnTo>
                  <a:lnTo>
                    <a:pt x="326834" y="51104"/>
                  </a:lnTo>
                  <a:lnTo>
                    <a:pt x="326174" y="76441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32"/>
                  </a:lnTo>
                  <a:lnTo>
                    <a:pt x="762381" y="267817"/>
                  </a:lnTo>
                  <a:lnTo>
                    <a:pt x="887450" y="323024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43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3210" y="132300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3054" y="424141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73819" y="9636683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76304" y="1380247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5300" y="2991439"/>
            <a:ext cx="6826250" cy="269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330" algn="l"/>
                <a:tab pos="5710555" algn="l"/>
              </a:tabLst>
            </a:pPr>
            <a:r>
              <a:rPr sz="5650" b="1" spc="-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M</a:t>
            </a:r>
            <a:r>
              <a:rPr sz="5650" b="1" spc="57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spc="-4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sz="5650" b="1" spc="23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CC</a:t>
            </a:r>
            <a:r>
              <a:rPr sz="5650" b="1" spc="8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O</a:t>
            </a:r>
            <a:r>
              <a:rPr sz="5650" b="1" spc="1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lang="en-US"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T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sz="5650">
              <a:latin typeface="Cambria" panose="02040503050406030204" charset="0"/>
              <a:cs typeface="Cambria" panose="02040503050406030204" charset="0"/>
            </a:endParaRPr>
          </a:p>
          <a:p>
            <a:pPr marL="12700" marR="5080">
              <a:lnSpc>
                <a:spcPct val="118000"/>
              </a:lnSpc>
              <a:spcBef>
                <a:spcPts val="3330"/>
              </a:spcBef>
            </a:pPr>
            <a:r>
              <a:rPr sz="255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Pada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menu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account,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pengguna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dapat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melihat </a:t>
            </a:r>
            <a:r>
              <a:rPr sz="2550" spc="-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dan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mengubah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550" spc="25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diri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serta</a:t>
            </a:r>
            <a:r>
              <a:rPr sz="2550" spc="25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dapat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melihat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capaian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belajar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1638" y="756936"/>
            <a:ext cx="4326255" cy="8566150"/>
            <a:chOff x="1051638" y="756936"/>
            <a:chExt cx="4326255" cy="8566150"/>
          </a:xfrm>
        </p:grpSpPr>
        <p:sp>
          <p:nvSpPr>
            <p:cNvPr id="12" name="object 12"/>
            <p:cNvSpPr/>
            <p:nvPr/>
          </p:nvSpPr>
          <p:spPr>
            <a:xfrm>
              <a:off x="1139710" y="798917"/>
              <a:ext cx="4150360" cy="8482330"/>
            </a:xfrm>
            <a:custGeom>
              <a:avLst/>
              <a:gdLst/>
              <a:ahLst/>
              <a:cxnLst/>
              <a:rect l="l" t="t" r="r" b="b"/>
              <a:pathLst>
                <a:path w="4150360" h="8482330">
                  <a:moveTo>
                    <a:pt x="3564841" y="8482152"/>
                  </a:moveTo>
                  <a:lnTo>
                    <a:pt x="585053" y="8482152"/>
                  </a:lnTo>
                  <a:lnTo>
                    <a:pt x="537094" y="8480209"/>
                  </a:lnTo>
                  <a:lnTo>
                    <a:pt x="490199" y="8474482"/>
                  </a:lnTo>
                  <a:lnTo>
                    <a:pt x="444517" y="8465121"/>
                  </a:lnTo>
                  <a:lnTo>
                    <a:pt x="400201" y="8452278"/>
                  </a:lnTo>
                  <a:lnTo>
                    <a:pt x="357401" y="8436104"/>
                  </a:lnTo>
                  <a:lnTo>
                    <a:pt x="316268" y="8416750"/>
                  </a:lnTo>
                  <a:lnTo>
                    <a:pt x="276953" y="8394367"/>
                  </a:lnTo>
                  <a:lnTo>
                    <a:pt x="239607" y="8369107"/>
                  </a:lnTo>
                  <a:lnTo>
                    <a:pt x="204381" y="8341119"/>
                  </a:lnTo>
                  <a:lnTo>
                    <a:pt x="171426" y="8310556"/>
                  </a:lnTo>
                  <a:lnTo>
                    <a:pt x="140894" y="8277569"/>
                  </a:lnTo>
                  <a:lnTo>
                    <a:pt x="112934" y="8242309"/>
                  </a:lnTo>
                  <a:lnTo>
                    <a:pt x="87698" y="8204926"/>
                  </a:lnTo>
                  <a:lnTo>
                    <a:pt x="65337" y="8165573"/>
                  </a:lnTo>
                  <a:lnTo>
                    <a:pt x="46002" y="8124399"/>
                  </a:lnTo>
                  <a:lnTo>
                    <a:pt x="29844" y="8081557"/>
                  </a:lnTo>
                  <a:lnTo>
                    <a:pt x="17013" y="8037198"/>
                  </a:lnTo>
                  <a:lnTo>
                    <a:pt x="7662" y="7991471"/>
                  </a:lnTo>
                  <a:lnTo>
                    <a:pt x="1940" y="7944530"/>
                  </a:lnTo>
                  <a:lnTo>
                    <a:pt x="0" y="7896524"/>
                  </a:lnTo>
                  <a:lnTo>
                    <a:pt x="0" y="585627"/>
                  </a:lnTo>
                  <a:lnTo>
                    <a:pt x="1940" y="537621"/>
                  </a:lnTo>
                  <a:lnTo>
                    <a:pt x="7662" y="490680"/>
                  </a:lnTo>
                  <a:lnTo>
                    <a:pt x="17013" y="444953"/>
                  </a:lnTo>
                  <a:lnTo>
                    <a:pt x="29844" y="400594"/>
                  </a:lnTo>
                  <a:lnTo>
                    <a:pt x="46002" y="357752"/>
                  </a:lnTo>
                  <a:lnTo>
                    <a:pt x="65337" y="316578"/>
                  </a:lnTo>
                  <a:lnTo>
                    <a:pt x="87698" y="277225"/>
                  </a:lnTo>
                  <a:lnTo>
                    <a:pt x="112934" y="239842"/>
                  </a:lnTo>
                  <a:lnTo>
                    <a:pt x="140894" y="204582"/>
                  </a:lnTo>
                  <a:lnTo>
                    <a:pt x="171427" y="171595"/>
                  </a:lnTo>
                  <a:lnTo>
                    <a:pt x="204381" y="141032"/>
                  </a:lnTo>
                  <a:lnTo>
                    <a:pt x="239607" y="113044"/>
                  </a:lnTo>
                  <a:lnTo>
                    <a:pt x="276953" y="87784"/>
                  </a:lnTo>
                  <a:lnTo>
                    <a:pt x="316268" y="65401"/>
                  </a:lnTo>
                  <a:lnTo>
                    <a:pt x="357401" y="46047"/>
                  </a:lnTo>
                  <a:lnTo>
                    <a:pt x="400202" y="29873"/>
                  </a:lnTo>
                  <a:lnTo>
                    <a:pt x="444518" y="17030"/>
                  </a:lnTo>
                  <a:lnTo>
                    <a:pt x="490200" y="7669"/>
                  </a:lnTo>
                  <a:lnTo>
                    <a:pt x="537097" y="1942"/>
                  </a:lnTo>
                  <a:lnTo>
                    <a:pt x="585053" y="0"/>
                  </a:lnTo>
                  <a:lnTo>
                    <a:pt x="3564844" y="0"/>
                  </a:lnTo>
                  <a:lnTo>
                    <a:pt x="3612801" y="1942"/>
                  </a:lnTo>
                  <a:lnTo>
                    <a:pt x="3659696" y="7669"/>
                  </a:lnTo>
                  <a:lnTo>
                    <a:pt x="3705377" y="17030"/>
                  </a:lnTo>
                  <a:lnTo>
                    <a:pt x="3749693" y="29873"/>
                  </a:lnTo>
                  <a:lnTo>
                    <a:pt x="3792493" y="46047"/>
                  </a:lnTo>
                  <a:lnTo>
                    <a:pt x="3833626" y="65401"/>
                  </a:lnTo>
                  <a:lnTo>
                    <a:pt x="3872941" y="87784"/>
                  </a:lnTo>
                  <a:lnTo>
                    <a:pt x="3910287" y="113044"/>
                  </a:lnTo>
                  <a:lnTo>
                    <a:pt x="3945513" y="141032"/>
                  </a:lnTo>
                  <a:lnTo>
                    <a:pt x="3978468" y="171595"/>
                  </a:lnTo>
                  <a:lnTo>
                    <a:pt x="4009001" y="204582"/>
                  </a:lnTo>
                  <a:lnTo>
                    <a:pt x="4018213" y="216199"/>
                  </a:lnTo>
                  <a:lnTo>
                    <a:pt x="564083" y="216199"/>
                  </a:lnTo>
                  <a:lnTo>
                    <a:pt x="517189" y="219366"/>
                  </a:lnTo>
                  <a:lnTo>
                    <a:pt x="472195" y="228589"/>
                  </a:lnTo>
                  <a:lnTo>
                    <a:pt x="429517" y="243454"/>
                  </a:lnTo>
                  <a:lnTo>
                    <a:pt x="389569" y="263544"/>
                  </a:lnTo>
                  <a:lnTo>
                    <a:pt x="352767" y="288444"/>
                  </a:lnTo>
                  <a:lnTo>
                    <a:pt x="319525" y="317740"/>
                  </a:lnTo>
                  <a:lnTo>
                    <a:pt x="290258" y="351014"/>
                  </a:lnTo>
                  <a:lnTo>
                    <a:pt x="265382" y="387853"/>
                  </a:lnTo>
                  <a:lnTo>
                    <a:pt x="245312" y="427840"/>
                  </a:lnTo>
                  <a:lnTo>
                    <a:pt x="230462" y="470560"/>
                  </a:lnTo>
                  <a:lnTo>
                    <a:pt x="221248" y="515598"/>
                  </a:lnTo>
                  <a:lnTo>
                    <a:pt x="218084" y="562538"/>
                  </a:lnTo>
                  <a:lnTo>
                    <a:pt x="218084" y="7930109"/>
                  </a:lnTo>
                  <a:lnTo>
                    <a:pt x="221248" y="7977050"/>
                  </a:lnTo>
                  <a:lnTo>
                    <a:pt x="230462" y="8022087"/>
                  </a:lnTo>
                  <a:lnTo>
                    <a:pt x="245312" y="8064808"/>
                  </a:lnTo>
                  <a:lnTo>
                    <a:pt x="265382" y="8104795"/>
                  </a:lnTo>
                  <a:lnTo>
                    <a:pt x="290258" y="8141633"/>
                  </a:lnTo>
                  <a:lnTo>
                    <a:pt x="319525" y="8174908"/>
                  </a:lnTo>
                  <a:lnTo>
                    <a:pt x="352767" y="8204203"/>
                  </a:lnTo>
                  <a:lnTo>
                    <a:pt x="389569" y="8229104"/>
                  </a:lnTo>
                  <a:lnTo>
                    <a:pt x="429517" y="8249194"/>
                  </a:lnTo>
                  <a:lnTo>
                    <a:pt x="472195" y="8264058"/>
                  </a:lnTo>
                  <a:lnTo>
                    <a:pt x="517189" y="8273281"/>
                  </a:lnTo>
                  <a:lnTo>
                    <a:pt x="564083" y="8276448"/>
                  </a:lnTo>
                  <a:lnTo>
                    <a:pt x="4009889" y="8276448"/>
                  </a:lnTo>
                  <a:lnTo>
                    <a:pt x="4009000" y="8277569"/>
                  </a:lnTo>
                  <a:lnTo>
                    <a:pt x="3978468" y="8310556"/>
                  </a:lnTo>
                  <a:lnTo>
                    <a:pt x="3945513" y="8341119"/>
                  </a:lnTo>
                  <a:lnTo>
                    <a:pt x="3910287" y="8369107"/>
                  </a:lnTo>
                  <a:lnTo>
                    <a:pt x="3872941" y="8394367"/>
                  </a:lnTo>
                  <a:lnTo>
                    <a:pt x="3833626" y="8416750"/>
                  </a:lnTo>
                  <a:lnTo>
                    <a:pt x="3792493" y="8436104"/>
                  </a:lnTo>
                  <a:lnTo>
                    <a:pt x="3749693" y="8452278"/>
                  </a:lnTo>
                  <a:lnTo>
                    <a:pt x="3705377" y="8465121"/>
                  </a:lnTo>
                  <a:lnTo>
                    <a:pt x="3659695" y="8474482"/>
                  </a:lnTo>
                  <a:lnTo>
                    <a:pt x="3612800" y="8480209"/>
                  </a:lnTo>
                  <a:lnTo>
                    <a:pt x="3564841" y="8482152"/>
                  </a:lnTo>
                  <a:close/>
                </a:path>
                <a:path w="4150360" h="8482330">
                  <a:moveTo>
                    <a:pt x="2944139" y="505864"/>
                  </a:moveTo>
                  <a:lnTo>
                    <a:pt x="1209949" y="505864"/>
                  </a:lnTo>
                  <a:lnTo>
                    <a:pt x="1165472" y="500669"/>
                  </a:lnTo>
                  <a:lnTo>
                    <a:pt x="1124517" y="485890"/>
                  </a:lnTo>
                  <a:lnTo>
                    <a:pt x="1088294" y="462740"/>
                  </a:lnTo>
                  <a:lnTo>
                    <a:pt x="1058013" y="432429"/>
                  </a:lnTo>
                  <a:lnTo>
                    <a:pt x="1034886" y="396171"/>
                  </a:lnTo>
                  <a:lnTo>
                    <a:pt x="1020121" y="355175"/>
                  </a:lnTo>
                  <a:lnTo>
                    <a:pt x="1014931" y="310655"/>
                  </a:lnTo>
                  <a:lnTo>
                    <a:pt x="1014931" y="216199"/>
                  </a:lnTo>
                  <a:lnTo>
                    <a:pt x="3139157" y="216199"/>
                  </a:lnTo>
                  <a:lnTo>
                    <a:pt x="3139157" y="268674"/>
                  </a:lnTo>
                  <a:lnTo>
                    <a:pt x="2572976" y="268674"/>
                  </a:lnTo>
                  <a:lnTo>
                    <a:pt x="2553285" y="272741"/>
                  </a:lnTo>
                  <a:lnTo>
                    <a:pt x="2536542" y="283892"/>
                  </a:lnTo>
                  <a:lnTo>
                    <a:pt x="2535443" y="285467"/>
                  </a:lnTo>
                  <a:lnTo>
                    <a:pt x="1799196" y="285467"/>
                  </a:lnTo>
                  <a:lnTo>
                    <a:pt x="1785664" y="288090"/>
                  </a:lnTo>
                  <a:lnTo>
                    <a:pt x="1774295" y="295437"/>
                  </a:lnTo>
                  <a:lnTo>
                    <a:pt x="1766464" y="306719"/>
                  </a:lnTo>
                  <a:lnTo>
                    <a:pt x="1763548" y="321150"/>
                  </a:lnTo>
                  <a:lnTo>
                    <a:pt x="1766464" y="335581"/>
                  </a:lnTo>
                  <a:lnTo>
                    <a:pt x="1774295" y="346863"/>
                  </a:lnTo>
                  <a:lnTo>
                    <a:pt x="1785664" y="354210"/>
                  </a:lnTo>
                  <a:lnTo>
                    <a:pt x="1799196" y="356833"/>
                  </a:lnTo>
                  <a:lnTo>
                    <a:pt x="2534703" y="356833"/>
                  </a:lnTo>
                  <a:lnTo>
                    <a:pt x="2535755" y="358408"/>
                  </a:lnTo>
                  <a:lnTo>
                    <a:pt x="2552400" y="369559"/>
                  </a:lnTo>
                  <a:lnTo>
                    <a:pt x="2572976" y="373626"/>
                  </a:lnTo>
                  <a:lnTo>
                    <a:pt x="3127322" y="373626"/>
                  </a:lnTo>
                  <a:lnTo>
                    <a:pt x="3119202" y="396171"/>
                  </a:lnTo>
                  <a:lnTo>
                    <a:pt x="3096075" y="432429"/>
                  </a:lnTo>
                  <a:lnTo>
                    <a:pt x="3065794" y="462740"/>
                  </a:lnTo>
                  <a:lnTo>
                    <a:pt x="3029571" y="485890"/>
                  </a:lnTo>
                  <a:lnTo>
                    <a:pt x="2988616" y="500669"/>
                  </a:lnTo>
                  <a:lnTo>
                    <a:pt x="2944139" y="505864"/>
                  </a:lnTo>
                  <a:close/>
                </a:path>
                <a:path w="4150360" h="8482330">
                  <a:moveTo>
                    <a:pt x="4009889" y="8276448"/>
                  </a:moveTo>
                  <a:lnTo>
                    <a:pt x="3590005" y="8276448"/>
                  </a:lnTo>
                  <a:lnTo>
                    <a:pt x="3636899" y="8273281"/>
                  </a:lnTo>
                  <a:lnTo>
                    <a:pt x="3681893" y="8264058"/>
                  </a:lnTo>
                  <a:lnTo>
                    <a:pt x="3724571" y="8249194"/>
                  </a:lnTo>
                  <a:lnTo>
                    <a:pt x="3764519" y="8229104"/>
                  </a:lnTo>
                  <a:lnTo>
                    <a:pt x="3801321" y="8204203"/>
                  </a:lnTo>
                  <a:lnTo>
                    <a:pt x="3834563" y="8174908"/>
                  </a:lnTo>
                  <a:lnTo>
                    <a:pt x="3863830" y="8141633"/>
                  </a:lnTo>
                  <a:lnTo>
                    <a:pt x="3888706" y="8104795"/>
                  </a:lnTo>
                  <a:lnTo>
                    <a:pt x="3908776" y="8064808"/>
                  </a:lnTo>
                  <a:lnTo>
                    <a:pt x="3923626" y="8022087"/>
                  </a:lnTo>
                  <a:lnTo>
                    <a:pt x="3932840" y="7977050"/>
                  </a:lnTo>
                  <a:lnTo>
                    <a:pt x="3936004" y="7930109"/>
                  </a:lnTo>
                  <a:lnTo>
                    <a:pt x="3933907" y="7930109"/>
                  </a:lnTo>
                  <a:lnTo>
                    <a:pt x="3933907" y="562538"/>
                  </a:lnTo>
                  <a:lnTo>
                    <a:pt x="3930743" y="515598"/>
                  </a:lnTo>
                  <a:lnTo>
                    <a:pt x="3921529" y="470560"/>
                  </a:lnTo>
                  <a:lnTo>
                    <a:pt x="3906679" y="427840"/>
                  </a:lnTo>
                  <a:lnTo>
                    <a:pt x="3886609" y="387853"/>
                  </a:lnTo>
                  <a:lnTo>
                    <a:pt x="3861733" y="351014"/>
                  </a:lnTo>
                  <a:lnTo>
                    <a:pt x="3832466" y="317740"/>
                  </a:lnTo>
                  <a:lnTo>
                    <a:pt x="3799224" y="288444"/>
                  </a:lnTo>
                  <a:lnTo>
                    <a:pt x="3762422" y="263544"/>
                  </a:lnTo>
                  <a:lnTo>
                    <a:pt x="3722474" y="243454"/>
                  </a:lnTo>
                  <a:lnTo>
                    <a:pt x="3679796" y="228589"/>
                  </a:lnTo>
                  <a:lnTo>
                    <a:pt x="3634802" y="219366"/>
                  </a:lnTo>
                  <a:lnTo>
                    <a:pt x="3587908" y="216199"/>
                  </a:lnTo>
                  <a:lnTo>
                    <a:pt x="4018213" y="216199"/>
                  </a:lnTo>
                  <a:lnTo>
                    <a:pt x="4062196" y="277225"/>
                  </a:lnTo>
                  <a:lnTo>
                    <a:pt x="4084557" y="316578"/>
                  </a:lnTo>
                  <a:lnTo>
                    <a:pt x="4103892" y="357752"/>
                  </a:lnTo>
                  <a:lnTo>
                    <a:pt x="4120050" y="400594"/>
                  </a:lnTo>
                  <a:lnTo>
                    <a:pt x="4132881" y="444954"/>
                  </a:lnTo>
                  <a:lnTo>
                    <a:pt x="4142232" y="490680"/>
                  </a:lnTo>
                  <a:lnTo>
                    <a:pt x="4147954" y="537621"/>
                  </a:lnTo>
                  <a:lnTo>
                    <a:pt x="4149894" y="585627"/>
                  </a:lnTo>
                  <a:lnTo>
                    <a:pt x="4149894" y="7896524"/>
                  </a:lnTo>
                  <a:lnTo>
                    <a:pt x="4147954" y="7944530"/>
                  </a:lnTo>
                  <a:lnTo>
                    <a:pt x="4142232" y="7991471"/>
                  </a:lnTo>
                  <a:lnTo>
                    <a:pt x="4132881" y="8037198"/>
                  </a:lnTo>
                  <a:lnTo>
                    <a:pt x="4120050" y="8081557"/>
                  </a:lnTo>
                  <a:lnTo>
                    <a:pt x="4103892" y="8124399"/>
                  </a:lnTo>
                  <a:lnTo>
                    <a:pt x="4084557" y="8165573"/>
                  </a:lnTo>
                  <a:lnTo>
                    <a:pt x="4062196" y="8204926"/>
                  </a:lnTo>
                  <a:lnTo>
                    <a:pt x="4036960" y="8242309"/>
                  </a:lnTo>
                  <a:lnTo>
                    <a:pt x="4009889" y="8276448"/>
                  </a:lnTo>
                  <a:close/>
                </a:path>
                <a:path w="4150360" h="8482330">
                  <a:moveTo>
                    <a:pt x="3127322" y="373626"/>
                  </a:moveTo>
                  <a:lnTo>
                    <a:pt x="2572976" y="373626"/>
                  </a:lnTo>
                  <a:lnTo>
                    <a:pt x="2593553" y="369559"/>
                  </a:lnTo>
                  <a:lnTo>
                    <a:pt x="2610197" y="358408"/>
                  </a:lnTo>
                  <a:lnTo>
                    <a:pt x="2621338" y="341747"/>
                  </a:lnTo>
                  <a:lnTo>
                    <a:pt x="2625401" y="321150"/>
                  </a:lnTo>
                  <a:lnTo>
                    <a:pt x="2621338" y="300553"/>
                  </a:lnTo>
                  <a:lnTo>
                    <a:pt x="2610197" y="283892"/>
                  </a:lnTo>
                  <a:lnTo>
                    <a:pt x="2593553" y="272741"/>
                  </a:lnTo>
                  <a:lnTo>
                    <a:pt x="2572976" y="268674"/>
                  </a:lnTo>
                  <a:lnTo>
                    <a:pt x="3139157" y="268674"/>
                  </a:lnTo>
                  <a:lnTo>
                    <a:pt x="3139157" y="310655"/>
                  </a:lnTo>
                  <a:lnTo>
                    <a:pt x="3133967" y="355175"/>
                  </a:lnTo>
                  <a:lnTo>
                    <a:pt x="3127322" y="373626"/>
                  </a:lnTo>
                  <a:close/>
                </a:path>
                <a:path w="4150360" h="8482330">
                  <a:moveTo>
                    <a:pt x="2534703" y="356833"/>
                  </a:moveTo>
                  <a:lnTo>
                    <a:pt x="2302468" y="356833"/>
                  </a:lnTo>
                  <a:lnTo>
                    <a:pt x="2316000" y="354210"/>
                  </a:lnTo>
                  <a:lnTo>
                    <a:pt x="2327369" y="346863"/>
                  </a:lnTo>
                  <a:lnTo>
                    <a:pt x="2335200" y="335581"/>
                  </a:lnTo>
                  <a:lnTo>
                    <a:pt x="2338116" y="321150"/>
                  </a:lnTo>
                  <a:lnTo>
                    <a:pt x="2335200" y="306719"/>
                  </a:lnTo>
                  <a:lnTo>
                    <a:pt x="2327369" y="295437"/>
                  </a:lnTo>
                  <a:lnTo>
                    <a:pt x="2316000" y="288090"/>
                  </a:lnTo>
                  <a:lnTo>
                    <a:pt x="2302468" y="285467"/>
                  </a:lnTo>
                  <a:lnTo>
                    <a:pt x="2535443" y="285467"/>
                  </a:lnTo>
                  <a:lnTo>
                    <a:pt x="2524910" y="300553"/>
                  </a:lnTo>
                  <a:lnTo>
                    <a:pt x="2520552" y="321150"/>
                  </a:lnTo>
                  <a:lnTo>
                    <a:pt x="2524615" y="341747"/>
                  </a:lnTo>
                  <a:lnTo>
                    <a:pt x="2534703" y="356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212" y="1015243"/>
              <a:ext cx="3721292" cy="8064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03259" y="1084384"/>
              <a:ext cx="574675" cy="71755"/>
            </a:xfrm>
            <a:custGeom>
              <a:avLst/>
              <a:gdLst/>
              <a:ahLst/>
              <a:cxnLst/>
              <a:rect l="l" t="t" r="r" b="b"/>
              <a:pathLst>
                <a:path w="574675" h="71755">
                  <a:moveTo>
                    <a:pt x="538920" y="71366"/>
                  </a:moveTo>
                  <a:lnTo>
                    <a:pt x="35648" y="71366"/>
                  </a:lnTo>
                  <a:lnTo>
                    <a:pt x="22116" y="68743"/>
                  </a:lnTo>
                  <a:lnTo>
                    <a:pt x="10746" y="61396"/>
                  </a:lnTo>
                  <a:lnTo>
                    <a:pt x="2916" y="50114"/>
                  </a:lnTo>
                  <a:lnTo>
                    <a:pt x="0" y="35683"/>
                  </a:lnTo>
                  <a:lnTo>
                    <a:pt x="2916" y="21252"/>
                  </a:lnTo>
                  <a:lnTo>
                    <a:pt x="10746" y="9970"/>
                  </a:lnTo>
                  <a:lnTo>
                    <a:pt x="22116" y="2623"/>
                  </a:lnTo>
                  <a:lnTo>
                    <a:pt x="35648" y="0"/>
                  </a:lnTo>
                  <a:lnTo>
                    <a:pt x="538920" y="0"/>
                  </a:lnTo>
                  <a:lnTo>
                    <a:pt x="552452" y="2623"/>
                  </a:lnTo>
                  <a:lnTo>
                    <a:pt x="563821" y="9970"/>
                  </a:lnTo>
                  <a:lnTo>
                    <a:pt x="571652" y="21252"/>
                  </a:lnTo>
                  <a:lnTo>
                    <a:pt x="574568" y="35683"/>
                  </a:lnTo>
                  <a:lnTo>
                    <a:pt x="571652" y="50114"/>
                  </a:lnTo>
                  <a:lnTo>
                    <a:pt x="563821" y="61396"/>
                  </a:lnTo>
                  <a:lnTo>
                    <a:pt x="552452" y="68743"/>
                  </a:lnTo>
                  <a:lnTo>
                    <a:pt x="538920" y="7136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0227" y="1067589"/>
              <a:ext cx="104920" cy="1049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51636" y="1890419"/>
              <a:ext cx="4326255" cy="2028189"/>
            </a:xfrm>
            <a:custGeom>
              <a:avLst/>
              <a:gdLst/>
              <a:ahLst/>
              <a:cxnLst/>
              <a:rect l="l" t="t" r="r" b="b"/>
              <a:pathLst>
                <a:path w="4326255" h="2028189">
                  <a:moveTo>
                    <a:pt x="46126" y="1389545"/>
                  </a:moveTo>
                  <a:lnTo>
                    <a:pt x="28308" y="1393228"/>
                  </a:lnTo>
                  <a:lnTo>
                    <a:pt x="13627" y="1403197"/>
                  </a:lnTo>
                  <a:lnTo>
                    <a:pt x="3670" y="1417891"/>
                  </a:lnTo>
                  <a:lnTo>
                    <a:pt x="0" y="1435722"/>
                  </a:lnTo>
                  <a:lnTo>
                    <a:pt x="0" y="1981479"/>
                  </a:lnTo>
                  <a:lnTo>
                    <a:pt x="3670" y="1999310"/>
                  </a:lnTo>
                  <a:lnTo>
                    <a:pt x="13627" y="2014004"/>
                  </a:lnTo>
                  <a:lnTo>
                    <a:pt x="28308" y="2023973"/>
                  </a:lnTo>
                  <a:lnTo>
                    <a:pt x="46126" y="2027656"/>
                  </a:lnTo>
                  <a:lnTo>
                    <a:pt x="46126" y="1389545"/>
                  </a:lnTo>
                  <a:close/>
                </a:path>
                <a:path w="4326255" h="2028189">
                  <a:moveTo>
                    <a:pt x="46126" y="615010"/>
                  </a:moveTo>
                  <a:lnTo>
                    <a:pt x="28308" y="618350"/>
                  </a:lnTo>
                  <a:lnTo>
                    <a:pt x="13627" y="627608"/>
                  </a:lnTo>
                  <a:lnTo>
                    <a:pt x="3670" y="641578"/>
                  </a:lnTo>
                  <a:lnTo>
                    <a:pt x="0" y="659091"/>
                  </a:lnTo>
                  <a:lnTo>
                    <a:pt x="0" y="1204836"/>
                  </a:lnTo>
                  <a:lnTo>
                    <a:pt x="3670" y="1222679"/>
                  </a:lnTo>
                  <a:lnTo>
                    <a:pt x="13627" y="1237373"/>
                  </a:lnTo>
                  <a:lnTo>
                    <a:pt x="28308" y="1247343"/>
                  </a:lnTo>
                  <a:lnTo>
                    <a:pt x="46126" y="1251013"/>
                  </a:lnTo>
                  <a:lnTo>
                    <a:pt x="46126" y="615010"/>
                  </a:lnTo>
                  <a:close/>
                </a:path>
                <a:path w="4326255" h="2028189">
                  <a:moveTo>
                    <a:pt x="46126" y="0"/>
                  </a:moveTo>
                  <a:lnTo>
                    <a:pt x="28308" y="3340"/>
                  </a:lnTo>
                  <a:lnTo>
                    <a:pt x="13627" y="12585"/>
                  </a:lnTo>
                  <a:lnTo>
                    <a:pt x="3670" y="26555"/>
                  </a:lnTo>
                  <a:lnTo>
                    <a:pt x="0" y="44069"/>
                  </a:lnTo>
                  <a:lnTo>
                    <a:pt x="0" y="306451"/>
                  </a:lnTo>
                  <a:lnTo>
                    <a:pt x="3670" y="324294"/>
                  </a:lnTo>
                  <a:lnTo>
                    <a:pt x="13627" y="338988"/>
                  </a:lnTo>
                  <a:lnTo>
                    <a:pt x="28308" y="348957"/>
                  </a:lnTo>
                  <a:lnTo>
                    <a:pt x="46126" y="352628"/>
                  </a:lnTo>
                  <a:lnTo>
                    <a:pt x="46126" y="0"/>
                  </a:lnTo>
                  <a:close/>
                </a:path>
                <a:path w="4326255" h="2028189">
                  <a:moveTo>
                    <a:pt x="4326039" y="871093"/>
                  </a:moveTo>
                  <a:lnTo>
                    <a:pt x="4322369" y="853249"/>
                  </a:lnTo>
                  <a:lnTo>
                    <a:pt x="4312412" y="838555"/>
                  </a:lnTo>
                  <a:lnTo>
                    <a:pt x="4297731" y="828586"/>
                  </a:lnTo>
                  <a:lnTo>
                    <a:pt x="4279900" y="824915"/>
                  </a:lnTo>
                  <a:lnTo>
                    <a:pt x="4279900" y="1847138"/>
                  </a:lnTo>
                  <a:lnTo>
                    <a:pt x="4297731" y="1843468"/>
                  </a:lnTo>
                  <a:lnTo>
                    <a:pt x="4312412" y="1833486"/>
                  </a:lnTo>
                  <a:lnTo>
                    <a:pt x="4322369" y="1818805"/>
                  </a:lnTo>
                  <a:lnTo>
                    <a:pt x="4326039" y="1800961"/>
                  </a:lnTo>
                  <a:lnTo>
                    <a:pt x="4326039" y="87109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771" y="756936"/>
              <a:ext cx="4234180" cy="8566150"/>
            </a:xfrm>
            <a:custGeom>
              <a:avLst/>
              <a:gdLst/>
              <a:ahLst/>
              <a:cxnLst/>
              <a:rect l="l" t="t" r="r" b="b"/>
              <a:pathLst>
                <a:path w="4234180" h="8566150">
                  <a:moveTo>
                    <a:pt x="3606781" y="8566113"/>
                  </a:moveTo>
                  <a:lnTo>
                    <a:pt x="626992" y="8566113"/>
                  </a:lnTo>
                  <a:lnTo>
                    <a:pt x="578029" y="8564222"/>
                  </a:lnTo>
                  <a:lnTo>
                    <a:pt x="530091" y="8558646"/>
                  </a:lnTo>
                  <a:lnTo>
                    <a:pt x="483316" y="8549522"/>
                  </a:lnTo>
                  <a:lnTo>
                    <a:pt x="437846" y="8536992"/>
                  </a:lnTo>
                  <a:lnTo>
                    <a:pt x="393821" y="8521196"/>
                  </a:lnTo>
                  <a:lnTo>
                    <a:pt x="351379" y="8502273"/>
                  </a:lnTo>
                  <a:lnTo>
                    <a:pt x="310661" y="8480364"/>
                  </a:lnTo>
                  <a:lnTo>
                    <a:pt x="271807" y="8455608"/>
                  </a:lnTo>
                  <a:lnTo>
                    <a:pt x="234957" y="8428146"/>
                  </a:lnTo>
                  <a:lnTo>
                    <a:pt x="200251" y="8398118"/>
                  </a:lnTo>
                  <a:lnTo>
                    <a:pt x="167829" y="8365664"/>
                  </a:lnTo>
                  <a:lnTo>
                    <a:pt x="137831" y="8330924"/>
                  </a:lnTo>
                  <a:lnTo>
                    <a:pt x="110396" y="8294038"/>
                  </a:lnTo>
                  <a:lnTo>
                    <a:pt x="85664" y="8255146"/>
                  </a:lnTo>
                  <a:lnTo>
                    <a:pt x="63777" y="8214388"/>
                  </a:lnTo>
                  <a:lnTo>
                    <a:pt x="44872" y="8171905"/>
                  </a:lnTo>
                  <a:lnTo>
                    <a:pt x="29091" y="8127836"/>
                  </a:lnTo>
                  <a:lnTo>
                    <a:pt x="16573" y="8082321"/>
                  </a:lnTo>
                  <a:lnTo>
                    <a:pt x="7459" y="8035501"/>
                  </a:lnTo>
                  <a:lnTo>
                    <a:pt x="1888" y="7987516"/>
                  </a:lnTo>
                  <a:lnTo>
                    <a:pt x="80" y="7940604"/>
                  </a:lnTo>
                  <a:lnTo>
                    <a:pt x="0" y="627607"/>
                  </a:lnTo>
                  <a:lnTo>
                    <a:pt x="786" y="595827"/>
                  </a:lnTo>
                  <a:lnTo>
                    <a:pt x="7028" y="532660"/>
                  </a:lnTo>
                  <a:lnTo>
                    <a:pt x="15760" y="486251"/>
                  </a:lnTo>
                  <a:lnTo>
                    <a:pt x="27260" y="440794"/>
                  </a:lnTo>
                  <a:lnTo>
                    <a:pt x="43512" y="397764"/>
                  </a:lnTo>
                  <a:lnTo>
                    <a:pt x="62908" y="354734"/>
                  </a:lnTo>
                  <a:lnTo>
                    <a:pt x="84435" y="315181"/>
                  </a:lnTo>
                  <a:lnTo>
                    <a:pt x="108255" y="277071"/>
                  </a:lnTo>
                  <a:lnTo>
                    <a:pt x="139120" y="233385"/>
                  </a:lnTo>
                  <a:lnTo>
                    <a:pt x="168871" y="198751"/>
                  </a:lnTo>
                  <a:lnTo>
                    <a:pt x="195542" y="172841"/>
                  </a:lnTo>
                  <a:lnTo>
                    <a:pt x="217560" y="152507"/>
                  </a:lnTo>
                  <a:lnTo>
                    <a:pt x="265428" y="114619"/>
                  </a:lnTo>
                  <a:lnTo>
                    <a:pt x="304583" y="89166"/>
                  </a:lnTo>
                  <a:lnTo>
                    <a:pt x="345844" y="66546"/>
                  </a:lnTo>
                  <a:lnTo>
                    <a:pt x="389020" y="46932"/>
                  </a:lnTo>
                  <a:lnTo>
                    <a:pt x="433922" y="30497"/>
                  </a:lnTo>
                  <a:lnTo>
                    <a:pt x="480360" y="17414"/>
                  </a:lnTo>
                  <a:lnTo>
                    <a:pt x="528144" y="7854"/>
                  </a:lnTo>
                  <a:lnTo>
                    <a:pt x="577085" y="1992"/>
                  </a:lnTo>
                  <a:lnTo>
                    <a:pt x="626992" y="0"/>
                  </a:lnTo>
                  <a:lnTo>
                    <a:pt x="3608877" y="0"/>
                  </a:lnTo>
                  <a:lnTo>
                    <a:pt x="3658715" y="1923"/>
                  </a:lnTo>
                  <a:lnTo>
                    <a:pt x="3707484" y="7612"/>
                  </a:lnTo>
                  <a:lnTo>
                    <a:pt x="3755044" y="16947"/>
                  </a:lnTo>
                  <a:lnTo>
                    <a:pt x="3801257" y="29806"/>
                  </a:lnTo>
                  <a:lnTo>
                    <a:pt x="3834741" y="41980"/>
                  </a:lnTo>
                  <a:lnTo>
                    <a:pt x="626993" y="41980"/>
                  </a:lnTo>
                  <a:lnTo>
                    <a:pt x="579034" y="43923"/>
                  </a:lnTo>
                  <a:lnTo>
                    <a:pt x="532138" y="49652"/>
                  </a:lnTo>
                  <a:lnTo>
                    <a:pt x="486457" y="59017"/>
                  </a:lnTo>
                  <a:lnTo>
                    <a:pt x="442141" y="71870"/>
                  </a:lnTo>
                  <a:lnTo>
                    <a:pt x="399341" y="88060"/>
                  </a:lnTo>
                  <a:lnTo>
                    <a:pt x="358208" y="107438"/>
                  </a:lnTo>
                  <a:lnTo>
                    <a:pt x="318893" y="129854"/>
                  </a:lnTo>
                  <a:lnTo>
                    <a:pt x="281547" y="155159"/>
                  </a:lnTo>
                  <a:lnTo>
                    <a:pt x="246321" y="183204"/>
                  </a:lnTo>
                  <a:lnTo>
                    <a:pt x="213366" y="213837"/>
                  </a:lnTo>
                  <a:lnTo>
                    <a:pt x="182833" y="246911"/>
                  </a:lnTo>
                  <a:lnTo>
                    <a:pt x="154873" y="282276"/>
                  </a:lnTo>
                  <a:lnTo>
                    <a:pt x="129637" y="319782"/>
                  </a:lnTo>
                  <a:lnTo>
                    <a:pt x="107276" y="359279"/>
                  </a:lnTo>
                  <a:lnTo>
                    <a:pt x="87941" y="400618"/>
                  </a:lnTo>
                  <a:lnTo>
                    <a:pt x="71783" y="443649"/>
                  </a:lnTo>
                  <a:lnTo>
                    <a:pt x="58953" y="488223"/>
                  </a:lnTo>
                  <a:lnTo>
                    <a:pt x="49601" y="534190"/>
                  </a:lnTo>
                  <a:lnTo>
                    <a:pt x="43880" y="581401"/>
                  </a:lnTo>
                  <a:lnTo>
                    <a:pt x="42023" y="627607"/>
                  </a:lnTo>
                  <a:lnTo>
                    <a:pt x="41939" y="7940604"/>
                  </a:lnTo>
                  <a:lnTo>
                    <a:pt x="43880" y="7988610"/>
                  </a:lnTo>
                  <a:lnTo>
                    <a:pt x="49601" y="8035551"/>
                  </a:lnTo>
                  <a:lnTo>
                    <a:pt x="58953" y="8081277"/>
                  </a:lnTo>
                  <a:lnTo>
                    <a:pt x="71783" y="8125637"/>
                  </a:lnTo>
                  <a:lnTo>
                    <a:pt x="87941" y="8168479"/>
                  </a:lnTo>
                  <a:lnTo>
                    <a:pt x="107276" y="8209652"/>
                  </a:lnTo>
                  <a:lnTo>
                    <a:pt x="129637" y="8249006"/>
                  </a:lnTo>
                  <a:lnTo>
                    <a:pt x="154873" y="8286388"/>
                  </a:lnTo>
                  <a:lnTo>
                    <a:pt x="182833" y="8321649"/>
                  </a:lnTo>
                  <a:lnTo>
                    <a:pt x="213366" y="8354636"/>
                  </a:lnTo>
                  <a:lnTo>
                    <a:pt x="246321" y="8385199"/>
                  </a:lnTo>
                  <a:lnTo>
                    <a:pt x="281547" y="8413186"/>
                  </a:lnTo>
                  <a:lnTo>
                    <a:pt x="318893" y="8438447"/>
                  </a:lnTo>
                  <a:lnTo>
                    <a:pt x="358208" y="8460830"/>
                  </a:lnTo>
                  <a:lnTo>
                    <a:pt x="399341" y="8480184"/>
                  </a:lnTo>
                  <a:lnTo>
                    <a:pt x="442141" y="8496358"/>
                  </a:lnTo>
                  <a:lnTo>
                    <a:pt x="486457" y="8509201"/>
                  </a:lnTo>
                  <a:lnTo>
                    <a:pt x="532138" y="8518561"/>
                  </a:lnTo>
                  <a:lnTo>
                    <a:pt x="579034" y="8524288"/>
                  </a:lnTo>
                  <a:lnTo>
                    <a:pt x="626993" y="8526231"/>
                  </a:lnTo>
                  <a:lnTo>
                    <a:pt x="3825919" y="8526231"/>
                  </a:lnTo>
                  <a:lnTo>
                    <a:pt x="3795926" y="8536992"/>
                  </a:lnTo>
                  <a:lnTo>
                    <a:pt x="3750456" y="8549522"/>
                  </a:lnTo>
                  <a:lnTo>
                    <a:pt x="3703682" y="8558646"/>
                  </a:lnTo>
                  <a:lnTo>
                    <a:pt x="3655744" y="8564222"/>
                  </a:lnTo>
                  <a:lnTo>
                    <a:pt x="3606781" y="8566113"/>
                  </a:lnTo>
                  <a:close/>
                </a:path>
                <a:path w="4234180" h="8566150">
                  <a:moveTo>
                    <a:pt x="3825919" y="8526231"/>
                  </a:moveTo>
                  <a:lnTo>
                    <a:pt x="3606781" y="8526231"/>
                  </a:lnTo>
                  <a:lnTo>
                    <a:pt x="3654739" y="8524288"/>
                  </a:lnTo>
                  <a:lnTo>
                    <a:pt x="3701635" y="8518561"/>
                  </a:lnTo>
                  <a:lnTo>
                    <a:pt x="3747316" y="8509201"/>
                  </a:lnTo>
                  <a:lnTo>
                    <a:pt x="3791633" y="8496358"/>
                  </a:lnTo>
                  <a:lnTo>
                    <a:pt x="3834433" y="8480184"/>
                  </a:lnTo>
                  <a:lnTo>
                    <a:pt x="3875566" y="8460830"/>
                  </a:lnTo>
                  <a:lnTo>
                    <a:pt x="3914881" y="8438447"/>
                  </a:lnTo>
                  <a:lnTo>
                    <a:pt x="3952227" y="8413186"/>
                  </a:lnTo>
                  <a:lnTo>
                    <a:pt x="3987452" y="8385199"/>
                  </a:lnTo>
                  <a:lnTo>
                    <a:pt x="4020407" y="8354636"/>
                  </a:lnTo>
                  <a:lnTo>
                    <a:pt x="4050940" y="8321649"/>
                  </a:lnTo>
                  <a:lnTo>
                    <a:pt x="4078900" y="8286388"/>
                  </a:lnTo>
                  <a:lnTo>
                    <a:pt x="4104136" y="8249006"/>
                  </a:lnTo>
                  <a:lnTo>
                    <a:pt x="4126497" y="8209652"/>
                  </a:lnTo>
                  <a:lnTo>
                    <a:pt x="4145832" y="8168479"/>
                  </a:lnTo>
                  <a:lnTo>
                    <a:pt x="4161990" y="8125637"/>
                  </a:lnTo>
                  <a:lnTo>
                    <a:pt x="4174820" y="8081277"/>
                  </a:lnTo>
                  <a:lnTo>
                    <a:pt x="4184178" y="8035501"/>
                  </a:lnTo>
                  <a:lnTo>
                    <a:pt x="4189893" y="7988610"/>
                  </a:lnTo>
                  <a:lnTo>
                    <a:pt x="4191834" y="7940604"/>
                  </a:lnTo>
                  <a:lnTo>
                    <a:pt x="4191834" y="627607"/>
                  </a:lnTo>
                  <a:lnTo>
                    <a:pt x="4189893" y="579602"/>
                  </a:lnTo>
                  <a:lnTo>
                    <a:pt x="4184172" y="532660"/>
                  </a:lnTo>
                  <a:lnTo>
                    <a:pt x="4174820" y="486934"/>
                  </a:lnTo>
                  <a:lnTo>
                    <a:pt x="4161990" y="442574"/>
                  </a:lnTo>
                  <a:lnTo>
                    <a:pt x="4145832" y="399732"/>
                  </a:lnTo>
                  <a:lnTo>
                    <a:pt x="4126497" y="358559"/>
                  </a:lnTo>
                  <a:lnTo>
                    <a:pt x="4104136" y="319205"/>
                  </a:lnTo>
                  <a:lnTo>
                    <a:pt x="4078900" y="281823"/>
                  </a:lnTo>
                  <a:lnTo>
                    <a:pt x="4050940" y="246562"/>
                  </a:lnTo>
                  <a:lnTo>
                    <a:pt x="4020407" y="213575"/>
                  </a:lnTo>
                  <a:lnTo>
                    <a:pt x="3987452" y="183012"/>
                  </a:lnTo>
                  <a:lnTo>
                    <a:pt x="3952227" y="155025"/>
                  </a:lnTo>
                  <a:lnTo>
                    <a:pt x="3914881" y="129764"/>
                  </a:lnTo>
                  <a:lnTo>
                    <a:pt x="3875566" y="107381"/>
                  </a:lnTo>
                  <a:lnTo>
                    <a:pt x="3834433" y="88027"/>
                  </a:lnTo>
                  <a:lnTo>
                    <a:pt x="3791633" y="71853"/>
                  </a:lnTo>
                  <a:lnTo>
                    <a:pt x="3747316" y="59010"/>
                  </a:lnTo>
                  <a:lnTo>
                    <a:pt x="3701635" y="49650"/>
                  </a:lnTo>
                  <a:lnTo>
                    <a:pt x="3654739" y="43923"/>
                  </a:lnTo>
                  <a:lnTo>
                    <a:pt x="3606781" y="41980"/>
                  </a:lnTo>
                  <a:lnTo>
                    <a:pt x="3834741" y="41980"/>
                  </a:lnTo>
                  <a:lnTo>
                    <a:pt x="3889094" y="65613"/>
                  </a:lnTo>
                  <a:lnTo>
                    <a:pt x="3930441" y="88320"/>
                  </a:lnTo>
                  <a:lnTo>
                    <a:pt x="3969889" y="114067"/>
                  </a:lnTo>
                  <a:lnTo>
                    <a:pt x="4007301" y="142733"/>
                  </a:lnTo>
                  <a:lnTo>
                    <a:pt x="4040328" y="171955"/>
                  </a:lnTo>
                  <a:lnTo>
                    <a:pt x="4066704" y="199636"/>
                  </a:lnTo>
                  <a:lnTo>
                    <a:pt x="4095865" y="233680"/>
                  </a:lnTo>
                  <a:lnTo>
                    <a:pt x="4119128" y="264476"/>
                  </a:lnTo>
                  <a:lnTo>
                    <a:pt x="4143604" y="302259"/>
                  </a:lnTo>
                  <a:lnTo>
                    <a:pt x="4166310" y="340927"/>
                  </a:lnTo>
                  <a:lnTo>
                    <a:pt x="4182332" y="375561"/>
                  </a:lnTo>
                  <a:lnTo>
                    <a:pt x="4199501" y="418787"/>
                  </a:lnTo>
                  <a:lnTo>
                    <a:pt x="4210871" y="456209"/>
                  </a:lnTo>
                  <a:lnTo>
                    <a:pt x="4221192" y="501666"/>
                  </a:lnTo>
                  <a:lnTo>
                    <a:pt x="4230628" y="563062"/>
                  </a:lnTo>
                  <a:lnTo>
                    <a:pt x="4233774" y="627607"/>
                  </a:lnTo>
                  <a:lnTo>
                    <a:pt x="4233773" y="1958388"/>
                  </a:lnTo>
                  <a:lnTo>
                    <a:pt x="4233692" y="7940604"/>
                  </a:lnTo>
                  <a:lnTo>
                    <a:pt x="4231885" y="7987516"/>
                  </a:lnTo>
                  <a:lnTo>
                    <a:pt x="4226304" y="8035551"/>
                  </a:lnTo>
                  <a:lnTo>
                    <a:pt x="4217199" y="8082321"/>
                  </a:lnTo>
                  <a:lnTo>
                    <a:pt x="4204681" y="8127836"/>
                  </a:lnTo>
                  <a:lnTo>
                    <a:pt x="4188900" y="8171905"/>
                  </a:lnTo>
                  <a:lnTo>
                    <a:pt x="4169996" y="8214388"/>
                  </a:lnTo>
                  <a:lnTo>
                    <a:pt x="4148108" y="8255146"/>
                  </a:lnTo>
                  <a:lnTo>
                    <a:pt x="4123377" y="8294038"/>
                  </a:lnTo>
                  <a:lnTo>
                    <a:pt x="4095942" y="8330924"/>
                  </a:lnTo>
                  <a:lnTo>
                    <a:pt x="4065944" y="8365664"/>
                  </a:lnTo>
                  <a:lnTo>
                    <a:pt x="4033521" y="8398118"/>
                  </a:lnTo>
                  <a:lnTo>
                    <a:pt x="3998815" y="8428146"/>
                  </a:lnTo>
                  <a:lnTo>
                    <a:pt x="3961965" y="8455608"/>
                  </a:lnTo>
                  <a:lnTo>
                    <a:pt x="3923112" y="8480364"/>
                  </a:lnTo>
                  <a:lnTo>
                    <a:pt x="3882394" y="8502273"/>
                  </a:lnTo>
                  <a:lnTo>
                    <a:pt x="3839952" y="8521196"/>
                  </a:lnTo>
                  <a:lnTo>
                    <a:pt x="3825919" y="8526231"/>
                  </a:lnTo>
                  <a:close/>
                </a:path>
                <a:path w="4234180" h="8566150">
                  <a:moveTo>
                    <a:pt x="4233774" y="1958388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1984" y="2338339"/>
              <a:ext cx="3714750" cy="2752725"/>
            </a:xfrm>
            <a:custGeom>
              <a:avLst/>
              <a:gdLst/>
              <a:ahLst/>
              <a:cxnLst/>
              <a:rect l="l" t="t" r="r" b="b"/>
              <a:pathLst>
                <a:path w="3714750" h="2752725">
                  <a:moveTo>
                    <a:pt x="3476704" y="2752724"/>
                  </a:moveTo>
                  <a:lnTo>
                    <a:pt x="237964" y="2752724"/>
                  </a:lnTo>
                  <a:lnTo>
                    <a:pt x="190006" y="2747891"/>
                  </a:lnTo>
                  <a:lnTo>
                    <a:pt x="145338" y="2734028"/>
                  </a:lnTo>
                  <a:lnTo>
                    <a:pt x="104916" y="2712093"/>
                  </a:lnTo>
                  <a:lnTo>
                    <a:pt x="69698" y="2683042"/>
                  </a:lnTo>
                  <a:lnTo>
                    <a:pt x="40640" y="2647831"/>
                  </a:lnTo>
                  <a:lnTo>
                    <a:pt x="18700" y="2607419"/>
                  </a:lnTo>
                  <a:lnTo>
                    <a:pt x="4834" y="2562760"/>
                  </a:lnTo>
                  <a:lnTo>
                    <a:pt x="0" y="2514813"/>
                  </a:lnTo>
                  <a:lnTo>
                    <a:pt x="0" y="237911"/>
                  </a:lnTo>
                  <a:lnTo>
                    <a:pt x="4834" y="189964"/>
                  </a:lnTo>
                  <a:lnTo>
                    <a:pt x="18700" y="145305"/>
                  </a:lnTo>
                  <a:lnTo>
                    <a:pt x="40640" y="104892"/>
                  </a:lnTo>
                  <a:lnTo>
                    <a:pt x="69698" y="69682"/>
                  </a:lnTo>
                  <a:lnTo>
                    <a:pt x="104916" y="40631"/>
                  </a:lnTo>
                  <a:lnTo>
                    <a:pt x="145338" y="18696"/>
                  </a:lnTo>
                  <a:lnTo>
                    <a:pt x="190006" y="4833"/>
                  </a:lnTo>
                  <a:lnTo>
                    <a:pt x="237964" y="0"/>
                  </a:lnTo>
                  <a:lnTo>
                    <a:pt x="3476704" y="0"/>
                  </a:lnTo>
                  <a:lnTo>
                    <a:pt x="3524662" y="4833"/>
                  </a:lnTo>
                  <a:lnTo>
                    <a:pt x="3569330" y="18696"/>
                  </a:lnTo>
                  <a:lnTo>
                    <a:pt x="3609752" y="40631"/>
                  </a:lnTo>
                  <a:lnTo>
                    <a:pt x="3644970" y="69682"/>
                  </a:lnTo>
                  <a:lnTo>
                    <a:pt x="3674028" y="104892"/>
                  </a:lnTo>
                  <a:lnTo>
                    <a:pt x="3695968" y="145305"/>
                  </a:lnTo>
                  <a:lnTo>
                    <a:pt x="3709834" y="189964"/>
                  </a:lnTo>
                  <a:lnTo>
                    <a:pt x="3714668" y="237911"/>
                  </a:lnTo>
                  <a:lnTo>
                    <a:pt x="3714668" y="2514813"/>
                  </a:lnTo>
                  <a:lnTo>
                    <a:pt x="3709834" y="2562760"/>
                  </a:lnTo>
                  <a:lnTo>
                    <a:pt x="3695968" y="2607419"/>
                  </a:lnTo>
                  <a:lnTo>
                    <a:pt x="3674028" y="2647831"/>
                  </a:lnTo>
                  <a:lnTo>
                    <a:pt x="3644970" y="2683042"/>
                  </a:lnTo>
                  <a:lnTo>
                    <a:pt x="3609752" y="2712093"/>
                  </a:lnTo>
                  <a:lnTo>
                    <a:pt x="3569330" y="2734028"/>
                  </a:lnTo>
                  <a:lnTo>
                    <a:pt x="3524662" y="2747891"/>
                  </a:lnTo>
                  <a:lnTo>
                    <a:pt x="3476704" y="2752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79569" y="8788858"/>
            <a:ext cx="3416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300" spc="-60" dirty="0">
                <a:latin typeface="Calibri" panose="020F0502020204030204"/>
                <a:cs typeface="Calibri" panose="020F0502020204030204"/>
              </a:rPr>
              <a:t>n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08102" y="1368087"/>
            <a:ext cx="3629025" cy="6803390"/>
            <a:chOff x="1408102" y="1368087"/>
            <a:chExt cx="3629025" cy="680339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5062" y="1368087"/>
              <a:ext cx="790574" cy="7905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205" y="1783639"/>
              <a:ext cx="152399" cy="1523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08102" y="2599184"/>
              <a:ext cx="3629025" cy="1162050"/>
            </a:xfrm>
            <a:custGeom>
              <a:avLst/>
              <a:gdLst/>
              <a:ahLst/>
              <a:cxnLst/>
              <a:rect l="l" t="t" r="r" b="b"/>
              <a:pathLst>
                <a:path w="3629025" h="1162050">
                  <a:moveTo>
                    <a:pt x="3438280" y="1162027"/>
                  </a:moveTo>
                  <a:lnTo>
                    <a:pt x="190743" y="1162027"/>
                  </a:lnTo>
                  <a:lnTo>
                    <a:pt x="147008" y="1156997"/>
                  </a:lnTo>
                  <a:lnTo>
                    <a:pt x="106859" y="1142670"/>
                  </a:lnTo>
                  <a:lnTo>
                    <a:pt x="71443" y="1120188"/>
                  </a:lnTo>
                  <a:lnTo>
                    <a:pt x="41904" y="1090695"/>
                  </a:lnTo>
                  <a:lnTo>
                    <a:pt x="19387" y="1055335"/>
                  </a:lnTo>
                  <a:lnTo>
                    <a:pt x="5037" y="1015249"/>
                  </a:lnTo>
                  <a:lnTo>
                    <a:pt x="0" y="971582"/>
                  </a:lnTo>
                  <a:lnTo>
                    <a:pt x="0" y="190444"/>
                  </a:lnTo>
                  <a:lnTo>
                    <a:pt x="5037" y="146777"/>
                  </a:lnTo>
                  <a:lnTo>
                    <a:pt x="19387" y="106692"/>
                  </a:lnTo>
                  <a:lnTo>
                    <a:pt x="41904" y="71331"/>
                  </a:lnTo>
                  <a:lnTo>
                    <a:pt x="71443" y="41838"/>
                  </a:lnTo>
                  <a:lnTo>
                    <a:pt x="106859" y="19357"/>
                  </a:lnTo>
                  <a:lnTo>
                    <a:pt x="147008" y="5029"/>
                  </a:lnTo>
                  <a:lnTo>
                    <a:pt x="190743" y="0"/>
                  </a:lnTo>
                  <a:lnTo>
                    <a:pt x="3438280" y="0"/>
                  </a:lnTo>
                  <a:lnTo>
                    <a:pt x="3482016" y="5029"/>
                  </a:lnTo>
                  <a:lnTo>
                    <a:pt x="3522165" y="19357"/>
                  </a:lnTo>
                  <a:lnTo>
                    <a:pt x="3557581" y="41838"/>
                  </a:lnTo>
                  <a:lnTo>
                    <a:pt x="3587120" y="71331"/>
                  </a:lnTo>
                  <a:lnTo>
                    <a:pt x="3609637" y="106692"/>
                  </a:lnTo>
                  <a:lnTo>
                    <a:pt x="3623987" y="146777"/>
                  </a:lnTo>
                  <a:lnTo>
                    <a:pt x="3629024" y="190444"/>
                  </a:lnTo>
                  <a:lnTo>
                    <a:pt x="3629024" y="971582"/>
                  </a:lnTo>
                  <a:lnTo>
                    <a:pt x="3623987" y="1015249"/>
                  </a:lnTo>
                  <a:lnTo>
                    <a:pt x="3609637" y="1055335"/>
                  </a:lnTo>
                  <a:lnTo>
                    <a:pt x="3587120" y="1090695"/>
                  </a:lnTo>
                  <a:lnTo>
                    <a:pt x="3557581" y="1120188"/>
                  </a:lnTo>
                  <a:lnTo>
                    <a:pt x="3522165" y="1142670"/>
                  </a:lnTo>
                  <a:lnTo>
                    <a:pt x="3482016" y="1156997"/>
                  </a:lnTo>
                  <a:lnTo>
                    <a:pt x="3438280" y="1162027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2057" y="3048613"/>
              <a:ext cx="400049" cy="3905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08202" y="3917251"/>
              <a:ext cx="3629025" cy="1057275"/>
            </a:xfrm>
            <a:custGeom>
              <a:avLst/>
              <a:gdLst/>
              <a:ahLst/>
              <a:cxnLst/>
              <a:rect l="l" t="t" r="r" b="b"/>
              <a:pathLst>
                <a:path w="3629025" h="1057275">
                  <a:moveTo>
                    <a:pt x="3438115" y="1057274"/>
                  </a:moveTo>
                  <a:lnTo>
                    <a:pt x="190708" y="1057274"/>
                  </a:lnTo>
                  <a:lnTo>
                    <a:pt x="146980" y="1052263"/>
                  </a:lnTo>
                  <a:lnTo>
                    <a:pt x="106839" y="1037990"/>
                  </a:lnTo>
                  <a:lnTo>
                    <a:pt x="71430" y="1015592"/>
                  </a:lnTo>
                  <a:lnTo>
                    <a:pt x="41896" y="986209"/>
                  </a:lnTo>
                  <a:lnTo>
                    <a:pt x="19383" y="950981"/>
                  </a:lnTo>
                  <a:lnTo>
                    <a:pt x="5036" y="911045"/>
                  </a:lnTo>
                  <a:lnTo>
                    <a:pt x="0" y="867540"/>
                  </a:lnTo>
                  <a:lnTo>
                    <a:pt x="0" y="189734"/>
                  </a:lnTo>
                  <a:lnTo>
                    <a:pt x="5036" y="146229"/>
                  </a:lnTo>
                  <a:lnTo>
                    <a:pt x="19383" y="106293"/>
                  </a:lnTo>
                  <a:lnTo>
                    <a:pt x="41896" y="71065"/>
                  </a:lnTo>
                  <a:lnTo>
                    <a:pt x="71430" y="41682"/>
                  </a:lnTo>
                  <a:lnTo>
                    <a:pt x="106839" y="19284"/>
                  </a:lnTo>
                  <a:lnTo>
                    <a:pt x="146980" y="5011"/>
                  </a:lnTo>
                  <a:lnTo>
                    <a:pt x="190708" y="0"/>
                  </a:lnTo>
                  <a:lnTo>
                    <a:pt x="3438115" y="0"/>
                  </a:lnTo>
                  <a:lnTo>
                    <a:pt x="3481843" y="5011"/>
                  </a:lnTo>
                  <a:lnTo>
                    <a:pt x="3521984" y="19284"/>
                  </a:lnTo>
                  <a:lnTo>
                    <a:pt x="3557394" y="41682"/>
                  </a:lnTo>
                  <a:lnTo>
                    <a:pt x="3586927" y="71065"/>
                  </a:lnTo>
                  <a:lnTo>
                    <a:pt x="3609440" y="106293"/>
                  </a:lnTo>
                  <a:lnTo>
                    <a:pt x="3623787" y="146229"/>
                  </a:lnTo>
                  <a:lnTo>
                    <a:pt x="3628824" y="189734"/>
                  </a:lnTo>
                  <a:lnTo>
                    <a:pt x="3628824" y="867540"/>
                  </a:lnTo>
                  <a:lnTo>
                    <a:pt x="3623787" y="911045"/>
                  </a:lnTo>
                  <a:lnTo>
                    <a:pt x="3609440" y="950981"/>
                  </a:lnTo>
                  <a:lnTo>
                    <a:pt x="3586927" y="986209"/>
                  </a:lnTo>
                  <a:lnTo>
                    <a:pt x="3557394" y="1015592"/>
                  </a:lnTo>
                  <a:lnTo>
                    <a:pt x="3521984" y="1037990"/>
                  </a:lnTo>
                  <a:lnTo>
                    <a:pt x="3481843" y="1052263"/>
                  </a:lnTo>
                  <a:lnTo>
                    <a:pt x="3438115" y="1057274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9067" y="3266407"/>
              <a:ext cx="271809" cy="2201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56534" y="3065627"/>
              <a:ext cx="276225" cy="277495"/>
            </a:xfrm>
            <a:custGeom>
              <a:avLst/>
              <a:gdLst/>
              <a:ahLst/>
              <a:cxnLst/>
              <a:rect l="l" t="t" r="r" b="b"/>
              <a:pathLst>
                <a:path w="276225" h="277495">
                  <a:moveTo>
                    <a:pt x="97318" y="277221"/>
                  </a:moveTo>
                  <a:lnTo>
                    <a:pt x="88552" y="272676"/>
                  </a:lnTo>
                  <a:lnTo>
                    <a:pt x="83568" y="264936"/>
                  </a:lnTo>
                  <a:lnTo>
                    <a:pt x="77866" y="247710"/>
                  </a:lnTo>
                  <a:lnTo>
                    <a:pt x="72669" y="238417"/>
                  </a:lnTo>
                  <a:lnTo>
                    <a:pt x="67332" y="233239"/>
                  </a:lnTo>
                  <a:lnTo>
                    <a:pt x="60533" y="230297"/>
                  </a:lnTo>
                  <a:lnTo>
                    <a:pt x="50951" y="227710"/>
                  </a:lnTo>
                  <a:lnTo>
                    <a:pt x="42164" y="224904"/>
                  </a:lnTo>
                  <a:lnTo>
                    <a:pt x="33949" y="221378"/>
                  </a:lnTo>
                  <a:lnTo>
                    <a:pt x="26732" y="215994"/>
                  </a:lnTo>
                  <a:lnTo>
                    <a:pt x="20942" y="207614"/>
                  </a:lnTo>
                  <a:lnTo>
                    <a:pt x="18747" y="198539"/>
                  </a:lnTo>
                  <a:lnTo>
                    <a:pt x="19337" y="188855"/>
                  </a:lnTo>
                  <a:lnTo>
                    <a:pt x="20285" y="179060"/>
                  </a:lnTo>
                  <a:lnTo>
                    <a:pt x="19167" y="169650"/>
                  </a:lnTo>
                  <a:lnTo>
                    <a:pt x="17059" y="163196"/>
                  </a:lnTo>
                  <a:lnTo>
                    <a:pt x="9275" y="157865"/>
                  </a:lnTo>
                  <a:lnTo>
                    <a:pt x="1580" y="147639"/>
                  </a:lnTo>
                  <a:lnTo>
                    <a:pt x="86" y="142036"/>
                  </a:lnTo>
                  <a:lnTo>
                    <a:pt x="0" y="136015"/>
                  </a:lnTo>
                  <a:lnTo>
                    <a:pt x="1194" y="127459"/>
                  </a:lnTo>
                  <a:lnTo>
                    <a:pt x="4882" y="119957"/>
                  </a:lnTo>
                  <a:lnTo>
                    <a:pt x="10822" y="114107"/>
                  </a:lnTo>
                  <a:lnTo>
                    <a:pt x="18770" y="110508"/>
                  </a:lnTo>
                  <a:lnTo>
                    <a:pt x="26735" y="106170"/>
                  </a:lnTo>
                  <a:lnTo>
                    <a:pt x="30092" y="98895"/>
                  </a:lnTo>
                  <a:lnTo>
                    <a:pt x="30268" y="89034"/>
                  </a:lnTo>
                  <a:lnTo>
                    <a:pt x="28689" y="76942"/>
                  </a:lnTo>
                  <a:lnTo>
                    <a:pt x="26670" y="66427"/>
                  </a:lnTo>
                  <a:lnTo>
                    <a:pt x="26049" y="57173"/>
                  </a:lnTo>
                  <a:lnTo>
                    <a:pt x="28521" y="48972"/>
                  </a:lnTo>
                  <a:lnTo>
                    <a:pt x="35783" y="41616"/>
                  </a:lnTo>
                  <a:lnTo>
                    <a:pt x="44411" y="38134"/>
                  </a:lnTo>
                  <a:lnTo>
                    <a:pt x="52832" y="38991"/>
                  </a:lnTo>
                  <a:lnTo>
                    <a:pt x="61217" y="41480"/>
                  </a:lnTo>
                  <a:lnTo>
                    <a:pt x="69734" y="42893"/>
                  </a:lnTo>
                  <a:lnTo>
                    <a:pt x="79464" y="40799"/>
                  </a:lnTo>
                  <a:lnTo>
                    <a:pt x="84104" y="35690"/>
                  </a:lnTo>
                  <a:lnTo>
                    <a:pt x="86414" y="27652"/>
                  </a:lnTo>
                  <a:lnTo>
                    <a:pt x="89155" y="16776"/>
                  </a:lnTo>
                  <a:lnTo>
                    <a:pt x="99074" y="2585"/>
                  </a:lnTo>
                  <a:lnTo>
                    <a:pt x="112508" y="4274"/>
                  </a:lnTo>
                  <a:lnTo>
                    <a:pt x="128631" y="11966"/>
                  </a:lnTo>
                  <a:lnTo>
                    <a:pt x="146619" y="15786"/>
                  </a:lnTo>
                  <a:lnTo>
                    <a:pt x="155572" y="12464"/>
                  </a:lnTo>
                  <a:lnTo>
                    <a:pt x="165527" y="6219"/>
                  </a:lnTo>
                  <a:lnTo>
                    <a:pt x="175625" y="811"/>
                  </a:lnTo>
                  <a:lnTo>
                    <a:pt x="203910" y="36035"/>
                  </a:lnTo>
                  <a:lnTo>
                    <a:pt x="204809" y="39894"/>
                  </a:lnTo>
                  <a:lnTo>
                    <a:pt x="234426" y="58556"/>
                  </a:lnTo>
                  <a:lnTo>
                    <a:pt x="242472" y="60466"/>
                  </a:lnTo>
                  <a:lnTo>
                    <a:pt x="248376" y="64131"/>
                  </a:lnTo>
                  <a:lnTo>
                    <a:pt x="252330" y="69977"/>
                  </a:lnTo>
                  <a:lnTo>
                    <a:pt x="254528" y="78433"/>
                  </a:lnTo>
                  <a:lnTo>
                    <a:pt x="254022" y="89153"/>
                  </a:lnTo>
                  <a:lnTo>
                    <a:pt x="251304" y="99585"/>
                  </a:lnTo>
                  <a:lnTo>
                    <a:pt x="249119" y="109846"/>
                  </a:lnTo>
                  <a:lnTo>
                    <a:pt x="250214" y="120054"/>
                  </a:lnTo>
                  <a:lnTo>
                    <a:pt x="255606" y="128626"/>
                  </a:lnTo>
                  <a:lnTo>
                    <a:pt x="263077" y="135414"/>
                  </a:lnTo>
                  <a:lnTo>
                    <a:pt x="270525" y="142688"/>
                  </a:lnTo>
                  <a:lnTo>
                    <a:pt x="275846" y="152715"/>
                  </a:lnTo>
                  <a:lnTo>
                    <a:pt x="276082" y="169040"/>
                  </a:lnTo>
                  <a:lnTo>
                    <a:pt x="268279" y="175906"/>
                  </a:lnTo>
                  <a:lnTo>
                    <a:pt x="257859" y="181150"/>
                  </a:lnTo>
                  <a:lnTo>
                    <a:pt x="250248" y="192605"/>
                  </a:lnTo>
                  <a:lnTo>
                    <a:pt x="248933" y="204092"/>
                  </a:lnTo>
                  <a:lnTo>
                    <a:pt x="247048" y="218054"/>
                  </a:lnTo>
                  <a:lnTo>
                    <a:pt x="240749" y="230433"/>
                  </a:lnTo>
                  <a:lnTo>
                    <a:pt x="226193" y="237172"/>
                  </a:lnTo>
                  <a:lnTo>
                    <a:pt x="216756" y="236963"/>
                  </a:lnTo>
                  <a:lnTo>
                    <a:pt x="207020" y="236003"/>
                  </a:lnTo>
                  <a:lnTo>
                    <a:pt x="198155" y="237251"/>
                  </a:lnTo>
                  <a:lnTo>
                    <a:pt x="191330" y="243667"/>
                  </a:lnTo>
                  <a:lnTo>
                    <a:pt x="187337" y="250987"/>
                  </a:lnTo>
                  <a:lnTo>
                    <a:pt x="190163" y="259379"/>
                  </a:lnTo>
                  <a:lnTo>
                    <a:pt x="183941" y="265427"/>
                  </a:lnTo>
                  <a:lnTo>
                    <a:pt x="177666" y="268189"/>
                  </a:lnTo>
                  <a:lnTo>
                    <a:pt x="170072" y="267517"/>
                  </a:lnTo>
                  <a:lnTo>
                    <a:pt x="155253" y="263208"/>
                  </a:lnTo>
                  <a:lnTo>
                    <a:pt x="147653" y="261975"/>
                  </a:lnTo>
                  <a:lnTo>
                    <a:pt x="111587" y="271600"/>
                  </a:lnTo>
                  <a:lnTo>
                    <a:pt x="104609" y="275784"/>
                  </a:lnTo>
                  <a:lnTo>
                    <a:pt x="97318" y="277221"/>
                  </a:lnTo>
                  <a:close/>
                </a:path>
              </a:pathLst>
            </a:custGeom>
            <a:solidFill>
              <a:srgbClr val="F5A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8636" y="3119973"/>
              <a:ext cx="173262" cy="1682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8102" y="5134540"/>
              <a:ext cx="3629024" cy="303643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70118" y="8788858"/>
            <a:ext cx="50101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3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140" dirty="0">
                <a:latin typeface="Calibri" panose="020F0502020204030204"/>
                <a:cs typeface="Calibri" panose="020F0502020204030204"/>
              </a:rPr>
              <a:t>w</a:t>
            </a:r>
            <a:r>
              <a:rPr sz="1300" spc="-9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45" dirty="0">
                <a:latin typeface="Calibri" panose="020F0502020204030204"/>
                <a:cs typeface="Calibri" panose="020F0502020204030204"/>
              </a:rPr>
              <a:t>y</a:t>
            </a:r>
            <a:r>
              <a:rPr sz="1300" spc="-9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75" dirty="0">
                <a:latin typeface="Calibri" panose="020F0502020204030204"/>
                <a:cs typeface="Calibri" panose="020F0502020204030204"/>
              </a:rPr>
              <a:t>t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0197" y="8788858"/>
            <a:ext cx="5067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95" dirty="0">
                <a:latin typeface="Calibri" panose="020F0502020204030204"/>
                <a:cs typeface="Calibri" panose="020F0502020204030204"/>
              </a:rPr>
              <a:t>Beranda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5770" y="1358329"/>
            <a:ext cx="1558290" cy="5753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00" spc="3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25" dirty="0">
                <a:latin typeface="Calibri" panose="020F0502020204030204"/>
                <a:cs typeface="Calibri" panose="020F0502020204030204"/>
              </a:rPr>
              <a:t>Y</a:t>
            </a:r>
            <a:r>
              <a:rPr sz="1300" spc="-7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300" spc="15" dirty="0">
                <a:latin typeface="Calibri" panose="020F0502020204030204"/>
                <a:cs typeface="Calibri" panose="020F0502020204030204"/>
              </a:rPr>
              <a:t>i</a:t>
            </a:r>
            <a:endParaRPr sz="1300">
              <a:latin typeface="Calibri" panose="020F0502020204030204"/>
              <a:cs typeface="Calibri" panose="020F0502020204030204"/>
            </a:endParaRPr>
          </a:p>
          <a:p>
            <a:pPr marL="269875">
              <a:lnSpc>
                <a:spcPct val="100000"/>
              </a:lnSpc>
              <a:spcBef>
                <a:spcPts val="685"/>
              </a:spcBef>
            </a:pPr>
            <a:r>
              <a:rPr sz="1100" b="1" spc="-2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b="1" spc="-8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4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75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b="1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b="1" spc="-70" dirty="0">
                <a:latin typeface="Calibri" panose="020F0502020204030204"/>
                <a:cs typeface="Calibri" panose="020F0502020204030204"/>
              </a:rPr>
              <a:t> J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1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b="1" spc="-25" dirty="0">
                <a:latin typeface="Calibri" panose="020F0502020204030204"/>
                <a:cs typeface="Calibri" panose="020F0502020204030204"/>
              </a:rPr>
              <a:t>0</a:t>
            </a:r>
            <a:r>
              <a:rPr sz="1100" b="1" spc="-11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b="1" spc="-105" dirty="0">
                <a:latin typeface="Calibri" panose="020F0502020204030204"/>
                <a:cs typeface="Calibri" panose="020F0502020204030204"/>
              </a:rPr>
              <a:t>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25304" y="2650725"/>
            <a:ext cx="76263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-25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65" dirty="0">
                <a:latin typeface="Calibri" panose="020F0502020204030204"/>
                <a:cs typeface="Calibri" panose="020F0502020204030204"/>
              </a:rPr>
              <a:t>c</a:t>
            </a:r>
            <a:r>
              <a:rPr sz="130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70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n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09525" y="3097741"/>
            <a:ext cx="40195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240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23</a:t>
            </a:r>
            <a:r>
              <a:rPr sz="1100" spc="-90" dirty="0">
                <a:latin typeface="Calibri" panose="020F0502020204030204"/>
                <a:cs typeface="Calibri" panose="020F0502020204030204"/>
              </a:rPr>
              <a:t>4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X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P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4823" y="3960615"/>
            <a:ext cx="175450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5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j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1300" b="1" spc="-50" dirty="0">
                <a:latin typeface="Calibri" panose="020F0502020204030204"/>
                <a:cs typeface="Calibri" panose="020F0502020204030204"/>
              </a:rPr>
              <a:t>t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10" dirty="0">
                <a:latin typeface="Calibri" panose="020F0502020204030204"/>
                <a:cs typeface="Calibri" panose="020F0502020204030204"/>
              </a:rPr>
              <a:t>y</a:t>
            </a:r>
            <a:r>
              <a:rPr sz="130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50" dirty="0">
                <a:latin typeface="Calibri" panose="020F0502020204030204"/>
                <a:cs typeface="Calibri" panose="020F0502020204030204"/>
              </a:rPr>
              <a:t>-</a:t>
            </a:r>
            <a:r>
              <a:rPr sz="13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5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229" dirty="0">
                <a:latin typeface="Calibri" panose="020F0502020204030204"/>
                <a:cs typeface="Calibri" panose="020F0502020204030204"/>
              </a:rPr>
              <a:t>1</a:t>
            </a:r>
            <a:r>
              <a:rPr sz="1300" b="1" spc="-35" dirty="0">
                <a:latin typeface="Calibri" panose="020F0502020204030204"/>
                <a:cs typeface="Calibri" panose="020F0502020204030204"/>
              </a:rPr>
              <a:t>0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51832" y="3978100"/>
            <a:ext cx="6096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00" spc="1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spc="-4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00" spc="-5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00" spc="-4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00" spc="-3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00" spc="-11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00" spc="-6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00" spc="-4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00" spc="-5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92390" y="3096499"/>
            <a:ext cx="57531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8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240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70785" y="5218517"/>
            <a:ext cx="85344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65" dirty="0">
                <a:latin typeface="Calibri" panose="020F0502020204030204"/>
                <a:cs typeface="Calibri" panose="020F0502020204030204"/>
              </a:rPr>
              <a:t>c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130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v</a:t>
            </a:r>
            <a:r>
              <a:rPr sz="1300" b="1" spc="-75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11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50" dirty="0">
                <a:latin typeface="Calibri" panose="020F0502020204030204"/>
                <a:cs typeface="Calibri" panose="020F0502020204030204"/>
              </a:rPr>
              <a:t>t</a:t>
            </a:r>
            <a:r>
              <a:rPr sz="1300" b="1" spc="-30" dirty="0">
                <a:latin typeface="Calibri" panose="020F0502020204030204"/>
                <a:cs typeface="Calibri" panose="020F0502020204030204"/>
              </a:rPr>
              <a:t>s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1832" y="5236129"/>
            <a:ext cx="60960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000" spc="1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spc="-4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000" spc="-5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00" spc="-4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000" spc="-3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000" spc="-11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000" spc="-6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000" spc="-40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000" spc="-55" dirty="0">
                <a:solidFill>
                  <a:srgbClr val="008037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7363" y="6995430"/>
            <a:ext cx="83058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Calibri" panose="020F0502020204030204"/>
                <a:cs typeface="Calibri" panose="020F0502020204030204"/>
              </a:rPr>
              <a:t>ru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 B</a:t>
            </a:r>
            <a:r>
              <a:rPr sz="1100" spc="-1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0" dirty="0">
                <a:latin typeface="Calibri" panose="020F0502020204030204"/>
                <a:cs typeface="Calibri" panose="020F0502020204030204"/>
              </a:rPr>
              <a:t>ru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!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4678" y="6995430"/>
            <a:ext cx="72390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8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12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1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!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68753" y="2451937"/>
            <a:ext cx="3104515" cy="6388735"/>
            <a:chOff x="1668753" y="2451937"/>
            <a:chExt cx="3104515" cy="6388735"/>
          </a:xfrm>
        </p:grpSpPr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8697" y="8478830"/>
              <a:ext cx="333374" cy="3143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6358" y="8457048"/>
              <a:ext cx="390524" cy="3619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96087" y="843914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4" y="161924"/>
                  </a:moveTo>
                  <a:lnTo>
                    <a:pt x="130403" y="155550"/>
                  </a:lnTo>
                  <a:lnTo>
                    <a:pt x="104669" y="138180"/>
                  </a:lnTo>
                  <a:lnTo>
                    <a:pt x="87322" y="112441"/>
                  </a:lnTo>
                  <a:lnTo>
                    <a:pt x="80962" y="80962"/>
                  </a:lnTo>
                  <a:lnTo>
                    <a:pt x="87322" y="49440"/>
                  </a:lnTo>
                  <a:lnTo>
                    <a:pt x="104669" y="23706"/>
                  </a:lnTo>
                  <a:lnTo>
                    <a:pt x="130403" y="6359"/>
                  </a:lnTo>
                  <a:lnTo>
                    <a:pt x="161924" y="0"/>
                  </a:lnTo>
                  <a:lnTo>
                    <a:pt x="193446" y="6359"/>
                  </a:lnTo>
                  <a:lnTo>
                    <a:pt x="219180" y="23706"/>
                  </a:lnTo>
                  <a:lnTo>
                    <a:pt x="236527" y="49440"/>
                  </a:lnTo>
                  <a:lnTo>
                    <a:pt x="242887" y="80962"/>
                  </a:lnTo>
                  <a:lnTo>
                    <a:pt x="236527" y="112441"/>
                  </a:lnTo>
                  <a:lnTo>
                    <a:pt x="219180" y="138180"/>
                  </a:lnTo>
                  <a:lnTo>
                    <a:pt x="193446" y="155550"/>
                  </a:lnTo>
                  <a:lnTo>
                    <a:pt x="161924" y="161924"/>
                  </a:lnTo>
                  <a:close/>
                </a:path>
                <a:path w="323850" h="323850">
                  <a:moveTo>
                    <a:pt x="323849" y="323849"/>
                  </a:moveTo>
                  <a:lnTo>
                    <a:pt x="0" y="323849"/>
                  </a:lnTo>
                  <a:lnTo>
                    <a:pt x="0" y="283368"/>
                  </a:lnTo>
                  <a:lnTo>
                    <a:pt x="17715" y="247961"/>
                  </a:lnTo>
                  <a:lnTo>
                    <a:pt x="60734" y="222659"/>
                  </a:lnTo>
                  <a:lnTo>
                    <a:pt x="113867" y="207471"/>
                  </a:lnTo>
                  <a:lnTo>
                    <a:pt x="161924" y="202406"/>
                  </a:lnTo>
                  <a:lnTo>
                    <a:pt x="209982" y="207471"/>
                  </a:lnTo>
                  <a:lnTo>
                    <a:pt x="263115" y="222659"/>
                  </a:lnTo>
                  <a:lnTo>
                    <a:pt x="306134" y="247961"/>
                  </a:lnTo>
                  <a:lnTo>
                    <a:pt x="323849" y="283368"/>
                  </a:lnTo>
                  <a:lnTo>
                    <a:pt x="323849" y="323849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2433" y="8822367"/>
              <a:ext cx="333375" cy="0"/>
            </a:xfrm>
            <a:custGeom>
              <a:avLst/>
              <a:gdLst/>
              <a:ahLst/>
              <a:cxnLst/>
              <a:rect l="l" t="t" r="r" b="b"/>
              <a:pathLst>
                <a:path w="333375">
                  <a:moveTo>
                    <a:pt x="333375" y="0"/>
                  </a:moveTo>
                  <a:lnTo>
                    <a:pt x="0" y="0"/>
                  </a:lnTo>
                </a:path>
              </a:pathLst>
            </a:custGeom>
            <a:ln w="35467">
              <a:solidFill>
                <a:srgbClr val="60AF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2580" y="2469671"/>
              <a:ext cx="610235" cy="0"/>
            </a:xfrm>
            <a:custGeom>
              <a:avLst/>
              <a:gdLst/>
              <a:ahLst/>
              <a:cxnLst/>
              <a:rect l="l" t="t" r="r" b="b"/>
              <a:pathLst>
                <a:path w="610235">
                  <a:moveTo>
                    <a:pt x="609719" y="0"/>
                  </a:moveTo>
                  <a:lnTo>
                    <a:pt x="0" y="0"/>
                  </a:lnTo>
                </a:path>
              </a:pathLst>
            </a:custGeom>
            <a:ln w="35467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68753" y="4698087"/>
              <a:ext cx="3104515" cy="133350"/>
            </a:xfrm>
            <a:custGeom>
              <a:avLst/>
              <a:gdLst/>
              <a:ahLst/>
              <a:cxnLst/>
              <a:rect l="l" t="t" r="r" b="b"/>
              <a:pathLst>
                <a:path w="3104515" h="133350">
                  <a:moveTo>
                    <a:pt x="3104058" y="133349"/>
                  </a:moveTo>
                  <a:lnTo>
                    <a:pt x="0" y="133349"/>
                  </a:lnTo>
                  <a:lnTo>
                    <a:pt x="0" y="0"/>
                  </a:lnTo>
                  <a:lnTo>
                    <a:pt x="3104058" y="0"/>
                  </a:lnTo>
                  <a:lnTo>
                    <a:pt x="3104058" y="1333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11"/>
            <a:ext cx="2647950" cy="1798955"/>
          </a:xfrm>
          <a:custGeom>
            <a:avLst/>
            <a:gdLst/>
            <a:ahLst/>
            <a:cxnLst/>
            <a:rect l="l" t="t" r="r" b="b"/>
            <a:pathLst>
              <a:path w="2647950" h="1798955">
                <a:moveTo>
                  <a:pt x="2647658" y="0"/>
                </a:moveTo>
                <a:lnTo>
                  <a:pt x="2593619" y="0"/>
                </a:lnTo>
                <a:lnTo>
                  <a:pt x="2392896" y="136347"/>
                </a:lnTo>
                <a:lnTo>
                  <a:pt x="2300287" y="0"/>
                </a:lnTo>
                <a:lnTo>
                  <a:pt x="2263584" y="0"/>
                </a:lnTo>
                <a:lnTo>
                  <a:pt x="2367775" y="153416"/>
                </a:lnTo>
                <a:lnTo>
                  <a:pt x="2141715" y="306971"/>
                </a:lnTo>
                <a:lnTo>
                  <a:pt x="2116594" y="270002"/>
                </a:lnTo>
                <a:lnTo>
                  <a:pt x="2116594" y="324027"/>
                </a:lnTo>
                <a:lnTo>
                  <a:pt x="1890534" y="477583"/>
                </a:lnTo>
                <a:lnTo>
                  <a:pt x="1865414" y="440613"/>
                </a:lnTo>
                <a:lnTo>
                  <a:pt x="1865414" y="494652"/>
                </a:lnTo>
                <a:lnTo>
                  <a:pt x="1639354" y="648208"/>
                </a:lnTo>
                <a:lnTo>
                  <a:pt x="1614233" y="611225"/>
                </a:lnTo>
                <a:lnTo>
                  <a:pt x="1614233" y="665264"/>
                </a:lnTo>
                <a:lnTo>
                  <a:pt x="1388173" y="818819"/>
                </a:lnTo>
                <a:lnTo>
                  <a:pt x="1363052" y="781850"/>
                </a:lnTo>
                <a:lnTo>
                  <a:pt x="1363052" y="835888"/>
                </a:lnTo>
                <a:lnTo>
                  <a:pt x="1136980" y="989444"/>
                </a:lnTo>
                <a:lnTo>
                  <a:pt x="1111872" y="952487"/>
                </a:lnTo>
                <a:lnTo>
                  <a:pt x="1111872" y="1006500"/>
                </a:lnTo>
                <a:lnTo>
                  <a:pt x="885799" y="1160068"/>
                </a:lnTo>
                <a:lnTo>
                  <a:pt x="860691" y="1123111"/>
                </a:lnTo>
                <a:lnTo>
                  <a:pt x="860691" y="1177124"/>
                </a:lnTo>
                <a:lnTo>
                  <a:pt x="634619" y="1330680"/>
                </a:lnTo>
                <a:lnTo>
                  <a:pt x="609498" y="1293710"/>
                </a:lnTo>
                <a:lnTo>
                  <a:pt x="609498" y="1347749"/>
                </a:lnTo>
                <a:lnTo>
                  <a:pt x="383438" y="1501305"/>
                </a:lnTo>
                <a:lnTo>
                  <a:pt x="229882" y="1275245"/>
                </a:lnTo>
                <a:lnTo>
                  <a:pt x="455942" y="1121689"/>
                </a:lnTo>
                <a:lnTo>
                  <a:pt x="609498" y="1347749"/>
                </a:lnTo>
                <a:lnTo>
                  <a:pt x="609498" y="1293710"/>
                </a:lnTo>
                <a:lnTo>
                  <a:pt x="481063" y="1104620"/>
                </a:lnTo>
                <a:lnTo>
                  <a:pt x="707136" y="951064"/>
                </a:lnTo>
                <a:lnTo>
                  <a:pt x="860691" y="1177124"/>
                </a:lnTo>
                <a:lnTo>
                  <a:pt x="860691" y="1123111"/>
                </a:lnTo>
                <a:lnTo>
                  <a:pt x="732243" y="934008"/>
                </a:lnTo>
                <a:lnTo>
                  <a:pt x="958316" y="780453"/>
                </a:lnTo>
                <a:lnTo>
                  <a:pt x="1111872" y="1006500"/>
                </a:lnTo>
                <a:lnTo>
                  <a:pt x="1111872" y="952487"/>
                </a:lnTo>
                <a:lnTo>
                  <a:pt x="983424" y="763384"/>
                </a:lnTo>
                <a:lnTo>
                  <a:pt x="1209497" y="609828"/>
                </a:lnTo>
                <a:lnTo>
                  <a:pt x="1363052" y="835888"/>
                </a:lnTo>
                <a:lnTo>
                  <a:pt x="1363052" y="781850"/>
                </a:lnTo>
                <a:lnTo>
                  <a:pt x="1234605" y="592759"/>
                </a:lnTo>
                <a:lnTo>
                  <a:pt x="1460677" y="439204"/>
                </a:lnTo>
                <a:lnTo>
                  <a:pt x="1614233" y="665264"/>
                </a:lnTo>
                <a:lnTo>
                  <a:pt x="1614233" y="611225"/>
                </a:lnTo>
                <a:lnTo>
                  <a:pt x="1485798" y="422135"/>
                </a:lnTo>
                <a:lnTo>
                  <a:pt x="1711858" y="268579"/>
                </a:lnTo>
                <a:lnTo>
                  <a:pt x="1865414" y="494652"/>
                </a:lnTo>
                <a:lnTo>
                  <a:pt x="1865414" y="440613"/>
                </a:lnTo>
                <a:lnTo>
                  <a:pt x="1736979" y="251523"/>
                </a:lnTo>
                <a:lnTo>
                  <a:pt x="1963039" y="97967"/>
                </a:lnTo>
                <a:lnTo>
                  <a:pt x="2116594" y="324027"/>
                </a:lnTo>
                <a:lnTo>
                  <a:pt x="2116594" y="270002"/>
                </a:lnTo>
                <a:lnTo>
                  <a:pt x="1988146" y="80899"/>
                </a:lnTo>
                <a:lnTo>
                  <a:pt x="2107247" y="0"/>
                </a:lnTo>
                <a:lnTo>
                  <a:pt x="2053209" y="0"/>
                </a:lnTo>
                <a:lnTo>
                  <a:pt x="1971090" y="55778"/>
                </a:lnTo>
                <a:lnTo>
                  <a:pt x="1933206" y="0"/>
                </a:lnTo>
                <a:lnTo>
                  <a:pt x="1896503" y="0"/>
                </a:lnTo>
                <a:lnTo>
                  <a:pt x="1945970" y="72847"/>
                </a:lnTo>
                <a:lnTo>
                  <a:pt x="1719910" y="226402"/>
                </a:lnTo>
                <a:lnTo>
                  <a:pt x="1694789" y="189433"/>
                </a:lnTo>
                <a:lnTo>
                  <a:pt x="1694789" y="243459"/>
                </a:lnTo>
                <a:lnTo>
                  <a:pt x="1468729" y="397014"/>
                </a:lnTo>
                <a:lnTo>
                  <a:pt x="1443609" y="360045"/>
                </a:lnTo>
                <a:lnTo>
                  <a:pt x="1443609" y="414083"/>
                </a:lnTo>
                <a:lnTo>
                  <a:pt x="1217549" y="567639"/>
                </a:lnTo>
                <a:lnTo>
                  <a:pt x="1192428" y="530669"/>
                </a:lnTo>
                <a:lnTo>
                  <a:pt x="1192428" y="584695"/>
                </a:lnTo>
                <a:lnTo>
                  <a:pt x="966355" y="738263"/>
                </a:lnTo>
                <a:lnTo>
                  <a:pt x="941247" y="701306"/>
                </a:lnTo>
                <a:lnTo>
                  <a:pt x="941247" y="755319"/>
                </a:lnTo>
                <a:lnTo>
                  <a:pt x="715175" y="908875"/>
                </a:lnTo>
                <a:lnTo>
                  <a:pt x="690067" y="871918"/>
                </a:lnTo>
                <a:lnTo>
                  <a:pt x="690067" y="925931"/>
                </a:lnTo>
                <a:lnTo>
                  <a:pt x="463994" y="1079487"/>
                </a:lnTo>
                <a:lnTo>
                  <a:pt x="438873" y="1042504"/>
                </a:lnTo>
                <a:lnTo>
                  <a:pt x="438873" y="1096556"/>
                </a:lnTo>
                <a:lnTo>
                  <a:pt x="212813" y="1250111"/>
                </a:lnTo>
                <a:lnTo>
                  <a:pt x="59270" y="1024051"/>
                </a:lnTo>
                <a:lnTo>
                  <a:pt x="285330" y="870496"/>
                </a:lnTo>
                <a:lnTo>
                  <a:pt x="438873" y="1096556"/>
                </a:lnTo>
                <a:lnTo>
                  <a:pt x="438873" y="1042504"/>
                </a:lnTo>
                <a:lnTo>
                  <a:pt x="310451" y="853440"/>
                </a:lnTo>
                <a:lnTo>
                  <a:pt x="536511" y="699884"/>
                </a:lnTo>
                <a:lnTo>
                  <a:pt x="690067" y="925931"/>
                </a:lnTo>
                <a:lnTo>
                  <a:pt x="690067" y="871918"/>
                </a:lnTo>
                <a:lnTo>
                  <a:pt x="561619" y="682828"/>
                </a:lnTo>
                <a:lnTo>
                  <a:pt x="787692" y="529259"/>
                </a:lnTo>
                <a:lnTo>
                  <a:pt x="941247" y="755319"/>
                </a:lnTo>
                <a:lnTo>
                  <a:pt x="941247" y="701306"/>
                </a:lnTo>
                <a:lnTo>
                  <a:pt x="812812" y="512203"/>
                </a:lnTo>
                <a:lnTo>
                  <a:pt x="1038872" y="358648"/>
                </a:lnTo>
                <a:lnTo>
                  <a:pt x="1192428" y="584695"/>
                </a:lnTo>
                <a:lnTo>
                  <a:pt x="1192428" y="530669"/>
                </a:lnTo>
                <a:lnTo>
                  <a:pt x="1063993" y="341579"/>
                </a:lnTo>
                <a:lnTo>
                  <a:pt x="1290053" y="188023"/>
                </a:lnTo>
                <a:lnTo>
                  <a:pt x="1443609" y="414083"/>
                </a:lnTo>
                <a:lnTo>
                  <a:pt x="1443609" y="360045"/>
                </a:lnTo>
                <a:lnTo>
                  <a:pt x="1315173" y="170954"/>
                </a:lnTo>
                <a:lnTo>
                  <a:pt x="1541233" y="17399"/>
                </a:lnTo>
                <a:lnTo>
                  <a:pt x="1694789" y="243459"/>
                </a:lnTo>
                <a:lnTo>
                  <a:pt x="1694789" y="189433"/>
                </a:lnTo>
                <a:lnTo>
                  <a:pt x="1566354" y="342"/>
                </a:lnTo>
                <a:lnTo>
                  <a:pt x="1566849" y="0"/>
                </a:lnTo>
                <a:lnTo>
                  <a:pt x="1566138" y="0"/>
                </a:lnTo>
                <a:lnTo>
                  <a:pt x="1529422" y="0"/>
                </a:lnTo>
                <a:lnTo>
                  <a:pt x="1512811" y="0"/>
                </a:lnTo>
                <a:lnTo>
                  <a:pt x="1298105" y="145834"/>
                </a:lnTo>
                <a:lnTo>
                  <a:pt x="1199057" y="0"/>
                </a:lnTo>
                <a:lnTo>
                  <a:pt x="1162342" y="0"/>
                </a:lnTo>
                <a:lnTo>
                  <a:pt x="1272984" y="162902"/>
                </a:lnTo>
                <a:lnTo>
                  <a:pt x="1046924" y="316458"/>
                </a:lnTo>
                <a:lnTo>
                  <a:pt x="1021816" y="279501"/>
                </a:lnTo>
                <a:lnTo>
                  <a:pt x="1021816" y="333527"/>
                </a:lnTo>
                <a:lnTo>
                  <a:pt x="795743" y="487083"/>
                </a:lnTo>
                <a:lnTo>
                  <a:pt x="770636" y="450126"/>
                </a:lnTo>
                <a:lnTo>
                  <a:pt x="770636" y="504151"/>
                </a:lnTo>
                <a:lnTo>
                  <a:pt x="544563" y="657707"/>
                </a:lnTo>
                <a:lnTo>
                  <a:pt x="519455" y="620750"/>
                </a:lnTo>
                <a:lnTo>
                  <a:pt x="519455" y="674763"/>
                </a:lnTo>
                <a:lnTo>
                  <a:pt x="293382" y="828319"/>
                </a:lnTo>
                <a:lnTo>
                  <a:pt x="139827" y="602246"/>
                </a:lnTo>
                <a:lnTo>
                  <a:pt x="365887" y="448691"/>
                </a:lnTo>
                <a:lnTo>
                  <a:pt x="519455" y="674763"/>
                </a:lnTo>
                <a:lnTo>
                  <a:pt x="519455" y="620750"/>
                </a:lnTo>
                <a:lnTo>
                  <a:pt x="390994" y="431634"/>
                </a:lnTo>
                <a:lnTo>
                  <a:pt x="617067" y="278079"/>
                </a:lnTo>
                <a:lnTo>
                  <a:pt x="770636" y="504151"/>
                </a:lnTo>
                <a:lnTo>
                  <a:pt x="770636" y="450126"/>
                </a:lnTo>
                <a:lnTo>
                  <a:pt x="642188" y="261010"/>
                </a:lnTo>
                <a:lnTo>
                  <a:pt x="868248" y="107454"/>
                </a:lnTo>
                <a:lnTo>
                  <a:pt x="1021816" y="333527"/>
                </a:lnTo>
                <a:lnTo>
                  <a:pt x="1021816" y="279501"/>
                </a:lnTo>
                <a:lnTo>
                  <a:pt x="893368" y="90398"/>
                </a:lnTo>
                <a:lnTo>
                  <a:pt x="1026439" y="0"/>
                </a:lnTo>
                <a:lnTo>
                  <a:pt x="972400" y="0"/>
                </a:lnTo>
                <a:lnTo>
                  <a:pt x="876312" y="65278"/>
                </a:lnTo>
                <a:lnTo>
                  <a:pt x="831977" y="0"/>
                </a:lnTo>
                <a:lnTo>
                  <a:pt x="795274" y="0"/>
                </a:lnTo>
                <a:lnTo>
                  <a:pt x="851192" y="82334"/>
                </a:lnTo>
                <a:lnTo>
                  <a:pt x="625119" y="235902"/>
                </a:lnTo>
                <a:lnTo>
                  <a:pt x="600011" y="198945"/>
                </a:lnTo>
                <a:lnTo>
                  <a:pt x="600011" y="252958"/>
                </a:lnTo>
                <a:lnTo>
                  <a:pt x="373938" y="406527"/>
                </a:lnTo>
                <a:lnTo>
                  <a:pt x="220383" y="180454"/>
                </a:lnTo>
                <a:lnTo>
                  <a:pt x="446455" y="26898"/>
                </a:lnTo>
                <a:lnTo>
                  <a:pt x="600011" y="252958"/>
                </a:lnTo>
                <a:lnTo>
                  <a:pt x="600011" y="198945"/>
                </a:lnTo>
                <a:lnTo>
                  <a:pt x="471563" y="9829"/>
                </a:lnTo>
                <a:lnTo>
                  <a:pt x="486041" y="0"/>
                </a:lnTo>
                <a:lnTo>
                  <a:pt x="464896" y="0"/>
                </a:lnTo>
                <a:lnTo>
                  <a:pt x="432003" y="0"/>
                </a:lnTo>
                <a:lnTo>
                  <a:pt x="428193" y="0"/>
                </a:lnTo>
                <a:lnTo>
                  <a:pt x="429387" y="1778"/>
                </a:lnTo>
                <a:lnTo>
                  <a:pt x="203327" y="155333"/>
                </a:lnTo>
                <a:lnTo>
                  <a:pt x="97815" y="0"/>
                </a:lnTo>
                <a:lnTo>
                  <a:pt x="61112" y="0"/>
                </a:lnTo>
                <a:lnTo>
                  <a:pt x="178206" y="172402"/>
                </a:lnTo>
                <a:lnTo>
                  <a:pt x="0" y="293446"/>
                </a:lnTo>
                <a:lnTo>
                  <a:pt x="0" y="330149"/>
                </a:lnTo>
                <a:lnTo>
                  <a:pt x="195262" y="197510"/>
                </a:lnTo>
                <a:lnTo>
                  <a:pt x="348830" y="423583"/>
                </a:lnTo>
                <a:lnTo>
                  <a:pt x="122770" y="577138"/>
                </a:lnTo>
                <a:lnTo>
                  <a:pt x="0" y="396379"/>
                </a:lnTo>
                <a:lnTo>
                  <a:pt x="0" y="450418"/>
                </a:lnTo>
                <a:lnTo>
                  <a:pt x="97650" y="594194"/>
                </a:lnTo>
                <a:lnTo>
                  <a:pt x="0" y="660527"/>
                </a:lnTo>
                <a:lnTo>
                  <a:pt x="0" y="697230"/>
                </a:lnTo>
                <a:lnTo>
                  <a:pt x="114706" y="619315"/>
                </a:lnTo>
                <a:lnTo>
                  <a:pt x="268262" y="845375"/>
                </a:lnTo>
                <a:lnTo>
                  <a:pt x="42202" y="998931"/>
                </a:lnTo>
                <a:lnTo>
                  <a:pt x="0" y="936790"/>
                </a:lnTo>
                <a:lnTo>
                  <a:pt x="0" y="990828"/>
                </a:lnTo>
                <a:lnTo>
                  <a:pt x="17081" y="1015987"/>
                </a:lnTo>
                <a:lnTo>
                  <a:pt x="0" y="1027595"/>
                </a:lnTo>
                <a:lnTo>
                  <a:pt x="0" y="1064310"/>
                </a:lnTo>
                <a:lnTo>
                  <a:pt x="34150" y="1041120"/>
                </a:lnTo>
                <a:lnTo>
                  <a:pt x="187706" y="1267180"/>
                </a:lnTo>
                <a:lnTo>
                  <a:pt x="0" y="1394675"/>
                </a:lnTo>
                <a:lnTo>
                  <a:pt x="0" y="1431391"/>
                </a:lnTo>
                <a:lnTo>
                  <a:pt x="204762" y="1292301"/>
                </a:lnTo>
                <a:lnTo>
                  <a:pt x="358317" y="1518361"/>
                </a:lnTo>
                <a:lnTo>
                  <a:pt x="132257" y="1671916"/>
                </a:lnTo>
                <a:lnTo>
                  <a:pt x="0" y="1477187"/>
                </a:lnTo>
                <a:lnTo>
                  <a:pt x="0" y="1531239"/>
                </a:lnTo>
                <a:lnTo>
                  <a:pt x="107137" y="1688985"/>
                </a:lnTo>
                <a:lnTo>
                  <a:pt x="0" y="1761756"/>
                </a:lnTo>
                <a:lnTo>
                  <a:pt x="0" y="1798459"/>
                </a:lnTo>
                <a:lnTo>
                  <a:pt x="264765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91509" y="0"/>
            <a:ext cx="3096895" cy="3285490"/>
          </a:xfrm>
          <a:custGeom>
            <a:avLst/>
            <a:gdLst/>
            <a:ahLst/>
            <a:cxnLst/>
            <a:rect l="l" t="t" r="r" b="b"/>
            <a:pathLst>
              <a:path w="3096894" h="3285490">
                <a:moveTo>
                  <a:pt x="2258227" y="3285109"/>
                </a:moveTo>
                <a:lnTo>
                  <a:pt x="2208055" y="3284567"/>
                </a:lnTo>
                <a:lnTo>
                  <a:pt x="2158072" y="3282943"/>
                </a:lnTo>
                <a:lnTo>
                  <a:pt x="2108280" y="3280245"/>
                </a:lnTo>
                <a:lnTo>
                  <a:pt x="2058692" y="3276476"/>
                </a:lnTo>
                <a:lnTo>
                  <a:pt x="2009322" y="3271642"/>
                </a:lnTo>
                <a:lnTo>
                  <a:pt x="1960184" y="3265750"/>
                </a:lnTo>
                <a:lnTo>
                  <a:pt x="1911290" y="3258803"/>
                </a:lnTo>
                <a:lnTo>
                  <a:pt x="1862655" y="3250809"/>
                </a:lnTo>
                <a:lnTo>
                  <a:pt x="1814293" y="3241772"/>
                </a:lnTo>
                <a:lnTo>
                  <a:pt x="1766217" y="3231697"/>
                </a:lnTo>
                <a:lnTo>
                  <a:pt x="1718441" y="3220591"/>
                </a:lnTo>
                <a:lnTo>
                  <a:pt x="1670979" y="3208458"/>
                </a:lnTo>
                <a:lnTo>
                  <a:pt x="1623843" y="3195304"/>
                </a:lnTo>
                <a:lnTo>
                  <a:pt x="1577049" y="3181135"/>
                </a:lnTo>
                <a:lnTo>
                  <a:pt x="1530610" y="3165955"/>
                </a:lnTo>
                <a:lnTo>
                  <a:pt x="1484414" y="3149724"/>
                </a:lnTo>
                <a:lnTo>
                  <a:pt x="1438850" y="3132588"/>
                </a:lnTo>
                <a:lnTo>
                  <a:pt x="1393557" y="3114411"/>
                </a:lnTo>
                <a:lnTo>
                  <a:pt x="1348673" y="3095246"/>
                </a:lnTo>
                <a:lnTo>
                  <a:pt x="1304213" y="3075099"/>
                </a:lnTo>
                <a:lnTo>
                  <a:pt x="1260190" y="3053974"/>
                </a:lnTo>
                <a:lnTo>
                  <a:pt x="1216617" y="3031877"/>
                </a:lnTo>
                <a:lnTo>
                  <a:pt x="1173508" y="3008813"/>
                </a:lnTo>
                <a:lnTo>
                  <a:pt x="1130877" y="2984789"/>
                </a:lnTo>
                <a:lnTo>
                  <a:pt x="1088738" y="2959809"/>
                </a:lnTo>
                <a:lnTo>
                  <a:pt x="1047105" y="2933879"/>
                </a:lnTo>
                <a:lnTo>
                  <a:pt x="1005990" y="2907005"/>
                </a:lnTo>
                <a:lnTo>
                  <a:pt x="965408" y="2879191"/>
                </a:lnTo>
                <a:lnTo>
                  <a:pt x="925373" y="2850444"/>
                </a:lnTo>
                <a:lnTo>
                  <a:pt x="885898" y="2820769"/>
                </a:lnTo>
                <a:lnTo>
                  <a:pt x="846997" y="2790171"/>
                </a:lnTo>
                <a:lnTo>
                  <a:pt x="808683" y="2758655"/>
                </a:lnTo>
                <a:lnTo>
                  <a:pt x="770970" y="2726228"/>
                </a:lnTo>
                <a:lnTo>
                  <a:pt x="733846" y="2692869"/>
                </a:lnTo>
                <a:lnTo>
                  <a:pt x="697404" y="2658659"/>
                </a:lnTo>
                <a:lnTo>
                  <a:pt x="661577" y="2623529"/>
                </a:lnTo>
                <a:lnTo>
                  <a:pt x="626447" y="2587703"/>
                </a:lnTo>
                <a:lnTo>
                  <a:pt x="592212" y="2551234"/>
                </a:lnTo>
                <a:lnTo>
                  <a:pt x="558879" y="2514136"/>
                </a:lnTo>
                <a:lnTo>
                  <a:pt x="526451" y="2476424"/>
                </a:lnTo>
                <a:lnTo>
                  <a:pt x="494936" y="2438110"/>
                </a:lnTo>
                <a:lnTo>
                  <a:pt x="464338" y="2399209"/>
                </a:lnTo>
                <a:lnTo>
                  <a:pt x="434662" y="2359733"/>
                </a:lnTo>
                <a:lnTo>
                  <a:pt x="405915" y="2319698"/>
                </a:lnTo>
                <a:lnTo>
                  <a:pt x="378102" y="2279116"/>
                </a:lnTo>
                <a:lnTo>
                  <a:pt x="351227" y="2238002"/>
                </a:lnTo>
                <a:lnTo>
                  <a:pt x="325297" y="2196368"/>
                </a:lnTo>
                <a:lnTo>
                  <a:pt x="300318" y="2154229"/>
                </a:lnTo>
                <a:lnTo>
                  <a:pt x="276293" y="2111599"/>
                </a:lnTo>
                <a:lnTo>
                  <a:pt x="253230" y="2068490"/>
                </a:lnTo>
                <a:lnTo>
                  <a:pt x="231133" y="2024917"/>
                </a:lnTo>
                <a:lnTo>
                  <a:pt x="210008" y="1980894"/>
                </a:lnTo>
                <a:lnTo>
                  <a:pt x="189860" y="1936433"/>
                </a:lnTo>
                <a:lnTo>
                  <a:pt x="170695" y="1891550"/>
                </a:lnTo>
                <a:lnTo>
                  <a:pt x="152518" y="1846256"/>
                </a:lnTo>
                <a:lnTo>
                  <a:pt x="135335" y="1800568"/>
                </a:lnTo>
                <a:lnTo>
                  <a:pt x="119151" y="1754497"/>
                </a:lnTo>
                <a:lnTo>
                  <a:pt x="103972" y="1708057"/>
                </a:lnTo>
                <a:lnTo>
                  <a:pt x="89803" y="1661263"/>
                </a:lnTo>
                <a:lnTo>
                  <a:pt x="76649" y="1614128"/>
                </a:lnTo>
                <a:lnTo>
                  <a:pt x="64516" y="1566666"/>
                </a:lnTo>
                <a:lnTo>
                  <a:pt x="53409" y="1518890"/>
                </a:lnTo>
                <a:lnTo>
                  <a:pt x="43335" y="1470814"/>
                </a:lnTo>
                <a:lnTo>
                  <a:pt x="34298" y="1422451"/>
                </a:lnTo>
                <a:lnTo>
                  <a:pt x="26303" y="1373817"/>
                </a:lnTo>
                <a:lnTo>
                  <a:pt x="19357" y="1324923"/>
                </a:lnTo>
                <a:lnTo>
                  <a:pt x="13464" y="1275784"/>
                </a:lnTo>
                <a:lnTo>
                  <a:pt x="8631" y="1226414"/>
                </a:lnTo>
                <a:lnTo>
                  <a:pt x="4862" y="1176826"/>
                </a:lnTo>
                <a:lnTo>
                  <a:pt x="2147" y="1126551"/>
                </a:lnTo>
                <a:lnTo>
                  <a:pt x="537" y="1076816"/>
                </a:lnTo>
                <a:lnTo>
                  <a:pt x="0" y="1026893"/>
                </a:lnTo>
                <a:lnTo>
                  <a:pt x="540" y="976734"/>
                </a:lnTo>
                <a:lnTo>
                  <a:pt x="2163" y="926752"/>
                </a:lnTo>
                <a:lnTo>
                  <a:pt x="4862" y="876960"/>
                </a:lnTo>
                <a:lnTo>
                  <a:pt x="8631" y="827372"/>
                </a:lnTo>
                <a:lnTo>
                  <a:pt x="13464" y="778001"/>
                </a:lnTo>
                <a:lnTo>
                  <a:pt x="19357" y="728863"/>
                </a:lnTo>
                <a:lnTo>
                  <a:pt x="26303" y="679969"/>
                </a:lnTo>
                <a:lnTo>
                  <a:pt x="34298" y="631334"/>
                </a:lnTo>
                <a:lnTo>
                  <a:pt x="43335" y="582972"/>
                </a:lnTo>
                <a:lnTo>
                  <a:pt x="53409" y="534896"/>
                </a:lnTo>
                <a:lnTo>
                  <a:pt x="64516" y="487120"/>
                </a:lnTo>
                <a:lnTo>
                  <a:pt x="76649" y="439658"/>
                </a:lnTo>
                <a:lnTo>
                  <a:pt x="89803" y="392523"/>
                </a:lnTo>
                <a:lnTo>
                  <a:pt x="103972" y="345729"/>
                </a:lnTo>
                <a:lnTo>
                  <a:pt x="119151" y="299289"/>
                </a:lnTo>
                <a:lnTo>
                  <a:pt x="135335" y="253218"/>
                </a:lnTo>
                <a:lnTo>
                  <a:pt x="152518" y="207529"/>
                </a:lnTo>
                <a:lnTo>
                  <a:pt x="170695" y="162236"/>
                </a:lnTo>
                <a:lnTo>
                  <a:pt x="189860" y="117353"/>
                </a:lnTo>
                <a:lnTo>
                  <a:pt x="210008" y="72892"/>
                </a:lnTo>
                <a:lnTo>
                  <a:pt x="231133" y="28869"/>
                </a:lnTo>
                <a:lnTo>
                  <a:pt x="245773" y="0"/>
                </a:lnTo>
                <a:lnTo>
                  <a:pt x="399419" y="0"/>
                </a:lnTo>
                <a:lnTo>
                  <a:pt x="378673" y="38239"/>
                </a:lnTo>
                <a:lnTo>
                  <a:pt x="356477" y="81513"/>
                </a:lnTo>
                <a:lnTo>
                  <a:pt x="335301" y="125264"/>
                </a:lnTo>
                <a:lnTo>
                  <a:pt x="315153" y="169476"/>
                </a:lnTo>
                <a:lnTo>
                  <a:pt x="296039" y="214134"/>
                </a:lnTo>
                <a:lnTo>
                  <a:pt x="277964" y="259223"/>
                </a:lnTo>
                <a:lnTo>
                  <a:pt x="260936" y="304727"/>
                </a:lnTo>
                <a:lnTo>
                  <a:pt x="244961" y="350633"/>
                </a:lnTo>
                <a:lnTo>
                  <a:pt x="230044" y="396924"/>
                </a:lnTo>
                <a:lnTo>
                  <a:pt x="216193" y="443585"/>
                </a:lnTo>
                <a:lnTo>
                  <a:pt x="203414" y="490602"/>
                </a:lnTo>
                <a:lnTo>
                  <a:pt x="191712" y="537959"/>
                </a:lnTo>
                <a:lnTo>
                  <a:pt x="181095" y="585640"/>
                </a:lnTo>
                <a:lnTo>
                  <a:pt x="171569" y="633631"/>
                </a:lnTo>
                <a:lnTo>
                  <a:pt x="163139" y="681917"/>
                </a:lnTo>
                <a:lnTo>
                  <a:pt x="155813" y="730482"/>
                </a:lnTo>
                <a:lnTo>
                  <a:pt x="149597" y="779312"/>
                </a:lnTo>
                <a:lnTo>
                  <a:pt x="144496" y="828390"/>
                </a:lnTo>
                <a:lnTo>
                  <a:pt x="140519" y="877703"/>
                </a:lnTo>
                <a:lnTo>
                  <a:pt x="137669" y="927234"/>
                </a:lnTo>
                <a:lnTo>
                  <a:pt x="135955" y="976969"/>
                </a:lnTo>
                <a:lnTo>
                  <a:pt x="135383" y="1026981"/>
                </a:lnTo>
                <a:lnTo>
                  <a:pt x="135963" y="1077052"/>
                </a:lnTo>
                <a:lnTo>
                  <a:pt x="137697" y="1127034"/>
                </a:lnTo>
                <a:lnTo>
                  <a:pt x="140519" y="1176083"/>
                </a:lnTo>
                <a:lnTo>
                  <a:pt x="144496" y="1225395"/>
                </a:lnTo>
                <a:lnTo>
                  <a:pt x="149597" y="1274474"/>
                </a:lnTo>
                <a:lnTo>
                  <a:pt x="155813" y="1323303"/>
                </a:lnTo>
                <a:lnTo>
                  <a:pt x="163139" y="1371869"/>
                </a:lnTo>
                <a:lnTo>
                  <a:pt x="171569" y="1420155"/>
                </a:lnTo>
                <a:lnTo>
                  <a:pt x="181095" y="1468146"/>
                </a:lnTo>
                <a:lnTo>
                  <a:pt x="191712" y="1515827"/>
                </a:lnTo>
                <a:lnTo>
                  <a:pt x="203414" y="1563184"/>
                </a:lnTo>
                <a:lnTo>
                  <a:pt x="216193" y="1610200"/>
                </a:lnTo>
                <a:lnTo>
                  <a:pt x="230044" y="1656862"/>
                </a:lnTo>
                <a:lnTo>
                  <a:pt x="244961" y="1703153"/>
                </a:lnTo>
                <a:lnTo>
                  <a:pt x="260936" y="1749058"/>
                </a:lnTo>
                <a:lnTo>
                  <a:pt x="277964" y="1794563"/>
                </a:lnTo>
                <a:lnTo>
                  <a:pt x="296039" y="1839652"/>
                </a:lnTo>
                <a:lnTo>
                  <a:pt x="315153" y="1884310"/>
                </a:lnTo>
                <a:lnTo>
                  <a:pt x="335301" y="1928522"/>
                </a:lnTo>
                <a:lnTo>
                  <a:pt x="356477" y="1972273"/>
                </a:lnTo>
                <a:lnTo>
                  <a:pt x="378673" y="2015547"/>
                </a:lnTo>
                <a:lnTo>
                  <a:pt x="401884" y="2058329"/>
                </a:lnTo>
                <a:lnTo>
                  <a:pt x="426103" y="2100605"/>
                </a:lnTo>
                <a:lnTo>
                  <a:pt x="451324" y="2142359"/>
                </a:lnTo>
                <a:lnTo>
                  <a:pt x="477541" y="2183576"/>
                </a:lnTo>
                <a:lnTo>
                  <a:pt x="504747" y="2224240"/>
                </a:lnTo>
                <a:lnTo>
                  <a:pt x="532936" y="2264337"/>
                </a:lnTo>
                <a:lnTo>
                  <a:pt x="562102" y="2303852"/>
                </a:lnTo>
                <a:lnTo>
                  <a:pt x="592238" y="2342769"/>
                </a:lnTo>
                <a:lnTo>
                  <a:pt x="623337" y="2381073"/>
                </a:lnTo>
                <a:lnTo>
                  <a:pt x="655395" y="2418749"/>
                </a:lnTo>
                <a:lnTo>
                  <a:pt x="688403" y="2455782"/>
                </a:lnTo>
                <a:lnTo>
                  <a:pt x="722357" y="2492156"/>
                </a:lnTo>
                <a:lnTo>
                  <a:pt x="757249" y="2527857"/>
                </a:lnTo>
                <a:lnTo>
                  <a:pt x="792950" y="2562750"/>
                </a:lnTo>
                <a:lnTo>
                  <a:pt x="829325" y="2596703"/>
                </a:lnTo>
                <a:lnTo>
                  <a:pt x="866358" y="2629712"/>
                </a:lnTo>
                <a:lnTo>
                  <a:pt x="904034" y="2661769"/>
                </a:lnTo>
                <a:lnTo>
                  <a:pt x="942370" y="2692894"/>
                </a:lnTo>
                <a:lnTo>
                  <a:pt x="981255" y="2723005"/>
                </a:lnTo>
                <a:lnTo>
                  <a:pt x="1020769" y="2752170"/>
                </a:lnTo>
                <a:lnTo>
                  <a:pt x="1060866" y="2780359"/>
                </a:lnTo>
                <a:lnTo>
                  <a:pt x="1101531" y="2807565"/>
                </a:lnTo>
                <a:lnTo>
                  <a:pt x="1142748" y="2833782"/>
                </a:lnTo>
                <a:lnTo>
                  <a:pt x="1184502" y="2859003"/>
                </a:lnTo>
                <a:lnTo>
                  <a:pt x="1226777" y="2883223"/>
                </a:lnTo>
                <a:lnTo>
                  <a:pt x="1269560" y="2906434"/>
                </a:lnTo>
                <a:lnTo>
                  <a:pt x="1312834" y="2928630"/>
                </a:lnTo>
                <a:lnTo>
                  <a:pt x="1356585" y="2949805"/>
                </a:lnTo>
                <a:lnTo>
                  <a:pt x="1400796" y="2969953"/>
                </a:lnTo>
                <a:lnTo>
                  <a:pt x="1445454" y="2989068"/>
                </a:lnTo>
                <a:lnTo>
                  <a:pt x="1490543" y="3007142"/>
                </a:lnTo>
                <a:lnTo>
                  <a:pt x="1536048" y="3024170"/>
                </a:lnTo>
                <a:lnTo>
                  <a:pt x="1581954" y="3040146"/>
                </a:lnTo>
                <a:lnTo>
                  <a:pt x="1628245" y="3055062"/>
                </a:lnTo>
                <a:lnTo>
                  <a:pt x="1674906" y="3068913"/>
                </a:lnTo>
                <a:lnTo>
                  <a:pt x="1721923" y="3081693"/>
                </a:lnTo>
                <a:lnTo>
                  <a:pt x="1769279" y="3093394"/>
                </a:lnTo>
                <a:lnTo>
                  <a:pt x="1816961" y="3104011"/>
                </a:lnTo>
                <a:lnTo>
                  <a:pt x="1864952" y="3113538"/>
                </a:lnTo>
                <a:lnTo>
                  <a:pt x="1913238" y="3121967"/>
                </a:lnTo>
                <a:lnTo>
                  <a:pt x="1961803" y="3129293"/>
                </a:lnTo>
                <a:lnTo>
                  <a:pt x="2010633" y="3135510"/>
                </a:lnTo>
                <a:lnTo>
                  <a:pt x="2059711" y="3140610"/>
                </a:lnTo>
                <a:lnTo>
                  <a:pt x="2109024" y="3144588"/>
                </a:lnTo>
                <a:lnTo>
                  <a:pt x="2158555" y="3147437"/>
                </a:lnTo>
                <a:lnTo>
                  <a:pt x="2208290" y="3149151"/>
                </a:lnTo>
                <a:lnTo>
                  <a:pt x="2258214" y="3149724"/>
                </a:lnTo>
                <a:lnTo>
                  <a:pt x="2967037" y="3149724"/>
                </a:lnTo>
                <a:lnTo>
                  <a:pt x="2258227" y="3285109"/>
                </a:lnTo>
                <a:close/>
              </a:path>
              <a:path w="3096894" h="3285490">
                <a:moveTo>
                  <a:pt x="2967037" y="3149724"/>
                </a:moveTo>
                <a:lnTo>
                  <a:pt x="2258214" y="3149724"/>
                </a:lnTo>
                <a:lnTo>
                  <a:pt x="2308137" y="3149151"/>
                </a:lnTo>
                <a:lnTo>
                  <a:pt x="2357872" y="3147437"/>
                </a:lnTo>
                <a:lnTo>
                  <a:pt x="2407404" y="3144588"/>
                </a:lnTo>
                <a:lnTo>
                  <a:pt x="2456716" y="3140610"/>
                </a:lnTo>
                <a:lnTo>
                  <a:pt x="2505795" y="3135510"/>
                </a:lnTo>
                <a:lnTo>
                  <a:pt x="2554624" y="3129293"/>
                </a:lnTo>
                <a:lnTo>
                  <a:pt x="2603189" y="3121967"/>
                </a:lnTo>
                <a:lnTo>
                  <a:pt x="2651475" y="3113538"/>
                </a:lnTo>
                <a:lnTo>
                  <a:pt x="2699467" y="3104011"/>
                </a:lnTo>
                <a:lnTo>
                  <a:pt x="2747148" y="3093394"/>
                </a:lnTo>
                <a:lnTo>
                  <a:pt x="2794505" y="3081693"/>
                </a:lnTo>
                <a:lnTo>
                  <a:pt x="2841521" y="3068913"/>
                </a:lnTo>
                <a:lnTo>
                  <a:pt x="2888183" y="3055062"/>
                </a:lnTo>
                <a:lnTo>
                  <a:pt x="2934474" y="3040146"/>
                </a:lnTo>
                <a:lnTo>
                  <a:pt x="2980379" y="3024170"/>
                </a:lnTo>
                <a:lnTo>
                  <a:pt x="3025884" y="3007142"/>
                </a:lnTo>
                <a:lnTo>
                  <a:pt x="3070973" y="2989068"/>
                </a:lnTo>
                <a:lnTo>
                  <a:pt x="3096490" y="2978146"/>
                </a:lnTo>
                <a:lnTo>
                  <a:pt x="3096490" y="3124998"/>
                </a:lnTo>
                <a:lnTo>
                  <a:pt x="2967037" y="3149724"/>
                </a:lnTo>
                <a:close/>
              </a:path>
              <a:path w="3096894" h="3285490">
                <a:moveTo>
                  <a:pt x="2258227" y="3285109"/>
                </a:moveTo>
                <a:lnTo>
                  <a:pt x="3096490" y="3124998"/>
                </a:lnTo>
                <a:lnTo>
                  <a:pt x="3077577" y="3132588"/>
                </a:lnTo>
                <a:lnTo>
                  <a:pt x="3031888" y="3149771"/>
                </a:lnTo>
                <a:lnTo>
                  <a:pt x="2985817" y="3165955"/>
                </a:lnTo>
                <a:lnTo>
                  <a:pt x="2939378" y="3181135"/>
                </a:lnTo>
                <a:lnTo>
                  <a:pt x="2892584" y="3195304"/>
                </a:lnTo>
                <a:lnTo>
                  <a:pt x="2845449" y="3208458"/>
                </a:lnTo>
                <a:lnTo>
                  <a:pt x="2797986" y="3220591"/>
                </a:lnTo>
                <a:lnTo>
                  <a:pt x="2750210" y="3231697"/>
                </a:lnTo>
                <a:lnTo>
                  <a:pt x="2702134" y="3241772"/>
                </a:lnTo>
                <a:lnTo>
                  <a:pt x="2653772" y="3250809"/>
                </a:lnTo>
                <a:lnTo>
                  <a:pt x="2605137" y="3258803"/>
                </a:lnTo>
                <a:lnTo>
                  <a:pt x="2556244" y="3265750"/>
                </a:lnTo>
                <a:lnTo>
                  <a:pt x="2507105" y="3271642"/>
                </a:lnTo>
                <a:lnTo>
                  <a:pt x="2457735" y="3276476"/>
                </a:lnTo>
                <a:lnTo>
                  <a:pt x="2408147" y="3280245"/>
                </a:lnTo>
                <a:lnTo>
                  <a:pt x="2358355" y="3282943"/>
                </a:lnTo>
                <a:lnTo>
                  <a:pt x="2308373" y="3284567"/>
                </a:lnTo>
                <a:lnTo>
                  <a:pt x="2258227" y="3285109"/>
                </a:lnTo>
                <a:close/>
              </a:path>
              <a:path w="3096894" h="3285490">
                <a:moveTo>
                  <a:pt x="3096490" y="3285109"/>
                </a:moveTo>
                <a:lnTo>
                  <a:pt x="2258227" y="3285109"/>
                </a:lnTo>
                <a:lnTo>
                  <a:pt x="2308373" y="3284567"/>
                </a:lnTo>
                <a:lnTo>
                  <a:pt x="2358355" y="3282943"/>
                </a:lnTo>
                <a:lnTo>
                  <a:pt x="2408147" y="3280245"/>
                </a:lnTo>
                <a:lnTo>
                  <a:pt x="2457735" y="3276476"/>
                </a:lnTo>
                <a:lnTo>
                  <a:pt x="2507105" y="3271642"/>
                </a:lnTo>
                <a:lnTo>
                  <a:pt x="2556244" y="3265750"/>
                </a:lnTo>
                <a:lnTo>
                  <a:pt x="2605137" y="3258803"/>
                </a:lnTo>
                <a:lnTo>
                  <a:pt x="2653772" y="3250809"/>
                </a:lnTo>
                <a:lnTo>
                  <a:pt x="2702134" y="3241772"/>
                </a:lnTo>
                <a:lnTo>
                  <a:pt x="2750210" y="3231697"/>
                </a:lnTo>
                <a:lnTo>
                  <a:pt x="2797986" y="3220591"/>
                </a:lnTo>
                <a:lnTo>
                  <a:pt x="2845449" y="3208458"/>
                </a:lnTo>
                <a:lnTo>
                  <a:pt x="2892584" y="3195304"/>
                </a:lnTo>
                <a:lnTo>
                  <a:pt x="2939378" y="3181135"/>
                </a:lnTo>
                <a:lnTo>
                  <a:pt x="2985817" y="3165955"/>
                </a:lnTo>
                <a:lnTo>
                  <a:pt x="3032013" y="3149724"/>
                </a:lnTo>
                <a:lnTo>
                  <a:pt x="3077577" y="3132588"/>
                </a:lnTo>
                <a:lnTo>
                  <a:pt x="3096490" y="3124998"/>
                </a:lnTo>
                <a:lnTo>
                  <a:pt x="3096490" y="328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63603" y="5923127"/>
            <a:ext cx="6424930" cy="4364355"/>
          </a:xfrm>
          <a:custGeom>
            <a:avLst/>
            <a:gdLst/>
            <a:ahLst/>
            <a:cxnLst/>
            <a:rect l="l" t="t" r="r" b="b"/>
            <a:pathLst>
              <a:path w="6424930" h="4364355">
                <a:moveTo>
                  <a:pt x="6424384" y="3981958"/>
                </a:moveTo>
                <a:lnTo>
                  <a:pt x="5862129" y="4363872"/>
                </a:lnTo>
                <a:lnTo>
                  <a:pt x="5935408" y="4363872"/>
                </a:lnTo>
                <a:lnTo>
                  <a:pt x="6424384" y="4031729"/>
                </a:lnTo>
                <a:lnTo>
                  <a:pt x="6424384" y="3981958"/>
                </a:lnTo>
                <a:close/>
              </a:path>
              <a:path w="6424930" h="4364355">
                <a:moveTo>
                  <a:pt x="6424384" y="3484207"/>
                </a:moveTo>
                <a:lnTo>
                  <a:pt x="5129365" y="4363872"/>
                </a:lnTo>
                <a:lnTo>
                  <a:pt x="5202644" y="4363872"/>
                </a:lnTo>
                <a:lnTo>
                  <a:pt x="6424384" y="3533991"/>
                </a:lnTo>
                <a:lnTo>
                  <a:pt x="6424384" y="3484207"/>
                </a:lnTo>
                <a:close/>
              </a:path>
              <a:path w="6424930" h="4364355">
                <a:moveTo>
                  <a:pt x="6424384" y="2986468"/>
                </a:moveTo>
                <a:lnTo>
                  <a:pt x="4396600" y="4363872"/>
                </a:lnTo>
                <a:lnTo>
                  <a:pt x="4469879" y="4363872"/>
                </a:lnTo>
                <a:lnTo>
                  <a:pt x="6424384" y="3036239"/>
                </a:lnTo>
                <a:lnTo>
                  <a:pt x="6424384" y="2986468"/>
                </a:lnTo>
                <a:close/>
              </a:path>
              <a:path w="6424930" h="4364355">
                <a:moveTo>
                  <a:pt x="6424384" y="2488730"/>
                </a:moveTo>
                <a:lnTo>
                  <a:pt x="3663835" y="4363872"/>
                </a:lnTo>
                <a:lnTo>
                  <a:pt x="3737114" y="4363872"/>
                </a:lnTo>
                <a:lnTo>
                  <a:pt x="6424384" y="2538501"/>
                </a:lnTo>
                <a:lnTo>
                  <a:pt x="6424384" y="2488730"/>
                </a:lnTo>
                <a:close/>
              </a:path>
              <a:path w="6424930" h="4364355">
                <a:moveTo>
                  <a:pt x="6424384" y="0"/>
                </a:moveTo>
                <a:lnTo>
                  <a:pt x="2302383" y="2799931"/>
                </a:lnTo>
                <a:lnTo>
                  <a:pt x="2082609" y="2476373"/>
                </a:lnTo>
                <a:lnTo>
                  <a:pt x="2048548" y="2499512"/>
                </a:lnTo>
                <a:lnTo>
                  <a:pt x="2268321" y="2823070"/>
                </a:lnTo>
                <a:lnTo>
                  <a:pt x="1621193" y="3262642"/>
                </a:lnTo>
                <a:lnTo>
                  <a:pt x="1401419" y="2939084"/>
                </a:lnTo>
                <a:lnTo>
                  <a:pt x="1367370" y="2962211"/>
                </a:lnTo>
                <a:lnTo>
                  <a:pt x="1587144" y="3285769"/>
                </a:lnTo>
                <a:lnTo>
                  <a:pt x="258826" y="4188053"/>
                </a:lnTo>
                <a:lnTo>
                  <a:pt x="39052" y="3864495"/>
                </a:lnTo>
                <a:lnTo>
                  <a:pt x="4991" y="3887622"/>
                </a:lnTo>
                <a:lnTo>
                  <a:pt x="224777" y="4211193"/>
                </a:lnTo>
                <a:lnTo>
                  <a:pt x="0" y="4363872"/>
                </a:lnTo>
                <a:lnTo>
                  <a:pt x="73279" y="4363872"/>
                </a:lnTo>
                <a:lnTo>
                  <a:pt x="247916" y="4245254"/>
                </a:lnTo>
                <a:lnTo>
                  <a:pt x="328498" y="4363872"/>
                </a:lnTo>
                <a:lnTo>
                  <a:pt x="378269" y="4363872"/>
                </a:lnTo>
                <a:lnTo>
                  <a:pt x="281965" y="4222115"/>
                </a:lnTo>
                <a:lnTo>
                  <a:pt x="1610283" y="3319843"/>
                </a:lnTo>
                <a:lnTo>
                  <a:pt x="1818500" y="3626370"/>
                </a:lnTo>
                <a:lnTo>
                  <a:pt x="732764" y="4363872"/>
                </a:lnTo>
                <a:lnTo>
                  <a:pt x="806043" y="4363872"/>
                </a:lnTo>
                <a:lnTo>
                  <a:pt x="1841639" y="3660432"/>
                </a:lnTo>
                <a:lnTo>
                  <a:pt x="2049856" y="3966959"/>
                </a:lnTo>
                <a:lnTo>
                  <a:pt x="1465529" y="4363872"/>
                </a:lnTo>
                <a:lnTo>
                  <a:pt x="1538808" y="4363872"/>
                </a:lnTo>
                <a:lnTo>
                  <a:pt x="2072982" y="4001020"/>
                </a:lnTo>
                <a:lnTo>
                  <a:pt x="2281199" y="4307560"/>
                </a:lnTo>
                <a:lnTo>
                  <a:pt x="2198293" y="4363872"/>
                </a:lnTo>
                <a:lnTo>
                  <a:pt x="2271572" y="4363872"/>
                </a:lnTo>
                <a:lnTo>
                  <a:pt x="2304338" y="4341622"/>
                </a:lnTo>
                <a:lnTo>
                  <a:pt x="2319464" y="4363872"/>
                </a:lnTo>
                <a:lnTo>
                  <a:pt x="2369248" y="4363872"/>
                </a:lnTo>
                <a:lnTo>
                  <a:pt x="2338400" y="4318482"/>
                </a:lnTo>
                <a:lnTo>
                  <a:pt x="2985528" y="3878910"/>
                </a:lnTo>
                <a:lnTo>
                  <a:pt x="3193745" y="4185450"/>
                </a:lnTo>
                <a:lnTo>
                  <a:pt x="2931071" y="4363872"/>
                </a:lnTo>
                <a:lnTo>
                  <a:pt x="3004337" y="4363872"/>
                </a:lnTo>
                <a:lnTo>
                  <a:pt x="3216872" y="4219499"/>
                </a:lnTo>
                <a:lnTo>
                  <a:pt x="3314954" y="4363872"/>
                </a:lnTo>
                <a:lnTo>
                  <a:pt x="3364725" y="4363872"/>
                </a:lnTo>
                <a:lnTo>
                  <a:pt x="3250933" y="4196372"/>
                </a:lnTo>
                <a:lnTo>
                  <a:pt x="6424384" y="2040750"/>
                </a:lnTo>
                <a:lnTo>
                  <a:pt x="6424384" y="1990979"/>
                </a:lnTo>
                <a:lnTo>
                  <a:pt x="3227806" y="4162310"/>
                </a:lnTo>
                <a:lnTo>
                  <a:pt x="3019590" y="3855783"/>
                </a:lnTo>
                <a:lnTo>
                  <a:pt x="6424384" y="1543011"/>
                </a:lnTo>
                <a:lnTo>
                  <a:pt x="6424384" y="1493240"/>
                </a:lnTo>
                <a:lnTo>
                  <a:pt x="2996450" y="3821722"/>
                </a:lnTo>
                <a:lnTo>
                  <a:pt x="2962389" y="3771582"/>
                </a:lnTo>
                <a:lnTo>
                  <a:pt x="2962389" y="3844848"/>
                </a:lnTo>
                <a:lnTo>
                  <a:pt x="2315260" y="4284421"/>
                </a:lnTo>
                <a:lnTo>
                  <a:pt x="2107044" y="3977894"/>
                </a:lnTo>
                <a:lnTo>
                  <a:pt x="2754172" y="3538321"/>
                </a:lnTo>
                <a:lnTo>
                  <a:pt x="2962389" y="3844848"/>
                </a:lnTo>
                <a:lnTo>
                  <a:pt x="2962389" y="3771582"/>
                </a:lnTo>
                <a:lnTo>
                  <a:pt x="2788234" y="3515195"/>
                </a:lnTo>
                <a:lnTo>
                  <a:pt x="6424384" y="1045273"/>
                </a:lnTo>
                <a:lnTo>
                  <a:pt x="6424384" y="995489"/>
                </a:lnTo>
                <a:lnTo>
                  <a:pt x="2765094" y="3481120"/>
                </a:lnTo>
                <a:lnTo>
                  <a:pt x="2731033" y="3430981"/>
                </a:lnTo>
                <a:lnTo>
                  <a:pt x="2731033" y="3504260"/>
                </a:lnTo>
                <a:lnTo>
                  <a:pt x="2083904" y="3943832"/>
                </a:lnTo>
                <a:lnTo>
                  <a:pt x="1875688" y="3637292"/>
                </a:lnTo>
                <a:lnTo>
                  <a:pt x="2522817" y="3197720"/>
                </a:lnTo>
                <a:lnTo>
                  <a:pt x="2731033" y="3504260"/>
                </a:lnTo>
                <a:lnTo>
                  <a:pt x="2731033" y="3430981"/>
                </a:lnTo>
                <a:lnTo>
                  <a:pt x="2556878" y="3174593"/>
                </a:lnTo>
                <a:lnTo>
                  <a:pt x="6424384" y="547522"/>
                </a:lnTo>
                <a:lnTo>
                  <a:pt x="6424384" y="497751"/>
                </a:lnTo>
                <a:lnTo>
                  <a:pt x="2533739" y="3140532"/>
                </a:lnTo>
                <a:lnTo>
                  <a:pt x="2499677" y="3090392"/>
                </a:lnTo>
                <a:lnTo>
                  <a:pt x="2499677" y="3163671"/>
                </a:lnTo>
                <a:lnTo>
                  <a:pt x="1852549" y="3603244"/>
                </a:lnTo>
                <a:lnTo>
                  <a:pt x="1644332" y="3296704"/>
                </a:lnTo>
                <a:lnTo>
                  <a:pt x="2291461" y="2857131"/>
                </a:lnTo>
                <a:lnTo>
                  <a:pt x="2499677" y="3163671"/>
                </a:lnTo>
                <a:lnTo>
                  <a:pt x="2499677" y="3090392"/>
                </a:lnTo>
                <a:lnTo>
                  <a:pt x="2325522" y="2833992"/>
                </a:lnTo>
                <a:lnTo>
                  <a:pt x="6424384" y="49784"/>
                </a:lnTo>
                <a:lnTo>
                  <a:pt x="642438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7414" y="10250320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4" h="36829">
                <a:moveTo>
                  <a:pt x="0" y="23135"/>
                </a:moveTo>
                <a:lnTo>
                  <a:pt x="34059" y="0"/>
                </a:lnTo>
                <a:lnTo>
                  <a:pt x="58973" y="36678"/>
                </a:lnTo>
                <a:lnTo>
                  <a:pt x="9199" y="36678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8007" y="10018966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23135"/>
                </a:moveTo>
                <a:lnTo>
                  <a:pt x="34059" y="0"/>
                </a:lnTo>
                <a:lnTo>
                  <a:pt x="216124" y="268032"/>
                </a:lnTo>
                <a:lnTo>
                  <a:pt x="166350" y="268032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90381" y="9093553"/>
            <a:ext cx="845185" cy="1193800"/>
          </a:xfrm>
          <a:custGeom>
            <a:avLst/>
            <a:gdLst/>
            <a:ahLst/>
            <a:cxnLst/>
            <a:rect l="l" t="t" r="r" b="b"/>
            <a:pathLst>
              <a:path w="845184" h="1193800">
                <a:moveTo>
                  <a:pt x="0" y="23135"/>
                </a:moveTo>
                <a:lnTo>
                  <a:pt x="34059" y="0"/>
                </a:lnTo>
                <a:lnTo>
                  <a:pt x="844726" y="1193445"/>
                </a:lnTo>
                <a:lnTo>
                  <a:pt x="794952" y="1193445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09183" y="9324911"/>
            <a:ext cx="1028700" cy="962660"/>
          </a:xfrm>
          <a:custGeom>
            <a:avLst/>
            <a:gdLst/>
            <a:ahLst/>
            <a:cxnLst/>
            <a:rect l="l" t="t" r="r" b="b"/>
            <a:pathLst>
              <a:path w="1028700" h="962659">
                <a:moveTo>
                  <a:pt x="530428" y="962088"/>
                </a:moveTo>
                <a:lnTo>
                  <a:pt x="34061" y="231355"/>
                </a:lnTo>
                <a:lnTo>
                  <a:pt x="0" y="254495"/>
                </a:lnTo>
                <a:lnTo>
                  <a:pt x="480656" y="962088"/>
                </a:lnTo>
                <a:lnTo>
                  <a:pt x="530428" y="962088"/>
                </a:lnTo>
                <a:close/>
              </a:path>
              <a:path w="1028700" h="962659">
                <a:moveTo>
                  <a:pt x="1028179" y="962088"/>
                </a:moveTo>
                <a:lnTo>
                  <a:pt x="374662" y="0"/>
                </a:lnTo>
                <a:lnTo>
                  <a:pt x="340601" y="23139"/>
                </a:lnTo>
                <a:lnTo>
                  <a:pt x="978395" y="962088"/>
                </a:lnTo>
                <a:lnTo>
                  <a:pt x="1028179" y="962088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0" name="object 10"/>
            <p:cNvSpPr/>
            <p:nvPr/>
          </p:nvSpPr>
          <p:spPr>
            <a:xfrm>
              <a:off x="11130839" y="5425388"/>
              <a:ext cx="7157720" cy="4862195"/>
            </a:xfrm>
            <a:custGeom>
              <a:avLst/>
              <a:gdLst/>
              <a:ahLst/>
              <a:cxnLst/>
              <a:rect l="l" t="t" r="r" b="b"/>
              <a:pathLst>
                <a:path w="7157719" h="4862195">
                  <a:moveTo>
                    <a:pt x="7157148" y="0"/>
                  </a:moveTo>
                  <a:lnTo>
                    <a:pt x="0" y="4861611"/>
                  </a:lnTo>
                  <a:lnTo>
                    <a:pt x="73266" y="4861611"/>
                  </a:lnTo>
                  <a:lnTo>
                    <a:pt x="2452281" y="3245624"/>
                  </a:lnTo>
                  <a:lnTo>
                    <a:pt x="3549980" y="4861611"/>
                  </a:lnTo>
                  <a:lnTo>
                    <a:pt x="3599751" y="4861611"/>
                  </a:lnTo>
                  <a:lnTo>
                    <a:pt x="2486342" y="3222498"/>
                  </a:lnTo>
                  <a:lnTo>
                    <a:pt x="3133471" y="2782925"/>
                  </a:lnTo>
                  <a:lnTo>
                    <a:pt x="4545469" y="4861611"/>
                  </a:lnTo>
                  <a:lnTo>
                    <a:pt x="4595241" y="4861611"/>
                  </a:lnTo>
                  <a:lnTo>
                    <a:pt x="3167532" y="2759786"/>
                  </a:lnTo>
                  <a:lnTo>
                    <a:pt x="3474059" y="2551569"/>
                  </a:lnTo>
                  <a:lnTo>
                    <a:pt x="5043208" y="4861611"/>
                  </a:lnTo>
                  <a:lnTo>
                    <a:pt x="5092979" y="4861611"/>
                  </a:lnTo>
                  <a:lnTo>
                    <a:pt x="3508121" y="2528430"/>
                  </a:lnTo>
                  <a:lnTo>
                    <a:pt x="3814648" y="2320213"/>
                  </a:lnTo>
                  <a:lnTo>
                    <a:pt x="5540946" y="4861611"/>
                  </a:lnTo>
                  <a:lnTo>
                    <a:pt x="5590730" y="4861611"/>
                  </a:lnTo>
                  <a:lnTo>
                    <a:pt x="3848709" y="2297087"/>
                  </a:lnTo>
                  <a:lnTo>
                    <a:pt x="4155249" y="2088857"/>
                  </a:lnTo>
                  <a:lnTo>
                    <a:pt x="6038697" y="4861611"/>
                  </a:lnTo>
                  <a:lnTo>
                    <a:pt x="6088469" y="4861611"/>
                  </a:lnTo>
                  <a:lnTo>
                    <a:pt x="4189311" y="2065731"/>
                  </a:lnTo>
                  <a:lnTo>
                    <a:pt x="4495838" y="1857514"/>
                  </a:lnTo>
                  <a:lnTo>
                    <a:pt x="6536436" y="4861611"/>
                  </a:lnTo>
                  <a:lnTo>
                    <a:pt x="6586220" y="4861611"/>
                  </a:lnTo>
                  <a:lnTo>
                    <a:pt x="4529899" y="1834375"/>
                  </a:lnTo>
                  <a:lnTo>
                    <a:pt x="4836439" y="1626158"/>
                  </a:lnTo>
                  <a:lnTo>
                    <a:pt x="7034187" y="4861611"/>
                  </a:lnTo>
                  <a:lnTo>
                    <a:pt x="7083958" y="4861611"/>
                  </a:lnTo>
                  <a:lnTo>
                    <a:pt x="4870488" y="1603019"/>
                  </a:lnTo>
                  <a:lnTo>
                    <a:pt x="5177028" y="1394802"/>
                  </a:lnTo>
                  <a:lnTo>
                    <a:pt x="7157148" y="4309884"/>
                  </a:lnTo>
                  <a:lnTo>
                    <a:pt x="7157148" y="4236605"/>
                  </a:lnTo>
                  <a:lnTo>
                    <a:pt x="5211089" y="1371663"/>
                  </a:lnTo>
                  <a:lnTo>
                    <a:pt x="5517616" y="1163447"/>
                  </a:lnTo>
                  <a:lnTo>
                    <a:pt x="7157148" y="3577120"/>
                  </a:lnTo>
                  <a:lnTo>
                    <a:pt x="7157148" y="3503841"/>
                  </a:lnTo>
                  <a:lnTo>
                    <a:pt x="5551678" y="1140307"/>
                  </a:lnTo>
                  <a:lnTo>
                    <a:pt x="5858218" y="932091"/>
                  </a:lnTo>
                  <a:lnTo>
                    <a:pt x="7157148" y="2844355"/>
                  </a:lnTo>
                  <a:lnTo>
                    <a:pt x="7157148" y="2771076"/>
                  </a:lnTo>
                  <a:lnTo>
                    <a:pt x="5892266" y="908964"/>
                  </a:lnTo>
                  <a:lnTo>
                    <a:pt x="6198806" y="700747"/>
                  </a:lnTo>
                  <a:lnTo>
                    <a:pt x="7157148" y="2111578"/>
                  </a:lnTo>
                  <a:lnTo>
                    <a:pt x="7157148" y="2038299"/>
                  </a:lnTo>
                  <a:lnTo>
                    <a:pt x="6232868" y="677608"/>
                  </a:lnTo>
                  <a:lnTo>
                    <a:pt x="6539395" y="469392"/>
                  </a:lnTo>
                  <a:lnTo>
                    <a:pt x="7157148" y="1378813"/>
                  </a:lnTo>
                  <a:lnTo>
                    <a:pt x="7157148" y="1305534"/>
                  </a:lnTo>
                  <a:lnTo>
                    <a:pt x="6573456" y="446252"/>
                  </a:lnTo>
                  <a:lnTo>
                    <a:pt x="6879996" y="238036"/>
                  </a:lnTo>
                  <a:lnTo>
                    <a:pt x="7157148" y="646049"/>
                  </a:lnTo>
                  <a:lnTo>
                    <a:pt x="7157148" y="572770"/>
                  </a:lnTo>
                  <a:lnTo>
                    <a:pt x="6914058" y="214896"/>
                  </a:lnTo>
                  <a:lnTo>
                    <a:pt x="7157148" y="49771"/>
                  </a:lnTo>
                  <a:lnTo>
                    <a:pt x="715714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59285" y="2152569"/>
              <a:ext cx="142875" cy="7105650"/>
            </a:xfrm>
            <a:custGeom>
              <a:avLst/>
              <a:gdLst/>
              <a:ahLst/>
              <a:cxnLst/>
              <a:rect l="l" t="t" r="r" b="b"/>
              <a:pathLst>
                <a:path w="142875" h="7105650">
                  <a:moveTo>
                    <a:pt x="142874" y="0"/>
                  </a:moveTo>
                  <a:lnTo>
                    <a:pt x="142874" y="7105649"/>
                  </a:lnTo>
                  <a:lnTo>
                    <a:pt x="0" y="7105649"/>
                  </a:lnTo>
                  <a:lnTo>
                    <a:pt x="0" y="0"/>
                  </a:lnTo>
                  <a:lnTo>
                    <a:pt x="14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0669" y="1018589"/>
              <a:ext cx="6892786" cy="68903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90308" y="8771038"/>
              <a:ext cx="7105650" cy="142875"/>
            </a:xfrm>
            <a:custGeom>
              <a:avLst/>
              <a:gdLst/>
              <a:ahLst/>
              <a:cxnLst/>
              <a:rect l="l" t="t" r="r" b="b"/>
              <a:pathLst>
                <a:path w="7105650" h="142875">
                  <a:moveTo>
                    <a:pt x="7105649" y="142874"/>
                  </a:moveTo>
                  <a:lnTo>
                    <a:pt x="0" y="142874"/>
                  </a:lnTo>
                  <a:lnTo>
                    <a:pt x="0" y="0"/>
                  </a:lnTo>
                  <a:lnTo>
                    <a:pt x="7105649" y="0"/>
                  </a:lnTo>
                  <a:lnTo>
                    <a:pt x="7105649" y="142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1"/>
              <a:ext cx="7515225" cy="5104765"/>
            </a:xfrm>
            <a:custGeom>
              <a:avLst/>
              <a:gdLst/>
              <a:ahLst/>
              <a:cxnLst/>
              <a:rect l="l" t="t" r="r" b="b"/>
              <a:pathLst>
                <a:path w="7515225" h="5104765">
                  <a:moveTo>
                    <a:pt x="7514958" y="0"/>
                  </a:moveTo>
                  <a:lnTo>
                    <a:pt x="7441679" y="0"/>
                  </a:lnTo>
                  <a:lnTo>
                    <a:pt x="7161670" y="190207"/>
                  </a:lnTo>
                  <a:lnTo>
                    <a:pt x="7032472" y="0"/>
                  </a:lnTo>
                  <a:lnTo>
                    <a:pt x="6982701" y="0"/>
                  </a:lnTo>
                  <a:lnTo>
                    <a:pt x="7127608" y="213347"/>
                  </a:lnTo>
                  <a:lnTo>
                    <a:pt x="6821081" y="421551"/>
                  </a:lnTo>
                  <a:lnTo>
                    <a:pt x="6787020" y="371411"/>
                  </a:lnTo>
                  <a:lnTo>
                    <a:pt x="6787020" y="444690"/>
                  </a:lnTo>
                  <a:lnTo>
                    <a:pt x="6480480" y="652919"/>
                  </a:lnTo>
                  <a:lnTo>
                    <a:pt x="6446431" y="602792"/>
                  </a:lnTo>
                  <a:lnTo>
                    <a:pt x="6446431" y="676046"/>
                  </a:lnTo>
                  <a:lnTo>
                    <a:pt x="6139891" y="884262"/>
                  </a:lnTo>
                  <a:lnTo>
                    <a:pt x="6105830" y="834123"/>
                  </a:lnTo>
                  <a:lnTo>
                    <a:pt x="6105830" y="907402"/>
                  </a:lnTo>
                  <a:lnTo>
                    <a:pt x="5799302" y="1115618"/>
                  </a:lnTo>
                  <a:lnTo>
                    <a:pt x="5765241" y="1065479"/>
                  </a:lnTo>
                  <a:lnTo>
                    <a:pt x="5765241" y="1138758"/>
                  </a:lnTo>
                  <a:lnTo>
                    <a:pt x="5458701" y="1346974"/>
                  </a:lnTo>
                  <a:lnTo>
                    <a:pt x="5424640" y="1296835"/>
                  </a:lnTo>
                  <a:lnTo>
                    <a:pt x="5424640" y="1370101"/>
                  </a:lnTo>
                  <a:lnTo>
                    <a:pt x="5118112" y="1578330"/>
                  </a:lnTo>
                  <a:lnTo>
                    <a:pt x="5084051" y="1528191"/>
                  </a:lnTo>
                  <a:lnTo>
                    <a:pt x="5084051" y="1601457"/>
                  </a:lnTo>
                  <a:lnTo>
                    <a:pt x="4777511" y="1809673"/>
                  </a:lnTo>
                  <a:lnTo>
                    <a:pt x="4743462" y="1759546"/>
                  </a:lnTo>
                  <a:lnTo>
                    <a:pt x="4743462" y="1832813"/>
                  </a:lnTo>
                  <a:lnTo>
                    <a:pt x="4436923" y="2041029"/>
                  </a:lnTo>
                  <a:lnTo>
                    <a:pt x="4402861" y="1990890"/>
                  </a:lnTo>
                  <a:lnTo>
                    <a:pt x="4402861" y="2064169"/>
                  </a:lnTo>
                  <a:lnTo>
                    <a:pt x="4096334" y="2272385"/>
                  </a:lnTo>
                  <a:lnTo>
                    <a:pt x="4062272" y="2222246"/>
                  </a:lnTo>
                  <a:lnTo>
                    <a:pt x="4062272" y="2295525"/>
                  </a:lnTo>
                  <a:lnTo>
                    <a:pt x="3755745" y="2503728"/>
                  </a:lnTo>
                  <a:lnTo>
                    <a:pt x="3721671" y="2453576"/>
                  </a:lnTo>
                  <a:lnTo>
                    <a:pt x="3721671" y="2526868"/>
                  </a:lnTo>
                  <a:lnTo>
                    <a:pt x="3415144" y="2735097"/>
                  </a:lnTo>
                  <a:lnTo>
                    <a:pt x="3381083" y="2684957"/>
                  </a:lnTo>
                  <a:lnTo>
                    <a:pt x="3381083" y="2758224"/>
                  </a:lnTo>
                  <a:lnTo>
                    <a:pt x="3074543" y="2966440"/>
                  </a:lnTo>
                  <a:lnTo>
                    <a:pt x="3040494" y="2916313"/>
                  </a:lnTo>
                  <a:lnTo>
                    <a:pt x="3040494" y="2989580"/>
                  </a:lnTo>
                  <a:lnTo>
                    <a:pt x="2733954" y="3197796"/>
                  </a:lnTo>
                  <a:lnTo>
                    <a:pt x="2699905" y="3147682"/>
                  </a:lnTo>
                  <a:lnTo>
                    <a:pt x="2699905" y="3220936"/>
                  </a:lnTo>
                  <a:lnTo>
                    <a:pt x="2393365" y="3429152"/>
                  </a:lnTo>
                  <a:lnTo>
                    <a:pt x="2359304" y="3379012"/>
                  </a:lnTo>
                  <a:lnTo>
                    <a:pt x="2359304" y="3452291"/>
                  </a:lnTo>
                  <a:lnTo>
                    <a:pt x="2052777" y="3660508"/>
                  </a:lnTo>
                  <a:lnTo>
                    <a:pt x="2018715" y="3610368"/>
                  </a:lnTo>
                  <a:lnTo>
                    <a:pt x="2018715" y="3683635"/>
                  </a:lnTo>
                  <a:lnTo>
                    <a:pt x="1712175" y="3891864"/>
                  </a:lnTo>
                  <a:lnTo>
                    <a:pt x="1678114" y="3841724"/>
                  </a:lnTo>
                  <a:lnTo>
                    <a:pt x="1678114" y="3914991"/>
                  </a:lnTo>
                  <a:lnTo>
                    <a:pt x="1371587" y="4123207"/>
                  </a:lnTo>
                  <a:lnTo>
                    <a:pt x="1337525" y="4073067"/>
                  </a:lnTo>
                  <a:lnTo>
                    <a:pt x="1337525" y="4146346"/>
                  </a:lnTo>
                  <a:lnTo>
                    <a:pt x="1030998" y="4354563"/>
                  </a:lnTo>
                  <a:lnTo>
                    <a:pt x="996937" y="4304423"/>
                  </a:lnTo>
                  <a:lnTo>
                    <a:pt x="996937" y="4377702"/>
                  </a:lnTo>
                  <a:lnTo>
                    <a:pt x="690397" y="4585919"/>
                  </a:lnTo>
                  <a:lnTo>
                    <a:pt x="656336" y="4535779"/>
                  </a:lnTo>
                  <a:lnTo>
                    <a:pt x="656336" y="4609058"/>
                  </a:lnTo>
                  <a:lnTo>
                    <a:pt x="349808" y="4817275"/>
                  </a:lnTo>
                  <a:lnTo>
                    <a:pt x="141592" y="4510735"/>
                  </a:lnTo>
                  <a:lnTo>
                    <a:pt x="448119" y="4302518"/>
                  </a:lnTo>
                  <a:lnTo>
                    <a:pt x="656336" y="4609058"/>
                  </a:lnTo>
                  <a:lnTo>
                    <a:pt x="656336" y="4535779"/>
                  </a:lnTo>
                  <a:lnTo>
                    <a:pt x="482180" y="4279392"/>
                  </a:lnTo>
                  <a:lnTo>
                    <a:pt x="788720" y="4071175"/>
                  </a:lnTo>
                  <a:lnTo>
                    <a:pt x="996937" y="4377702"/>
                  </a:lnTo>
                  <a:lnTo>
                    <a:pt x="996937" y="4304423"/>
                  </a:lnTo>
                  <a:lnTo>
                    <a:pt x="822782" y="4048036"/>
                  </a:lnTo>
                  <a:lnTo>
                    <a:pt x="1129309" y="3839819"/>
                  </a:lnTo>
                  <a:lnTo>
                    <a:pt x="1337525" y="4146346"/>
                  </a:lnTo>
                  <a:lnTo>
                    <a:pt x="1337525" y="4073067"/>
                  </a:lnTo>
                  <a:lnTo>
                    <a:pt x="1163370" y="3816680"/>
                  </a:lnTo>
                  <a:lnTo>
                    <a:pt x="1469910" y="3608463"/>
                  </a:lnTo>
                  <a:lnTo>
                    <a:pt x="1678114" y="3914991"/>
                  </a:lnTo>
                  <a:lnTo>
                    <a:pt x="1678114" y="3841724"/>
                  </a:lnTo>
                  <a:lnTo>
                    <a:pt x="1503959" y="3585337"/>
                  </a:lnTo>
                  <a:lnTo>
                    <a:pt x="1810499" y="3377120"/>
                  </a:lnTo>
                  <a:lnTo>
                    <a:pt x="2018715" y="3683635"/>
                  </a:lnTo>
                  <a:lnTo>
                    <a:pt x="2018715" y="3610368"/>
                  </a:lnTo>
                  <a:lnTo>
                    <a:pt x="1844560" y="3353981"/>
                  </a:lnTo>
                  <a:lnTo>
                    <a:pt x="2151088" y="3145764"/>
                  </a:lnTo>
                  <a:lnTo>
                    <a:pt x="2359304" y="3452291"/>
                  </a:lnTo>
                  <a:lnTo>
                    <a:pt x="2359304" y="3379012"/>
                  </a:lnTo>
                  <a:lnTo>
                    <a:pt x="2185149" y="3122625"/>
                  </a:lnTo>
                  <a:lnTo>
                    <a:pt x="2491689" y="2914396"/>
                  </a:lnTo>
                  <a:lnTo>
                    <a:pt x="2699905" y="3220936"/>
                  </a:lnTo>
                  <a:lnTo>
                    <a:pt x="2699905" y="3147682"/>
                  </a:lnTo>
                  <a:lnTo>
                    <a:pt x="2525738" y="2891269"/>
                  </a:lnTo>
                  <a:lnTo>
                    <a:pt x="2832277" y="2683052"/>
                  </a:lnTo>
                  <a:lnTo>
                    <a:pt x="3040494" y="2989580"/>
                  </a:lnTo>
                  <a:lnTo>
                    <a:pt x="3040494" y="2916313"/>
                  </a:lnTo>
                  <a:lnTo>
                    <a:pt x="2866339" y="2659913"/>
                  </a:lnTo>
                  <a:lnTo>
                    <a:pt x="3172866" y="2451697"/>
                  </a:lnTo>
                  <a:lnTo>
                    <a:pt x="3381083" y="2758224"/>
                  </a:lnTo>
                  <a:lnTo>
                    <a:pt x="3381083" y="2684957"/>
                  </a:lnTo>
                  <a:lnTo>
                    <a:pt x="3206927" y="2428557"/>
                  </a:lnTo>
                  <a:lnTo>
                    <a:pt x="3513467" y="2220341"/>
                  </a:lnTo>
                  <a:lnTo>
                    <a:pt x="3721671" y="2526868"/>
                  </a:lnTo>
                  <a:lnTo>
                    <a:pt x="3721671" y="2453576"/>
                  </a:lnTo>
                  <a:lnTo>
                    <a:pt x="3547529" y="2197201"/>
                  </a:lnTo>
                  <a:lnTo>
                    <a:pt x="3854056" y="1988997"/>
                  </a:lnTo>
                  <a:lnTo>
                    <a:pt x="4062272" y="2295525"/>
                  </a:lnTo>
                  <a:lnTo>
                    <a:pt x="4062272" y="2222246"/>
                  </a:lnTo>
                  <a:lnTo>
                    <a:pt x="3888117" y="1965858"/>
                  </a:lnTo>
                  <a:lnTo>
                    <a:pt x="4194645" y="1757641"/>
                  </a:lnTo>
                  <a:lnTo>
                    <a:pt x="4402861" y="2064169"/>
                  </a:lnTo>
                  <a:lnTo>
                    <a:pt x="4402861" y="1990890"/>
                  </a:lnTo>
                  <a:lnTo>
                    <a:pt x="4228706" y="1734502"/>
                  </a:lnTo>
                  <a:lnTo>
                    <a:pt x="4535246" y="1526286"/>
                  </a:lnTo>
                  <a:lnTo>
                    <a:pt x="4743462" y="1832813"/>
                  </a:lnTo>
                  <a:lnTo>
                    <a:pt x="4743462" y="1759546"/>
                  </a:lnTo>
                  <a:lnTo>
                    <a:pt x="4569307" y="1503146"/>
                  </a:lnTo>
                  <a:lnTo>
                    <a:pt x="4875835" y="1294930"/>
                  </a:lnTo>
                  <a:lnTo>
                    <a:pt x="5084051" y="1601457"/>
                  </a:lnTo>
                  <a:lnTo>
                    <a:pt x="5084051" y="1528191"/>
                  </a:lnTo>
                  <a:lnTo>
                    <a:pt x="4909896" y="1271803"/>
                  </a:lnTo>
                  <a:lnTo>
                    <a:pt x="5216436" y="1063586"/>
                  </a:lnTo>
                  <a:lnTo>
                    <a:pt x="5424640" y="1370101"/>
                  </a:lnTo>
                  <a:lnTo>
                    <a:pt x="5424640" y="1296835"/>
                  </a:lnTo>
                  <a:lnTo>
                    <a:pt x="5250485" y="1040447"/>
                  </a:lnTo>
                  <a:lnTo>
                    <a:pt x="5557024" y="832231"/>
                  </a:lnTo>
                  <a:lnTo>
                    <a:pt x="5765241" y="1138758"/>
                  </a:lnTo>
                  <a:lnTo>
                    <a:pt x="5765241" y="1065479"/>
                  </a:lnTo>
                  <a:lnTo>
                    <a:pt x="5591086" y="809091"/>
                  </a:lnTo>
                  <a:lnTo>
                    <a:pt x="5897613" y="600875"/>
                  </a:lnTo>
                  <a:lnTo>
                    <a:pt x="6105830" y="907402"/>
                  </a:lnTo>
                  <a:lnTo>
                    <a:pt x="6105830" y="834123"/>
                  </a:lnTo>
                  <a:lnTo>
                    <a:pt x="5931674" y="577735"/>
                  </a:lnTo>
                  <a:lnTo>
                    <a:pt x="6238214" y="369519"/>
                  </a:lnTo>
                  <a:lnTo>
                    <a:pt x="6446431" y="676046"/>
                  </a:lnTo>
                  <a:lnTo>
                    <a:pt x="6446431" y="602792"/>
                  </a:lnTo>
                  <a:lnTo>
                    <a:pt x="6272263" y="346379"/>
                  </a:lnTo>
                  <a:lnTo>
                    <a:pt x="6578803" y="138163"/>
                  </a:lnTo>
                  <a:lnTo>
                    <a:pt x="6787020" y="444690"/>
                  </a:lnTo>
                  <a:lnTo>
                    <a:pt x="6787020" y="371411"/>
                  </a:lnTo>
                  <a:lnTo>
                    <a:pt x="6612852" y="115023"/>
                  </a:lnTo>
                  <a:lnTo>
                    <a:pt x="6782194" y="0"/>
                  </a:lnTo>
                  <a:lnTo>
                    <a:pt x="6708915" y="0"/>
                  </a:lnTo>
                  <a:lnTo>
                    <a:pt x="6589725" y="80962"/>
                  </a:lnTo>
                  <a:lnTo>
                    <a:pt x="6534734" y="0"/>
                  </a:lnTo>
                  <a:lnTo>
                    <a:pt x="6484963" y="0"/>
                  </a:lnTo>
                  <a:lnTo>
                    <a:pt x="6555664" y="104101"/>
                  </a:lnTo>
                  <a:lnTo>
                    <a:pt x="6249124" y="312318"/>
                  </a:lnTo>
                  <a:lnTo>
                    <a:pt x="6215075" y="262191"/>
                  </a:lnTo>
                  <a:lnTo>
                    <a:pt x="6215075" y="335457"/>
                  </a:lnTo>
                  <a:lnTo>
                    <a:pt x="5908535" y="543674"/>
                  </a:lnTo>
                  <a:lnTo>
                    <a:pt x="5874474" y="493534"/>
                  </a:lnTo>
                  <a:lnTo>
                    <a:pt x="5874474" y="566813"/>
                  </a:lnTo>
                  <a:lnTo>
                    <a:pt x="5567946" y="775030"/>
                  </a:lnTo>
                  <a:lnTo>
                    <a:pt x="5533885" y="724890"/>
                  </a:lnTo>
                  <a:lnTo>
                    <a:pt x="5533885" y="798169"/>
                  </a:lnTo>
                  <a:lnTo>
                    <a:pt x="5227345" y="1006386"/>
                  </a:lnTo>
                  <a:lnTo>
                    <a:pt x="5193296" y="956259"/>
                  </a:lnTo>
                  <a:lnTo>
                    <a:pt x="5193296" y="1029525"/>
                  </a:lnTo>
                  <a:lnTo>
                    <a:pt x="4886757" y="1237742"/>
                  </a:lnTo>
                  <a:lnTo>
                    <a:pt x="4852695" y="1187602"/>
                  </a:lnTo>
                  <a:lnTo>
                    <a:pt x="4852695" y="1260868"/>
                  </a:lnTo>
                  <a:lnTo>
                    <a:pt x="4546168" y="1469085"/>
                  </a:lnTo>
                  <a:lnTo>
                    <a:pt x="4512107" y="1418945"/>
                  </a:lnTo>
                  <a:lnTo>
                    <a:pt x="4512107" y="1492224"/>
                  </a:lnTo>
                  <a:lnTo>
                    <a:pt x="4205567" y="1700441"/>
                  </a:lnTo>
                  <a:lnTo>
                    <a:pt x="4171505" y="1650301"/>
                  </a:lnTo>
                  <a:lnTo>
                    <a:pt x="4171505" y="1723580"/>
                  </a:lnTo>
                  <a:lnTo>
                    <a:pt x="3864978" y="1931797"/>
                  </a:lnTo>
                  <a:lnTo>
                    <a:pt x="3830917" y="1881657"/>
                  </a:lnTo>
                  <a:lnTo>
                    <a:pt x="3830917" y="1954923"/>
                  </a:lnTo>
                  <a:lnTo>
                    <a:pt x="3524389" y="2163140"/>
                  </a:lnTo>
                  <a:lnTo>
                    <a:pt x="3490328" y="2113000"/>
                  </a:lnTo>
                  <a:lnTo>
                    <a:pt x="3490328" y="2186279"/>
                  </a:lnTo>
                  <a:lnTo>
                    <a:pt x="3183788" y="2394496"/>
                  </a:lnTo>
                  <a:lnTo>
                    <a:pt x="3149727" y="2344356"/>
                  </a:lnTo>
                  <a:lnTo>
                    <a:pt x="3149727" y="2417635"/>
                  </a:lnTo>
                  <a:lnTo>
                    <a:pt x="2843199" y="2625852"/>
                  </a:lnTo>
                  <a:lnTo>
                    <a:pt x="2809138" y="2575712"/>
                  </a:lnTo>
                  <a:lnTo>
                    <a:pt x="2809138" y="2648991"/>
                  </a:lnTo>
                  <a:lnTo>
                    <a:pt x="2502598" y="2857208"/>
                  </a:lnTo>
                  <a:lnTo>
                    <a:pt x="2468549" y="2807093"/>
                  </a:lnTo>
                  <a:lnTo>
                    <a:pt x="2468549" y="2880334"/>
                  </a:lnTo>
                  <a:lnTo>
                    <a:pt x="2162010" y="3088563"/>
                  </a:lnTo>
                  <a:lnTo>
                    <a:pt x="2127948" y="3038424"/>
                  </a:lnTo>
                  <a:lnTo>
                    <a:pt x="2127948" y="3111690"/>
                  </a:lnTo>
                  <a:lnTo>
                    <a:pt x="1821421" y="3319907"/>
                  </a:lnTo>
                  <a:lnTo>
                    <a:pt x="1787359" y="3269767"/>
                  </a:lnTo>
                  <a:lnTo>
                    <a:pt x="1787359" y="3343046"/>
                  </a:lnTo>
                  <a:lnTo>
                    <a:pt x="1480820" y="3551263"/>
                  </a:lnTo>
                  <a:lnTo>
                    <a:pt x="1446771" y="3501148"/>
                  </a:lnTo>
                  <a:lnTo>
                    <a:pt x="1446771" y="3574402"/>
                  </a:lnTo>
                  <a:lnTo>
                    <a:pt x="1140231" y="3782618"/>
                  </a:lnTo>
                  <a:lnTo>
                    <a:pt x="1106170" y="3732479"/>
                  </a:lnTo>
                  <a:lnTo>
                    <a:pt x="1106170" y="3805758"/>
                  </a:lnTo>
                  <a:lnTo>
                    <a:pt x="799642" y="4013974"/>
                  </a:lnTo>
                  <a:lnTo>
                    <a:pt x="765581" y="3963835"/>
                  </a:lnTo>
                  <a:lnTo>
                    <a:pt x="765581" y="4037114"/>
                  </a:lnTo>
                  <a:lnTo>
                    <a:pt x="459041" y="4245330"/>
                  </a:lnTo>
                  <a:lnTo>
                    <a:pt x="250825" y="3938790"/>
                  </a:lnTo>
                  <a:lnTo>
                    <a:pt x="557364" y="3730574"/>
                  </a:lnTo>
                  <a:lnTo>
                    <a:pt x="765581" y="4037114"/>
                  </a:lnTo>
                  <a:lnTo>
                    <a:pt x="765581" y="3963835"/>
                  </a:lnTo>
                  <a:lnTo>
                    <a:pt x="591426" y="3707434"/>
                  </a:lnTo>
                  <a:lnTo>
                    <a:pt x="897953" y="3499218"/>
                  </a:lnTo>
                  <a:lnTo>
                    <a:pt x="1106170" y="3805758"/>
                  </a:lnTo>
                  <a:lnTo>
                    <a:pt x="1106170" y="3732479"/>
                  </a:lnTo>
                  <a:lnTo>
                    <a:pt x="932014" y="3476091"/>
                  </a:lnTo>
                  <a:lnTo>
                    <a:pt x="1238554" y="3267875"/>
                  </a:lnTo>
                  <a:lnTo>
                    <a:pt x="1446771" y="3574402"/>
                  </a:lnTo>
                  <a:lnTo>
                    <a:pt x="1446771" y="3501148"/>
                  </a:lnTo>
                  <a:lnTo>
                    <a:pt x="1272603" y="3244735"/>
                  </a:lnTo>
                  <a:lnTo>
                    <a:pt x="1579143" y="3036519"/>
                  </a:lnTo>
                  <a:lnTo>
                    <a:pt x="1787359" y="3343046"/>
                  </a:lnTo>
                  <a:lnTo>
                    <a:pt x="1787359" y="3269767"/>
                  </a:lnTo>
                  <a:lnTo>
                    <a:pt x="1613204" y="3013379"/>
                  </a:lnTo>
                  <a:lnTo>
                    <a:pt x="1919732" y="2805163"/>
                  </a:lnTo>
                  <a:lnTo>
                    <a:pt x="2127948" y="3111690"/>
                  </a:lnTo>
                  <a:lnTo>
                    <a:pt x="2127948" y="3038424"/>
                  </a:lnTo>
                  <a:lnTo>
                    <a:pt x="1953793" y="2782036"/>
                  </a:lnTo>
                  <a:lnTo>
                    <a:pt x="2260333" y="2573807"/>
                  </a:lnTo>
                  <a:lnTo>
                    <a:pt x="2468549" y="2880334"/>
                  </a:lnTo>
                  <a:lnTo>
                    <a:pt x="2468549" y="2807093"/>
                  </a:lnTo>
                  <a:lnTo>
                    <a:pt x="2294382" y="2550680"/>
                  </a:lnTo>
                  <a:lnTo>
                    <a:pt x="2600922" y="2342464"/>
                  </a:lnTo>
                  <a:lnTo>
                    <a:pt x="2809138" y="2648991"/>
                  </a:lnTo>
                  <a:lnTo>
                    <a:pt x="2809138" y="2575712"/>
                  </a:lnTo>
                  <a:lnTo>
                    <a:pt x="2634983" y="2319324"/>
                  </a:lnTo>
                  <a:lnTo>
                    <a:pt x="2941510" y="2111108"/>
                  </a:lnTo>
                  <a:lnTo>
                    <a:pt x="3149727" y="2417635"/>
                  </a:lnTo>
                  <a:lnTo>
                    <a:pt x="3149727" y="2344356"/>
                  </a:lnTo>
                  <a:lnTo>
                    <a:pt x="2975572" y="2087968"/>
                  </a:lnTo>
                  <a:lnTo>
                    <a:pt x="3282111" y="1879752"/>
                  </a:lnTo>
                  <a:lnTo>
                    <a:pt x="3490328" y="2186279"/>
                  </a:lnTo>
                  <a:lnTo>
                    <a:pt x="3490328" y="2113000"/>
                  </a:lnTo>
                  <a:lnTo>
                    <a:pt x="3316173" y="1856613"/>
                  </a:lnTo>
                  <a:lnTo>
                    <a:pt x="3622700" y="1648396"/>
                  </a:lnTo>
                  <a:lnTo>
                    <a:pt x="3830917" y="1954923"/>
                  </a:lnTo>
                  <a:lnTo>
                    <a:pt x="3830917" y="1881657"/>
                  </a:lnTo>
                  <a:lnTo>
                    <a:pt x="3656761" y="1625257"/>
                  </a:lnTo>
                  <a:lnTo>
                    <a:pt x="3963289" y="1417040"/>
                  </a:lnTo>
                  <a:lnTo>
                    <a:pt x="4171505" y="1723580"/>
                  </a:lnTo>
                  <a:lnTo>
                    <a:pt x="4171505" y="1650301"/>
                  </a:lnTo>
                  <a:lnTo>
                    <a:pt x="3997350" y="1393901"/>
                  </a:lnTo>
                  <a:lnTo>
                    <a:pt x="4303890" y="1185684"/>
                  </a:lnTo>
                  <a:lnTo>
                    <a:pt x="4512107" y="1492224"/>
                  </a:lnTo>
                  <a:lnTo>
                    <a:pt x="4512107" y="1418945"/>
                  </a:lnTo>
                  <a:lnTo>
                    <a:pt x="4337939" y="1162545"/>
                  </a:lnTo>
                  <a:lnTo>
                    <a:pt x="4644479" y="954328"/>
                  </a:lnTo>
                  <a:lnTo>
                    <a:pt x="4852695" y="1260868"/>
                  </a:lnTo>
                  <a:lnTo>
                    <a:pt x="4852695" y="1187602"/>
                  </a:lnTo>
                  <a:lnTo>
                    <a:pt x="4678540" y="931189"/>
                  </a:lnTo>
                  <a:lnTo>
                    <a:pt x="4985067" y="722972"/>
                  </a:lnTo>
                  <a:lnTo>
                    <a:pt x="5193296" y="1029525"/>
                  </a:lnTo>
                  <a:lnTo>
                    <a:pt x="5193296" y="956259"/>
                  </a:lnTo>
                  <a:lnTo>
                    <a:pt x="5019129" y="699846"/>
                  </a:lnTo>
                  <a:lnTo>
                    <a:pt x="5325669" y="491629"/>
                  </a:lnTo>
                  <a:lnTo>
                    <a:pt x="5533885" y="798169"/>
                  </a:lnTo>
                  <a:lnTo>
                    <a:pt x="5533885" y="724890"/>
                  </a:lnTo>
                  <a:lnTo>
                    <a:pt x="5359730" y="468490"/>
                  </a:lnTo>
                  <a:lnTo>
                    <a:pt x="5666257" y="260273"/>
                  </a:lnTo>
                  <a:lnTo>
                    <a:pt x="5874474" y="566813"/>
                  </a:lnTo>
                  <a:lnTo>
                    <a:pt x="5874474" y="493534"/>
                  </a:lnTo>
                  <a:lnTo>
                    <a:pt x="5700319" y="237147"/>
                  </a:lnTo>
                  <a:lnTo>
                    <a:pt x="6006846" y="28930"/>
                  </a:lnTo>
                  <a:lnTo>
                    <a:pt x="6215075" y="335457"/>
                  </a:lnTo>
                  <a:lnTo>
                    <a:pt x="6215075" y="262191"/>
                  </a:lnTo>
                  <a:lnTo>
                    <a:pt x="6040920" y="5791"/>
                  </a:lnTo>
                  <a:lnTo>
                    <a:pt x="6049429" y="0"/>
                  </a:lnTo>
                  <a:lnTo>
                    <a:pt x="6036996" y="0"/>
                  </a:lnTo>
                  <a:lnTo>
                    <a:pt x="5987212" y="0"/>
                  </a:lnTo>
                  <a:lnTo>
                    <a:pt x="5976150" y="0"/>
                  </a:lnTo>
                  <a:lnTo>
                    <a:pt x="5677179" y="203085"/>
                  </a:lnTo>
                  <a:lnTo>
                    <a:pt x="5539244" y="0"/>
                  </a:lnTo>
                  <a:lnTo>
                    <a:pt x="5489473" y="0"/>
                  </a:lnTo>
                  <a:lnTo>
                    <a:pt x="5643118" y="226212"/>
                  </a:lnTo>
                  <a:lnTo>
                    <a:pt x="5336591" y="434428"/>
                  </a:lnTo>
                  <a:lnTo>
                    <a:pt x="5302529" y="384289"/>
                  </a:lnTo>
                  <a:lnTo>
                    <a:pt x="5302529" y="457568"/>
                  </a:lnTo>
                  <a:lnTo>
                    <a:pt x="4995989" y="665784"/>
                  </a:lnTo>
                  <a:lnTo>
                    <a:pt x="4961928" y="615645"/>
                  </a:lnTo>
                  <a:lnTo>
                    <a:pt x="4961928" y="688911"/>
                  </a:lnTo>
                  <a:lnTo>
                    <a:pt x="4655401" y="897128"/>
                  </a:lnTo>
                  <a:lnTo>
                    <a:pt x="4621339" y="846988"/>
                  </a:lnTo>
                  <a:lnTo>
                    <a:pt x="4621339" y="920267"/>
                  </a:lnTo>
                  <a:lnTo>
                    <a:pt x="4314799" y="1128483"/>
                  </a:lnTo>
                  <a:lnTo>
                    <a:pt x="4280751" y="1078357"/>
                  </a:lnTo>
                  <a:lnTo>
                    <a:pt x="4280751" y="1151623"/>
                  </a:lnTo>
                  <a:lnTo>
                    <a:pt x="3974211" y="1359839"/>
                  </a:lnTo>
                  <a:lnTo>
                    <a:pt x="3940149" y="1309700"/>
                  </a:lnTo>
                  <a:lnTo>
                    <a:pt x="3940149" y="1382979"/>
                  </a:lnTo>
                  <a:lnTo>
                    <a:pt x="3633622" y="1591195"/>
                  </a:lnTo>
                  <a:lnTo>
                    <a:pt x="3599561" y="1541056"/>
                  </a:lnTo>
                  <a:lnTo>
                    <a:pt x="3599561" y="1614335"/>
                  </a:lnTo>
                  <a:lnTo>
                    <a:pt x="3293033" y="1822551"/>
                  </a:lnTo>
                  <a:lnTo>
                    <a:pt x="3258972" y="1772412"/>
                  </a:lnTo>
                  <a:lnTo>
                    <a:pt x="3258972" y="1845691"/>
                  </a:lnTo>
                  <a:lnTo>
                    <a:pt x="2952432" y="2053907"/>
                  </a:lnTo>
                  <a:lnTo>
                    <a:pt x="2918371" y="2003767"/>
                  </a:lnTo>
                  <a:lnTo>
                    <a:pt x="2918371" y="2077034"/>
                  </a:lnTo>
                  <a:lnTo>
                    <a:pt x="2611844" y="2285250"/>
                  </a:lnTo>
                  <a:lnTo>
                    <a:pt x="2577782" y="2235111"/>
                  </a:lnTo>
                  <a:lnTo>
                    <a:pt x="2577782" y="2308390"/>
                  </a:lnTo>
                  <a:lnTo>
                    <a:pt x="2271242" y="2516606"/>
                  </a:lnTo>
                  <a:lnTo>
                    <a:pt x="2237194" y="2466492"/>
                  </a:lnTo>
                  <a:lnTo>
                    <a:pt x="2237194" y="2539746"/>
                  </a:lnTo>
                  <a:lnTo>
                    <a:pt x="1930654" y="2747962"/>
                  </a:lnTo>
                  <a:lnTo>
                    <a:pt x="1896592" y="2697823"/>
                  </a:lnTo>
                  <a:lnTo>
                    <a:pt x="1896592" y="2771102"/>
                  </a:lnTo>
                  <a:lnTo>
                    <a:pt x="1590065" y="2979318"/>
                  </a:lnTo>
                  <a:lnTo>
                    <a:pt x="1556004" y="2929178"/>
                  </a:lnTo>
                  <a:lnTo>
                    <a:pt x="1556004" y="3002457"/>
                  </a:lnTo>
                  <a:lnTo>
                    <a:pt x="1249464" y="3210674"/>
                  </a:lnTo>
                  <a:lnTo>
                    <a:pt x="1215415" y="3160560"/>
                  </a:lnTo>
                  <a:lnTo>
                    <a:pt x="1215415" y="3233801"/>
                  </a:lnTo>
                  <a:lnTo>
                    <a:pt x="908875" y="3442017"/>
                  </a:lnTo>
                  <a:lnTo>
                    <a:pt x="874814" y="3391878"/>
                  </a:lnTo>
                  <a:lnTo>
                    <a:pt x="874814" y="3465157"/>
                  </a:lnTo>
                  <a:lnTo>
                    <a:pt x="568286" y="3673373"/>
                  </a:lnTo>
                  <a:lnTo>
                    <a:pt x="534225" y="3623233"/>
                  </a:lnTo>
                  <a:lnTo>
                    <a:pt x="534225" y="3696512"/>
                  </a:lnTo>
                  <a:lnTo>
                    <a:pt x="227685" y="3904729"/>
                  </a:lnTo>
                  <a:lnTo>
                    <a:pt x="19469" y="3598202"/>
                  </a:lnTo>
                  <a:lnTo>
                    <a:pt x="326009" y="3389985"/>
                  </a:lnTo>
                  <a:lnTo>
                    <a:pt x="534225" y="3696512"/>
                  </a:lnTo>
                  <a:lnTo>
                    <a:pt x="534225" y="3623233"/>
                  </a:lnTo>
                  <a:lnTo>
                    <a:pt x="360070" y="3366846"/>
                  </a:lnTo>
                  <a:lnTo>
                    <a:pt x="666597" y="3158629"/>
                  </a:lnTo>
                  <a:lnTo>
                    <a:pt x="874814" y="3465157"/>
                  </a:lnTo>
                  <a:lnTo>
                    <a:pt x="874814" y="3391878"/>
                  </a:lnTo>
                  <a:lnTo>
                    <a:pt x="700659" y="3135490"/>
                  </a:lnTo>
                  <a:lnTo>
                    <a:pt x="1007198" y="2927273"/>
                  </a:lnTo>
                  <a:lnTo>
                    <a:pt x="1215415" y="3233801"/>
                  </a:lnTo>
                  <a:lnTo>
                    <a:pt x="1215415" y="3160560"/>
                  </a:lnTo>
                  <a:lnTo>
                    <a:pt x="1041247" y="2904147"/>
                  </a:lnTo>
                  <a:lnTo>
                    <a:pt x="1347787" y="2695930"/>
                  </a:lnTo>
                  <a:lnTo>
                    <a:pt x="1556004" y="3002457"/>
                  </a:lnTo>
                  <a:lnTo>
                    <a:pt x="1556004" y="2929178"/>
                  </a:lnTo>
                  <a:lnTo>
                    <a:pt x="1381848" y="2672791"/>
                  </a:lnTo>
                  <a:lnTo>
                    <a:pt x="1688376" y="2464574"/>
                  </a:lnTo>
                  <a:lnTo>
                    <a:pt x="1896592" y="2771102"/>
                  </a:lnTo>
                  <a:lnTo>
                    <a:pt x="1896592" y="2697823"/>
                  </a:lnTo>
                  <a:lnTo>
                    <a:pt x="1722437" y="2441435"/>
                  </a:lnTo>
                  <a:lnTo>
                    <a:pt x="2028977" y="2233218"/>
                  </a:lnTo>
                  <a:lnTo>
                    <a:pt x="2237194" y="2539746"/>
                  </a:lnTo>
                  <a:lnTo>
                    <a:pt x="2237194" y="2466492"/>
                  </a:lnTo>
                  <a:lnTo>
                    <a:pt x="2063026" y="2210079"/>
                  </a:lnTo>
                  <a:lnTo>
                    <a:pt x="2369566" y="2001862"/>
                  </a:lnTo>
                  <a:lnTo>
                    <a:pt x="2577782" y="2308390"/>
                  </a:lnTo>
                  <a:lnTo>
                    <a:pt x="2577782" y="2235111"/>
                  </a:lnTo>
                  <a:lnTo>
                    <a:pt x="2403627" y="1978723"/>
                  </a:lnTo>
                  <a:lnTo>
                    <a:pt x="2710154" y="1770507"/>
                  </a:lnTo>
                  <a:lnTo>
                    <a:pt x="2918371" y="2077034"/>
                  </a:lnTo>
                  <a:lnTo>
                    <a:pt x="2918371" y="2003767"/>
                  </a:lnTo>
                  <a:lnTo>
                    <a:pt x="2744216" y="1747367"/>
                  </a:lnTo>
                  <a:lnTo>
                    <a:pt x="3050756" y="1539151"/>
                  </a:lnTo>
                  <a:lnTo>
                    <a:pt x="3258972" y="1845691"/>
                  </a:lnTo>
                  <a:lnTo>
                    <a:pt x="3258972" y="1772412"/>
                  </a:lnTo>
                  <a:lnTo>
                    <a:pt x="3084817" y="1516011"/>
                  </a:lnTo>
                  <a:lnTo>
                    <a:pt x="3391344" y="1307807"/>
                  </a:lnTo>
                  <a:lnTo>
                    <a:pt x="3599561" y="1614335"/>
                  </a:lnTo>
                  <a:lnTo>
                    <a:pt x="3599561" y="1541056"/>
                  </a:lnTo>
                  <a:lnTo>
                    <a:pt x="3425406" y="1284668"/>
                  </a:lnTo>
                  <a:lnTo>
                    <a:pt x="3731945" y="1076452"/>
                  </a:lnTo>
                  <a:lnTo>
                    <a:pt x="3940149" y="1382979"/>
                  </a:lnTo>
                  <a:lnTo>
                    <a:pt x="3940149" y="1309700"/>
                  </a:lnTo>
                  <a:lnTo>
                    <a:pt x="3765994" y="1053312"/>
                  </a:lnTo>
                  <a:lnTo>
                    <a:pt x="4072534" y="845096"/>
                  </a:lnTo>
                  <a:lnTo>
                    <a:pt x="4280751" y="1151623"/>
                  </a:lnTo>
                  <a:lnTo>
                    <a:pt x="4280751" y="1078357"/>
                  </a:lnTo>
                  <a:lnTo>
                    <a:pt x="4106595" y="821956"/>
                  </a:lnTo>
                  <a:lnTo>
                    <a:pt x="4413123" y="613740"/>
                  </a:lnTo>
                  <a:lnTo>
                    <a:pt x="4621339" y="920267"/>
                  </a:lnTo>
                  <a:lnTo>
                    <a:pt x="4621339" y="846988"/>
                  </a:lnTo>
                  <a:lnTo>
                    <a:pt x="4447184" y="590613"/>
                  </a:lnTo>
                  <a:lnTo>
                    <a:pt x="4753724" y="382397"/>
                  </a:lnTo>
                  <a:lnTo>
                    <a:pt x="4961928" y="688911"/>
                  </a:lnTo>
                  <a:lnTo>
                    <a:pt x="4961928" y="615645"/>
                  </a:lnTo>
                  <a:lnTo>
                    <a:pt x="4787773" y="359257"/>
                  </a:lnTo>
                  <a:lnTo>
                    <a:pt x="5094313" y="151041"/>
                  </a:lnTo>
                  <a:lnTo>
                    <a:pt x="5302529" y="457568"/>
                  </a:lnTo>
                  <a:lnTo>
                    <a:pt x="5302529" y="384289"/>
                  </a:lnTo>
                  <a:lnTo>
                    <a:pt x="5128374" y="127901"/>
                  </a:lnTo>
                  <a:lnTo>
                    <a:pt x="5316664" y="0"/>
                  </a:lnTo>
                  <a:lnTo>
                    <a:pt x="5243385" y="0"/>
                  </a:lnTo>
                  <a:lnTo>
                    <a:pt x="5105235" y="93840"/>
                  </a:lnTo>
                  <a:lnTo>
                    <a:pt x="5041506" y="0"/>
                  </a:lnTo>
                  <a:lnTo>
                    <a:pt x="4991722" y="0"/>
                  </a:lnTo>
                  <a:lnTo>
                    <a:pt x="5071173" y="116979"/>
                  </a:lnTo>
                  <a:lnTo>
                    <a:pt x="4764646" y="325196"/>
                  </a:lnTo>
                  <a:lnTo>
                    <a:pt x="4730585" y="275056"/>
                  </a:lnTo>
                  <a:lnTo>
                    <a:pt x="4730585" y="348335"/>
                  </a:lnTo>
                  <a:lnTo>
                    <a:pt x="4424057" y="556552"/>
                  </a:lnTo>
                  <a:lnTo>
                    <a:pt x="4389996" y="506412"/>
                  </a:lnTo>
                  <a:lnTo>
                    <a:pt x="4389996" y="579691"/>
                  </a:lnTo>
                  <a:lnTo>
                    <a:pt x="4083456" y="787908"/>
                  </a:lnTo>
                  <a:lnTo>
                    <a:pt x="4049407" y="737793"/>
                  </a:lnTo>
                  <a:lnTo>
                    <a:pt x="4049407" y="811047"/>
                  </a:lnTo>
                  <a:lnTo>
                    <a:pt x="3742867" y="1019263"/>
                  </a:lnTo>
                  <a:lnTo>
                    <a:pt x="3708806" y="969124"/>
                  </a:lnTo>
                  <a:lnTo>
                    <a:pt x="3708806" y="1042390"/>
                  </a:lnTo>
                  <a:lnTo>
                    <a:pt x="3402279" y="1250607"/>
                  </a:lnTo>
                  <a:lnTo>
                    <a:pt x="3368205" y="1200454"/>
                  </a:lnTo>
                  <a:lnTo>
                    <a:pt x="3368205" y="1273746"/>
                  </a:lnTo>
                  <a:lnTo>
                    <a:pt x="3061678" y="1481963"/>
                  </a:lnTo>
                  <a:lnTo>
                    <a:pt x="3027616" y="1431823"/>
                  </a:lnTo>
                  <a:lnTo>
                    <a:pt x="3027616" y="1505102"/>
                  </a:lnTo>
                  <a:lnTo>
                    <a:pt x="2721089" y="1713318"/>
                  </a:lnTo>
                  <a:lnTo>
                    <a:pt x="2687028" y="1663179"/>
                  </a:lnTo>
                  <a:lnTo>
                    <a:pt x="2687028" y="1736445"/>
                  </a:lnTo>
                  <a:lnTo>
                    <a:pt x="2380488" y="1944674"/>
                  </a:lnTo>
                  <a:lnTo>
                    <a:pt x="2346426" y="1894535"/>
                  </a:lnTo>
                  <a:lnTo>
                    <a:pt x="2346426" y="1967801"/>
                  </a:lnTo>
                  <a:lnTo>
                    <a:pt x="2039899" y="2176018"/>
                  </a:lnTo>
                  <a:lnTo>
                    <a:pt x="2005838" y="2125878"/>
                  </a:lnTo>
                  <a:lnTo>
                    <a:pt x="2005838" y="2199157"/>
                  </a:lnTo>
                  <a:lnTo>
                    <a:pt x="1699310" y="2407374"/>
                  </a:lnTo>
                  <a:lnTo>
                    <a:pt x="1665249" y="2357234"/>
                  </a:lnTo>
                  <a:lnTo>
                    <a:pt x="1665249" y="2430513"/>
                  </a:lnTo>
                  <a:lnTo>
                    <a:pt x="1358722" y="2638729"/>
                  </a:lnTo>
                  <a:lnTo>
                    <a:pt x="1324660" y="2588590"/>
                  </a:lnTo>
                  <a:lnTo>
                    <a:pt x="1324660" y="2661869"/>
                  </a:lnTo>
                  <a:lnTo>
                    <a:pt x="1018120" y="2870085"/>
                  </a:lnTo>
                  <a:lnTo>
                    <a:pt x="984059" y="2819946"/>
                  </a:lnTo>
                  <a:lnTo>
                    <a:pt x="984059" y="2893212"/>
                  </a:lnTo>
                  <a:lnTo>
                    <a:pt x="677532" y="3101429"/>
                  </a:lnTo>
                  <a:lnTo>
                    <a:pt x="643470" y="3051289"/>
                  </a:lnTo>
                  <a:lnTo>
                    <a:pt x="643470" y="3124568"/>
                  </a:lnTo>
                  <a:lnTo>
                    <a:pt x="336943" y="3332784"/>
                  </a:lnTo>
                  <a:lnTo>
                    <a:pt x="128714" y="3026245"/>
                  </a:lnTo>
                  <a:lnTo>
                    <a:pt x="435254" y="2818028"/>
                  </a:lnTo>
                  <a:lnTo>
                    <a:pt x="643470" y="3124568"/>
                  </a:lnTo>
                  <a:lnTo>
                    <a:pt x="643470" y="3051289"/>
                  </a:lnTo>
                  <a:lnTo>
                    <a:pt x="469315" y="2794901"/>
                  </a:lnTo>
                  <a:lnTo>
                    <a:pt x="775843" y="2586685"/>
                  </a:lnTo>
                  <a:lnTo>
                    <a:pt x="984059" y="2893212"/>
                  </a:lnTo>
                  <a:lnTo>
                    <a:pt x="984059" y="2819946"/>
                  </a:lnTo>
                  <a:lnTo>
                    <a:pt x="809904" y="2563545"/>
                  </a:lnTo>
                  <a:lnTo>
                    <a:pt x="1116431" y="2355329"/>
                  </a:lnTo>
                  <a:lnTo>
                    <a:pt x="1324660" y="2661869"/>
                  </a:lnTo>
                  <a:lnTo>
                    <a:pt x="1324660" y="2588590"/>
                  </a:lnTo>
                  <a:lnTo>
                    <a:pt x="1150493" y="2332190"/>
                  </a:lnTo>
                  <a:lnTo>
                    <a:pt x="1457020" y="2123973"/>
                  </a:lnTo>
                  <a:lnTo>
                    <a:pt x="1665249" y="2430513"/>
                  </a:lnTo>
                  <a:lnTo>
                    <a:pt x="1665249" y="2357234"/>
                  </a:lnTo>
                  <a:lnTo>
                    <a:pt x="1491081" y="2100846"/>
                  </a:lnTo>
                  <a:lnTo>
                    <a:pt x="1797621" y="1892617"/>
                  </a:lnTo>
                  <a:lnTo>
                    <a:pt x="2005838" y="2199157"/>
                  </a:lnTo>
                  <a:lnTo>
                    <a:pt x="2005838" y="2125878"/>
                  </a:lnTo>
                  <a:lnTo>
                    <a:pt x="1831682" y="1869490"/>
                  </a:lnTo>
                  <a:lnTo>
                    <a:pt x="2138222" y="1661274"/>
                  </a:lnTo>
                  <a:lnTo>
                    <a:pt x="2346426" y="1967801"/>
                  </a:lnTo>
                  <a:lnTo>
                    <a:pt x="2346426" y="1894535"/>
                  </a:lnTo>
                  <a:lnTo>
                    <a:pt x="2172271" y="1638134"/>
                  </a:lnTo>
                  <a:lnTo>
                    <a:pt x="2478811" y="1429918"/>
                  </a:lnTo>
                  <a:lnTo>
                    <a:pt x="2687028" y="1736445"/>
                  </a:lnTo>
                  <a:lnTo>
                    <a:pt x="2687028" y="1663179"/>
                  </a:lnTo>
                  <a:lnTo>
                    <a:pt x="2512872" y="1406779"/>
                  </a:lnTo>
                  <a:lnTo>
                    <a:pt x="2819400" y="1198562"/>
                  </a:lnTo>
                  <a:lnTo>
                    <a:pt x="3027616" y="1505102"/>
                  </a:lnTo>
                  <a:lnTo>
                    <a:pt x="3027616" y="1431823"/>
                  </a:lnTo>
                  <a:lnTo>
                    <a:pt x="2853461" y="1175423"/>
                  </a:lnTo>
                  <a:lnTo>
                    <a:pt x="3159988" y="967206"/>
                  </a:lnTo>
                  <a:lnTo>
                    <a:pt x="3368205" y="1273746"/>
                  </a:lnTo>
                  <a:lnTo>
                    <a:pt x="3368205" y="1200454"/>
                  </a:lnTo>
                  <a:lnTo>
                    <a:pt x="3194050" y="944067"/>
                  </a:lnTo>
                  <a:lnTo>
                    <a:pt x="3500577" y="735850"/>
                  </a:lnTo>
                  <a:lnTo>
                    <a:pt x="3708806" y="1042390"/>
                  </a:lnTo>
                  <a:lnTo>
                    <a:pt x="3708806" y="969124"/>
                  </a:lnTo>
                  <a:lnTo>
                    <a:pt x="3534638" y="712711"/>
                  </a:lnTo>
                  <a:lnTo>
                    <a:pt x="3841178" y="504494"/>
                  </a:lnTo>
                  <a:lnTo>
                    <a:pt x="4049407" y="811047"/>
                  </a:lnTo>
                  <a:lnTo>
                    <a:pt x="4049407" y="737793"/>
                  </a:lnTo>
                  <a:lnTo>
                    <a:pt x="3875227" y="481368"/>
                  </a:lnTo>
                  <a:lnTo>
                    <a:pt x="4181767" y="273138"/>
                  </a:lnTo>
                  <a:lnTo>
                    <a:pt x="4389996" y="579691"/>
                  </a:lnTo>
                  <a:lnTo>
                    <a:pt x="4389996" y="506412"/>
                  </a:lnTo>
                  <a:lnTo>
                    <a:pt x="4215828" y="250012"/>
                  </a:lnTo>
                  <a:lnTo>
                    <a:pt x="4522368" y="41795"/>
                  </a:lnTo>
                  <a:lnTo>
                    <a:pt x="4730585" y="348335"/>
                  </a:lnTo>
                  <a:lnTo>
                    <a:pt x="4730585" y="275056"/>
                  </a:lnTo>
                  <a:lnTo>
                    <a:pt x="4556417" y="18656"/>
                  </a:lnTo>
                  <a:lnTo>
                    <a:pt x="4583887" y="0"/>
                  </a:lnTo>
                  <a:lnTo>
                    <a:pt x="4543755" y="0"/>
                  </a:lnTo>
                  <a:lnTo>
                    <a:pt x="4510621" y="0"/>
                  </a:lnTo>
                  <a:lnTo>
                    <a:pt x="4493984" y="0"/>
                  </a:lnTo>
                  <a:lnTo>
                    <a:pt x="4499229" y="7734"/>
                  </a:lnTo>
                  <a:lnTo>
                    <a:pt x="4192701" y="215950"/>
                  </a:lnTo>
                  <a:lnTo>
                    <a:pt x="4046016" y="0"/>
                  </a:lnTo>
                  <a:lnTo>
                    <a:pt x="3996245" y="0"/>
                  </a:lnTo>
                  <a:lnTo>
                    <a:pt x="4158640" y="239090"/>
                  </a:lnTo>
                  <a:lnTo>
                    <a:pt x="3852100" y="447306"/>
                  </a:lnTo>
                  <a:lnTo>
                    <a:pt x="3818039" y="397167"/>
                  </a:lnTo>
                  <a:lnTo>
                    <a:pt x="3818039" y="470446"/>
                  </a:lnTo>
                  <a:lnTo>
                    <a:pt x="3511512" y="678662"/>
                  </a:lnTo>
                  <a:lnTo>
                    <a:pt x="3477450" y="628523"/>
                  </a:lnTo>
                  <a:lnTo>
                    <a:pt x="3477450" y="701802"/>
                  </a:lnTo>
                  <a:lnTo>
                    <a:pt x="3170923" y="910005"/>
                  </a:lnTo>
                  <a:lnTo>
                    <a:pt x="3136849" y="859853"/>
                  </a:lnTo>
                  <a:lnTo>
                    <a:pt x="3136849" y="933145"/>
                  </a:lnTo>
                  <a:lnTo>
                    <a:pt x="2830322" y="1141361"/>
                  </a:lnTo>
                  <a:lnTo>
                    <a:pt x="2796260" y="1091222"/>
                  </a:lnTo>
                  <a:lnTo>
                    <a:pt x="2796260" y="1164501"/>
                  </a:lnTo>
                  <a:lnTo>
                    <a:pt x="2489733" y="1372717"/>
                  </a:lnTo>
                  <a:lnTo>
                    <a:pt x="2455672" y="1322578"/>
                  </a:lnTo>
                  <a:lnTo>
                    <a:pt x="2455672" y="1395857"/>
                  </a:lnTo>
                  <a:lnTo>
                    <a:pt x="2149132" y="1604073"/>
                  </a:lnTo>
                  <a:lnTo>
                    <a:pt x="2115083" y="1553959"/>
                  </a:lnTo>
                  <a:lnTo>
                    <a:pt x="2115083" y="1627212"/>
                  </a:lnTo>
                  <a:lnTo>
                    <a:pt x="1808543" y="1835429"/>
                  </a:lnTo>
                  <a:lnTo>
                    <a:pt x="1774494" y="1785302"/>
                  </a:lnTo>
                  <a:lnTo>
                    <a:pt x="1774494" y="1858568"/>
                  </a:lnTo>
                  <a:lnTo>
                    <a:pt x="1467954" y="2066785"/>
                  </a:lnTo>
                  <a:lnTo>
                    <a:pt x="1433893" y="2016645"/>
                  </a:lnTo>
                  <a:lnTo>
                    <a:pt x="1433893" y="2089924"/>
                  </a:lnTo>
                  <a:lnTo>
                    <a:pt x="1127366" y="2298141"/>
                  </a:lnTo>
                  <a:lnTo>
                    <a:pt x="1093304" y="2248001"/>
                  </a:lnTo>
                  <a:lnTo>
                    <a:pt x="1093304" y="2321280"/>
                  </a:lnTo>
                  <a:lnTo>
                    <a:pt x="786765" y="2529497"/>
                  </a:lnTo>
                  <a:lnTo>
                    <a:pt x="752716" y="2479370"/>
                  </a:lnTo>
                  <a:lnTo>
                    <a:pt x="752716" y="2552623"/>
                  </a:lnTo>
                  <a:lnTo>
                    <a:pt x="446176" y="2760840"/>
                  </a:lnTo>
                  <a:lnTo>
                    <a:pt x="237959" y="2454300"/>
                  </a:lnTo>
                  <a:lnTo>
                    <a:pt x="544487" y="2246084"/>
                  </a:lnTo>
                  <a:lnTo>
                    <a:pt x="752716" y="2552623"/>
                  </a:lnTo>
                  <a:lnTo>
                    <a:pt x="752716" y="2479370"/>
                  </a:lnTo>
                  <a:lnTo>
                    <a:pt x="578548" y="2222957"/>
                  </a:lnTo>
                  <a:lnTo>
                    <a:pt x="885088" y="2014740"/>
                  </a:lnTo>
                  <a:lnTo>
                    <a:pt x="1093304" y="2321280"/>
                  </a:lnTo>
                  <a:lnTo>
                    <a:pt x="1093304" y="2248001"/>
                  </a:lnTo>
                  <a:lnTo>
                    <a:pt x="919149" y="1991601"/>
                  </a:lnTo>
                  <a:lnTo>
                    <a:pt x="1225677" y="1783384"/>
                  </a:lnTo>
                  <a:lnTo>
                    <a:pt x="1433893" y="2089924"/>
                  </a:lnTo>
                  <a:lnTo>
                    <a:pt x="1433893" y="2016645"/>
                  </a:lnTo>
                  <a:lnTo>
                    <a:pt x="1259725" y="1760245"/>
                  </a:lnTo>
                  <a:lnTo>
                    <a:pt x="1566265" y="1552028"/>
                  </a:lnTo>
                  <a:lnTo>
                    <a:pt x="1774494" y="1858568"/>
                  </a:lnTo>
                  <a:lnTo>
                    <a:pt x="1774494" y="1785302"/>
                  </a:lnTo>
                  <a:lnTo>
                    <a:pt x="1600327" y="1528889"/>
                  </a:lnTo>
                  <a:lnTo>
                    <a:pt x="1906854" y="1320673"/>
                  </a:lnTo>
                  <a:lnTo>
                    <a:pt x="2115083" y="1627212"/>
                  </a:lnTo>
                  <a:lnTo>
                    <a:pt x="2115083" y="1553959"/>
                  </a:lnTo>
                  <a:lnTo>
                    <a:pt x="1940915" y="1297546"/>
                  </a:lnTo>
                  <a:lnTo>
                    <a:pt x="2247442" y="1089329"/>
                  </a:lnTo>
                  <a:lnTo>
                    <a:pt x="2455672" y="1395857"/>
                  </a:lnTo>
                  <a:lnTo>
                    <a:pt x="2455672" y="1322578"/>
                  </a:lnTo>
                  <a:lnTo>
                    <a:pt x="2281517" y="1066190"/>
                  </a:lnTo>
                  <a:lnTo>
                    <a:pt x="2588044" y="857973"/>
                  </a:lnTo>
                  <a:lnTo>
                    <a:pt x="2796260" y="1164501"/>
                  </a:lnTo>
                  <a:lnTo>
                    <a:pt x="2796260" y="1091222"/>
                  </a:lnTo>
                  <a:lnTo>
                    <a:pt x="2622105" y="834834"/>
                  </a:lnTo>
                  <a:lnTo>
                    <a:pt x="2928632" y="626618"/>
                  </a:lnTo>
                  <a:lnTo>
                    <a:pt x="3136849" y="933145"/>
                  </a:lnTo>
                  <a:lnTo>
                    <a:pt x="3136849" y="859853"/>
                  </a:lnTo>
                  <a:lnTo>
                    <a:pt x="2962706" y="603478"/>
                  </a:lnTo>
                  <a:lnTo>
                    <a:pt x="3269234" y="395262"/>
                  </a:lnTo>
                  <a:lnTo>
                    <a:pt x="3477450" y="701802"/>
                  </a:lnTo>
                  <a:lnTo>
                    <a:pt x="3477450" y="628523"/>
                  </a:lnTo>
                  <a:lnTo>
                    <a:pt x="3303295" y="372135"/>
                  </a:lnTo>
                  <a:lnTo>
                    <a:pt x="3609822" y="163918"/>
                  </a:lnTo>
                  <a:lnTo>
                    <a:pt x="3818039" y="470446"/>
                  </a:lnTo>
                  <a:lnTo>
                    <a:pt x="3818039" y="397167"/>
                  </a:lnTo>
                  <a:lnTo>
                    <a:pt x="3643884" y="140779"/>
                  </a:lnTo>
                  <a:lnTo>
                    <a:pt x="3851122" y="0"/>
                  </a:lnTo>
                  <a:lnTo>
                    <a:pt x="3777843" y="0"/>
                  </a:lnTo>
                  <a:lnTo>
                    <a:pt x="3620744" y="106718"/>
                  </a:lnTo>
                  <a:lnTo>
                    <a:pt x="3548265" y="0"/>
                  </a:lnTo>
                  <a:lnTo>
                    <a:pt x="3498494" y="0"/>
                  </a:lnTo>
                  <a:lnTo>
                    <a:pt x="3586683" y="129857"/>
                  </a:lnTo>
                  <a:lnTo>
                    <a:pt x="3280156" y="338074"/>
                  </a:lnTo>
                  <a:lnTo>
                    <a:pt x="3246094" y="287934"/>
                  </a:lnTo>
                  <a:lnTo>
                    <a:pt x="3246094" y="361200"/>
                  </a:lnTo>
                  <a:lnTo>
                    <a:pt x="2939567" y="569417"/>
                  </a:lnTo>
                  <a:lnTo>
                    <a:pt x="2905493" y="519264"/>
                  </a:lnTo>
                  <a:lnTo>
                    <a:pt x="2905493" y="592556"/>
                  </a:lnTo>
                  <a:lnTo>
                    <a:pt x="2598966" y="800773"/>
                  </a:lnTo>
                  <a:lnTo>
                    <a:pt x="2564917" y="750658"/>
                  </a:lnTo>
                  <a:lnTo>
                    <a:pt x="2564917" y="823912"/>
                  </a:lnTo>
                  <a:lnTo>
                    <a:pt x="2258377" y="1032129"/>
                  </a:lnTo>
                  <a:lnTo>
                    <a:pt x="2224316" y="981989"/>
                  </a:lnTo>
                  <a:lnTo>
                    <a:pt x="2224316" y="1055255"/>
                  </a:lnTo>
                  <a:lnTo>
                    <a:pt x="1917776" y="1263472"/>
                  </a:lnTo>
                  <a:lnTo>
                    <a:pt x="1883727" y="1213358"/>
                  </a:lnTo>
                  <a:lnTo>
                    <a:pt x="1883727" y="1286611"/>
                  </a:lnTo>
                  <a:lnTo>
                    <a:pt x="1577187" y="1494828"/>
                  </a:lnTo>
                  <a:lnTo>
                    <a:pt x="1543126" y="1444688"/>
                  </a:lnTo>
                  <a:lnTo>
                    <a:pt x="1543126" y="1517967"/>
                  </a:lnTo>
                  <a:lnTo>
                    <a:pt x="1236599" y="1726184"/>
                  </a:lnTo>
                  <a:lnTo>
                    <a:pt x="1202537" y="1676044"/>
                  </a:lnTo>
                  <a:lnTo>
                    <a:pt x="1202537" y="1749323"/>
                  </a:lnTo>
                  <a:lnTo>
                    <a:pt x="896010" y="1957539"/>
                  </a:lnTo>
                  <a:lnTo>
                    <a:pt x="861949" y="1907400"/>
                  </a:lnTo>
                  <a:lnTo>
                    <a:pt x="861949" y="1980679"/>
                  </a:lnTo>
                  <a:lnTo>
                    <a:pt x="555409" y="2188895"/>
                  </a:lnTo>
                  <a:lnTo>
                    <a:pt x="521347" y="2138756"/>
                  </a:lnTo>
                  <a:lnTo>
                    <a:pt x="521347" y="2212022"/>
                  </a:lnTo>
                  <a:lnTo>
                    <a:pt x="214820" y="2420239"/>
                  </a:lnTo>
                  <a:lnTo>
                    <a:pt x="6604" y="2113711"/>
                  </a:lnTo>
                  <a:lnTo>
                    <a:pt x="313143" y="1905495"/>
                  </a:lnTo>
                  <a:lnTo>
                    <a:pt x="521347" y="2212022"/>
                  </a:lnTo>
                  <a:lnTo>
                    <a:pt x="521347" y="2138756"/>
                  </a:lnTo>
                  <a:lnTo>
                    <a:pt x="347192" y="1882368"/>
                  </a:lnTo>
                  <a:lnTo>
                    <a:pt x="653732" y="1674152"/>
                  </a:lnTo>
                  <a:lnTo>
                    <a:pt x="861949" y="1980679"/>
                  </a:lnTo>
                  <a:lnTo>
                    <a:pt x="861949" y="1907400"/>
                  </a:lnTo>
                  <a:lnTo>
                    <a:pt x="687793" y="1651012"/>
                  </a:lnTo>
                  <a:lnTo>
                    <a:pt x="994321" y="1442796"/>
                  </a:lnTo>
                  <a:lnTo>
                    <a:pt x="1202537" y="1749323"/>
                  </a:lnTo>
                  <a:lnTo>
                    <a:pt x="1202537" y="1676044"/>
                  </a:lnTo>
                  <a:lnTo>
                    <a:pt x="1028382" y="1419656"/>
                  </a:lnTo>
                  <a:lnTo>
                    <a:pt x="1334922" y="1211440"/>
                  </a:lnTo>
                  <a:lnTo>
                    <a:pt x="1543126" y="1517967"/>
                  </a:lnTo>
                  <a:lnTo>
                    <a:pt x="1543126" y="1444688"/>
                  </a:lnTo>
                  <a:lnTo>
                    <a:pt x="1368971" y="1188300"/>
                  </a:lnTo>
                  <a:lnTo>
                    <a:pt x="1675511" y="980084"/>
                  </a:lnTo>
                  <a:lnTo>
                    <a:pt x="1883727" y="1286611"/>
                  </a:lnTo>
                  <a:lnTo>
                    <a:pt x="1883727" y="1213358"/>
                  </a:lnTo>
                  <a:lnTo>
                    <a:pt x="1709559" y="956945"/>
                  </a:lnTo>
                  <a:lnTo>
                    <a:pt x="2016099" y="748728"/>
                  </a:lnTo>
                  <a:lnTo>
                    <a:pt x="2224316" y="1055255"/>
                  </a:lnTo>
                  <a:lnTo>
                    <a:pt x="2224316" y="981989"/>
                  </a:lnTo>
                  <a:lnTo>
                    <a:pt x="2050161" y="725589"/>
                  </a:lnTo>
                  <a:lnTo>
                    <a:pt x="2356688" y="517372"/>
                  </a:lnTo>
                  <a:lnTo>
                    <a:pt x="2564917" y="823912"/>
                  </a:lnTo>
                  <a:lnTo>
                    <a:pt x="2564917" y="750658"/>
                  </a:lnTo>
                  <a:lnTo>
                    <a:pt x="2390749" y="494245"/>
                  </a:lnTo>
                  <a:lnTo>
                    <a:pt x="2697289" y="286029"/>
                  </a:lnTo>
                  <a:lnTo>
                    <a:pt x="2905493" y="592556"/>
                  </a:lnTo>
                  <a:lnTo>
                    <a:pt x="2905493" y="519264"/>
                  </a:lnTo>
                  <a:lnTo>
                    <a:pt x="2731351" y="262890"/>
                  </a:lnTo>
                  <a:lnTo>
                    <a:pt x="3037878" y="54673"/>
                  </a:lnTo>
                  <a:lnTo>
                    <a:pt x="3246094" y="361200"/>
                  </a:lnTo>
                  <a:lnTo>
                    <a:pt x="3246094" y="287934"/>
                  </a:lnTo>
                  <a:lnTo>
                    <a:pt x="3071939" y="31534"/>
                  </a:lnTo>
                  <a:lnTo>
                    <a:pt x="3118358" y="0"/>
                  </a:lnTo>
                  <a:lnTo>
                    <a:pt x="3050527" y="0"/>
                  </a:lnTo>
                  <a:lnTo>
                    <a:pt x="3045079" y="0"/>
                  </a:lnTo>
                  <a:lnTo>
                    <a:pt x="3000756" y="0"/>
                  </a:lnTo>
                  <a:lnTo>
                    <a:pt x="3014738" y="20612"/>
                  </a:lnTo>
                  <a:lnTo>
                    <a:pt x="2708211" y="228828"/>
                  </a:lnTo>
                  <a:lnTo>
                    <a:pt x="2552789" y="0"/>
                  </a:lnTo>
                  <a:lnTo>
                    <a:pt x="2503005" y="0"/>
                  </a:lnTo>
                  <a:lnTo>
                    <a:pt x="2674150" y="251968"/>
                  </a:lnTo>
                  <a:lnTo>
                    <a:pt x="2367610" y="460184"/>
                  </a:lnTo>
                  <a:lnTo>
                    <a:pt x="2333548" y="410044"/>
                  </a:lnTo>
                  <a:lnTo>
                    <a:pt x="2333548" y="483311"/>
                  </a:lnTo>
                  <a:lnTo>
                    <a:pt x="2027021" y="691527"/>
                  </a:lnTo>
                  <a:lnTo>
                    <a:pt x="1992960" y="641388"/>
                  </a:lnTo>
                  <a:lnTo>
                    <a:pt x="1992960" y="714667"/>
                  </a:lnTo>
                  <a:lnTo>
                    <a:pt x="1686420" y="922883"/>
                  </a:lnTo>
                  <a:lnTo>
                    <a:pt x="1652371" y="872769"/>
                  </a:lnTo>
                  <a:lnTo>
                    <a:pt x="1652371" y="946023"/>
                  </a:lnTo>
                  <a:lnTo>
                    <a:pt x="1345831" y="1154239"/>
                  </a:lnTo>
                  <a:lnTo>
                    <a:pt x="1311783" y="1104112"/>
                  </a:lnTo>
                  <a:lnTo>
                    <a:pt x="1311783" y="1177378"/>
                  </a:lnTo>
                  <a:lnTo>
                    <a:pt x="1005243" y="1385595"/>
                  </a:lnTo>
                  <a:lnTo>
                    <a:pt x="971181" y="1335455"/>
                  </a:lnTo>
                  <a:lnTo>
                    <a:pt x="971181" y="1408734"/>
                  </a:lnTo>
                  <a:lnTo>
                    <a:pt x="664654" y="1616951"/>
                  </a:lnTo>
                  <a:lnTo>
                    <a:pt x="630593" y="1566811"/>
                  </a:lnTo>
                  <a:lnTo>
                    <a:pt x="630593" y="1640090"/>
                  </a:lnTo>
                  <a:lnTo>
                    <a:pt x="324065" y="1848307"/>
                  </a:lnTo>
                  <a:lnTo>
                    <a:pt x="115836" y="1541754"/>
                  </a:lnTo>
                  <a:lnTo>
                    <a:pt x="422376" y="1333538"/>
                  </a:lnTo>
                  <a:lnTo>
                    <a:pt x="630593" y="1640090"/>
                  </a:lnTo>
                  <a:lnTo>
                    <a:pt x="630593" y="1566811"/>
                  </a:lnTo>
                  <a:lnTo>
                    <a:pt x="456438" y="1310411"/>
                  </a:lnTo>
                  <a:lnTo>
                    <a:pt x="762965" y="1102194"/>
                  </a:lnTo>
                  <a:lnTo>
                    <a:pt x="971181" y="1408734"/>
                  </a:lnTo>
                  <a:lnTo>
                    <a:pt x="971181" y="1335455"/>
                  </a:lnTo>
                  <a:lnTo>
                    <a:pt x="797026" y="1079068"/>
                  </a:lnTo>
                  <a:lnTo>
                    <a:pt x="1103566" y="870839"/>
                  </a:lnTo>
                  <a:lnTo>
                    <a:pt x="1311783" y="1177378"/>
                  </a:lnTo>
                  <a:lnTo>
                    <a:pt x="1311783" y="1104112"/>
                  </a:lnTo>
                  <a:lnTo>
                    <a:pt x="1137615" y="847699"/>
                  </a:lnTo>
                  <a:lnTo>
                    <a:pt x="1444155" y="639483"/>
                  </a:lnTo>
                  <a:lnTo>
                    <a:pt x="1652371" y="946023"/>
                  </a:lnTo>
                  <a:lnTo>
                    <a:pt x="1652371" y="872769"/>
                  </a:lnTo>
                  <a:lnTo>
                    <a:pt x="1478203" y="616356"/>
                  </a:lnTo>
                  <a:lnTo>
                    <a:pt x="1784743" y="408139"/>
                  </a:lnTo>
                  <a:lnTo>
                    <a:pt x="1992960" y="714667"/>
                  </a:lnTo>
                  <a:lnTo>
                    <a:pt x="1992960" y="641388"/>
                  </a:lnTo>
                  <a:lnTo>
                    <a:pt x="1818805" y="385000"/>
                  </a:lnTo>
                  <a:lnTo>
                    <a:pt x="2125345" y="176784"/>
                  </a:lnTo>
                  <a:lnTo>
                    <a:pt x="2333548" y="483311"/>
                  </a:lnTo>
                  <a:lnTo>
                    <a:pt x="2333548" y="410044"/>
                  </a:lnTo>
                  <a:lnTo>
                    <a:pt x="2159393" y="153644"/>
                  </a:lnTo>
                  <a:lnTo>
                    <a:pt x="2385593" y="0"/>
                  </a:lnTo>
                  <a:lnTo>
                    <a:pt x="2312314" y="0"/>
                  </a:lnTo>
                  <a:lnTo>
                    <a:pt x="2136254" y="119583"/>
                  </a:lnTo>
                  <a:lnTo>
                    <a:pt x="2055037" y="0"/>
                  </a:lnTo>
                  <a:lnTo>
                    <a:pt x="2005266" y="0"/>
                  </a:lnTo>
                  <a:lnTo>
                    <a:pt x="2102205" y="142722"/>
                  </a:lnTo>
                  <a:lnTo>
                    <a:pt x="1795665" y="350939"/>
                  </a:lnTo>
                  <a:lnTo>
                    <a:pt x="1761604" y="300799"/>
                  </a:lnTo>
                  <a:lnTo>
                    <a:pt x="1761604" y="374078"/>
                  </a:lnTo>
                  <a:lnTo>
                    <a:pt x="1455077" y="582295"/>
                  </a:lnTo>
                  <a:lnTo>
                    <a:pt x="1421015" y="532155"/>
                  </a:lnTo>
                  <a:lnTo>
                    <a:pt x="1421015" y="605434"/>
                  </a:lnTo>
                  <a:lnTo>
                    <a:pt x="1114475" y="813650"/>
                  </a:lnTo>
                  <a:lnTo>
                    <a:pt x="1080427" y="763524"/>
                  </a:lnTo>
                  <a:lnTo>
                    <a:pt x="1080427" y="836777"/>
                  </a:lnTo>
                  <a:lnTo>
                    <a:pt x="773887" y="1045006"/>
                  </a:lnTo>
                  <a:lnTo>
                    <a:pt x="739825" y="994867"/>
                  </a:lnTo>
                  <a:lnTo>
                    <a:pt x="739825" y="1068133"/>
                  </a:lnTo>
                  <a:lnTo>
                    <a:pt x="433298" y="1276350"/>
                  </a:lnTo>
                  <a:lnTo>
                    <a:pt x="225082" y="969822"/>
                  </a:lnTo>
                  <a:lnTo>
                    <a:pt x="531609" y="761606"/>
                  </a:lnTo>
                  <a:lnTo>
                    <a:pt x="739825" y="1068133"/>
                  </a:lnTo>
                  <a:lnTo>
                    <a:pt x="739825" y="994867"/>
                  </a:lnTo>
                  <a:lnTo>
                    <a:pt x="565670" y="738466"/>
                  </a:lnTo>
                  <a:lnTo>
                    <a:pt x="872210" y="530250"/>
                  </a:lnTo>
                  <a:lnTo>
                    <a:pt x="1080427" y="836777"/>
                  </a:lnTo>
                  <a:lnTo>
                    <a:pt x="1080427" y="763524"/>
                  </a:lnTo>
                  <a:lnTo>
                    <a:pt x="906259" y="507111"/>
                  </a:lnTo>
                  <a:lnTo>
                    <a:pt x="1212799" y="298894"/>
                  </a:lnTo>
                  <a:lnTo>
                    <a:pt x="1421015" y="605434"/>
                  </a:lnTo>
                  <a:lnTo>
                    <a:pt x="1421015" y="532155"/>
                  </a:lnTo>
                  <a:lnTo>
                    <a:pt x="1246860" y="275767"/>
                  </a:lnTo>
                  <a:lnTo>
                    <a:pt x="1553387" y="67551"/>
                  </a:lnTo>
                  <a:lnTo>
                    <a:pt x="1761604" y="374078"/>
                  </a:lnTo>
                  <a:lnTo>
                    <a:pt x="1761604" y="300799"/>
                  </a:lnTo>
                  <a:lnTo>
                    <a:pt x="1587449" y="44411"/>
                  </a:lnTo>
                  <a:lnTo>
                    <a:pt x="1652828" y="0"/>
                  </a:lnTo>
                  <a:lnTo>
                    <a:pt x="1579549" y="0"/>
                  </a:lnTo>
                  <a:lnTo>
                    <a:pt x="1564322" y="10350"/>
                  </a:lnTo>
                  <a:lnTo>
                    <a:pt x="1557299" y="0"/>
                  </a:lnTo>
                  <a:lnTo>
                    <a:pt x="1507515" y="0"/>
                  </a:lnTo>
                  <a:lnTo>
                    <a:pt x="1530248" y="33489"/>
                  </a:lnTo>
                  <a:lnTo>
                    <a:pt x="1223721" y="241706"/>
                  </a:lnTo>
                  <a:lnTo>
                    <a:pt x="1059548" y="0"/>
                  </a:lnTo>
                  <a:lnTo>
                    <a:pt x="1009777" y="0"/>
                  </a:lnTo>
                  <a:lnTo>
                    <a:pt x="1189659" y="264845"/>
                  </a:lnTo>
                  <a:lnTo>
                    <a:pt x="883132" y="473062"/>
                  </a:lnTo>
                  <a:lnTo>
                    <a:pt x="849071" y="422922"/>
                  </a:lnTo>
                  <a:lnTo>
                    <a:pt x="849071" y="496189"/>
                  </a:lnTo>
                  <a:lnTo>
                    <a:pt x="542531" y="704405"/>
                  </a:lnTo>
                  <a:lnTo>
                    <a:pt x="334314" y="397878"/>
                  </a:lnTo>
                  <a:lnTo>
                    <a:pt x="640854" y="189649"/>
                  </a:lnTo>
                  <a:lnTo>
                    <a:pt x="849071" y="496189"/>
                  </a:lnTo>
                  <a:lnTo>
                    <a:pt x="849071" y="422922"/>
                  </a:lnTo>
                  <a:lnTo>
                    <a:pt x="674916" y="166522"/>
                  </a:lnTo>
                  <a:lnTo>
                    <a:pt x="920051" y="0"/>
                  </a:lnTo>
                  <a:lnTo>
                    <a:pt x="846785" y="0"/>
                  </a:lnTo>
                  <a:lnTo>
                    <a:pt x="651776" y="132461"/>
                  </a:lnTo>
                  <a:lnTo>
                    <a:pt x="561809" y="0"/>
                  </a:lnTo>
                  <a:lnTo>
                    <a:pt x="512038" y="0"/>
                  </a:lnTo>
                  <a:lnTo>
                    <a:pt x="617715" y="155600"/>
                  </a:lnTo>
                  <a:lnTo>
                    <a:pt x="311175" y="363816"/>
                  </a:lnTo>
                  <a:lnTo>
                    <a:pt x="102958" y="57277"/>
                  </a:lnTo>
                  <a:lnTo>
                    <a:pt x="187286" y="0"/>
                  </a:lnTo>
                  <a:lnTo>
                    <a:pt x="114007" y="0"/>
                  </a:lnTo>
                  <a:lnTo>
                    <a:pt x="79819" y="23228"/>
                  </a:lnTo>
                  <a:lnTo>
                    <a:pt x="64058" y="0"/>
                  </a:lnTo>
                  <a:lnTo>
                    <a:pt x="14287" y="0"/>
                  </a:lnTo>
                  <a:lnTo>
                    <a:pt x="45770" y="46355"/>
                  </a:lnTo>
                  <a:lnTo>
                    <a:pt x="0" y="77444"/>
                  </a:lnTo>
                  <a:lnTo>
                    <a:pt x="0" y="127215"/>
                  </a:lnTo>
                  <a:lnTo>
                    <a:pt x="68897" y="80416"/>
                  </a:lnTo>
                  <a:lnTo>
                    <a:pt x="277114" y="386956"/>
                  </a:lnTo>
                  <a:lnTo>
                    <a:pt x="0" y="575183"/>
                  </a:lnTo>
                  <a:lnTo>
                    <a:pt x="0" y="624967"/>
                  </a:lnTo>
                  <a:lnTo>
                    <a:pt x="300253" y="421017"/>
                  </a:lnTo>
                  <a:lnTo>
                    <a:pt x="508469" y="727544"/>
                  </a:lnTo>
                  <a:lnTo>
                    <a:pt x="201942" y="935761"/>
                  </a:lnTo>
                  <a:lnTo>
                    <a:pt x="0" y="638441"/>
                  </a:lnTo>
                  <a:lnTo>
                    <a:pt x="0" y="711720"/>
                  </a:lnTo>
                  <a:lnTo>
                    <a:pt x="167881" y="958900"/>
                  </a:lnTo>
                  <a:lnTo>
                    <a:pt x="0" y="1072934"/>
                  </a:lnTo>
                  <a:lnTo>
                    <a:pt x="0" y="1122705"/>
                  </a:lnTo>
                  <a:lnTo>
                    <a:pt x="191020" y="992949"/>
                  </a:lnTo>
                  <a:lnTo>
                    <a:pt x="399237" y="1299489"/>
                  </a:lnTo>
                  <a:lnTo>
                    <a:pt x="92710" y="1507705"/>
                  </a:lnTo>
                  <a:lnTo>
                    <a:pt x="0" y="1371206"/>
                  </a:lnTo>
                  <a:lnTo>
                    <a:pt x="0" y="1444485"/>
                  </a:lnTo>
                  <a:lnTo>
                    <a:pt x="58648" y="1530832"/>
                  </a:lnTo>
                  <a:lnTo>
                    <a:pt x="0" y="1570672"/>
                  </a:lnTo>
                  <a:lnTo>
                    <a:pt x="0" y="1620443"/>
                  </a:lnTo>
                  <a:lnTo>
                    <a:pt x="81775" y="1564894"/>
                  </a:lnTo>
                  <a:lnTo>
                    <a:pt x="290004" y="1871433"/>
                  </a:lnTo>
                  <a:lnTo>
                    <a:pt x="0" y="2068423"/>
                  </a:lnTo>
                  <a:lnTo>
                    <a:pt x="0" y="2103970"/>
                  </a:lnTo>
                  <a:lnTo>
                    <a:pt x="0" y="2118195"/>
                  </a:lnTo>
                  <a:lnTo>
                    <a:pt x="0" y="2177250"/>
                  </a:lnTo>
                  <a:lnTo>
                    <a:pt x="180759" y="2443378"/>
                  </a:lnTo>
                  <a:lnTo>
                    <a:pt x="0" y="2566162"/>
                  </a:lnTo>
                  <a:lnTo>
                    <a:pt x="0" y="2615933"/>
                  </a:lnTo>
                  <a:lnTo>
                    <a:pt x="203898" y="2477439"/>
                  </a:lnTo>
                  <a:lnTo>
                    <a:pt x="412115" y="2783979"/>
                  </a:lnTo>
                  <a:lnTo>
                    <a:pt x="105587" y="2992196"/>
                  </a:lnTo>
                  <a:lnTo>
                    <a:pt x="0" y="2836735"/>
                  </a:lnTo>
                  <a:lnTo>
                    <a:pt x="0" y="2910014"/>
                  </a:lnTo>
                  <a:lnTo>
                    <a:pt x="71526" y="3015335"/>
                  </a:lnTo>
                  <a:lnTo>
                    <a:pt x="0" y="3063913"/>
                  </a:lnTo>
                  <a:lnTo>
                    <a:pt x="0" y="3113684"/>
                  </a:lnTo>
                  <a:lnTo>
                    <a:pt x="94665" y="3049384"/>
                  </a:lnTo>
                  <a:lnTo>
                    <a:pt x="302882" y="3355924"/>
                  </a:lnTo>
                  <a:lnTo>
                    <a:pt x="0" y="3561651"/>
                  </a:lnTo>
                  <a:lnTo>
                    <a:pt x="0" y="3569512"/>
                  </a:lnTo>
                  <a:lnTo>
                    <a:pt x="0" y="3611422"/>
                  </a:lnTo>
                  <a:lnTo>
                    <a:pt x="0" y="3642779"/>
                  </a:lnTo>
                  <a:lnTo>
                    <a:pt x="193636" y="3927868"/>
                  </a:lnTo>
                  <a:lnTo>
                    <a:pt x="0" y="4059390"/>
                  </a:lnTo>
                  <a:lnTo>
                    <a:pt x="0" y="4109174"/>
                  </a:lnTo>
                  <a:lnTo>
                    <a:pt x="216776" y="3961930"/>
                  </a:lnTo>
                  <a:lnTo>
                    <a:pt x="424992" y="4268470"/>
                  </a:lnTo>
                  <a:lnTo>
                    <a:pt x="118452" y="4476686"/>
                  </a:lnTo>
                  <a:lnTo>
                    <a:pt x="0" y="4302277"/>
                  </a:lnTo>
                  <a:lnTo>
                    <a:pt x="0" y="4375556"/>
                  </a:lnTo>
                  <a:lnTo>
                    <a:pt x="84391" y="4499813"/>
                  </a:lnTo>
                  <a:lnTo>
                    <a:pt x="0" y="4557141"/>
                  </a:lnTo>
                  <a:lnTo>
                    <a:pt x="0" y="4606912"/>
                  </a:lnTo>
                  <a:lnTo>
                    <a:pt x="107530" y="4533874"/>
                  </a:lnTo>
                  <a:lnTo>
                    <a:pt x="315747" y="4840414"/>
                  </a:lnTo>
                  <a:lnTo>
                    <a:pt x="9220" y="5048618"/>
                  </a:lnTo>
                  <a:lnTo>
                    <a:pt x="0" y="5035042"/>
                  </a:lnTo>
                  <a:lnTo>
                    <a:pt x="0" y="5054879"/>
                  </a:lnTo>
                  <a:lnTo>
                    <a:pt x="0" y="5079771"/>
                  </a:lnTo>
                  <a:lnTo>
                    <a:pt x="0" y="5104650"/>
                  </a:lnTo>
                  <a:lnTo>
                    <a:pt x="751495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 rot="21300000">
            <a:off x="1029812" y="1075414"/>
            <a:ext cx="5939001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sz="8475" b="1" spc="-1095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# </a:t>
            </a:r>
            <a:r>
              <a:rPr sz="8475" b="1" spc="-787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475" b="1" spc="-7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475" b="1" spc="397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475" b="1" spc="112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8475" b="1" spc="-150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475" b="1" cap="small" spc="434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8475" b="1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475" b="1" spc="-787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r>
              <a:rPr sz="565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5650" b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565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565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6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95723" y="1637900"/>
            <a:ext cx="5698490" cy="3190875"/>
            <a:chOff x="6295723" y="1637900"/>
            <a:chExt cx="5698490" cy="3190875"/>
          </a:xfrm>
        </p:grpSpPr>
        <p:sp>
          <p:nvSpPr>
            <p:cNvPr id="17" name="object 17"/>
            <p:cNvSpPr/>
            <p:nvPr/>
          </p:nvSpPr>
          <p:spPr>
            <a:xfrm>
              <a:off x="9207183" y="3438702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1826920" y="202526"/>
                  </a:moveTo>
                  <a:lnTo>
                    <a:pt x="1822424" y="152476"/>
                  </a:lnTo>
                  <a:lnTo>
                    <a:pt x="1807273" y="109029"/>
                  </a:lnTo>
                  <a:lnTo>
                    <a:pt x="1783295" y="71564"/>
                  </a:lnTo>
                  <a:lnTo>
                    <a:pt x="1751977" y="40995"/>
                  </a:lnTo>
                  <a:lnTo>
                    <a:pt x="1714842" y="18275"/>
                  </a:lnTo>
                  <a:lnTo>
                    <a:pt x="1673402" y="4292"/>
                  </a:lnTo>
                  <a:lnTo>
                    <a:pt x="1629156" y="0"/>
                  </a:lnTo>
                  <a:lnTo>
                    <a:pt x="1583626" y="6299"/>
                  </a:lnTo>
                  <a:lnTo>
                    <a:pt x="1527009" y="21666"/>
                  </a:lnTo>
                  <a:lnTo>
                    <a:pt x="1464449" y="39966"/>
                  </a:lnTo>
                  <a:lnTo>
                    <a:pt x="1396339" y="61429"/>
                  </a:lnTo>
                  <a:lnTo>
                    <a:pt x="1323047" y="86258"/>
                  </a:lnTo>
                  <a:lnTo>
                    <a:pt x="1284592" y="99999"/>
                  </a:lnTo>
                  <a:lnTo>
                    <a:pt x="1244981" y="114668"/>
                  </a:lnTo>
                  <a:lnTo>
                    <a:pt x="1204277" y="130276"/>
                  </a:lnTo>
                  <a:lnTo>
                    <a:pt x="1162519" y="146850"/>
                  </a:lnTo>
                  <a:lnTo>
                    <a:pt x="1119759" y="164426"/>
                  </a:lnTo>
                  <a:lnTo>
                    <a:pt x="1076058" y="183032"/>
                  </a:lnTo>
                  <a:lnTo>
                    <a:pt x="1031443" y="202692"/>
                  </a:lnTo>
                  <a:lnTo>
                    <a:pt x="985977" y="223431"/>
                  </a:lnTo>
                  <a:lnTo>
                    <a:pt x="939711" y="245262"/>
                  </a:lnTo>
                  <a:lnTo>
                    <a:pt x="892683" y="268236"/>
                  </a:lnTo>
                  <a:lnTo>
                    <a:pt x="844943" y="292366"/>
                  </a:lnTo>
                  <a:lnTo>
                    <a:pt x="796544" y="317665"/>
                  </a:lnTo>
                  <a:lnTo>
                    <a:pt x="747534" y="344195"/>
                  </a:lnTo>
                  <a:lnTo>
                    <a:pt x="697953" y="371944"/>
                  </a:lnTo>
                  <a:lnTo>
                    <a:pt x="647865" y="400964"/>
                  </a:lnTo>
                  <a:lnTo>
                    <a:pt x="597306" y="431266"/>
                  </a:lnTo>
                  <a:lnTo>
                    <a:pt x="546341" y="462876"/>
                  </a:lnTo>
                  <a:lnTo>
                    <a:pt x="494995" y="495846"/>
                  </a:lnTo>
                  <a:lnTo>
                    <a:pt x="443344" y="530161"/>
                  </a:lnTo>
                  <a:lnTo>
                    <a:pt x="391401" y="565886"/>
                  </a:lnTo>
                  <a:lnTo>
                    <a:pt x="339255" y="603021"/>
                  </a:lnTo>
                  <a:lnTo>
                    <a:pt x="286918" y="641604"/>
                  </a:lnTo>
                  <a:lnTo>
                    <a:pt x="234467" y="681672"/>
                  </a:lnTo>
                  <a:lnTo>
                    <a:pt x="181927" y="723226"/>
                  </a:lnTo>
                  <a:lnTo>
                    <a:pt x="129374" y="766305"/>
                  </a:lnTo>
                  <a:lnTo>
                    <a:pt x="109816" y="780186"/>
                  </a:lnTo>
                  <a:lnTo>
                    <a:pt x="66433" y="814146"/>
                  </a:lnTo>
                  <a:lnTo>
                    <a:pt x="22186" y="856615"/>
                  </a:lnTo>
                  <a:lnTo>
                    <a:pt x="0" y="896048"/>
                  </a:lnTo>
                  <a:lnTo>
                    <a:pt x="800" y="901331"/>
                  </a:lnTo>
                  <a:lnTo>
                    <a:pt x="4572" y="920229"/>
                  </a:lnTo>
                  <a:lnTo>
                    <a:pt x="13398" y="957300"/>
                  </a:lnTo>
                  <a:lnTo>
                    <a:pt x="29337" y="1017117"/>
                  </a:lnTo>
                  <a:lnTo>
                    <a:pt x="167982" y="951534"/>
                  </a:lnTo>
                  <a:lnTo>
                    <a:pt x="537057" y="789305"/>
                  </a:lnTo>
                  <a:lnTo>
                    <a:pt x="1066241" y="582168"/>
                  </a:lnTo>
                  <a:lnTo>
                    <a:pt x="1685251" y="381889"/>
                  </a:lnTo>
                  <a:lnTo>
                    <a:pt x="1731454" y="362216"/>
                  </a:lnTo>
                  <a:lnTo>
                    <a:pt x="1769922" y="332422"/>
                  </a:lnTo>
                  <a:lnTo>
                    <a:pt x="1799450" y="294525"/>
                  </a:lnTo>
                  <a:lnTo>
                    <a:pt x="1818855" y="250545"/>
                  </a:lnTo>
                  <a:lnTo>
                    <a:pt x="1826920" y="202526"/>
                  </a:lnTo>
                  <a:close/>
                </a:path>
                <a:path w="2787015" h="1390014">
                  <a:moveTo>
                    <a:pt x="2786938" y="792403"/>
                  </a:moveTo>
                  <a:lnTo>
                    <a:pt x="2784017" y="746061"/>
                  </a:lnTo>
                  <a:lnTo>
                    <a:pt x="2773819" y="702068"/>
                  </a:lnTo>
                  <a:lnTo>
                    <a:pt x="2756966" y="661047"/>
                  </a:lnTo>
                  <a:lnTo>
                    <a:pt x="2734068" y="623595"/>
                  </a:lnTo>
                  <a:lnTo>
                    <a:pt x="2705735" y="590346"/>
                  </a:lnTo>
                  <a:lnTo>
                    <a:pt x="2672588" y="561911"/>
                  </a:lnTo>
                  <a:lnTo>
                    <a:pt x="2635224" y="538911"/>
                  </a:lnTo>
                  <a:lnTo>
                    <a:pt x="2594279" y="521944"/>
                  </a:lnTo>
                  <a:lnTo>
                    <a:pt x="2550337" y="511644"/>
                  </a:lnTo>
                  <a:lnTo>
                    <a:pt x="2504033" y="508609"/>
                  </a:lnTo>
                  <a:lnTo>
                    <a:pt x="2475661" y="509193"/>
                  </a:lnTo>
                  <a:lnTo>
                    <a:pt x="2415413" y="511035"/>
                  </a:lnTo>
                  <a:lnTo>
                    <a:pt x="2350617" y="513918"/>
                  </a:lnTo>
                  <a:lnTo>
                    <a:pt x="2281415" y="517994"/>
                  </a:lnTo>
                  <a:lnTo>
                    <a:pt x="2207984" y="523405"/>
                  </a:lnTo>
                  <a:lnTo>
                    <a:pt x="2169744" y="526656"/>
                  </a:lnTo>
                  <a:lnTo>
                    <a:pt x="2130488" y="530301"/>
                  </a:lnTo>
                  <a:lnTo>
                    <a:pt x="2090267" y="534352"/>
                  </a:lnTo>
                  <a:lnTo>
                    <a:pt x="2049094" y="538822"/>
                  </a:lnTo>
                  <a:lnTo>
                    <a:pt x="2006981" y="543737"/>
                  </a:lnTo>
                  <a:lnTo>
                    <a:pt x="1963953" y="549122"/>
                  </a:lnTo>
                  <a:lnTo>
                    <a:pt x="1920036" y="554977"/>
                  </a:lnTo>
                  <a:lnTo>
                    <a:pt x="1875231" y="561340"/>
                  </a:lnTo>
                  <a:lnTo>
                    <a:pt x="1829587" y="568210"/>
                  </a:lnTo>
                  <a:lnTo>
                    <a:pt x="1783092" y="575614"/>
                  </a:lnTo>
                  <a:lnTo>
                    <a:pt x="1735797" y="583577"/>
                  </a:lnTo>
                  <a:lnTo>
                    <a:pt x="1687715" y="592112"/>
                  </a:lnTo>
                  <a:lnTo>
                    <a:pt x="1638846" y="601243"/>
                  </a:lnTo>
                  <a:lnTo>
                    <a:pt x="1589239" y="610971"/>
                  </a:lnTo>
                  <a:lnTo>
                    <a:pt x="1538884" y="621334"/>
                  </a:lnTo>
                  <a:lnTo>
                    <a:pt x="1487830" y="632345"/>
                  </a:lnTo>
                  <a:lnTo>
                    <a:pt x="1436077" y="644017"/>
                  </a:lnTo>
                  <a:lnTo>
                    <a:pt x="1383665" y="656361"/>
                  </a:lnTo>
                  <a:lnTo>
                    <a:pt x="1330591" y="669417"/>
                  </a:lnTo>
                  <a:lnTo>
                    <a:pt x="1276883" y="683183"/>
                  </a:lnTo>
                  <a:lnTo>
                    <a:pt x="1222578" y="697687"/>
                  </a:lnTo>
                  <a:lnTo>
                    <a:pt x="1167676" y="712952"/>
                  </a:lnTo>
                  <a:lnTo>
                    <a:pt x="1112215" y="728980"/>
                  </a:lnTo>
                  <a:lnTo>
                    <a:pt x="1056195" y="745807"/>
                  </a:lnTo>
                  <a:lnTo>
                    <a:pt x="999655" y="763447"/>
                  </a:lnTo>
                  <a:lnTo>
                    <a:pt x="942594" y="781913"/>
                  </a:lnTo>
                  <a:lnTo>
                    <a:pt x="885063" y="801230"/>
                  </a:lnTo>
                  <a:lnTo>
                    <a:pt x="827049" y="821397"/>
                  </a:lnTo>
                  <a:lnTo>
                    <a:pt x="768591" y="842454"/>
                  </a:lnTo>
                  <a:lnTo>
                    <a:pt x="709714" y="864425"/>
                  </a:lnTo>
                  <a:lnTo>
                    <a:pt x="650430" y="887298"/>
                  </a:lnTo>
                  <a:lnTo>
                    <a:pt x="590753" y="911123"/>
                  </a:lnTo>
                  <a:lnTo>
                    <a:pt x="530720" y="935901"/>
                  </a:lnTo>
                  <a:lnTo>
                    <a:pt x="470331" y="961644"/>
                  </a:lnTo>
                  <a:lnTo>
                    <a:pt x="409625" y="988390"/>
                  </a:lnTo>
                  <a:lnTo>
                    <a:pt x="348615" y="1016152"/>
                  </a:lnTo>
                  <a:lnTo>
                    <a:pt x="287324" y="1044930"/>
                  </a:lnTo>
                  <a:lnTo>
                    <a:pt x="225755" y="1074762"/>
                  </a:lnTo>
                  <a:lnTo>
                    <a:pt x="193878" y="1087475"/>
                  </a:lnTo>
                  <a:lnTo>
                    <a:pt x="122110" y="1120063"/>
                  </a:lnTo>
                  <a:lnTo>
                    <a:pt x="46253" y="1164196"/>
                  </a:lnTo>
                  <a:lnTo>
                    <a:pt x="2108" y="1211554"/>
                  </a:lnTo>
                  <a:lnTo>
                    <a:pt x="114" y="1301254"/>
                  </a:lnTo>
                  <a:lnTo>
                    <a:pt x="2108" y="1389811"/>
                  </a:lnTo>
                  <a:lnTo>
                    <a:pt x="217017" y="1345399"/>
                  </a:lnTo>
                  <a:lnTo>
                    <a:pt x="784910" y="1244320"/>
                  </a:lnTo>
                  <a:lnTo>
                    <a:pt x="1590598" y="1134833"/>
                  </a:lnTo>
                  <a:lnTo>
                    <a:pt x="2518867" y="1065161"/>
                  </a:lnTo>
                  <a:lnTo>
                    <a:pt x="2566822" y="1059294"/>
                  </a:lnTo>
                  <a:lnTo>
                    <a:pt x="2611856" y="1045654"/>
                  </a:lnTo>
                  <a:lnTo>
                    <a:pt x="2653271" y="1024953"/>
                  </a:lnTo>
                  <a:lnTo>
                    <a:pt x="2690393" y="997902"/>
                  </a:lnTo>
                  <a:lnTo>
                    <a:pt x="2722499" y="965212"/>
                  </a:lnTo>
                  <a:lnTo>
                    <a:pt x="2748915" y="927595"/>
                  </a:lnTo>
                  <a:lnTo>
                    <a:pt x="2768917" y="885786"/>
                  </a:lnTo>
                  <a:lnTo>
                    <a:pt x="2781820" y="840486"/>
                  </a:lnTo>
                  <a:lnTo>
                    <a:pt x="2786938" y="792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5720" y="3438702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2786811" y="1301254"/>
                  </a:moveTo>
                  <a:lnTo>
                    <a:pt x="2786596" y="1246720"/>
                  </a:lnTo>
                  <a:lnTo>
                    <a:pt x="2740672" y="1164196"/>
                  </a:lnTo>
                  <a:lnTo>
                    <a:pt x="2664815" y="1120063"/>
                  </a:lnTo>
                  <a:lnTo>
                    <a:pt x="2593048" y="1087475"/>
                  </a:lnTo>
                  <a:lnTo>
                    <a:pt x="2561171" y="1074762"/>
                  </a:lnTo>
                  <a:lnTo>
                    <a:pt x="2499614" y="1044930"/>
                  </a:lnTo>
                  <a:lnTo>
                    <a:pt x="2438311" y="1016152"/>
                  </a:lnTo>
                  <a:lnTo>
                    <a:pt x="2377300" y="988390"/>
                  </a:lnTo>
                  <a:lnTo>
                    <a:pt x="2316594" y="961644"/>
                  </a:lnTo>
                  <a:lnTo>
                    <a:pt x="2256205" y="935901"/>
                  </a:lnTo>
                  <a:lnTo>
                    <a:pt x="2196160" y="911123"/>
                  </a:lnTo>
                  <a:lnTo>
                    <a:pt x="2136495" y="887298"/>
                  </a:lnTo>
                  <a:lnTo>
                    <a:pt x="2077199" y="864425"/>
                  </a:lnTo>
                  <a:lnTo>
                    <a:pt x="2018322" y="842454"/>
                  </a:lnTo>
                  <a:lnTo>
                    <a:pt x="1959864" y="821397"/>
                  </a:lnTo>
                  <a:lnTo>
                    <a:pt x="1901863" y="801230"/>
                  </a:lnTo>
                  <a:lnTo>
                    <a:pt x="1844319" y="781913"/>
                  </a:lnTo>
                  <a:lnTo>
                    <a:pt x="1787258" y="763447"/>
                  </a:lnTo>
                  <a:lnTo>
                    <a:pt x="1730717" y="745807"/>
                  </a:lnTo>
                  <a:lnTo>
                    <a:pt x="1674698" y="728980"/>
                  </a:lnTo>
                  <a:lnTo>
                    <a:pt x="1619237" y="712952"/>
                  </a:lnTo>
                  <a:lnTo>
                    <a:pt x="1564335" y="697687"/>
                  </a:lnTo>
                  <a:lnTo>
                    <a:pt x="1510017" y="683183"/>
                  </a:lnTo>
                  <a:lnTo>
                    <a:pt x="1456321" y="669417"/>
                  </a:lnTo>
                  <a:lnTo>
                    <a:pt x="1403248" y="656361"/>
                  </a:lnTo>
                  <a:lnTo>
                    <a:pt x="1350835" y="644017"/>
                  </a:lnTo>
                  <a:lnTo>
                    <a:pt x="1299083" y="632345"/>
                  </a:lnTo>
                  <a:lnTo>
                    <a:pt x="1248016" y="621334"/>
                  </a:lnTo>
                  <a:lnTo>
                    <a:pt x="1197673" y="610971"/>
                  </a:lnTo>
                  <a:lnTo>
                    <a:pt x="1148054" y="601243"/>
                  </a:lnTo>
                  <a:lnTo>
                    <a:pt x="1099197" y="592112"/>
                  </a:lnTo>
                  <a:lnTo>
                    <a:pt x="1051102" y="583577"/>
                  </a:lnTo>
                  <a:lnTo>
                    <a:pt x="1003808" y="575614"/>
                  </a:lnTo>
                  <a:lnTo>
                    <a:pt x="957326" y="568210"/>
                  </a:lnTo>
                  <a:lnTo>
                    <a:pt x="911669" y="561340"/>
                  </a:lnTo>
                  <a:lnTo>
                    <a:pt x="866876" y="554977"/>
                  </a:lnTo>
                  <a:lnTo>
                    <a:pt x="822960" y="549122"/>
                  </a:lnTo>
                  <a:lnTo>
                    <a:pt x="779919" y="543737"/>
                  </a:lnTo>
                  <a:lnTo>
                    <a:pt x="737806" y="538822"/>
                  </a:lnTo>
                  <a:lnTo>
                    <a:pt x="696633" y="534352"/>
                  </a:lnTo>
                  <a:lnTo>
                    <a:pt x="656412" y="530301"/>
                  </a:lnTo>
                  <a:lnTo>
                    <a:pt x="617169" y="526656"/>
                  </a:lnTo>
                  <a:lnTo>
                    <a:pt x="578916" y="523405"/>
                  </a:lnTo>
                  <a:lnTo>
                    <a:pt x="505485" y="517994"/>
                  </a:lnTo>
                  <a:lnTo>
                    <a:pt x="436283" y="513918"/>
                  </a:lnTo>
                  <a:lnTo>
                    <a:pt x="371487" y="511035"/>
                  </a:lnTo>
                  <a:lnTo>
                    <a:pt x="311226" y="509193"/>
                  </a:lnTo>
                  <a:lnTo>
                    <a:pt x="282867" y="508609"/>
                  </a:lnTo>
                  <a:lnTo>
                    <a:pt x="236562" y="511644"/>
                  </a:lnTo>
                  <a:lnTo>
                    <a:pt x="192633" y="521944"/>
                  </a:lnTo>
                  <a:lnTo>
                    <a:pt x="151676" y="538911"/>
                  </a:lnTo>
                  <a:lnTo>
                    <a:pt x="114325" y="561911"/>
                  </a:lnTo>
                  <a:lnTo>
                    <a:pt x="81178" y="590346"/>
                  </a:lnTo>
                  <a:lnTo>
                    <a:pt x="52844" y="623595"/>
                  </a:lnTo>
                  <a:lnTo>
                    <a:pt x="29946" y="661047"/>
                  </a:lnTo>
                  <a:lnTo>
                    <a:pt x="13106" y="702068"/>
                  </a:lnTo>
                  <a:lnTo>
                    <a:pt x="2908" y="746061"/>
                  </a:lnTo>
                  <a:lnTo>
                    <a:pt x="0" y="792403"/>
                  </a:lnTo>
                  <a:lnTo>
                    <a:pt x="5092" y="840486"/>
                  </a:lnTo>
                  <a:lnTo>
                    <a:pt x="17995" y="885786"/>
                  </a:lnTo>
                  <a:lnTo>
                    <a:pt x="37998" y="927595"/>
                  </a:lnTo>
                  <a:lnTo>
                    <a:pt x="64401" y="965212"/>
                  </a:lnTo>
                  <a:lnTo>
                    <a:pt x="96507" y="997902"/>
                  </a:lnTo>
                  <a:lnTo>
                    <a:pt x="133629" y="1024953"/>
                  </a:lnTo>
                  <a:lnTo>
                    <a:pt x="175044" y="1045654"/>
                  </a:lnTo>
                  <a:lnTo>
                    <a:pt x="220078" y="1059294"/>
                  </a:lnTo>
                  <a:lnTo>
                    <a:pt x="268008" y="1065161"/>
                  </a:lnTo>
                  <a:lnTo>
                    <a:pt x="1196301" y="1134833"/>
                  </a:lnTo>
                  <a:lnTo>
                    <a:pt x="2002015" y="1244320"/>
                  </a:lnTo>
                  <a:lnTo>
                    <a:pt x="2569921" y="1345399"/>
                  </a:lnTo>
                  <a:lnTo>
                    <a:pt x="2784818" y="1389811"/>
                  </a:lnTo>
                  <a:lnTo>
                    <a:pt x="2786811" y="1301254"/>
                  </a:lnTo>
                  <a:close/>
                </a:path>
                <a:path w="2787015" h="1390014">
                  <a:moveTo>
                    <a:pt x="2786926" y="896048"/>
                  </a:moveTo>
                  <a:lnTo>
                    <a:pt x="2764726" y="856615"/>
                  </a:lnTo>
                  <a:lnTo>
                    <a:pt x="2720467" y="814146"/>
                  </a:lnTo>
                  <a:lnTo>
                    <a:pt x="2677083" y="780186"/>
                  </a:lnTo>
                  <a:lnTo>
                    <a:pt x="2657525" y="766305"/>
                  </a:lnTo>
                  <a:lnTo>
                    <a:pt x="2604973" y="723226"/>
                  </a:lnTo>
                  <a:lnTo>
                    <a:pt x="2552433" y="681672"/>
                  </a:lnTo>
                  <a:lnTo>
                    <a:pt x="2499982" y="641604"/>
                  </a:lnTo>
                  <a:lnTo>
                    <a:pt x="2447658" y="603021"/>
                  </a:lnTo>
                  <a:lnTo>
                    <a:pt x="2395499" y="565886"/>
                  </a:lnTo>
                  <a:lnTo>
                    <a:pt x="2343569" y="530161"/>
                  </a:lnTo>
                  <a:lnTo>
                    <a:pt x="2291918" y="495846"/>
                  </a:lnTo>
                  <a:lnTo>
                    <a:pt x="2240572" y="462876"/>
                  </a:lnTo>
                  <a:lnTo>
                    <a:pt x="2189607" y="431266"/>
                  </a:lnTo>
                  <a:lnTo>
                    <a:pt x="2139048" y="400964"/>
                  </a:lnTo>
                  <a:lnTo>
                    <a:pt x="2088959" y="371944"/>
                  </a:lnTo>
                  <a:lnTo>
                    <a:pt x="2039391" y="344195"/>
                  </a:lnTo>
                  <a:lnTo>
                    <a:pt x="1990369" y="317665"/>
                  </a:lnTo>
                  <a:lnTo>
                    <a:pt x="1941969" y="292366"/>
                  </a:lnTo>
                  <a:lnTo>
                    <a:pt x="1894243" y="268236"/>
                  </a:lnTo>
                  <a:lnTo>
                    <a:pt x="1847202" y="245262"/>
                  </a:lnTo>
                  <a:lnTo>
                    <a:pt x="1800936" y="223431"/>
                  </a:lnTo>
                  <a:lnTo>
                    <a:pt x="1755470" y="202692"/>
                  </a:lnTo>
                  <a:lnTo>
                    <a:pt x="1710855" y="183032"/>
                  </a:lnTo>
                  <a:lnTo>
                    <a:pt x="1667154" y="164426"/>
                  </a:lnTo>
                  <a:lnTo>
                    <a:pt x="1624393" y="146850"/>
                  </a:lnTo>
                  <a:lnTo>
                    <a:pt x="1582635" y="130276"/>
                  </a:lnTo>
                  <a:lnTo>
                    <a:pt x="1541932" y="114668"/>
                  </a:lnTo>
                  <a:lnTo>
                    <a:pt x="1502333" y="99999"/>
                  </a:lnTo>
                  <a:lnTo>
                    <a:pt x="1463865" y="86258"/>
                  </a:lnTo>
                  <a:lnTo>
                    <a:pt x="1426603" y="73418"/>
                  </a:lnTo>
                  <a:lnTo>
                    <a:pt x="1355864" y="50292"/>
                  </a:lnTo>
                  <a:lnTo>
                    <a:pt x="1290472" y="30441"/>
                  </a:lnTo>
                  <a:lnTo>
                    <a:pt x="1230845" y="13627"/>
                  </a:lnTo>
                  <a:lnTo>
                    <a:pt x="1157770" y="0"/>
                  </a:lnTo>
                  <a:lnTo>
                    <a:pt x="1113510" y="4292"/>
                  </a:lnTo>
                  <a:lnTo>
                    <a:pt x="1072070" y="18275"/>
                  </a:lnTo>
                  <a:lnTo>
                    <a:pt x="1034935" y="40995"/>
                  </a:lnTo>
                  <a:lnTo>
                    <a:pt x="1003630" y="71564"/>
                  </a:lnTo>
                  <a:lnTo>
                    <a:pt x="979639" y="109029"/>
                  </a:lnTo>
                  <a:lnTo>
                    <a:pt x="964501" y="152476"/>
                  </a:lnTo>
                  <a:lnTo>
                    <a:pt x="960005" y="202526"/>
                  </a:lnTo>
                  <a:lnTo>
                    <a:pt x="968070" y="250545"/>
                  </a:lnTo>
                  <a:lnTo>
                    <a:pt x="987463" y="294525"/>
                  </a:lnTo>
                  <a:lnTo>
                    <a:pt x="1016990" y="332422"/>
                  </a:lnTo>
                  <a:lnTo>
                    <a:pt x="1055458" y="362216"/>
                  </a:lnTo>
                  <a:lnTo>
                    <a:pt x="1101648" y="381889"/>
                  </a:lnTo>
                  <a:lnTo>
                    <a:pt x="1720659" y="582168"/>
                  </a:lnTo>
                  <a:lnTo>
                    <a:pt x="2249868" y="789305"/>
                  </a:lnTo>
                  <a:lnTo>
                    <a:pt x="2618943" y="951534"/>
                  </a:lnTo>
                  <a:lnTo>
                    <a:pt x="2757589" y="1017117"/>
                  </a:lnTo>
                  <a:lnTo>
                    <a:pt x="2773515" y="957300"/>
                  </a:lnTo>
                  <a:lnTo>
                    <a:pt x="2782341" y="920229"/>
                  </a:lnTo>
                  <a:lnTo>
                    <a:pt x="2786126" y="901331"/>
                  </a:lnTo>
                  <a:lnTo>
                    <a:pt x="2786926" y="896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2708" y="1637900"/>
              <a:ext cx="2904490" cy="1824355"/>
            </a:xfrm>
            <a:custGeom>
              <a:avLst/>
              <a:gdLst/>
              <a:ahLst/>
              <a:cxnLst/>
              <a:rect l="l" t="t" r="r" b="b"/>
              <a:pathLst>
                <a:path w="2904490" h="1824354">
                  <a:moveTo>
                    <a:pt x="1474915" y="1823831"/>
                  </a:moveTo>
                  <a:lnTo>
                    <a:pt x="792701" y="1740449"/>
                  </a:lnTo>
                  <a:lnTo>
                    <a:pt x="792630" y="1730573"/>
                  </a:lnTo>
                  <a:lnTo>
                    <a:pt x="788037" y="1730573"/>
                  </a:lnTo>
                  <a:lnTo>
                    <a:pt x="789741" y="1317393"/>
                  </a:lnTo>
                  <a:lnTo>
                    <a:pt x="90898" y="945779"/>
                  </a:lnTo>
                  <a:lnTo>
                    <a:pt x="87974" y="944019"/>
                  </a:lnTo>
                  <a:lnTo>
                    <a:pt x="86485" y="1147970"/>
                  </a:lnTo>
                  <a:lnTo>
                    <a:pt x="102920" y="1154044"/>
                  </a:lnTo>
                  <a:lnTo>
                    <a:pt x="115822" y="1163003"/>
                  </a:lnTo>
                  <a:lnTo>
                    <a:pt x="124227" y="1174204"/>
                  </a:lnTo>
                  <a:lnTo>
                    <a:pt x="127171" y="1187004"/>
                  </a:lnTo>
                  <a:lnTo>
                    <a:pt x="124175" y="1600633"/>
                  </a:lnTo>
                  <a:lnTo>
                    <a:pt x="119182" y="1616610"/>
                  </a:lnTo>
                  <a:lnTo>
                    <a:pt x="105783" y="1629594"/>
                  </a:lnTo>
                  <a:lnTo>
                    <a:pt x="85986" y="1638269"/>
                  </a:lnTo>
                  <a:lnTo>
                    <a:pt x="61800" y="1641319"/>
                  </a:lnTo>
                  <a:lnTo>
                    <a:pt x="37648" y="1637912"/>
                  </a:lnTo>
                  <a:lnTo>
                    <a:pt x="17970" y="1628941"/>
                  </a:lnTo>
                  <a:lnTo>
                    <a:pt x="4757" y="1615759"/>
                  </a:lnTo>
                  <a:lnTo>
                    <a:pt x="0" y="1599717"/>
                  </a:lnTo>
                  <a:lnTo>
                    <a:pt x="2995" y="1186124"/>
                  </a:lnTo>
                  <a:lnTo>
                    <a:pt x="6138" y="1173374"/>
                  </a:lnTo>
                  <a:lnTo>
                    <a:pt x="14707" y="1162293"/>
                  </a:lnTo>
                  <a:lnTo>
                    <a:pt x="27741" y="1153522"/>
                  </a:lnTo>
                  <a:lnTo>
                    <a:pt x="44274" y="1147700"/>
                  </a:lnTo>
                  <a:lnTo>
                    <a:pt x="46193" y="882020"/>
                  </a:lnTo>
                  <a:lnTo>
                    <a:pt x="52889" y="830752"/>
                  </a:lnTo>
                  <a:lnTo>
                    <a:pt x="89642" y="790324"/>
                  </a:lnTo>
                  <a:lnTo>
                    <a:pt x="1435610" y="11993"/>
                  </a:lnTo>
                  <a:lnTo>
                    <a:pt x="1480925" y="0"/>
                  </a:lnTo>
                  <a:lnTo>
                    <a:pt x="1492613" y="843"/>
                  </a:lnTo>
                  <a:lnTo>
                    <a:pt x="2860547" y="810506"/>
                  </a:lnTo>
                  <a:lnTo>
                    <a:pt x="2893919" y="845568"/>
                  </a:lnTo>
                  <a:lnTo>
                    <a:pt x="2903993" y="890073"/>
                  </a:lnTo>
                  <a:lnTo>
                    <a:pt x="2891084" y="933838"/>
                  </a:lnTo>
                  <a:lnTo>
                    <a:pt x="2855506" y="966678"/>
                  </a:lnTo>
                  <a:lnTo>
                    <a:pt x="2154240" y="1326640"/>
                  </a:lnTo>
                  <a:lnTo>
                    <a:pt x="2155837" y="1730573"/>
                  </a:lnTo>
                  <a:lnTo>
                    <a:pt x="2151245" y="1731220"/>
                  </a:lnTo>
                  <a:lnTo>
                    <a:pt x="2151209" y="1740449"/>
                  </a:lnTo>
                  <a:lnTo>
                    <a:pt x="2086860" y="1740000"/>
                  </a:lnTo>
                  <a:lnTo>
                    <a:pt x="1474915" y="1823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7624" y="2495413"/>
              <a:ext cx="680720" cy="966469"/>
            </a:xfrm>
            <a:custGeom>
              <a:avLst/>
              <a:gdLst/>
              <a:ahLst/>
              <a:cxnLst/>
              <a:rect l="l" t="t" r="r" b="b"/>
              <a:pathLst>
                <a:path w="680720" h="966470">
                  <a:moveTo>
                    <a:pt x="0" y="966319"/>
                  </a:moveTo>
                  <a:lnTo>
                    <a:pt x="7032" y="0"/>
                  </a:lnTo>
                  <a:lnTo>
                    <a:pt x="680599" y="245642"/>
                  </a:lnTo>
                  <a:lnTo>
                    <a:pt x="675970" y="883726"/>
                  </a:lnTo>
                  <a:lnTo>
                    <a:pt x="0" y="966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337" y="4913322"/>
            <a:ext cx="9876155" cy="3580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" algn="ctr">
              <a:lnSpc>
                <a:spcPct val="100000"/>
              </a:lnSpc>
              <a:spcBef>
                <a:spcPts val="125"/>
              </a:spcBef>
            </a:pPr>
            <a:r>
              <a:rPr sz="6400" spc="7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1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5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-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6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10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tabLst>
                <a:tab pos="2824480" algn="l"/>
                <a:tab pos="4539615" algn="l"/>
                <a:tab pos="7463790" algn="l"/>
              </a:tabLst>
            </a:pPr>
            <a:r>
              <a:rPr sz="5650" b="1" spc="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5650" b="1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EK</a:t>
            </a:r>
            <a:r>
              <a:rPr sz="5650" b="1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1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5650" b="1" spc="1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	</a:t>
            </a:r>
            <a:r>
              <a:rPr lang="en-US" sz="5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5650" b="1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5650" b="1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5650" b="1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5650" b="1" spc="-3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5650" b="1" spc="1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5650" b="1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5650" b="1" spc="-4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5905" y="8560244"/>
            <a:ext cx="2542540" cy="1727200"/>
          </a:xfrm>
          <a:custGeom>
            <a:avLst/>
            <a:gdLst/>
            <a:ahLst/>
            <a:cxnLst/>
            <a:rect l="l" t="t" r="r" b="b"/>
            <a:pathLst>
              <a:path w="2542540" h="1727200">
                <a:moveTo>
                  <a:pt x="2542082" y="1585442"/>
                </a:moveTo>
                <a:lnTo>
                  <a:pt x="2334044" y="1726755"/>
                </a:lnTo>
                <a:lnTo>
                  <a:pt x="2392400" y="1726755"/>
                </a:lnTo>
                <a:lnTo>
                  <a:pt x="2542082" y="1625079"/>
                </a:lnTo>
                <a:lnTo>
                  <a:pt x="2542082" y="1585442"/>
                </a:lnTo>
                <a:close/>
              </a:path>
              <a:path w="2542540" h="1727200">
                <a:moveTo>
                  <a:pt x="2542082" y="1189088"/>
                </a:moveTo>
                <a:lnTo>
                  <a:pt x="1750529" y="1726755"/>
                </a:lnTo>
                <a:lnTo>
                  <a:pt x="1808886" y="1726755"/>
                </a:lnTo>
                <a:lnTo>
                  <a:pt x="2542082" y="1228725"/>
                </a:lnTo>
                <a:lnTo>
                  <a:pt x="2542082" y="1189088"/>
                </a:lnTo>
                <a:close/>
              </a:path>
              <a:path w="2542540" h="1727200">
                <a:moveTo>
                  <a:pt x="2542082" y="792721"/>
                </a:moveTo>
                <a:lnTo>
                  <a:pt x="1167015" y="1726755"/>
                </a:lnTo>
                <a:lnTo>
                  <a:pt x="1225372" y="1726755"/>
                </a:lnTo>
                <a:lnTo>
                  <a:pt x="2542082" y="832358"/>
                </a:lnTo>
                <a:lnTo>
                  <a:pt x="2542082" y="792721"/>
                </a:lnTo>
                <a:close/>
              </a:path>
              <a:path w="2542540" h="1727200">
                <a:moveTo>
                  <a:pt x="2542082" y="396367"/>
                </a:moveTo>
                <a:lnTo>
                  <a:pt x="583501" y="1726755"/>
                </a:lnTo>
                <a:lnTo>
                  <a:pt x="641858" y="1726755"/>
                </a:lnTo>
                <a:lnTo>
                  <a:pt x="2542082" y="436003"/>
                </a:lnTo>
                <a:lnTo>
                  <a:pt x="2542082" y="396367"/>
                </a:lnTo>
                <a:close/>
              </a:path>
              <a:path w="2542540" h="1727200">
                <a:moveTo>
                  <a:pt x="2542082" y="0"/>
                </a:moveTo>
                <a:lnTo>
                  <a:pt x="0" y="1726755"/>
                </a:lnTo>
                <a:lnTo>
                  <a:pt x="58343" y="1726755"/>
                </a:lnTo>
                <a:lnTo>
                  <a:pt x="2542082" y="39636"/>
                </a:lnTo>
                <a:lnTo>
                  <a:pt x="2542082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1748" y="10234491"/>
            <a:ext cx="62865" cy="52705"/>
          </a:xfrm>
          <a:custGeom>
            <a:avLst/>
            <a:gdLst/>
            <a:ahLst/>
            <a:cxnLst/>
            <a:rect l="l" t="t" r="r" b="b"/>
            <a:pathLst>
              <a:path w="62865" h="52704">
                <a:moveTo>
                  <a:pt x="0" y="18422"/>
                </a:moveTo>
                <a:lnTo>
                  <a:pt x="27121" y="0"/>
                </a:lnTo>
                <a:lnTo>
                  <a:pt x="62788" y="52508"/>
                </a:lnTo>
                <a:lnTo>
                  <a:pt x="23152" y="52508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12967" y="10050261"/>
            <a:ext cx="187960" cy="236854"/>
          </a:xfrm>
          <a:custGeom>
            <a:avLst/>
            <a:gdLst/>
            <a:ahLst/>
            <a:cxnLst/>
            <a:rect l="l" t="t" r="r" b="b"/>
            <a:pathLst>
              <a:path w="187959" h="236854">
                <a:moveTo>
                  <a:pt x="0" y="18422"/>
                </a:moveTo>
                <a:lnTo>
                  <a:pt x="27121" y="0"/>
                </a:lnTo>
                <a:lnTo>
                  <a:pt x="187929" y="236737"/>
                </a:lnTo>
                <a:lnTo>
                  <a:pt x="148293" y="236737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4182" y="8392197"/>
            <a:ext cx="2503805" cy="1894839"/>
          </a:xfrm>
          <a:custGeom>
            <a:avLst/>
            <a:gdLst/>
            <a:ahLst/>
            <a:cxnLst/>
            <a:rect l="l" t="t" r="r" b="b"/>
            <a:pathLst>
              <a:path w="2503805" h="1894840">
                <a:moveTo>
                  <a:pt x="313067" y="1894801"/>
                </a:moveTo>
                <a:lnTo>
                  <a:pt x="27114" y="1473835"/>
                </a:lnTo>
                <a:lnTo>
                  <a:pt x="0" y="1492262"/>
                </a:lnTo>
                <a:lnTo>
                  <a:pt x="273431" y="1894801"/>
                </a:lnTo>
                <a:lnTo>
                  <a:pt x="313067" y="1894801"/>
                </a:lnTo>
                <a:close/>
              </a:path>
              <a:path w="2503805" h="1894840">
                <a:moveTo>
                  <a:pt x="709434" y="1894801"/>
                </a:moveTo>
                <a:lnTo>
                  <a:pt x="298335" y="1289608"/>
                </a:lnTo>
                <a:lnTo>
                  <a:pt x="271221" y="1308036"/>
                </a:lnTo>
                <a:lnTo>
                  <a:pt x="669798" y="1894801"/>
                </a:lnTo>
                <a:lnTo>
                  <a:pt x="709434" y="1894801"/>
                </a:lnTo>
                <a:close/>
              </a:path>
              <a:path w="2503805" h="1894840">
                <a:moveTo>
                  <a:pt x="1105789" y="1894801"/>
                </a:moveTo>
                <a:lnTo>
                  <a:pt x="569556" y="1105382"/>
                </a:lnTo>
                <a:lnTo>
                  <a:pt x="542442" y="1123797"/>
                </a:lnTo>
                <a:lnTo>
                  <a:pt x="1066152" y="1894801"/>
                </a:lnTo>
                <a:lnTo>
                  <a:pt x="1105789" y="1894801"/>
                </a:lnTo>
                <a:close/>
              </a:path>
              <a:path w="2503805" h="1894840">
                <a:moveTo>
                  <a:pt x="1502156" y="1894801"/>
                </a:moveTo>
                <a:lnTo>
                  <a:pt x="840778" y="921156"/>
                </a:lnTo>
                <a:lnTo>
                  <a:pt x="813650" y="939571"/>
                </a:lnTo>
                <a:lnTo>
                  <a:pt x="1462519" y="1894801"/>
                </a:lnTo>
                <a:lnTo>
                  <a:pt x="1502156" y="1894801"/>
                </a:lnTo>
                <a:close/>
              </a:path>
              <a:path w="2503805" h="1894840">
                <a:moveTo>
                  <a:pt x="1898510" y="1894801"/>
                </a:moveTo>
                <a:lnTo>
                  <a:pt x="1111999" y="736917"/>
                </a:lnTo>
                <a:lnTo>
                  <a:pt x="1084872" y="755345"/>
                </a:lnTo>
                <a:lnTo>
                  <a:pt x="1858873" y="1894801"/>
                </a:lnTo>
                <a:lnTo>
                  <a:pt x="1898510" y="1894801"/>
                </a:lnTo>
                <a:close/>
              </a:path>
              <a:path w="2503805" h="1894840">
                <a:moveTo>
                  <a:pt x="2294864" y="1894801"/>
                </a:moveTo>
                <a:lnTo>
                  <a:pt x="1383220" y="552691"/>
                </a:lnTo>
                <a:lnTo>
                  <a:pt x="1356093" y="571119"/>
                </a:lnTo>
                <a:lnTo>
                  <a:pt x="2255228" y="1894801"/>
                </a:lnTo>
                <a:lnTo>
                  <a:pt x="2294864" y="1894801"/>
                </a:lnTo>
                <a:close/>
              </a:path>
              <a:path w="2503805" h="1894840">
                <a:moveTo>
                  <a:pt x="2503805" y="1618894"/>
                </a:moveTo>
                <a:lnTo>
                  <a:pt x="1654429" y="368465"/>
                </a:lnTo>
                <a:lnTo>
                  <a:pt x="1627314" y="386880"/>
                </a:lnTo>
                <a:lnTo>
                  <a:pt x="2503805" y="1677238"/>
                </a:lnTo>
                <a:lnTo>
                  <a:pt x="2503805" y="1618894"/>
                </a:lnTo>
                <a:close/>
              </a:path>
              <a:path w="2503805" h="1894840">
                <a:moveTo>
                  <a:pt x="2503805" y="1035380"/>
                </a:moveTo>
                <a:lnTo>
                  <a:pt x="1925650" y="184226"/>
                </a:lnTo>
                <a:lnTo>
                  <a:pt x="1898535" y="202653"/>
                </a:lnTo>
                <a:lnTo>
                  <a:pt x="2503805" y="1093736"/>
                </a:lnTo>
                <a:lnTo>
                  <a:pt x="2503805" y="1035380"/>
                </a:lnTo>
                <a:close/>
              </a:path>
              <a:path w="2503805" h="1894840">
                <a:moveTo>
                  <a:pt x="2503805" y="451866"/>
                </a:moveTo>
                <a:lnTo>
                  <a:pt x="2196871" y="0"/>
                </a:lnTo>
                <a:lnTo>
                  <a:pt x="2169744" y="18427"/>
                </a:lnTo>
                <a:lnTo>
                  <a:pt x="2503805" y="510222"/>
                </a:lnTo>
                <a:lnTo>
                  <a:pt x="2503805" y="451866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62390" y="8163890"/>
            <a:ext cx="3126105" cy="2123440"/>
          </a:xfrm>
          <a:custGeom>
            <a:avLst/>
            <a:gdLst/>
            <a:ahLst/>
            <a:cxnLst/>
            <a:rect l="l" t="t" r="r" b="b"/>
            <a:pathLst>
              <a:path w="3126105" h="2123440">
                <a:moveTo>
                  <a:pt x="3125597" y="0"/>
                </a:moveTo>
                <a:lnTo>
                  <a:pt x="0" y="2123109"/>
                </a:lnTo>
                <a:lnTo>
                  <a:pt x="58343" y="2123109"/>
                </a:lnTo>
                <a:lnTo>
                  <a:pt x="3071965" y="76073"/>
                </a:lnTo>
                <a:lnTo>
                  <a:pt x="3125597" y="155016"/>
                </a:lnTo>
                <a:lnTo>
                  <a:pt x="3125597" y="96659"/>
                </a:lnTo>
                <a:lnTo>
                  <a:pt x="3099092" y="57645"/>
                </a:lnTo>
                <a:lnTo>
                  <a:pt x="3125597" y="39636"/>
                </a:lnTo>
                <a:lnTo>
                  <a:pt x="3125597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"/>
            <a:ext cx="2487930" cy="1689735"/>
          </a:xfrm>
          <a:custGeom>
            <a:avLst/>
            <a:gdLst/>
            <a:ahLst/>
            <a:cxnLst/>
            <a:rect l="l" t="t" r="r" b="b"/>
            <a:pathLst>
              <a:path w="2487930" h="1689735">
                <a:moveTo>
                  <a:pt x="153454" y="0"/>
                </a:moveTo>
                <a:lnTo>
                  <a:pt x="95097" y="0"/>
                </a:lnTo>
                <a:lnTo>
                  <a:pt x="0" y="64604"/>
                </a:lnTo>
                <a:lnTo>
                  <a:pt x="0" y="104228"/>
                </a:lnTo>
                <a:lnTo>
                  <a:pt x="153454" y="0"/>
                </a:lnTo>
                <a:close/>
              </a:path>
              <a:path w="2487930" h="1689735">
                <a:moveTo>
                  <a:pt x="736968" y="0"/>
                </a:moveTo>
                <a:lnTo>
                  <a:pt x="678611" y="0"/>
                </a:lnTo>
                <a:lnTo>
                  <a:pt x="0" y="460959"/>
                </a:lnTo>
                <a:lnTo>
                  <a:pt x="0" y="500595"/>
                </a:lnTo>
                <a:lnTo>
                  <a:pt x="736968" y="0"/>
                </a:lnTo>
                <a:close/>
              </a:path>
              <a:path w="2487930" h="1689735">
                <a:moveTo>
                  <a:pt x="1320482" y="0"/>
                </a:moveTo>
                <a:lnTo>
                  <a:pt x="1262126" y="0"/>
                </a:lnTo>
                <a:lnTo>
                  <a:pt x="0" y="857313"/>
                </a:lnTo>
                <a:lnTo>
                  <a:pt x="0" y="896950"/>
                </a:lnTo>
                <a:lnTo>
                  <a:pt x="1320482" y="0"/>
                </a:lnTo>
                <a:close/>
              </a:path>
              <a:path w="2487930" h="1689735">
                <a:moveTo>
                  <a:pt x="1903996" y="0"/>
                </a:moveTo>
                <a:lnTo>
                  <a:pt x="1845640" y="0"/>
                </a:lnTo>
                <a:lnTo>
                  <a:pt x="0" y="1253680"/>
                </a:lnTo>
                <a:lnTo>
                  <a:pt x="0" y="1293317"/>
                </a:lnTo>
                <a:lnTo>
                  <a:pt x="1903996" y="0"/>
                </a:lnTo>
                <a:close/>
              </a:path>
              <a:path w="2487930" h="1689735">
                <a:moveTo>
                  <a:pt x="2487498" y="0"/>
                </a:moveTo>
                <a:lnTo>
                  <a:pt x="2429154" y="0"/>
                </a:lnTo>
                <a:lnTo>
                  <a:pt x="0" y="1650034"/>
                </a:lnTo>
                <a:lnTo>
                  <a:pt x="0" y="1689671"/>
                </a:lnTo>
                <a:lnTo>
                  <a:pt x="248749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85114"/>
            <a:ext cx="84455" cy="142875"/>
          </a:xfrm>
          <a:custGeom>
            <a:avLst/>
            <a:gdLst/>
            <a:ahLst/>
            <a:cxnLst/>
            <a:rect l="l" t="t" r="r" b="b"/>
            <a:pathLst>
              <a:path w="84455" h="142875">
                <a:moveTo>
                  <a:pt x="0" y="0"/>
                </a:moveTo>
                <a:lnTo>
                  <a:pt x="84180" y="123928"/>
                </a:lnTo>
                <a:lnTo>
                  <a:pt x="57058" y="142351"/>
                </a:lnTo>
                <a:lnTo>
                  <a:pt x="0" y="58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"/>
            <a:ext cx="2525395" cy="1843405"/>
          </a:xfrm>
          <a:custGeom>
            <a:avLst/>
            <a:gdLst/>
            <a:ahLst/>
            <a:cxnLst/>
            <a:rect l="l" t="t" r="r" b="b"/>
            <a:pathLst>
              <a:path w="2525395" h="1843405">
                <a:moveTo>
                  <a:pt x="355396" y="1824812"/>
                </a:moveTo>
                <a:lnTo>
                  <a:pt x="0" y="1301597"/>
                </a:lnTo>
                <a:lnTo>
                  <a:pt x="0" y="1359954"/>
                </a:lnTo>
                <a:lnTo>
                  <a:pt x="328269" y="1843227"/>
                </a:lnTo>
                <a:lnTo>
                  <a:pt x="355396" y="1824812"/>
                </a:lnTo>
                <a:close/>
              </a:path>
              <a:path w="2525395" h="1843405">
                <a:moveTo>
                  <a:pt x="626605" y="1640573"/>
                </a:moveTo>
                <a:lnTo>
                  <a:pt x="0" y="718083"/>
                </a:lnTo>
                <a:lnTo>
                  <a:pt x="0" y="776439"/>
                </a:lnTo>
                <a:lnTo>
                  <a:pt x="599490" y="1659001"/>
                </a:lnTo>
                <a:lnTo>
                  <a:pt x="626605" y="1640573"/>
                </a:lnTo>
                <a:close/>
              </a:path>
              <a:path w="2525395" h="1843405">
                <a:moveTo>
                  <a:pt x="897826" y="1456347"/>
                </a:moveTo>
                <a:lnTo>
                  <a:pt x="0" y="134569"/>
                </a:lnTo>
                <a:lnTo>
                  <a:pt x="0" y="192925"/>
                </a:lnTo>
                <a:lnTo>
                  <a:pt x="870712" y="1474774"/>
                </a:lnTo>
                <a:lnTo>
                  <a:pt x="897826" y="1456347"/>
                </a:lnTo>
                <a:close/>
              </a:path>
              <a:path w="2525395" h="1843405">
                <a:moveTo>
                  <a:pt x="1169047" y="1272120"/>
                </a:moveTo>
                <a:lnTo>
                  <a:pt x="304939" y="0"/>
                </a:lnTo>
                <a:lnTo>
                  <a:pt x="265303" y="0"/>
                </a:lnTo>
                <a:lnTo>
                  <a:pt x="1141933" y="1290535"/>
                </a:lnTo>
                <a:lnTo>
                  <a:pt x="1169047" y="1272120"/>
                </a:lnTo>
                <a:close/>
              </a:path>
              <a:path w="2525395" h="1843405">
                <a:moveTo>
                  <a:pt x="1440268" y="1087882"/>
                </a:moveTo>
                <a:lnTo>
                  <a:pt x="701294" y="0"/>
                </a:lnTo>
                <a:lnTo>
                  <a:pt x="661657" y="0"/>
                </a:lnTo>
                <a:lnTo>
                  <a:pt x="1413141" y="1106309"/>
                </a:lnTo>
                <a:lnTo>
                  <a:pt x="1440268" y="1087882"/>
                </a:lnTo>
                <a:close/>
              </a:path>
              <a:path w="2525395" h="1843405">
                <a:moveTo>
                  <a:pt x="1711490" y="903655"/>
                </a:moveTo>
                <a:lnTo>
                  <a:pt x="1097661" y="0"/>
                </a:lnTo>
                <a:lnTo>
                  <a:pt x="1058024" y="0"/>
                </a:lnTo>
                <a:lnTo>
                  <a:pt x="1684362" y="922083"/>
                </a:lnTo>
                <a:lnTo>
                  <a:pt x="1711490" y="903655"/>
                </a:lnTo>
                <a:close/>
              </a:path>
              <a:path w="2525395" h="1843405">
                <a:moveTo>
                  <a:pt x="1982711" y="719429"/>
                </a:moveTo>
                <a:lnTo>
                  <a:pt x="1494015" y="0"/>
                </a:lnTo>
                <a:lnTo>
                  <a:pt x="1454378" y="0"/>
                </a:lnTo>
                <a:lnTo>
                  <a:pt x="1955584" y="737844"/>
                </a:lnTo>
                <a:lnTo>
                  <a:pt x="1982711" y="719429"/>
                </a:lnTo>
                <a:close/>
              </a:path>
              <a:path w="2525395" h="1843405">
                <a:moveTo>
                  <a:pt x="2253919" y="535203"/>
                </a:moveTo>
                <a:lnTo>
                  <a:pt x="1890382" y="0"/>
                </a:lnTo>
                <a:lnTo>
                  <a:pt x="1850745" y="0"/>
                </a:lnTo>
                <a:lnTo>
                  <a:pt x="2226805" y="553618"/>
                </a:lnTo>
                <a:lnTo>
                  <a:pt x="2253919" y="535203"/>
                </a:lnTo>
                <a:close/>
              </a:path>
              <a:path w="2525395" h="1843405">
                <a:moveTo>
                  <a:pt x="2525141" y="350964"/>
                </a:moveTo>
                <a:lnTo>
                  <a:pt x="2286736" y="0"/>
                </a:lnTo>
                <a:lnTo>
                  <a:pt x="2247100" y="0"/>
                </a:lnTo>
                <a:lnTo>
                  <a:pt x="2498026" y="369392"/>
                </a:lnTo>
                <a:lnTo>
                  <a:pt x="2525141" y="35096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3470" y="0"/>
            <a:ext cx="153035" cy="185420"/>
          </a:xfrm>
          <a:custGeom>
            <a:avLst/>
            <a:gdLst/>
            <a:ahLst/>
            <a:cxnLst/>
            <a:rect l="l" t="t" r="r" b="b"/>
            <a:pathLst>
              <a:path w="153035" h="185420">
                <a:moveTo>
                  <a:pt x="0" y="0"/>
                </a:moveTo>
                <a:lnTo>
                  <a:pt x="39636" y="0"/>
                </a:lnTo>
                <a:lnTo>
                  <a:pt x="152899" y="166743"/>
                </a:lnTo>
                <a:lnTo>
                  <a:pt x="125777" y="1851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"/>
            <a:ext cx="3071495" cy="2086610"/>
          </a:xfrm>
          <a:custGeom>
            <a:avLst/>
            <a:gdLst/>
            <a:ahLst/>
            <a:cxnLst/>
            <a:rect l="l" t="t" r="r" b="b"/>
            <a:pathLst>
              <a:path w="3071495" h="2086610">
                <a:moveTo>
                  <a:pt x="3071012" y="0"/>
                </a:moveTo>
                <a:lnTo>
                  <a:pt x="3041840" y="0"/>
                </a:lnTo>
                <a:lnTo>
                  <a:pt x="3039821" y="0"/>
                </a:lnTo>
                <a:lnTo>
                  <a:pt x="3012668" y="0"/>
                </a:lnTo>
                <a:lnTo>
                  <a:pt x="0" y="2046401"/>
                </a:lnTo>
                <a:lnTo>
                  <a:pt x="0" y="2086038"/>
                </a:lnTo>
                <a:lnTo>
                  <a:pt x="307101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1597" y="1747075"/>
            <a:ext cx="1875789" cy="722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>
              <a:lnSpc>
                <a:spcPts val="2880"/>
              </a:lnSpc>
            </a:pPr>
            <a:r>
              <a:rPr sz="2550" spc="1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NAMA</a:t>
            </a:r>
            <a:endParaRPr sz="25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300">
              <a:latin typeface="Cambria" panose="02040503050406030204"/>
              <a:cs typeface="Cambria" panose="02040503050406030204"/>
            </a:endParaRPr>
          </a:p>
          <a:p>
            <a:pPr marL="361950" indent="-362585">
              <a:lnSpc>
                <a:spcPct val="117000"/>
              </a:lnSpc>
              <a:spcBef>
                <a:spcPts val="1995"/>
              </a:spcBef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Semua</a:t>
            </a:r>
            <a:r>
              <a:rPr sz="22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Anggota </a:t>
            </a:r>
            <a:r>
              <a:rPr sz="2250" spc="-4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Kelompok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450">
              <a:latin typeface="Cambria" panose="02040503050406030204"/>
              <a:cs typeface="Cambria" panose="02040503050406030204"/>
            </a:endParaRPr>
          </a:p>
          <a:p>
            <a:pPr marL="361950" indent="-362585">
              <a:lnSpc>
                <a:spcPct val="117000"/>
              </a:lnSpc>
              <a:spcBef>
                <a:spcPts val="5"/>
              </a:spcBef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Semua</a:t>
            </a:r>
            <a:r>
              <a:rPr sz="22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Anggota </a:t>
            </a:r>
            <a:r>
              <a:rPr sz="2250" spc="-4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Kelompok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450">
              <a:latin typeface="Cambria" panose="02040503050406030204"/>
              <a:cs typeface="Cambria" panose="02040503050406030204"/>
            </a:endParaRPr>
          </a:p>
          <a:p>
            <a:pPr marL="361950" indent="-362585">
              <a:lnSpc>
                <a:spcPct val="117000"/>
              </a:lnSpc>
              <a:spcBef>
                <a:spcPts val="5"/>
              </a:spcBef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Semua</a:t>
            </a:r>
            <a:r>
              <a:rPr sz="22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Anggota </a:t>
            </a:r>
            <a:r>
              <a:rPr sz="2250" spc="-4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Kelompok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450">
              <a:latin typeface="Cambria" panose="02040503050406030204"/>
              <a:cs typeface="Cambria" panose="02040503050406030204"/>
            </a:endParaRPr>
          </a:p>
          <a:p>
            <a:pPr marL="361950" indent="-362585">
              <a:lnSpc>
                <a:spcPct val="117000"/>
              </a:lnSpc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Semua</a:t>
            </a:r>
            <a:r>
              <a:rPr sz="22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Anggota </a:t>
            </a:r>
            <a:r>
              <a:rPr sz="2250" spc="-4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Kelompok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Cambria" panose="02040503050406030204"/>
              <a:cs typeface="Cambria" panose="02040503050406030204"/>
            </a:endParaRPr>
          </a:p>
          <a:p>
            <a:pPr marL="361950" indent="-362585">
              <a:lnSpc>
                <a:spcPct val="117000"/>
              </a:lnSpc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Semua</a:t>
            </a:r>
            <a:r>
              <a:rPr sz="22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Anggota </a:t>
            </a:r>
            <a:r>
              <a:rPr sz="2250" spc="-4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Kelompok</a:t>
            </a:r>
            <a:endParaRPr sz="22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982" y="1528000"/>
            <a:ext cx="1677670" cy="744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0"/>
              </a:lnSpc>
            </a:pPr>
            <a:r>
              <a:rPr sz="25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TANGGAL/</a:t>
            </a:r>
            <a:endParaRPr sz="25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5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WAKTU</a:t>
            </a:r>
            <a:endParaRPr sz="25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8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250" spc="-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2250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22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/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50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09:</a:t>
            </a:r>
            <a:r>
              <a:rPr sz="22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00</a:t>
            </a:r>
            <a:r>
              <a:rPr sz="22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WIB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mbria" panose="02040503050406030204"/>
              <a:cs typeface="Cambria" panose="02040503050406030204"/>
            </a:endParaRPr>
          </a:p>
          <a:p>
            <a:pPr marL="59690">
              <a:lnSpc>
                <a:spcPct val="100000"/>
              </a:lnSpc>
            </a:pPr>
            <a:r>
              <a:rPr sz="2250" spc="-4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250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/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50" spc="-4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225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2250" spc="-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: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225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2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mbria" panose="02040503050406030204"/>
              <a:cs typeface="Cambria" panose="02040503050406030204"/>
            </a:endParaRPr>
          </a:p>
          <a:p>
            <a:pPr marL="41275">
              <a:lnSpc>
                <a:spcPct val="100000"/>
              </a:lnSpc>
            </a:pP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250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/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50" spc="-4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225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2250" spc="-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: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225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2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mbria" panose="02040503050406030204"/>
              <a:cs typeface="Cambria" panose="02040503050406030204"/>
            </a:endParaRPr>
          </a:p>
          <a:p>
            <a:pPr marL="40640">
              <a:lnSpc>
                <a:spcPct val="100000"/>
              </a:lnSpc>
            </a:pP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1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5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250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/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50" spc="-4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225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2250" spc="-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: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225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2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mbria" panose="02040503050406030204"/>
              <a:cs typeface="Cambria" panose="02040503050406030204"/>
            </a:endParaRPr>
          </a:p>
          <a:p>
            <a:pPr marL="48260">
              <a:lnSpc>
                <a:spcPct val="100000"/>
              </a:lnSpc>
            </a:pP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3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7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2250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22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-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2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/</a:t>
            </a:r>
            <a:endParaRPr sz="22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50" spc="-4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225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2250" spc="-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:</a:t>
            </a:r>
            <a:r>
              <a:rPr sz="2250" spc="-20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3</a:t>
            </a:r>
            <a:r>
              <a:rPr sz="225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0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22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2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endParaRPr sz="22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02216" y="1747075"/>
            <a:ext cx="4699000" cy="702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80"/>
              </a:lnSpc>
            </a:pPr>
            <a:r>
              <a:rPr sz="2550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PEKERJAAN</a:t>
            </a:r>
            <a:endParaRPr sz="25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383000"/>
              </a:lnSpc>
              <a:spcBef>
                <a:spcPts val="240"/>
              </a:spcBef>
            </a:pP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Menentukan </a:t>
            </a:r>
            <a:r>
              <a:rPr sz="2250" spc="-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Tema</a:t>
            </a:r>
            <a:r>
              <a:rPr sz="2250" spc="-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Design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Aplikasi 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HCI </a:t>
            </a:r>
            <a:r>
              <a:rPr sz="2250" spc="-48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Menentukan </a:t>
            </a:r>
            <a:r>
              <a:rPr sz="2250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Topik</a:t>
            </a:r>
            <a:r>
              <a:rPr sz="2250" spc="-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dan </a:t>
            </a:r>
            <a:r>
              <a:rPr sz="2250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Konsep</a:t>
            </a:r>
            <a:r>
              <a:rPr sz="2250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Design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Mulai</a:t>
            </a:r>
            <a:r>
              <a:rPr sz="22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Mengerjakan</a:t>
            </a:r>
            <a:r>
              <a:rPr sz="22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Design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Aplikasi </a:t>
            </a:r>
            <a:r>
              <a:rPr sz="22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Mengerjakan</a:t>
            </a:r>
            <a:r>
              <a:rPr sz="22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Design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Aplikasi </a:t>
            </a:r>
            <a:r>
              <a:rPr sz="22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Mengerjakan</a:t>
            </a:r>
            <a:r>
              <a:rPr sz="22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PPT</a:t>
            </a:r>
            <a:r>
              <a:rPr sz="225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Presentasi</a:t>
            </a:r>
            <a:endParaRPr sz="225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91911"/>
              </p:ext>
            </p:extLst>
          </p:nvPr>
        </p:nvGraphicFramePr>
        <p:xfrm>
          <a:off x="2667870" y="1104578"/>
          <a:ext cx="12869320" cy="8077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4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8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 dirty="0">
                        <a:solidFill>
                          <a:schemeClr val="bg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307464" y="17045"/>
            <a:ext cx="11516995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19170" algn="l"/>
                <a:tab pos="7720330" algn="l"/>
              </a:tabLst>
            </a:pPr>
            <a:r>
              <a:rPr sz="5650" b="1" spc="15" dirty="0">
                <a:latin typeface="Cambria" panose="02040503050406030204"/>
                <a:cs typeface="Cambria" panose="02040503050406030204"/>
              </a:rPr>
              <a:t>LAPORAN	</a:t>
            </a:r>
            <a:r>
              <a:rPr sz="5650" b="1" spc="35" dirty="0">
                <a:latin typeface="Cambria" panose="02040503050406030204"/>
                <a:cs typeface="Cambria" panose="02040503050406030204"/>
              </a:rPr>
              <a:t>PEKERJAAN	</a:t>
            </a:r>
            <a:r>
              <a:rPr sz="5650" b="1" spc="-55" dirty="0">
                <a:latin typeface="Cambria" panose="02040503050406030204"/>
                <a:cs typeface="Cambria" panose="02040503050406030204"/>
              </a:rPr>
              <a:t>KELOMPOK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7652" y="9587548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965075" y="9400254"/>
            <a:ext cx="12017375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Proses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design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aplikasi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menggunakan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aplikasi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canva,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dengan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fitur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share</a:t>
            </a:r>
            <a:r>
              <a:rPr sz="2550" spc="2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linknya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91509" y="0"/>
            <a:ext cx="3096895" cy="3285490"/>
          </a:xfrm>
          <a:custGeom>
            <a:avLst/>
            <a:gdLst/>
            <a:ahLst/>
            <a:cxnLst/>
            <a:rect l="l" t="t" r="r" b="b"/>
            <a:pathLst>
              <a:path w="3096894" h="3285490">
                <a:moveTo>
                  <a:pt x="2258259" y="3285109"/>
                </a:moveTo>
                <a:lnTo>
                  <a:pt x="2208055" y="3284567"/>
                </a:lnTo>
                <a:lnTo>
                  <a:pt x="2158072" y="3282944"/>
                </a:lnTo>
                <a:lnTo>
                  <a:pt x="2108280" y="3280245"/>
                </a:lnTo>
                <a:lnTo>
                  <a:pt x="2058692" y="3276476"/>
                </a:lnTo>
                <a:lnTo>
                  <a:pt x="2009322" y="3271643"/>
                </a:lnTo>
                <a:lnTo>
                  <a:pt x="1960184" y="3265750"/>
                </a:lnTo>
                <a:lnTo>
                  <a:pt x="1911290" y="3258804"/>
                </a:lnTo>
                <a:lnTo>
                  <a:pt x="1862655" y="3250809"/>
                </a:lnTo>
                <a:lnTo>
                  <a:pt x="1814293" y="3241772"/>
                </a:lnTo>
                <a:lnTo>
                  <a:pt x="1766217" y="3231697"/>
                </a:lnTo>
                <a:lnTo>
                  <a:pt x="1718441" y="3220591"/>
                </a:lnTo>
                <a:lnTo>
                  <a:pt x="1670979" y="3208458"/>
                </a:lnTo>
                <a:lnTo>
                  <a:pt x="1623843" y="3195304"/>
                </a:lnTo>
                <a:lnTo>
                  <a:pt x="1577049" y="3181135"/>
                </a:lnTo>
                <a:lnTo>
                  <a:pt x="1530610" y="3165956"/>
                </a:lnTo>
                <a:lnTo>
                  <a:pt x="1484414" y="3149725"/>
                </a:lnTo>
                <a:lnTo>
                  <a:pt x="1438850" y="3132589"/>
                </a:lnTo>
                <a:lnTo>
                  <a:pt x="1393557" y="3114412"/>
                </a:lnTo>
                <a:lnTo>
                  <a:pt x="1348673" y="3095247"/>
                </a:lnTo>
                <a:lnTo>
                  <a:pt x="1304213" y="3075099"/>
                </a:lnTo>
                <a:lnTo>
                  <a:pt x="1260190" y="3053974"/>
                </a:lnTo>
                <a:lnTo>
                  <a:pt x="1216617" y="3031877"/>
                </a:lnTo>
                <a:lnTo>
                  <a:pt x="1173508" y="3008814"/>
                </a:lnTo>
                <a:lnTo>
                  <a:pt x="1130877" y="2984789"/>
                </a:lnTo>
                <a:lnTo>
                  <a:pt x="1088738" y="2959810"/>
                </a:lnTo>
                <a:lnTo>
                  <a:pt x="1047105" y="2933880"/>
                </a:lnTo>
                <a:lnTo>
                  <a:pt x="1005990" y="2907005"/>
                </a:lnTo>
                <a:lnTo>
                  <a:pt x="965408" y="2879192"/>
                </a:lnTo>
                <a:lnTo>
                  <a:pt x="925373" y="2850445"/>
                </a:lnTo>
                <a:lnTo>
                  <a:pt x="885898" y="2820769"/>
                </a:lnTo>
                <a:lnTo>
                  <a:pt x="846997" y="2790171"/>
                </a:lnTo>
                <a:lnTo>
                  <a:pt x="808683" y="2758656"/>
                </a:lnTo>
                <a:lnTo>
                  <a:pt x="770970" y="2726228"/>
                </a:lnTo>
                <a:lnTo>
                  <a:pt x="733846" y="2692869"/>
                </a:lnTo>
                <a:lnTo>
                  <a:pt x="697404" y="2658660"/>
                </a:lnTo>
                <a:lnTo>
                  <a:pt x="661577" y="2623530"/>
                </a:lnTo>
                <a:lnTo>
                  <a:pt x="626447" y="2587703"/>
                </a:lnTo>
                <a:lnTo>
                  <a:pt x="592212" y="2551234"/>
                </a:lnTo>
                <a:lnTo>
                  <a:pt x="558879" y="2514137"/>
                </a:lnTo>
                <a:lnTo>
                  <a:pt x="526451" y="2476424"/>
                </a:lnTo>
                <a:lnTo>
                  <a:pt x="494936" y="2438110"/>
                </a:lnTo>
                <a:lnTo>
                  <a:pt x="464338" y="2399209"/>
                </a:lnTo>
                <a:lnTo>
                  <a:pt x="434662" y="2359734"/>
                </a:lnTo>
                <a:lnTo>
                  <a:pt x="405915" y="2319698"/>
                </a:lnTo>
                <a:lnTo>
                  <a:pt x="378102" y="2279117"/>
                </a:lnTo>
                <a:lnTo>
                  <a:pt x="351227" y="2238002"/>
                </a:lnTo>
                <a:lnTo>
                  <a:pt x="325297" y="2196369"/>
                </a:lnTo>
                <a:lnTo>
                  <a:pt x="300318" y="2154230"/>
                </a:lnTo>
                <a:lnTo>
                  <a:pt x="276293" y="2111599"/>
                </a:lnTo>
                <a:lnTo>
                  <a:pt x="253230" y="2068490"/>
                </a:lnTo>
                <a:lnTo>
                  <a:pt x="231133" y="2024917"/>
                </a:lnTo>
                <a:lnTo>
                  <a:pt x="210008" y="1980894"/>
                </a:lnTo>
                <a:lnTo>
                  <a:pt x="189860" y="1936433"/>
                </a:lnTo>
                <a:lnTo>
                  <a:pt x="170695" y="1891550"/>
                </a:lnTo>
                <a:lnTo>
                  <a:pt x="152518" y="1846257"/>
                </a:lnTo>
                <a:lnTo>
                  <a:pt x="135335" y="1800568"/>
                </a:lnTo>
                <a:lnTo>
                  <a:pt x="119151" y="1754497"/>
                </a:lnTo>
                <a:lnTo>
                  <a:pt x="103972" y="1708058"/>
                </a:lnTo>
                <a:lnTo>
                  <a:pt x="89803" y="1661263"/>
                </a:lnTo>
                <a:lnTo>
                  <a:pt x="76649" y="1614128"/>
                </a:lnTo>
                <a:lnTo>
                  <a:pt x="64516" y="1566666"/>
                </a:lnTo>
                <a:lnTo>
                  <a:pt x="53409" y="1518890"/>
                </a:lnTo>
                <a:lnTo>
                  <a:pt x="43335" y="1470814"/>
                </a:lnTo>
                <a:lnTo>
                  <a:pt x="34298" y="1422452"/>
                </a:lnTo>
                <a:lnTo>
                  <a:pt x="26303" y="1373817"/>
                </a:lnTo>
                <a:lnTo>
                  <a:pt x="19357" y="1324923"/>
                </a:lnTo>
                <a:lnTo>
                  <a:pt x="13464" y="1275785"/>
                </a:lnTo>
                <a:lnTo>
                  <a:pt x="8631" y="1226414"/>
                </a:lnTo>
                <a:lnTo>
                  <a:pt x="4862" y="1176827"/>
                </a:lnTo>
                <a:lnTo>
                  <a:pt x="2147" y="1126552"/>
                </a:lnTo>
                <a:lnTo>
                  <a:pt x="537" y="1076817"/>
                </a:lnTo>
                <a:lnTo>
                  <a:pt x="0" y="1026893"/>
                </a:lnTo>
                <a:lnTo>
                  <a:pt x="540" y="976734"/>
                </a:lnTo>
                <a:lnTo>
                  <a:pt x="2163" y="926752"/>
                </a:lnTo>
                <a:lnTo>
                  <a:pt x="4862" y="876960"/>
                </a:lnTo>
                <a:lnTo>
                  <a:pt x="8631" y="827372"/>
                </a:lnTo>
                <a:lnTo>
                  <a:pt x="13464" y="778002"/>
                </a:lnTo>
                <a:lnTo>
                  <a:pt x="19357" y="728863"/>
                </a:lnTo>
                <a:lnTo>
                  <a:pt x="26303" y="679970"/>
                </a:lnTo>
                <a:lnTo>
                  <a:pt x="34298" y="631335"/>
                </a:lnTo>
                <a:lnTo>
                  <a:pt x="43335" y="582973"/>
                </a:lnTo>
                <a:lnTo>
                  <a:pt x="53409" y="534897"/>
                </a:lnTo>
                <a:lnTo>
                  <a:pt x="64516" y="487121"/>
                </a:lnTo>
                <a:lnTo>
                  <a:pt x="76649" y="439658"/>
                </a:lnTo>
                <a:lnTo>
                  <a:pt x="89803" y="392523"/>
                </a:lnTo>
                <a:lnTo>
                  <a:pt x="103972" y="345729"/>
                </a:lnTo>
                <a:lnTo>
                  <a:pt x="119151" y="299289"/>
                </a:lnTo>
                <a:lnTo>
                  <a:pt x="135335" y="253218"/>
                </a:lnTo>
                <a:lnTo>
                  <a:pt x="152518" y="207530"/>
                </a:lnTo>
                <a:lnTo>
                  <a:pt x="170695" y="162237"/>
                </a:lnTo>
                <a:lnTo>
                  <a:pt x="189860" y="117353"/>
                </a:lnTo>
                <a:lnTo>
                  <a:pt x="210008" y="72893"/>
                </a:lnTo>
                <a:lnTo>
                  <a:pt x="231133" y="28869"/>
                </a:lnTo>
                <a:lnTo>
                  <a:pt x="245773" y="0"/>
                </a:lnTo>
                <a:lnTo>
                  <a:pt x="399419" y="0"/>
                </a:lnTo>
                <a:lnTo>
                  <a:pt x="378673" y="38239"/>
                </a:lnTo>
                <a:lnTo>
                  <a:pt x="356477" y="81514"/>
                </a:lnTo>
                <a:lnTo>
                  <a:pt x="335301" y="125264"/>
                </a:lnTo>
                <a:lnTo>
                  <a:pt x="315153" y="169476"/>
                </a:lnTo>
                <a:lnTo>
                  <a:pt x="296039" y="214134"/>
                </a:lnTo>
                <a:lnTo>
                  <a:pt x="277964" y="259223"/>
                </a:lnTo>
                <a:lnTo>
                  <a:pt x="260936" y="304728"/>
                </a:lnTo>
                <a:lnTo>
                  <a:pt x="244961" y="350633"/>
                </a:lnTo>
                <a:lnTo>
                  <a:pt x="230044" y="396924"/>
                </a:lnTo>
                <a:lnTo>
                  <a:pt x="216193" y="443586"/>
                </a:lnTo>
                <a:lnTo>
                  <a:pt x="203414" y="490602"/>
                </a:lnTo>
                <a:lnTo>
                  <a:pt x="191712" y="537959"/>
                </a:lnTo>
                <a:lnTo>
                  <a:pt x="181095" y="585640"/>
                </a:lnTo>
                <a:lnTo>
                  <a:pt x="171569" y="633632"/>
                </a:lnTo>
                <a:lnTo>
                  <a:pt x="163139" y="681917"/>
                </a:lnTo>
                <a:lnTo>
                  <a:pt x="155813" y="730483"/>
                </a:lnTo>
                <a:lnTo>
                  <a:pt x="149597" y="779312"/>
                </a:lnTo>
                <a:lnTo>
                  <a:pt x="144496" y="828391"/>
                </a:lnTo>
                <a:lnTo>
                  <a:pt x="140519" y="877703"/>
                </a:lnTo>
                <a:lnTo>
                  <a:pt x="137669" y="927235"/>
                </a:lnTo>
                <a:lnTo>
                  <a:pt x="135955" y="976970"/>
                </a:lnTo>
                <a:lnTo>
                  <a:pt x="135383" y="1026981"/>
                </a:lnTo>
                <a:lnTo>
                  <a:pt x="135963" y="1077052"/>
                </a:lnTo>
                <a:lnTo>
                  <a:pt x="137697" y="1127035"/>
                </a:lnTo>
                <a:lnTo>
                  <a:pt x="140519" y="1176083"/>
                </a:lnTo>
                <a:lnTo>
                  <a:pt x="144496" y="1225396"/>
                </a:lnTo>
                <a:lnTo>
                  <a:pt x="149597" y="1274474"/>
                </a:lnTo>
                <a:lnTo>
                  <a:pt x="155813" y="1323304"/>
                </a:lnTo>
                <a:lnTo>
                  <a:pt x="163139" y="1371869"/>
                </a:lnTo>
                <a:lnTo>
                  <a:pt x="171569" y="1420155"/>
                </a:lnTo>
                <a:lnTo>
                  <a:pt x="181095" y="1468146"/>
                </a:lnTo>
                <a:lnTo>
                  <a:pt x="191712" y="1515828"/>
                </a:lnTo>
                <a:lnTo>
                  <a:pt x="203414" y="1563184"/>
                </a:lnTo>
                <a:lnTo>
                  <a:pt x="216193" y="1610201"/>
                </a:lnTo>
                <a:lnTo>
                  <a:pt x="230044" y="1656862"/>
                </a:lnTo>
                <a:lnTo>
                  <a:pt x="244961" y="1703153"/>
                </a:lnTo>
                <a:lnTo>
                  <a:pt x="260936" y="1749059"/>
                </a:lnTo>
                <a:lnTo>
                  <a:pt x="277964" y="1794563"/>
                </a:lnTo>
                <a:lnTo>
                  <a:pt x="296039" y="1839652"/>
                </a:lnTo>
                <a:lnTo>
                  <a:pt x="315153" y="1884311"/>
                </a:lnTo>
                <a:lnTo>
                  <a:pt x="335301" y="1928522"/>
                </a:lnTo>
                <a:lnTo>
                  <a:pt x="356477" y="1972273"/>
                </a:lnTo>
                <a:lnTo>
                  <a:pt x="378673" y="2015547"/>
                </a:lnTo>
                <a:lnTo>
                  <a:pt x="401884" y="2058330"/>
                </a:lnTo>
                <a:lnTo>
                  <a:pt x="426103" y="2100605"/>
                </a:lnTo>
                <a:lnTo>
                  <a:pt x="451324" y="2142359"/>
                </a:lnTo>
                <a:lnTo>
                  <a:pt x="477541" y="2183576"/>
                </a:lnTo>
                <a:lnTo>
                  <a:pt x="504747" y="2224241"/>
                </a:lnTo>
                <a:lnTo>
                  <a:pt x="532936" y="2264338"/>
                </a:lnTo>
                <a:lnTo>
                  <a:pt x="562102" y="2303852"/>
                </a:lnTo>
                <a:lnTo>
                  <a:pt x="592238" y="2342769"/>
                </a:lnTo>
                <a:lnTo>
                  <a:pt x="623337" y="2381073"/>
                </a:lnTo>
                <a:lnTo>
                  <a:pt x="655395" y="2418749"/>
                </a:lnTo>
                <a:lnTo>
                  <a:pt x="688403" y="2455782"/>
                </a:lnTo>
                <a:lnTo>
                  <a:pt x="722357" y="2492157"/>
                </a:lnTo>
                <a:lnTo>
                  <a:pt x="757249" y="2527858"/>
                </a:lnTo>
                <a:lnTo>
                  <a:pt x="792950" y="2562750"/>
                </a:lnTo>
                <a:lnTo>
                  <a:pt x="829325" y="2596703"/>
                </a:lnTo>
                <a:lnTo>
                  <a:pt x="866358" y="2629712"/>
                </a:lnTo>
                <a:lnTo>
                  <a:pt x="904034" y="2661769"/>
                </a:lnTo>
                <a:lnTo>
                  <a:pt x="942370" y="2692895"/>
                </a:lnTo>
                <a:lnTo>
                  <a:pt x="981255" y="2723005"/>
                </a:lnTo>
                <a:lnTo>
                  <a:pt x="1020769" y="2752171"/>
                </a:lnTo>
                <a:lnTo>
                  <a:pt x="1060866" y="2780360"/>
                </a:lnTo>
                <a:lnTo>
                  <a:pt x="1101531" y="2807566"/>
                </a:lnTo>
                <a:lnTo>
                  <a:pt x="1142748" y="2833783"/>
                </a:lnTo>
                <a:lnTo>
                  <a:pt x="1184502" y="2859004"/>
                </a:lnTo>
                <a:lnTo>
                  <a:pt x="1226777" y="2883223"/>
                </a:lnTo>
                <a:lnTo>
                  <a:pt x="1269560" y="2906434"/>
                </a:lnTo>
                <a:lnTo>
                  <a:pt x="1312834" y="2928630"/>
                </a:lnTo>
                <a:lnTo>
                  <a:pt x="1356585" y="2949806"/>
                </a:lnTo>
                <a:lnTo>
                  <a:pt x="1400796" y="2969954"/>
                </a:lnTo>
                <a:lnTo>
                  <a:pt x="1445454" y="2989068"/>
                </a:lnTo>
                <a:lnTo>
                  <a:pt x="1490543" y="3007143"/>
                </a:lnTo>
                <a:lnTo>
                  <a:pt x="1536048" y="3024171"/>
                </a:lnTo>
                <a:lnTo>
                  <a:pt x="1581954" y="3040146"/>
                </a:lnTo>
                <a:lnTo>
                  <a:pt x="1628245" y="3055063"/>
                </a:lnTo>
                <a:lnTo>
                  <a:pt x="1674906" y="3068914"/>
                </a:lnTo>
                <a:lnTo>
                  <a:pt x="1721923" y="3081693"/>
                </a:lnTo>
                <a:lnTo>
                  <a:pt x="1769279" y="3093395"/>
                </a:lnTo>
                <a:lnTo>
                  <a:pt x="1816961" y="3104012"/>
                </a:lnTo>
                <a:lnTo>
                  <a:pt x="1864952" y="3113538"/>
                </a:lnTo>
                <a:lnTo>
                  <a:pt x="1913238" y="3121968"/>
                </a:lnTo>
                <a:lnTo>
                  <a:pt x="1961803" y="3129294"/>
                </a:lnTo>
                <a:lnTo>
                  <a:pt x="2010633" y="3135510"/>
                </a:lnTo>
                <a:lnTo>
                  <a:pt x="2059711" y="3140610"/>
                </a:lnTo>
                <a:lnTo>
                  <a:pt x="2109024" y="3144588"/>
                </a:lnTo>
                <a:lnTo>
                  <a:pt x="2158555" y="3147438"/>
                </a:lnTo>
                <a:lnTo>
                  <a:pt x="2208290" y="3149152"/>
                </a:lnTo>
                <a:lnTo>
                  <a:pt x="2258214" y="3149725"/>
                </a:lnTo>
                <a:lnTo>
                  <a:pt x="2967041" y="3149725"/>
                </a:lnTo>
                <a:lnTo>
                  <a:pt x="2258259" y="3285109"/>
                </a:lnTo>
                <a:close/>
              </a:path>
              <a:path w="3096894" h="3285490">
                <a:moveTo>
                  <a:pt x="2967041" y="3149725"/>
                </a:moveTo>
                <a:lnTo>
                  <a:pt x="2258214" y="3149725"/>
                </a:lnTo>
                <a:lnTo>
                  <a:pt x="2308137" y="3149152"/>
                </a:lnTo>
                <a:lnTo>
                  <a:pt x="2357872" y="3147438"/>
                </a:lnTo>
                <a:lnTo>
                  <a:pt x="2407404" y="3144588"/>
                </a:lnTo>
                <a:lnTo>
                  <a:pt x="2456716" y="3140610"/>
                </a:lnTo>
                <a:lnTo>
                  <a:pt x="2505795" y="3135510"/>
                </a:lnTo>
                <a:lnTo>
                  <a:pt x="2554624" y="3129294"/>
                </a:lnTo>
                <a:lnTo>
                  <a:pt x="2603189" y="3121968"/>
                </a:lnTo>
                <a:lnTo>
                  <a:pt x="2651475" y="3113538"/>
                </a:lnTo>
                <a:lnTo>
                  <a:pt x="2699467" y="3104012"/>
                </a:lnTo>
                <a:lnTo>
                  <a:pt x="2747148" y="3093395"/>
                </a:lnTo>
                <a:lnTo>
                  <a:pt x="2794505" y="3081693"/>
                </a:lnTo>
                <a:lnTo>
                  <a:pt x="2841521" y="3068914"/>
                </a:lnTo>
                <a:lnTo>
                  <a:pt x="2888183" y="3055063"/>
                </a:lnTo>
                <a:lnTo>
                  <a:pt x="2934474" y="3040146"/>
                </a:lnTo>
                <a:lnTo>
                  <a:pt x="2980379" y="3024171"/>
                </a:lnTo>
                <a:lnTo>
                  <a:pt x="3025884" y="3007143"/>
                </a:lnTo>
                <a:lnTo>
                  <a:pt x="3070973" y="2989068"/>
                </a:lnTo>
                <a:lnTo>
                  <a:pt x="3096490" y="2978146"/>
                </a:lnTo>
                <a:lnTo>
                  <a:pt x="3096490" y="3124999"/>
                </a:lnTo>
                <a:lnTo>
                  <a:pt x="2967041" y="3149725"/>
                </a:lnTo>
                <a:close/>
              </a:path>
              <a:path w="3096894" h="3285490">
                <a:moveTo>
                  <a:pt x="2258259" y="3285109"/>
                </a:moveTo>
                <a:lnTo>
                  <a:pt x="3096490" y="3124999"/>
                </a:lnTo>
                <a:lnTo>
                  <a:pt x="3077577" y="3132589"/>
                </a:lnTo>
                <a:lnTo>
                  <a:pt x="3031888" y="3149772"/>
                </a:lnTo>
                <a:lnTo>
                  <a:pt x="2985817" y="3165956"/>
                </a:lnTo>
                <a:lnTo>
                  <a:pt x="2939378" y="3181135"/>
                </a:lnTo>
                <a:lnTo>
                  <a:pt x="2892584" y="3195304"/>
                </a:lnTo>
                <a:lnTo>
                  <a:pt x="2845449" y="3208458"/>
                </a:lnTo>
                <a:lnTo>
                  <a:pt x="2797986" y="3220591"/>
                </a:lnTo>
                <a:lnTo>
                  <a:pt x="2750210" y="3231697"/>
                </a:lnTo>
                <a:lnTo>
                  <a:pt x="2702134" y="3241772"/>
                </a:lnTo>
                <a:lnTo>
                  <a:pt x="2653772" y="3250809"/>
                </a:lnTo>
                <a:lnTo>
                  <a:pt x="2605137" y="3258804"/>
                </a:lnTo>
                <a:lnTo>
                  <a:pt x="2556244" y="3265750"/>
                </a:lnTo>
                <a:lnTo>
                  <a:pt x="2507105" y="3271643"/>
                </a:lnTo>
                <a:lnTo>
                  <a:pt x="2457735" y="3276476"/>
                </a:lnTo>
                <a:lnTo>
                  <a:pt x="2408147" y="3280245"/>
                </a:lnTo>
                <a:lnTo>
                  <a:pt x="2358355" y="3282944"/>
                </a:lnTo>
                <a:lnTo>
                  <a:pt x="2308373" y="3284567"/>
                </a:lnTo>
                <a:lnTo>
                  <a:pt x="2258259" y="3285109"/>
                </a:lnTo>
                <a:close/>
              </a:path>
              <a:path w="3096894" h="3285490">
                <a:moveTo>
                  <a:pt x="3096490" y="3285109"/>
                </a:moveTo>
                <a:lnTo>
                  <a:pt x="2258259" y="3285109"/>
                </a:lnTo>
                <a:lnTo>
                  <a:pt x="2308373" y="3284567"/>
                </a:lnTo>
                <a:lnTo>
                  <a:pt x="2358355" y="3282944"/>
                </a:lnTo>
                <a:lnTo>
                  <a:pt x="2408147" y="3280245"/>
                </a:lnTo>
                <a:lnTo>
                  <a:pt x="2457735" y="3276476"/>
                </a:lnTo>
                <a:lnTo>
                  <a:pt x="2507105" y="3271643"/>
                </a:lnTo>
                <a:lnTo>
                  <a:pt x="2556244" y="3265750"/>
                </a:lnTo>
                <a:lnTo>
                  <a:pt x="2605137" y="3258804"/>
                </a:lnTo>
                <a:lnTo>
                  <a:pt x="2653772" y="3250809"/>
                </a:lnTo>
                <a:lnTo>
                  <a:pt x="2702134" y="3241772"/>
                </a:lnTo>
                <a:lnTo>
                  <a:pt x="2750210" y="3231697"/>
                </a:lnTo>
                <a:lnTo>
                  <a:pt x="2797986" y="3220591"/>
                </a:lnTo>
                <a:lnTo>
                  <a:pt x="2845449" y="3208458"/>
                </a:lnTo>
                <a:lnTo>
                  <a:pt x="2892584" y="3195304"/>
                </a:lnTo>
                <a:lnTo>
                  <a:pt x="2939378" y="3181135"/>
                </a:lnTo>
                <a:lnTo>
                  <a:pt x="2985817" y="3165956"/>
                </a:lnTo>
                <a:lnTo>
                  <a:pt x="3032013" y="3149725"/>
                </a:lnTo>
                <a:lnTo>
                  <a:pt x="3077577" y="3132589"/>
                </a:lnTo>
                <a:lnTo>
                  <a:pt x="3096490" y="3124999"/>
                </a:lnTo>
                <a:lnTo>
                  <a:pt x="3096490" y="328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0870" y="5873724"/>
            <a:ext cx="6497320" cy="4413885"/>
          </a:xfrm>
          <a:custGeom>
            <a:avLst/>
            <a:gdLst/>
            <a:ahLst/>
            <a:cxnLst/>
            <a:rect l="l" t="t" r="r" b="b"/>
            <a:pathLst>
              <a:path w="6497319" h="4413884">
                <a:moveTo>
                  <a:pt x="6497117" y="3981958"/>
                </a:moveTo>
                <a:lnTo>
                  <a:pt x="5862129" y="4413275"/>
                </a:lnTo>
                <a:lnTo>
                  <a:pt x="5935408" y="4413275"/>
                </a:lnTo>
                <a:lnTo>
                  <a:pt x="6497117" y="4031729"/>
                </a:lnTo>
                <a:lnTo>
                  <a:pt x="6497117" y="3981958"/>
                </a:lnTo>
                <a:close/>
              </a:path>
              <a:path w="6497319" h="4413884">
                <a:moveTo>
                  <a:pt x="6497117" y="3484207"/>
                </a:moveTo>
                <a:lnTo>
                  <a:pt x="5129365" y="4413275"/>
                </a:lnTo>
                <a:lnTo>
                  <a:pt x="5202644" y="4413275"/>
                </a:lnTo>
                <a:lnTo>
                  <a:pt x="6497117" y="3533991"/>
                </a:lnTo>
                <a:lnTo>
                  <a:pt x="6497117" y="3484207"/>
                </a:lnTo>
                <a:close/>
              </a:path>
              <a:path w="6497319" h="4413884">
                <a:moveTo>
                  <a:pt x="6497117" y="2986468"/>
                </a:moveTo>
                <a:lnTo>
                  <a:pt x="4396600" y="4413275"/>
                </a:lnTo>
                <a:lnTo>
                  <a:pt x="4469879" y="4413275"/>
                </a:lnTo>
                <a:lnTo>
                  <a:pt x="6497117" y="3036239"/>
                </a:lnTo>
                <a:lnTo>
                  <a:pt x="6497117" y="2986468"/>
                </a:lnTo>
                <a:close/>
              </a:path>
              <a:path w="6497319" h="4413884">
                <a:moveTo>
                  <a:pt x="6497117" y="2488730"/>
                </a:moveTo>
                <a:lnTo>
                  <a:pt x="3663835" y="4413275"/>
                </a:lnTo>
                <a:lnTo>
                  <a:pt x="3737114" y="4413275"/>
                </a:lnTo>
                <a:lnTo>
                  <a:pt x="6497117" y="2538501"/>
                </a:lnTo>
                <a:lnTo>
                  <a:pt x="6497117" y="2488730"/>
                </a:lnTo>
                <a:close/>
              </a:path>
              <a:path w="6497319" h="4413884">
                <a:moveTo>
                  <a:pt x="6497117" y="0"/>
                </a:moveTo>
                <a:lnTo>
                  <a:pt x="2302383" y="2849334"/>
                </a:lnTo>
                <a:lnTo>
                  <a:pt x="2082609" y="2525776"/>
                </a:lnTo>
                <a:lnTo>
                  <a:pt x="2048548" y="2548915"/>
                </a:lnTo>
                <a:lnTo>
                  <a:pt x="2268321" y="2872473"/>
                </a:lnTo>
                <a:lnTo>
                  <a:pt x="1621193" y="3312045"/>
                </a:lnTo>
                <a:lnTo>
                  <a:pt x="1401419" y="2988487"/>
                </a:lnTo>
                <a:lnTo>
                  <a:pt x="1367358" y="3011614"/>
                </a:lnTo>
                <a:lnTo>
                  <a:pt x="1587131" y="3335185"/>
                </a:lnTo>
                <a:lnTo>
                  <a:pt x="258826" y="4237456"/>
                </a:lnTo>
                <a:lnTo>
                  <a:pt x="39052" y="3913898"/>
                </a:lnTo>
                <a:lnTo>
                  <a:pt x="4991" y="3937038"/>
                </a:lnTo>
                <a:lnTo>
                  <a:pt x="224764" y="4260596"/>
                </a:lnTo>
                <a:lnTo>
                  <a:pt x="0" y="4413275"/>
                </a:lnTo>
                <a:lnTo>
                  <a:pt x="73279" y="4413275"/>
                </a:lnTo>
                <a:lnTo>
                  <a:pt x="247904" y="4294657"/>
                </a:lnTo>
                <a:lnTo>
                  <a:pt x="328485" y="4413275"/>
                </a:lnTo>
                <a:lnTo>
                  <a:pt x="378269" y="4413275"/>
                </a:lnTo>
                <a:lnTo>
                  <a:pt x="281965" y="4271518"/>
                </a:lnTo>
                <a:lnTo>
                  <a:pt x="1610271" y="3369246"/>
                </a:lnTo>
                <a:lnTo>
                  <a:pt x="1818500" y="3675773"/>
                </a:lnTo>
                <a:lnTo>
                  <a:pt x="732764" y="4413275"/>
                </a:lnTo>
                <a:lnTo>
                  <a:pt x="806043" y="4413275"/>
                </a:lnTo>
                <a:lnTo>
                  <a:pt x="1841627" y="3709835"/>
                </a:lnTo>
                <a:lnTo>
                  <a:pt x="2049843" y="4016375"/>
                </a:lnTo>
                <a:lnTo>
                  <a:pt x="1465529" y="4413275"/>
                </a:lnTo>
                <a:lnTo>
                  <a:pt x="1538808" y="4413275"/>
                </a:lnTo>
                <a:lnTo>
                  <a:pt x="2072982" y="4050423"/>
                </a:lnTo>
                <a:lnTo>
                  <a:pt x="2281199" y="4356963"/>
                </a:lnTo>
                <a:lnTo>
                  <a:pt x="2198293" y="4413275"/>
                </a:lnTo>
                <a:lnTo>
                  <a:pt x="2271572" y="4413275"/>
                </a:lnTo>
                <a:lnTo>
                  <a:pt x="2304338" y="4391025"/>
                </a:lnTo>
                <a:lnTo>
                  <a:pt x="2319464" y="4413275"/>
                </a:lnTo>
                <a:lnTo>
                  <a:pt x="2369235" y="4413275"/>
                </a:lnTo>
                <a:lnTo>
                  <a:pt x="2338400" y="4367885"/>
                </a:lnTo>
                <a:lnTo>
                  <a:pt x="2985528" y="3928313"/>
                </a:lnTo>
                <a:lnTo>
                  <a:pt x="3193745" y="4234840"/>
                </a:lnTo>
                <a:lnTo>
                  <a:pt x="2931058" y="4413275"/>
                </a:lnTo>
                <a:lnTo>
                  <a:pt x="3004337" y="4413275"/>
                </a:lnTo>
                <a:lnTo>
                  <a:pt x="3216872" y="4268902"/>
                </a:lnTo>
                <a:lnTo>
                  <a:pt x="3314954" y="4413275"/>
                </a:lnTo>
                <a:lnTo>
                  <a:pt x="3364725" y="4413275"/>
                </a:lnTo>
                <a:lnTo>
                  <a:pt x="3250933" y="4245775"/>
                </a:lnTo>
                <a:lnTo>
                  <a:pt x="6497117" y="2040750"/>
                </a:lnTo>
                <a:lnTo>
                  <a:pt x="6497117" y="1990979"/>
                </a:lnTo>
                <a:lnTo>
                  <a:pt x="3227794" y="4211713"/>
                </a:lnTo>
                <a:lnTo>
                  <a:pt x="3019590" y="3905186"/>
                </a:lnTo>
                <a:lnTo>
                  <a:pt x="6497117" y="1543011"/>
                </a:lnTo>
                <a:lnTo>
                  <a:pt x="6497117" y="1493240"/>
                </a:lnTo>
                <a:lnTo>
                  <a:pt x="2996450" y="3871125"/>
                </a:lnTo>
                <a:lnTo>
                  <a:pt x="2962389" y="3820985"/>
                </a:lnTo>
                <a:lnTo>
                  <a:pt x="2962389" y="3894251"/>
                </a:lnTo>
                <a:lnTo>
                  <a:pt x="2315260" y="4333824"/>
                </a:lnTo>
                <a:lnTo>
                  <a:pt x="2107044" y="4027297"/>
                </a:lnTo>
                <a:lnTo>
                  <a:pt x="2754172" y="3587724"/>
                </a:lnTo>
                <a:lnTo>
                  <a:pt x="2962389" y="3894251"/>
                </a:lnTo>
                <a:lnTo>
                  <a:pt x="2962389" y="3820985"/>
                </a:lnTo>
                <a:lnTo>
                  <a:pt x="2788234" y="3564585"/>
                </a:lnTo>
                <a:lnTo>
                  <a:pt x="6497117" y="1045260"/>
                </a:lnTo>
                <a:lnTo>
                  <a:pt x="6497117" y="995489"/>
                </a:lnTo>
                <a:lnTo>
                  <a:pt x="2765094" y="3530523"/>
                </a:lnTo>
                <a:lnTo>
                  <a:pt x="2731033" y="3480384"/>
                </a:lnTo>
                <a:lnTo>
                  <a:pt x="2731033" y="3553663"/>
                </a:lnTo>
                <a:lnTo>
                  <a:pt x="2083904" y="3993235"/>
                </a:lnTo>
                <a:lnTo>
                  <a:pt x="1875688" y="3686708"/>
                </a:lnTo>
                <a:lnTo>
                  <a:pt x="2522817" y="3247136"/>
                </a:lnTo>
                <a:lnTo>
                  <a:pt x="2731033" y="3553663"/>
                </a:lnTo>
                <a:lnTo>
                  <a:pt x="2731033" y="3480384"/>
                </a:lnTo>
                <a:lnTo>
                  <a:pt x="2556878" y="3223996"/>
                </a:lnTo>
                <a:lnTo>
                  <a:pt x="6497117" y="547522"/>
                </a:lnTo>
                <a:lnTo>
                  <a:pt x="6497117" y="497751"/>
                </a:lnTo>
                <a:lnTo>
                  <a:pt x="2533739" y="3189935"/>
                </a:lnTo>
                <a:lnTo>
                  <a:pt x="2499677" y="3139795"/>
                </a:lnTo>
                <a:lnTo>
                  <a:pt x="2499677" y="3213074"/>
                </a:lnTo>
                <a:lnTo>
                  <a:pt x="1852549" y="3652647"/>
                </a:lnTo>
                <a:lnTo>
                  <a:pt x="1644332" y="3346107"/>
                </a:lnTo>
                <a:lnTo>
                  <a:pt x="2291461" y="2906534"/>
                </a:lnTo>
                <a:lnTo>
                  <a:pt x="2499677" y="3213074"/>
                </a:lnTo>
                <a:lnTo>
                  <a:pt x="2499677" y="3139795"/>
                </a:lnTo>
                <a:lnTo>
                  <a:pt x="2325522" y="2883395"/>
                </a:lnTo>
                <a:lnTo>
                  <a:pt x="6497117" y="49784"/>
                </a:lnTo>
                <a:lnTo>
                  <a:pt x="64971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14679" y="10250322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4" h="36829">
                <a:moveTo>
                  <a:pt x="0" y="23135"/>
                </a:moveTo>
                <a:lnTo>
                  <a:pt x="34059" y="0"/>
                </a:lnTo>
                <a:lnTo>
                  <a:pt x="58972" y="36677"/>
                </a:lnTo>
                <a:lnTo>
                  <a:pt x="9198" y="36677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5272" y="10018968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23135"/>
                </a:moveTo>
                <a:lnTo>
                  <a:pt x="34059" y="0"/>
                </a:lnTo>
                <a:lnTo>
                  <a:pt x="216123" y="268030"/>
                </a:lnTo>
                <a:lnTo>
                  <a:pt x="166348" y="268030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17646" y="9093555"/>
            <a:ext cx="845185" cy="1193800"/>
          </a:xfrm>
          <a:custGeom>
            <a:avLst/>
            <a:gdLst/>
            <a:ahLst/>
            <a:cxnLst/>
            <a:rect l="l" t="t" r="r" b="b"/>
            <a:pathLst>
              <a:path w="845184" h="1193800">
                <a:moveTo>
                  <a:pt x="0" y="23135"/>
                </a:moveTo>
                <a:lnTo>
                  <a:pt x="34059" y="0"/>
                </a:lnTo>
                <a:lnTo>
                  <a:pt x="844725" y="1193444"/>
                </a:lnTo>
                <a:lnTo>
                  <a:pt x="794951" y="1193444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36450" y="9324911"/>
            <a:ext cx="1028700" cy="962660"/>
          </a:xfrm>
          <a:custGeom>
            <a:avLst/>
            <a:gdLst/>
            <a:ahLst/>
            <a:cxnLst/>
            <a:rect l="l" t="t" r="r" b="b"/>
            <a:pathLst>
              <a:path w="1028700" h="962659">
                <a:moveTo>
                  <a:pt x="530428" y="962088"/>
                </a:moveTo>
                <a:lnTo>
                  <a:pt x="34061" y="231355"/>
                </a:lnTo>
                <a:lnTo>
                  <a:pt x="0" y="254495"/>
                </a:lnTo>
                <a:lnTo>
                  <a:pt x="480656" y="962088"/>
                </a:lnTo>
                <a:lnTo>
                  <a:pt x="530428" y="962088"/>
                </a:lnTo>
                <a:close/>
              </a:path>
              <a:path w="1028700" h="962659">
                <a:moveTo>
                  <a:pt x="1028166" y="962088"/>
                </a:moveTo>
                <a:lnTo>
                  <a:pt x="374650" y="0"/>
                </a:lnTo>
                <a:lnTo>
                  <a:pt x="340601" y="23139"/>
                </a:lnTo>
                <a:lnTo>
                  <a:pt x="978395" y="962088"/>
                </a:lnTo>
                <a:lnTo>
                  <a:pt x="1028166" y="962088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98830" y="5623254"/>
            <a:ext cx="4789170" cy="4664075"/>
          </a:xfrm>
          <a:custGeom>
            <a:avLst/>
            <a:gdLst/>
            <a:ahLst/>
            <a:cxnLst/>
            <a:rect l="l" t="t" r="r" b="b"/>
            <a:pathLst>
              <a:path w="4789169" h="4664075">
                <a:moveTo>
                  <a:pt x="1159027" y="4663745"/>
                </a:moveTo>
                <a:lnTo>
                  <a:pt x="34061" y="3007601"/>
                </a:lnTo>
                <a:lnTo>
                  <a:pt x="0" y="3030740"/>
                </a:lnTo>
                <a:lnTo>
                  <a:pt x="1109243" y="4663745"/>
                </a:lnTo>
                <a:lnTo>
                  <a:pt x="1159027" y="4663745"/>
                </a:lnTo>
                <a:close/>
              </a:path>
              <a:path w="4789169" h="4664075">
                <a:moveTo>
                  <a:pt x="2154517" y="4663745"/>
                </a:moveTo>
                <a:lnTo>
                  <a:pt x="715238" y="2544889"/>
                </a:lnTo>
                <a:lnTo>
                  <a:pt x="681177" y="2568029"/>
                </a:lnTo>
                <a:lnTo>
                  <a:pt x="2104732" y="4663745"/>
                </a:lnTo>
                <a:lnTo>
                  <a:pt x="2154517" y="4663745"/>
                </a:lnTo>
                <a:close/>
              </a:path>
              <a:path w="4789169" h="4664075">
                <a:moveTo>
                  <a:pt x="2652255" y="4663745"/>
                </a:moveTo>
                <a:lnTo>
                  <a:pt x="1055839" y="2313533"/>
                </a:lnTo>
                <a:lnTo>
                  <a:pt x="1021778" y="2336673"/>
                </a:lnTo>
                <a:lnTo>
                  <a:pt x="2602484" y="4663745"/>
                </a:lnTo>
                <a:lnTo>
                  <a:pt x="2652255" y="4663745"/>
                </a:lnTo>
                <a:close/>
              </a:path>
              <a:path w="4789169" h="4664075">
                <a:moveTo>
                  <a:pt x="3149993" y="4663745"/>
                </a:moveTo>
                <a:lnTo>
                  <a:pt x="1396428" y="2082190"/>
                </a:lnTo>
                <a:lnTo>
                  <a:pt x="1362367" y="2105317"/>
                </a:lnTo>
                <a:lnTo>
                  <a:pt x="3100222" y="4663745"/>
                </a:lnTo>
                <a:lnTo>
                  <a:pt x="3149993" y="4663745"/>
                </a:lnTo>
                <a:close/>
              </a:path>
              <a:path w="4789169" h="4664075">
                <a:moveTo>
                  <a:pt x="3647744" y="4663745"/>
                </a:moveTo>
                <a:lnTo>
                  <a:pt x="1737017" y="1850834"/>
                </a:lnTo>
                <a:lnTo>
                  <a:pt x="1702968" y="1873973"/>
                </a:lnTo>
                <a:lnTo>
                  <a:pt x="3597973" y="4663745"/>
                </a:lnTo>
                <a:lnTo>
                  <a:pt x="3647744" y="4663745"/>
                </a:lnTo>
                <a:close/>
              </a:path>
              <a:path w="4789169" h="4664075">
                <a:moveTo>
                  <a:pt x="4145483" y="4663745"/>
                </a:moveTo>
                <a:lnTo>
                  <a:pt x="2077618" y="1619478"/>
                </a:lnTo>
                <a:lnTo>
                  <a:pt x="2043557" y="1642618"/>
                </a:lnTo>
                <a:lnTo>
                  <a:pt x="4095712" y="4663745"/>
                </a:lnTo>
                <a:lnTo>
                  <a:pt x="4145483" y="4663745"/>
                </a:lnTo>
                <a:close/>
              </a:path>
              <a:path w="4789169" h="4664075">
                <a:moveTo>
                  <a:pt x="4643234" y="4663745"/>
                </a:moveTo>
                <a:lnTo>
                  <a:pt x="2418207" y="1388122"/>
                </a:lnTo>
                <a:lnTo>
                  <a:pt x="2384145" y="1411262"/>
                </a:lnTo>
                <a:lnTo>
                  <a:pt x="4593450" y="4663745"/>
                </a:lnTo>
                <a:lnTo>
                  <a:pt x="4643234" y="4663745"/>
                </a:lnTo>
                <a:close/>
              </a:path>
              <a:path w="4789169" h="4664075">
                <a:moveTo>
                  <a:pt x="4789157" y="4145826"/>
                </a:moveTo>
                <a:lnTo>
                  <a:pt x="2758808" y="1156766"/>
                </a:lnTo>
                <a:lnTo>
                  <a:pt x="2724747" y="1179906"/>
                </a:lnTo>
                <a:lnTo>
                  <a:pt x="4789157" y="4219092"/>
                </a:lnTo>
                <a:lnTo>
                  <a:pt x="4789157" y="4145826"/>
                </a:lnTo>
                <a:close/>
              </a:path>
              <a:path w="4789169" h="4664075">
                <a:moveTo>
                  <a:pt x="4789157" y="3413048"/>
                </a:moveTo>
                <a:lnTo>
                  <a:pt x="3099397" y="925423"/>
                </a:lnTo>
                <a:lnTo>
                  <a:pt x="3065335" y="948550"/>
                </a:lnTo>
                <a:lnTo>
                  <a:pt x="4789157" y="3486327"/>
                </a:lnTo>
                <a:lnTo>
                  <a:pt x="4789157" y="3413048"/>
                </a:lnTo>
                <a:close/>
              </a:path>
              <a:path w="4789169" h="4664075">
                <a:moveTo>
                  <a:pt x="4789157" y="2680284"/>
                </a:moveTo>
                <a:lnTo>
                  <a:pt x="3439985" y="694067"/>
                </a:lnTo>
                <a:lnTo>
                  <a:pt x="3405924" y="717194"/>
                </a:lnTo>
                <a:lnTo>
                  <a:pt x="4789157" y="2753563"/>
                </a:lnTo>
                <a:lnTo>
                  <a:pt x="4789157" y="2680284"/>
                </a:lnTo>
                <a:close/>
              </a:path>
              <a:path w="4789169" h="4664075">
                <a:moveTo>
                  <a:pt x="4789157" y="1947519"/>
                </a:moveTo>
                <a:lnTo>
                  <a:pt x="3780586" y="462711"/>
                </a:lnTo>
                <a:lnTo>
                  <a:pt x="3746525" y="485851"/>
                </a:lnTo>
                <a:lnTo>
                  <a:pt x="4789157" y="2020798"/>
                </a:lnTo>
                <a:lnTo>
                  <a:pt x="4789157" y="1947519"/>
                </a:lnTo>
                <a:close/>
              </a:path>
              <a:path w="4789169" h="4664075">
                <a:moveTo>
                  <a:pt x="4789157" y="1214755"/>
                </a:moveTo>
                <a:lnTo>
                  <a:pt x="4121175" y="231355"/>
                </a:lnTo>
                <a:lnTo>
                  <a:pt x="4087114" y="254495"/>
                </a:lnTo>
                <a:lnTo>
                  <a:pt x="4789157" y="1288034"/>
                </a:lnTo>
                <a:lnTo>
                  <a:pt x="4789157" y="1214755"/>
                </a:lnTo>
                <a:close/>
              </a:path>
              <a:path w="4789169" h="4664075">
                <a:moveTo>
                  <a:pt x="4789157" y="481990"/>
                </a:moveTo>
                <a:lnTo>
                  <a:pt x="4461764" y="0"/>
                </a:lnTo>
                <a:lnTo>
                  <a:pt x="4427715" y="23139"/>
                </a:lnTo>
                <a:lnTo>
                  <a:pt x="4789157" y="555256"/>
                </a:lnTo>
                <a:lnTo>
                  <a:pt x="4789157" y="4819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1" name="object 11"/>
            <p:cNvSpPr/>
            <p:nvPr/>
          </p:nvSpPr>
          <p:spPr>
            <a:xfrm>
              <a:off x="11058106" y="5375985"/>
              <a:ext cx="7230109" cy="4911090"/>
            </a:xfrm>
            <a:custGeom>
              <a:avLst/>
              <a:gdLst/>
              <a:ahLst/>
              <a:cxnLst/>
              <a:rect l="l" t="t" r="r" b="b"/>
              <a:pathLst>
                <a:path w="7230109" h="4911090">
                  <a:moveTo>
                    <a:pt x="7229881" y="0"/>
                  </a:moveTo>
                  <a:lnTo>
                    <a:pt x="0" y="4911014"/>
                  </a:lnTo>
                  <a:lnTo>
                    <a:pt x="73266" y="4911014"/>
                  </a:lnTo>
                  <a:lnTo>
                    <a:pt x="7220585" y="56083"/>
                  </a:lnTo>
                  <a:lnTo>
                    <a:pt x="7229881" y="69761"/>
                  </a:lnTo>
                  <a:lnTo>
                    <a:pt x="7229881" y="49771"/>
                  </a:lnTo>
                  <a:lnTo>
                    <a:pt x="7229881" y="24892"/>
                  </a:lnTo>
                  <a:lnTo>
                    <a:pt x="722988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59285" y="2152569"/>
              <a:ext cx="142875" cy="7105650"/>
            </a:xfrm>
            <a:custGeom>
              <a:avLst/>
              <a:gdLst/>
              <a:ahLst/>
              <a:cxnLst/>
              <a:rect l="l" t="t" r="r" b="b"/>
              <a:pathLst>
                <a:path w="142875" h="7105650">
                  <a:moveTo>
                    <a:pt x="142874" y="0"/>
                  </a:moveTo>
                  <a:lnTo>
                    <a:pt x="142874" y="7105649"/>
                  </a:lnTo>
                  <a:lnTo>
                    <a:pt x="0" y="7105649"/>
                  </a:lnTo>
                  <a:lnTo>
                    <a:pt x="0" y="0"/>
                  </a:lnTo>
                  <a:lnTo>
                    <a:pt x="14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0669" y="1018590"/>
              <a:ext cx="6892770" cy="68903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43231" y="9185565"/>
              <a:ext cx="4972050" cy="161925"/>
            </a:xfrm>
            <a:custGeom>
              <a:avLst/>
              <a:gdLst/>
              <a:ahLst/>
              <a:cxnLst/>
              <a:rect l="l" t="t" r="r" b="b"/>
              <a:pathLst>
                <a:path w="4972050" h="161925">
                  <a:moveTo>
                    <a:pt x="497204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4972049" y="0"/>
                  </a:lnTo>
                  <a:lnTo>
                    <a:pt x="4972049" y="161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31" y="8204238"/>
              <a:ext cx="2314574" cy="647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11"/>
              <a:ext cx="5921375" cy="4022090"/>
            </a:xfrm>
            <a:custGeom>
              <a:avLst/>
              <a:gdLst/>
              <a:ahLst/>
              <a:cxnLst/>
              <a:rect l="l" t="t" r="r" b="b"/>
              <a:pathLst>
                <a:path w="5921375" h="4022090">
                  <a:moveTo>
                    <a:pt x="5921121" y="0"/>
                  </a:moveTo>
                  <a:lnTo>
                    <a:pt x="5921121" y="0"/>
                  </a:lnTo>
                  <a:lnTo>
                    <a:pt x="0" y="0"/>
                  </a:lnTo>
                  <a:lnTo>
                    <a:pt x="0" y="40068"/>
                  </a:lnTo>
                  <a:lnTo>
                    <a:pt x="0" y="4022013"/>
                  </a:lnTo>
                  <a:lnTo>
                    <a:pt x="5921121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 rot="21300000">
            <a:off x="1029812" y="1075414"/>
            <a:ext cx="5939001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sz="8475" b="1" spc="-1095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# </a:t>
            </a:r>
            <a:r>
              <a:rPr sz="8475" b="1" spc="-787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475" b="1" spc="-7" baseline="-3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475" b="1" spc="397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475" b="1" spc="112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8475" b="1" spc="-150" baseline="-2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475" b="1" cap="small" spc="434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8475" b="1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475" b="1" spc="-787" baseline="-10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</a:t>
            </a:r>
            <a:r>
              <a:rPr sz="565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5650" b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565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565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6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41424" y="1637901"/>
            <a:ext cx="8352773" cy="7212593"/>
            <a:chOff x="3641424" y="1637901"/>
            <a:chExt cx="8352773" cy="7212593"/>
          </a:xfrm>
        </p:grpSpPr>
        <p:sp>
          <p:nvSpPr>
            <p:cNvPr id="19" name="object 19"/>
            <p:cNvSpPr/>
            <p:nvPr/>
          </p:nvSpPr>
          <p:spPr>
            <a:xfrm>
              <a:off x="9207182" y="3438702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1826920" y="202526"/>
                  </a:moveTo>
                  <a:lnTo>
                    <a:pt x="1822424" y="152476"/>
                  </a:lnTo>
                  <a:lnTo>
                    <a:pt x="1807273" y="109029"/>
                  </a:lnTo>
                  <a:lnTo>
                    <a:pt x="1783295" y="71564"/>
                  </a:lnTo>
                  <a:lnTo>
                    <a:pt x="1751977" y="41008"/>
                  </a:lnTo>
                  <a:lnTo>
                    <a:pt x="1714842" y="18275"/>
                  </a:lnTo>
                  <a:lnTo>
                    <a:pt x="1673402" y="4292"/>
                  </a:lnTo>
                  <a:lnTo>
                    <a:pt x="1629156" y="0"/>
                  </a:lnTo>
                  <a:lnTo>
                    <a:pt x="1583626" y="6299"/>
                  </a:lnTo>
                  <a:lnTo>
                    <a:pt x="1527009" y="21666"/>
                  </a:lnTo>
                  <a:lnTo>
                    <a:pt x="1464449" y="39966"/>
                  </a:lnTo>
                  <a:lnTo>
                    <a:pt x="1396339" y="61429"/>
                  </a:lnTo>
                  <a:lnTo>
                    <a:pt x="1323047" y="86258"/>
                  </a:lnTo>
                  <a:lnTo>
                    <a:pt x="1284592" y="99999"/>
                  </a:lnTo>
                  <a:lnTo>
                    <a:pt x="1244981" y="114668"/>
                  </a:lnTo>
                  <a:lnTo>
                    <a:pt x="1204277" y="130276"/>
                  </a:lnTo>
                  <a:lnTo>
                    <a:pt x="1162519" y="146850"/>
                  </a:lnTo>
                  <a:lnTo>
                    <a:pt x="1119759" y="164426"/>
                  </a:lnTo>
                  <a:lnTo>
                    <a:pt x="1076058" y="183032"/>
                  </a:lnTo>
                  <a:lnTo>
                    <a:pt x="1031443" y="202692"/>
                  </a:lnTo>
                  <a:lnTo>
                    <a:pt x="985977" y="223431"/>
                  </a:lnTo>
                  <a:lnTo>
                    <a:pt x="939711" y="245262"/>
                  </a:lnTo>
                  <a:lnTo>
                    <a:pt x="892683" y="268236"/>
                  </a:lnTo>
                  <a:lnTo>
                    <a:pt x="844943" y="292366"/>
                  </a:lnTo>
                  <a:lnTo>
                    <a:pt x="796544" y="317677"/>
                  </a:lnTo>
                  <a:lnTo>
                    <a:pt x="747534" y="344195"/>
                  </a:lnTo>
                  <a:lnTo>
                    <a:pt x="697953" y="371944"/>
                  </a:lnTo>
                  <a:lnTo>
                    <a:pt x="647865" y="400964"/>
                  </a:lnTo>
                  <a:lnTo>
                    <a:pt x="597306" y="431266"/>
                  </a:lnTo>
                  <a:lnTo>
                    <a:pt x="546341" y="462876"/>
                  </a:lnTo>
                  <a:lnTo>
                    <a:pt x="494995" y="495846"/>
                  </a:lnTo>
                  <a:lnTo>
                    <a:pt x="443344" y="530161"/>
                  </a:lnTo>
                  <a:lnTo>
                    <a:pt x="391401" y="565886"/>
                  </a:lnTo>
                  <a:lnTo>
                    <a:pt x="339255" y="603021"/>
                  </a:lnTo>
                  <a:lnTo>
                    <a:pt x="286918" y="641616"/>
                  </a:lnTo>
                  <a:lnTo>
                    <a:pt x="234467" y="681672"/>
                  </a:lnTo>
                  <a:lnTo>
                    <a:pt x="181927" y="723226"/>
                  </a:lnTo>
                  <a:lnTo>
                    <a:pt x="129374" y="766305"/>
                  </a:lnTo>
                  <a:lnTo>
                    <a:pt x="109816" y="780186"/>
                  </a:lnTo>
                  <a:lnTo>
                    <a:pt x="66433" y="814146"/>
                  </a:lnTo>
                  <a:lnTo>
                    <a:pt x="22186" y="856615"/>
                  </a:lnTo>
                  <a:lnTo>
                    <a:pt x="0" y="896048"/>
                  </a:lnTo>
                  <a:lnTo>
                    <a:pt x="800" y="901331"/>
                  </a:lnTo>
                  <a:lnTo>
                    <a:pt x="4572" y="920229"/>
                  </a:lnTo>
                  <a:lnTo>
                    <a:pt x="13398" y="957300"/>
                  </a:lnTo>
                  <a:lnTo>
                    <a:pt x="29337" y="1017117"/>
                  </a:lnTo>
                  <a:lnTo>
                    <a:pt x="167982" y="951534"/>
                  </a:lnTo>
                  <a:lnTo>
                    <a:pt x="537057" y="789305"/>
                  </a:lnTo>
                  <a:lnTo>
                    <a:pt x="1066241" y="582168"/>
                  </a:lnTo>
                  <a:lnTo>
                    <a:pt x="1685251" y="381889"/>
                  </a:lnTo>
                  <a:lnTo>
                    <a:pt x="1731454" y="362216"/>
                  </a:lnTo>
                  <a:lnTo>
                    <a:pt x="1769922" y="332422"/>
                  </a:lnTo>
                  <a:lnTo>
                    <a:pt x="1799450" y="294525"/>
                  </a:lnTo>
                  <a:lnTo>
                    <a:pt x="1818855" y="250545"/>
                  </a:lnTo>
                  <a:lnTo>
                    <a:pt x="1826920" y="202526"/>
                  </a:lnTo>
                  <a:close/>
                </a:path>
                <a:path w="2787015" h="1390014">
                  <a:moveTo>
                    <a:pt x="2786938" y="792403"/>
                  </a:moveTo>
                  <a:lnTo>
                    <a:pt x="2784017" y="746061"/>
                  </a:lnTo>
                  <a:lnTo>
                    <a:pt x="2773819" y="702068"/>
                  </a:lnTo>
                  <a:lnTo>
                    <a:pt x="2756966" y="661047"/>
                  </a:lnTo>
                  <a:lnTo>
                    <a:pt x="2734068" y="623595"/>
                  </a:lnTo>
                  <a:lnTo>
                    <a:pt x="2705735" y="590346"/>
                  </a:lnTo>
                  <a:lnTo>
                    <a:pt x="2672588" y="561911"/>
                  </a:lnTo>
                  <a:lnTo>
                    <a:pt x="2635224" y="538911"/>
                  </a:lnTo>
                  <a:lnTo>
                    <a:pt x="2594279" y="521944"/>
                  </a:lnTo>
                  <a:lnTo>
                    <a:pt x="2550337" y="511644"/>
                  </a:lnTo>
                  <a:lnTo>
                    <a:pt x="2504033" y="508609"/>
                  </a:lnTo>
                  <a:lnTo>
                    <a:pt x="2475661" y="509193"/>
                  </a:lnTo>
                  <a:lnTo>
                    <a:pt x="2415413" y="511035"/>
                  </a:lnTo>
                  <a:lnTo>
                    <a:pt x="2350617" y="513918"/>
                  </a:lnTo>
                  <a:lnTo>
                    <a:pt x="2281415" y="517994"/>
                  </a:lnTo>
                  <a:lnTo>
                    <a:pt x="2207984" y="523405"/>
                  </a:lnTo>
                  <a:lnTo>
                    <a:pt x="2169744" y="526669"/>
                  </a:lnTo>
                  <a:lnTo>
                    <a:pt x="2130488" y="530301"/>
                  </a:lnTo>
                  <a:lnTo>
                    <a:pt x="2090267" y="534352"/>
                  </a:lnTo>
                  <a:lnTo>
                    <a:pt x="2049094" y="538822"/>
                  </a:lnTo>
                  <a:lnTo>
                    <a:pt x="2006981" y="543737"/>
                  </a:lnTo>
                  <a:lnTo>
                    <a:pt x="1963953" y="549122"/>
                  </a:lnTo>
                  <a:lnTo>
                    <a:pt x="1920036" y="554977"/>
                  </a:lnTo>
                  <a:lnTo>
                    <a:pt x="1875231" y="561340"/>
                  </a:lnTo>
                  <a:lnTo>
                    <a:pt x="1829587" y="568210"/>
                  </a:lnTo>
                  <a:lnTo>
                    <a:pt x="1783092" y="575614"/>
                  </a:lnTo>
                  <a:lnTo>
                    <a:pt x="1735797" y="583577"/>
                  </a:lnTo>
                  <a:lnTo>
                    <a:pt x="1687715" y="592112"/>
                  </a:lnTo>
                  <a:lnTo>
                    <a:pt x="1638846" y="601243"/>
                  </a:lnTo>
                  <a:lnTo>
                    <a:pt x="1589239" y="610971"/>
                  </a:lnTo>
                  <a:lnTo>
                    <a:pt x="1538884" y="621334"/>
                  </a:lnTo>
                  <a:lnTo>
                    <a:pt x="1487830" y="632345"/>
                  </a:lnTo>
                  <a:lnTo>
                    <a:pt x="1436077" y="644017"/>
                  </a:lnTo>
                  <a:lnTo>
                    <a:pt x="1383665" y="656361"/>
                  </a:lnTo>
                  <a:lnTo>
                    <a:pt x="1330591" y="669417"/>
                  </a:lnTo>
                  <a:lnTo>
                    <a:pt x="1276883" y="683183"/>
                  </a:lnTo>
                  <a:lnTo>
                    <a:pt x="1222578" y="697687"/>
                  </a:lnTo>
                  <a:lnTo>
                    <a:pt x="1167676" y="712952"/>
                  </a:lnTo>
                  <a:lnTo>
                    <a:pt x="1112215" y="728992"/>
                  </a:lnTo>
                  <a:lnTo>
                    <a:pt x="1056195" y="745807"/>
                  </a:lnTo>
                  <a:lnTo>
                    <a:pt x="999655" y="763447"/>
                  </a:lnTo>
                  <a:lnTo>
                    <a:pt x="942594" y="781913"/>
                  </a:lnTo>
                  <a:lnTo>
                    <a:pt x="885063" y="801230"/>
                  </a:lnTo>
                  <a:lnTo>
                    <a:pt x="827049" y="821397"/>
                  </a:lnTo>
                  <a:lnTo>
                    <a:pt x="768591" y="842467"/>
                  </a:lnTo>
                  <a:lnTo>
                    <a:pt x="709714" y="864425"/>
                  </a:lnTo>
                  <a:lnTo>
                    <a:pt x="650430" y="887298"/>
                  </a:lnTo>
                  <a:lnTo>
                    <a:pt x="590753" y="911123"/>
                  </a:lnTo>
                  <a:lnTo>
                    <a:pt x="530720" y="935901"/>
                  </a:lnTo>
                  <a:lnTo>
                    <a:pt x="470331" y="961656"/>
                  </a:lnTo>
                  <a:lnTo>
                    <a:pt x="409625" y="988390"/>
                  </a:lnTo>
                  <a:lnTo>
                    <a:pt x="348615" y="1016152"/>
                  </a:lnTo>
                  <a:lnTo>
                    <a:pt x="287324" y="1044930"/>
                  </a:lnTo>
                  <a:lnTo>
                    <a:pt x="225755" y="1074775"/>
                  </a:lnTo>
                  <a:lnTo>
                    <a:pt x="193878" y="1087475"/>
                  </a:lnTo>
                  <a:lnTo>
                    <a:pt x="122110" y="1120063"/>
                  </a:lnTo>
                  <a:lnTo>
                    <a:pt x="46253" y="1164196"/>
                  </a:lnTo>
                  <a:lnTo>
                    <a:pt x="2108" y="1211554"/>
                  </a:lnTo>
                  <a:lnTo>
                    <a:pt x="114" y="1301254"/>
                  </a:lnTo>
                  <a:lnTo>
                    <a:pt x="2108" y="1389811"/>
                  </a:lnTo>
                  <a:lnTo>
                    <a:pt x="217017" y="1345399"/>
                  </a:lnTo>
                  <a:lnTo>
                    <a:pt x="784910" y="1244320"/>
                  </a:lnTo>
                  <a:lnTo>
                    <a:pt x="1590598" y="1134833"/>
                  </a:lnTo>
                  <a:lnTo>
                    <a:pt x="2518867" y="1065161"/>
                  </a:lnTo>
                  <a:lnTo>
                    <a:pt x="2566822" y="1059294"/>
                  </a:lnTo>
                  <a:lnTo>
                    <a:pt x="2611856" y="1045654"/>
                  </a:lnTo>
                  <a:lnTo>
                    <a:pt x="2653271" y="1024953"/>
                  </a:lnTo>
                  <a:lnTo>
                    <a:pt x="2690393" y="997902"/>
                  </a:lnTo>
                  <a:lnTo>
                    <a:pt x="2722499" y="965212"/>
                  </a:lnTo>
                  <a:lnTo>
                    <a:pt x="2748915" y="927595"/>
                  </a:lnTo>
                  <a:lnTo>
                    <a:pt x="2768917" y="885786"/>
                  </a:lnTo>
                  <a:lnTo>
                    <a:pt x="2781820" y="840486"/>
                  </a:lnTo>
                  <a:lnTo>
                    <a:pt x="2786938" y="792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5720" y="3438702"/>
              <a:ext cx="2787015" cy="1390015"/>
            </a:xfrm>
            <a:custGeom>
              <a:avLst/>
              <a:gdLst/>
              <a:ahLst/>
              <a:cxnLst/>
              <a:rect l="l" t="t" r="r" b="b"/>
              <a:pathLst>
                <a:path w="2787015" h="1390014">
                  <a:moveTo>
                    <a:pt x="2786811" y="1301254"/>
                  </a:moveTo>
                  <a:lnTo>
                    <a:pt x="2786596" y="1246720"/>
                  </a:lnTo>
                  <a:lnTo>
                    <a:pt x="2740672" y="1164196"/>
                  </a:lnTo>
                  <a:lnTo>
                    <a:pt x="2664815" y="1120063"/>
                  </a:lnTo>
                  <a:lnTo>
                    <a:pt x="2593048" y="1087475"/>
                  </a:lnTo>
                  <a:lnTo>
                    <a:pt x="2561171" y="1074775"/>
                  </a:lnTo>
                  <a:lnTo>
                    <a:pt x="2499614" y="1044930"/>
                  </a:lnTo>
                  <a:lnTo>
                    <a:pt x="2438311" y="1016152"/>
                  </a:lnTo>
                  <a:lnTo>
                    <a:pt x="2377300" y="988390"/>
                  </a:lnTo>
                  <a:lnTo>
                    <a:pt x="2316594" y="961656"/>
                  </a:lnTo>
                  <a:lnTo>
                    <a:pt x="2256205" y="935901"/>
                  </a:lnTo>
                  <a:lnTo>
                    <a:pt x="2196160" y="911123"/>
                  </a:lnTo>
                  <a:lnTo>
                    <a:pt x="2136495" y="887298"/>
                  </a:lnTo>
                  <a:lnTo>
                    <a:pt x="2077199" y="864425"/>
                  </a:lnTo>
                  <a:lnTo>
                    <a:pt x="2018322" y="842467"/>
                  </a:lnTo>
                  <a:lnTo>
                    <a:pt x="1959864" y="821397"/>
                  </a:lnTo>
                  <a:lnTo>
                    <a:pt x="1901863" y="801230"/>
                  </a:lnTo>
                  <a:lnTo>
                    <a:pt x="1844319" y="781913"/>
                  </a:lnTo>
                  <a:lnTo>
                    <a:pt x="1787258" y="763447"/>
                  </a:lnTo>
                  <a:lnTo>
                    <a:pt x="1730717" y="745807"/>
                  </a:lnTo>
                  <a:lnTo>
                    <a:pt x="1674698" y="728992"/>
                  </a:lnTo>
                  <a:lnTo>
                    <a:pt x="1619237" y="712952"/>
                  </a:lnTo>
                  <a:lnTo>
                    <a:pt x="1564335" y="697687"/>
                  </a:lnTo>
                  <a:lnTo>
                    <a:pt x="1510017" y="683183"/>
                  </a:lnTo>
                  <a:lnTo>
                    <a:pt x="1456321" y="669417"/>
                  </a:lnTo>
                  <a:lnTo>
                    <a:pt x="1403248" y="656361"/>
                  </a:lnTo>
                  <a:lnTo>
                    <a:pt x="1350835" y="644017"/>
                  </a:lnTo>
                  <a:lnTo>
                    <a:pt x="1299083" y="632345"/>
                  </a:lnTo>
                  <a:lnTo>
                    <a:pt x="1248016" y="621334"/>
                  </a:lnTo>
                  <a:lnTo>
                    <a:pt x="1197673" y="610971"/>
                  </a:lnTo>
                  <a:lnTo>
                    <a:pt x="1148054" y="601243"/>
                  </a:lnTo>
                  <a:lnTo>
                    <a:pt x="1099197" y="592112"/>
                  </a:lnTo>
                  <a:lnTo>
                    <a:pt x="1051102" y="583577"/>
                  </a:lnTo>
                  <a:lnTo>
                    <a:pt x="1003808" y="575614"/>
                  </a:lnTo>
                  <a:lnTo>
                    <a:pt x="957326" y="568210"/>
                  </a:lnTo>
                  <a:lnTo>
                    <a:pt x="911669" y="561340"/>
                  </a:lnTo>
                  <a:lnTo>
                    <a:pt x="866876" y="554977"/>
                  </a:lnTo>
                  <a:lnTo>
                    <a:pt x="822960" y="549122"/>
                  </a:lnTo>
                  <a:lnTo>
                    <a:pt x="779919" y="543737"/>
                  </a:lnTo>
                  <a:lnTo>
                    <a:pt x="737806" y="538822"/>
                  </a:lnTo>
                  <a:lnTo>
                    <a:pt x="696633" y="534352"/>
                  </a:lnTo>
                  <a:lnTo>
                    <a:pt x="656412" y="530301"/>
                  </a:lnTo>
                  <a:lnTo>
                    <a:pt x="617169" y="526669"/>
                  </a:lnTo>
                  <a:lnTo>
                    <a:pt x="578916" y="523405"/>
                  </a:lnTo>
                  <a:lnTo>
                    <a:pt x="505485" y="517994"/>
                  </a:lnTo>
                  <a:lnTo>
                    <a:pt x="436283" y="513918"/>
                  </a:lnTo>
                  <a:lnTo>
                    <a:pt x="371487" y="511035"/>
                  </a:lnTo>
                  <a:lnTo>
                    <a:pt x="311226" y="509193"/>
                  </a:lnTo>
                  <a:lnTo>
                    <a:pt x="282867" y="508609"/>
                  </a:lnTo>
                  <a:lnTo>
                    <a:pt x="236562" y="511644"/>
                  </a:lnTo>
                  <a:lnTo>
                    <a:pt x="192633" y="521944"/>
                  </a:lnTo>
                  <a:lnTo>
                    <a:pt x="151676" y="538911"/>
                  </a:lnTo>
                  <a:lnTo>
                    <a:pt x="114325" y="561911"/>
                  </a:lnTo>
                  <a:lnTo>
                    <a:pt x="81178" y="590346"/>
                  </a:lnTo>
                  <a:lnTo>
                    <a:pt x="52844" y="623595"/>
                  </a:lnTo>
                  <a:lnTo>
                    <a:pt x="29946" y="661047"/>
                  </a:lnTo>
                  <a:lnTo>
                    <a:pt x="13106" y="702068"/>
                  </a:lnTo>
                  <a:lnTo>
                    <a:pt x="2908" y="746061"/>
                  </a:lnTo>
                  <a:lnTo>
                    <a:pt x="0" y="792403"/>
                  </a:lnTo>
                  <a:lnTo>
                    <a:pt x="5092" y="840486"/>
                  </a:lnTo>
                  <a:lnTo>
                    <a:pt x="17995" y="885786"/>
                  </a:lnTo>
                  <a:lnTo>
                    <a:pt x="37998" y="927595"/>
                  </a:lnTo>
                  <a:lnTo>
                    <a:pt x="64401" y="965212"/>
                  </a:lnTo>
                  <a:lnTo>
                    <a:pt x="96507" y="997902"/>
                  </a:lnTo>
                  <a:lnTo>
                    <a:pt x="133629" y="1024953"/>
                  </a:lnTo>
                  <a:lnTo>
                    <a:pt x="175044" y="1045654"/>
                  </a:lnTo>
                  <a:lnTo>
                    <a:pt x="220078" y="1059294"/>
                  </a:lnTo>
                  <a:lnTo>
                    <a:pt x="268008" y="1065161"/>
                  </a:lnTo>
                  <a:lnTo>
                    <a:pt x="1196301" y="1134833"/>
                  </a:lnTo>
                  <a:lnTo>
                    <a:pt x="2002015" y="1244320"/>
                  </a:lnTo>
                  <a:lnTo>
                    <a:pt x="2569921" y="1345399"/>
                  </a:lnTo>
                  <a:lnTo>
                    <a:pt x="2784818" y="1389811"/>
                  </a:lnTo>
                  <a:lnTo>
                    <a:pt x="2786811" y="1301254"/>
                  </a:lnTo>
                  <a:close/>
                </a:path>
                <a:path w="2787015" h="1390014">
                  <a:moveTo>
                    <a:pt x="2786926" y="896048"/>
                  </a:moveTo>
                  <a:lnTo>
                    <a:pt x="2764726" y="856615"/>
                  </a:lnTo>
                  <a:lnTo>
                    <a:pt x="2720467" y="814146"/>
                  </a:lnTo>
                  <a:lnTo>
                    <a:pt x="2677083" y="780186"/>
                  </a:lnTo>
                  <a:lnTo>
                    <a:pt x="2657525" y="766305"/>
                  </a:lnTo>
                  <a:lnTo>
                    <a:pt x="2604973" y="723226"/>
                  </a:lnTo>
                  <a:lnTo>
                    <a:pt x="2552433" y="681672"/>
                  </a:lnTo>
                  <a:lnTo>
                    <a:pt x="2499982" y="641616"/>
                  </a:lnTo>
                  <a:lnTo>
                    <a:pt x="2447658" y="603021"/>
                  </a:lnTo>
                  <a:lnTo>
                    <a:pt x="2395499" y="565886"/>
                  </a:lnTo>
                  <a:lnTo>
                    <a:pt x="2343569" y="530161"/>
                  </a:lnTo>
                  <a:lnTo>
                    <a:pt x="2291918" y="495846"/>
                  </a:lnTo>
                  <a:lnTo>
                    <a:pt x="2240572" y="462876"/>
                  </a:lnTo>
                  <a:lnTo>
                    <a:pt x="2189607" y="431266"/>
                  </a:lnTo>
                  <a:lnTo>
                    <a:pt x="2139048" y="400964"/>
                  </a:lnTo>
                  <a:lnTo>
                    <a:pt x="2088959" y="371944"/>
                  </a:lnTo>
                  <a:lnTo>
                    <a:pt x="2039391" y="344195"/>
                  </a:lnTo>
                  <a:lnTo>
                    <a:pt x="1990369" y="317677"/>
                  </a:lnTo>
                  <a:lnTo>
                    <a:pt x="1941969" y="292366"/>
                  </a:lnTo>
                  <a:lnTo>
                    <a:pt x="1894243" y="268236"/>
                  </a:lnTo>
                  <a:lnTo>
                    <a:pt x="1847202" y="245262"/>
                  </a:lnTo>
                  <a:lnTo>
                    <a:pt x="1800936" y="223431"/>
                  </a:lnTo>
                  <a:lnTo>
                    <a:pt x="1755470" y="202692"/>
                  </a:lnTo>
                  <a:lnTo>
                    <a:pt x="1710855" y="183032"/>
                  </a:lnTo>
                  <a:lnTo>
                    <a:pt x="1667154" y="164426"/>
                  </a:lnTo>
                  <a:lnTo>
                    <a:pt x="1624393" y="146850"/>
                  </a:lnTo>
                  <a:lnTo>
                    <a:pt x="1582635" y="130276"/>
                  </a:lnTo>
                  <a:lnTo>
                    <a:pt x="1541932" y="114668"/>
                  </a:lnTo>
                  <a:lnTo>
                    <a:pt x="1502333" y="99999"/>
                  </a:lnTo>
                  <a:lnTo>
                    <a:pt x="1463865" y="86258"/>
                  </a:lnTo>
                  <a:lnTo>
                    <a:pt x="1426603" y="73418"/>
                  </a:lnTo>
                  <a:lnTo>
                    <a:pt x="1355864" y="50292"/>
                  </a:lnTo>
                  <a:lnTo>
                    <a:pt x="1290472" y="30441"/>
                  </a:lnTo>
                  <a:lnTo>
                    <a:pt x="1230845" y="13627"/>
                  </a:lnTo>
                  <a:lnTo>
                    <a:pt x="1157770" y="0"/>
                  </a:lnTo>
                  <a:lnTo>
                    <a:pt x="1113510" y="4292"/>
                  </a:lnTo>
                  <a:lnTo>
                    <a:pt x="1072070" y="18275"/>
                  </a:lnTo>
                  <a:lnTo>
                    <a:pt x="1034935" y="41008"/>
                  </a:lnTo>
                  <a:lnTo>
                    <a:pt x="1003630" y="71564"/>
                  </a:lnTo>
                  <a:lnTo>
                    <a:pt x="979639" y="109029"/>
                  </a:lnTo>
                  <a:lnTo>
                    <a:pt x="964501" y="152476"/>
                  </a:lnTo>
                  <a:lnTo>
                    <a:pt x="960005" y="202526"/>
                  </a:lnTo>
                  <a:lnTo>
                    <a:pt x="968070" y="250545"/>
                  </a:lnTo>
                  <a:lnTo>
                    <a:pt x="987463" y="294525"/>
                  </a:lnTo>
                  <a:lnTo>
                    <a:pt x="1016990" y="332422"/>
                  </a:lnTo>
                  <a:lnTo>
                    <a:pt x="1055458" y="362216"/>
                  </a:lnTo>
                  <a:lnTo>
                    <a:pt x="1101648" y="381889"/>
                  </a:lnTo>
                  <a:lnTo>
                    <a:pt x="1720659" y="582168"/>
                  </a:lnTo>
                  <a:lnTo>
                    <a:pt x="2249868" y="789305"/>
                  </a:lnTo>
                  <a:lnTo>
                    <a:pt x="2618943" y="951534"/>
                  </a:lnTo>
                  <a:lnTo>
                    <a:pt x="2757589" y="1017117"/>
                  </a:lnTo>
                  <a:lnTo>
                    <a:pt x="2773515" y="957300"/>
                  </a:lnTo>
                  <a:lnTo>
                    <a:pt x="2782341" y="920229"/>
                  </a:lnTo>
                  <a:lnTo>
                    <a:pt x="2786126" y="901331"/>
                  </a:lnTo>
                  <a:lnTo>
                    <a:pt x="2786926" y="896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72708" y="1637901"/>
              <a:ext cx="2904490" cy="1824355"/>
            </a:xfrm>
            <a:custGeom>
              <a:avLst/>
              <a:gdLst/>
              <a:ahLst/>
              <a:cxnLst/>
              <a:rect l="l" t="t" r="r" b="b"/>
              <a:pathLst>
                <a:path w="2904490" h="1824354">
                  <a:moveTo>
                    <a:pt x="1474915" y="1823831"/>
                  </a:moveTo>
                  <a:lnTo>
                    <a:pt x="792701" y="1740449"/>
                  </a:lnTo>
                  <a:lnTo>
                    <a:pt x="792630" y="1730573"/>
                  </a:lnTo>
                  <a:lnTo>
                    <a:pt x="788037" y="1730573"/>
                  </a:lnTo>
                  <a:lnTo>
                    <a:pt x="789741" y="1317393"/>
                  </a:lnTo>
                  <a:lnTo>
                    <a:pt x="90898" y="945779"/>
                  </a:lnTo>
                  <a:lnTo>
                    <a:pt x="87974" y="944019"/>
                  </a:lnTo>
                  <a:lnTo>
                    <a:pt x="86485" y="1147970"/>
                  </a:lnTo>
                  <a:lnTo>
                    <a:pt x="102920" y="1154044"/>
                  </a:lnTo>
                  <a:lnTo>
                    <a:pt x="115822" y="1163003"/>
                  </a:lnTo>
                  <a:lnTo>
                    <a:pt x="124227" y="1174204"/>
                  </a:lnTo>
                  <a:lnTo>
                    <a:pt x="127171" y="1187004"/>
                  </a:lnTo>
                  <a:lnTo>
                    <a:pt x="124175" y="1600633"/>
                  </a:lnTo>
                  <a:lnTo>
                    <a:pt x="119182" y="1616610"/>
                  </a:lnTo>
                  <a:lnTo>
                    <a:pt x="105783" y="1629594"/>
                  </a:lnTo>
                  <a:lnTo>
                    <a:pt x="85986" y="1638269"/>
                  </a:lnTo>
                  <a:lnTo>
                    <a:pt x="61800" y="1641319"/>
                  </a:lnTo>
                  <a:lnTo>
                    <a:pt x="37648" y="1637912"/>
                  </a:lnTo>
                  <a:lnTo>
                    <a:pt x="17970" y="1628941"/>
                  </a:lnTo>
                  <a:lnTo>
                    <a:pt x="4757" y="1615759"/>
                  </a:lnTo>
                  <a:lnTo>
                    <a:pt x="0" y="1599717"/>
                  </a:lnTo>
                  <a:lnTo>
                    <a:pt x="2995" y="1186124"/>
                  </a:lnTo>
                  <a:lnTo>
                    <a:pt x="6138" y="1173374"/>
                  </a:lnTo>
                  <a:lnTo>
                    <a:pt x="14707" y="1162293"/>
                  </a:lnTo>
                  <a:lnTo>
                    <a:pt x="27741" y="1153522"/>
                  </a:lnTo>
                  <a:lnTo>
                    <a:pt x="44274" y="1147700"/>
                  </a:lnTo>
                  <a:lnTo>
                    <a:pt x="46193" y="882020"/>
                  </a:lnTo>
                  <a:lnTo>
                    <a:pt x="52889" y="830752"/>
                  </a:lnTo>
                  <a:lnTo>
                    <a:pt x="89642" y="790324"/>
                  </a:lnTo>
                  <a:lnTo>
                    <a:pt x="1435610" y="11993"/>
                  </a:lnTo>
                  <a:lnTo>
                    <a:pt x="1480925" y="0"/>
                  </a:lnTo>
                  <a:lnTo>
                    <a:pt x="1492613" y="843"/>
                  </a:lnTo>
                  <a:lnTo>
                    <a:pt x="2860547" y="810506"/>
                  </a:lnTo>
                  <a:lnTo>
                    <a:pt x="2893919" y="845568"/>
                  </a:lnTo>
                  <a:lnTo>
                    <a:pt x="2903993" y="890073"/>
                  </a:lnTo>
                  <a:lnTo>
                    <a:pt x="2891084" y="933838"/>
                  </a:lnTo>
                  <a:lnTo>
                    <a:pt x="2855506" y="966678"/>
                  </a:lnTo>
                  <a:lnTo>
                    <a:pt x="2154240" y="1326640"/>
                  </a:lnTo>
                  <a:lnTo>
                    <a:pt x="2155837" y="1730573"/>
                  </a:lnTo>
                  <a:lnTo>
                    <a:pt x="2151245" y="1731220"/>
                  </a:lnTo>
                  <a:lnTo>
                    <a:pt x="2151209" y="1740449"/>
                  </a:lnTo>
                  <a:lnTo>
                    <a:pt x="2086860" y="1740000"/>
                  </a:lnTo>
                  <a:lnTo>
                    <a:pt x="1474915" y="1823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7623" y="2495414"/>
              <a:ext cx="680720" cy="966469"/>
            </a:xfrm>
            <a:custGeom>
              <a:avLst/>
              <a:gdLst/>
              <a:ahLst/>
              <a:cxnLst/>
              <a:rect l="l" t="t" r="r" b="b"/>
              <a:pathLst>
                <a:path w="680720" h="966470">
                  <a:moveTo>
                    <a:pt x="0" y="966319"/>
                  </a:moveTo>
                  <a:lnTo>
                    <a:pt x="7032" y="0"/>
                  </a:lnTo>
                  <a:lnTo>
                    <a:pt x="680599" y="245642"/>
                  </a:lnTo>
                  <a:lnTo>
                    <a:pt x="675970" y="883726"/>
                  </a:lnTo>
                  <a:lnTo>
                    <a:pt x="0" y="966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1424" y="8136120"/>
              <a:ext cx="2171699" cy="71437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48616" y="7348024"/>
            <a:ext cx="5064760" cy="5791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382395" algn="l"/>
                <a:tab pos="4636770" algn="l"/>
              </a:tabLst>
            </a:pPr>
            <a:r>
              <a:rPr lang="en-US" sz="365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DOWNLOAD SEKAR</a:t>
            </a:r>
            <a:r>
              <a:rPr sz="3650" b="1" spc="-7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650" b="1" spc="-7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ANG </a:t>
            </a:r>
            <a:r>
              <a:rPr sz="3650" b="1" spc="-4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!</a:t>
            </a:r>
            <a:endParaRPr sz="3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51119" y="4913322"/>
            <a:ext cx="4986020" cy="1005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400" spc="7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640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1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640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5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-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640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6400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1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6400" spc="-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64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6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1509" y="0"/>
            <a:ext cx="3096895" cy="3285490"/>
          </a:xfrm>
          <a:custGeom>
            <a:avLst/>
            <a:gdLst/>
            <a:ahLst/>
            <a:cxnLst/>
            <a:rect l="l" t="t" r="r" b="b"/>
            <a:pathLst>
              <a:path w="3096894" h="3285490">
                <a:moveTo>
                  <a:pt x="2258324" y="3285109"/>
                </a:moveTo>
                <a:lnTo>
                  <a:pt x="2208055" y="3284568"/>
                </a:lnTo>
                <a:lnTo>
                  <a:pt x="2158072" y="3282945"/>
                </a:lnTo>
                <a:lnTo>
                  <a:pt x="2108280" y="3280246"/>
                </a:lnTo>
                <a:lnTo>
                  <a:pt x="2058692" y="3276477"/>
                </a:lnTo>
                <a:lnTo>
                  <a:pt x="2009322" y="3271644"/>
                </a:lnTo>
                <a:lnTo>
                  <a:pt x="1960184" y="3265751"/>
                </a:lnTo>
                <a:lnTo>
                  <a:pt x="1911290" y="3258805"/>
                </a:lnTo>
                <a:lnTo>
                  <a:pt x="1862655" y="3250811"/>
                </a:lnTo>
                <a:lnTo>
                  <a:pt x="1814293" y="3241773"/>
                </a:lnTo>
                <a:lnTo>
                  <a:pt x="1766217" y="3231699"/>
                </a:lnTo>
                <a:lnTo>
                  <a:pt x="1718441" y="3220592"/>
                </a:lnTo>
                <a:lnTo>
                  <a:pt x="1670979" y="3208460"/>
                </a:lnTo>
                <a:lnTo>
                  <a:pt x="1623843" y="3195306"/>
                </a:lnTo>
                <a:lnTo>
                  <a:pt x="1577049" y="3181136"/>
                </a:lnTo>
                <a:lnTo>
                  <a:pt x="1530610" y="3165957"/>
                </a:lnTo>
                <a:lnTo>
                  <a:pt x="1484414" y="3149726"/>
                </a:lnTo>
                <a:lnTo>
                  <a:pt x="1438850" y="3132590"/>
                </a:lnTo>
                <a:lnTo>
                  <a:pt x="1393557" y="3114413"/>
                </a:lnTo>
                <a:lnTo>
                  <a:pt x="1348673" y="3095248"/>
                </a:lnTo>
                <a:lnTo>
                  <a:pt x="1304213" y="3075100"/>
                </a:lnTo>
                <a:lnTo>
                  <a:pt x="1260190" y="3053975"/>
                </a:lnTo>
                <a:lnTo>
                  <a:pt x="1216617" y="3031878"/>
                </a:lnTo>
                <a:lnTo>
                  <a:pt x="1173508" y="3008815"/>
                </a:lnTo>
                <a:lnTo>
                  <a:pt x="1130877" y="2984791"/>
                </a:lnTo>
                <a:lnTo>
                  <a:pt x="1088738" y="2959811"/>
                </a:lnTo>
                <a:lnTo>
                  <a:pt x="1047105" y="2933881"/>
                </a:lnTo>
                <a:lnTo>
                  <a:pt x="1005990" y="2907007"/>
                </a:lnTo>
                <a:lnTo>
                  <a:pt x="965408" y="2879193"/>
                </a:lnTo>
                <a:lnTo>
                  <a:pt x="925373" y="2850446"/>
                </a:lnTo>
                <a:lnTo>
                  <a:pt x="885898" y="2820771"/>
                </a:lnTo>
                <a:lnTo>
                  <a:pt x="846997" y="2790172"/>
                </a:lnTo>
                <a:lnTo>
                  <a:pt x="808683" y="2758657"/>
                </a:lnTo>
                <a:lnTo>
                  <a:pt x="770970" y="2726230"/>
                </a:lnTo>
                <a:lnTo>
                  <a:pt x="733846" y="2692871"/>
                </a:lnTo>
                <a:lnTo>
                  <a:pt x="697404" y="2658661"/>
                </a:lnTo>
                <a:lnTo>
                  <a:pt x="661577" y="2623531"/>
                </a:lnTo>
                <a:lnTo>
                  <a:pt x="626447" y="2587705"/>
                </a:lnTo>
                <a:lnTo>
                  <a:pt x="592212" y="2551236"/>
                </a:lnTo>
                <a:lnTo>
                  <a:pt x="558879" y="2514138"/>
                </a:lnTo>
                <a:lnTo>
                  <a:pt x="526451" y="2476425"/>
                </a:lnTo>
                <a:lnTo>
                  <a:pt x="494936" y="2438112"/>
                </a:lnTo>
                <a:lnTo>
                  <a:pt x="464338" y="2399210"/>
                </a:lnTo>
                <a:lnTo>
                  <a:pt x="434662" y="2359735"/>
                </a:lnTo>
                <a:lnTo>
                  <a:pt x="405915" y="2319700"/>
                </a:lnTo>
                <a:lnTo>
                  <a:pt x="378102" y="2279118"/>
                </a:lnTo>
                <a:lnTo>
                  <a:pt x="351227" y="2238004"/>
                </a:lnTo>
                <a:lnTo>
                  <a:pt x="325297" y="2196370"/>
                </a:lnTo>
                <a:lnTo>
                  <a:pt x="300318" y="2154231"/>
                </a:lnTo>
                <a:lnTo>
                  <a:pt x="276293" y="2111600"/>
                </a:lnTo>
                <a:lnTo>
                  <a:pt x="253230" y="2068492"/>
                </a:lnTo>
                <a:lnTo>
                  <a:pt x="231133" y="2024919"/>
                </a:lnTo>
                <a:lnTo>
                  <a:pt x="210008" y="1980895"/>
                </a:lnTo>
                <a:lnTo>
                  <a:pt x="189860" y="1936435"/>
                </a:lnTo>
                <a:lnTo>
                  <a:pt x="170695" y="1891551"/>
                </a:lnTo>
                <a:lnTo>
                  <a:pt x="152518" y="1846258"/>
                </a:lnTo>
                <a:lnTo>
                  <a:pt x="135335" y="1800569"/>
                </a:lnTo>
                <a:lnTo>
                  <a:pt x="119151" y="1754498"/>
                </a:lnTo>
                <a:lnTo>
                  <a:pt x="103972" y="1708059"/>
                </a:lnTo>
                <a:lnTo>
                  <a:pt x="89803" y="1661265"/>
                </a:lnTo>
                <a:lnTo>
                  <a:pt x="76649" y="1614130"/>
                </a:lnTo>
                <a:lnTo>
                  <a:pt x="64516" y="1566667"/>
                </a:lnTo>
                <a:lnTo>
                  <a:pt x="53409" y="1518891"/>
                </a:lnTo>
                <a:lnTo>
                  <a:pt x="43335" y="1470815"/>
                </a:lnTo>
                <a:lnTo>
                  <a:pt x="34298" y="1422453"/>
                </a:lnTo>
                <a:lnTo>
                  <a:pt x="26303" y="1373818"/>
                </a:lnTo>
                <a:lnTo>
                  <a:pt x="19357" y="1324925"/>
                </a:lnTo>
                <a:lnTo>
                  <a:pt x="13464" y="1275786"/>
                </a:lnTo>
                <a:lnTo>
                  <a:pt x="8631" y="1226416"/>
                </a:lnTo>
                <a:lnTo>
                  <a:pt x="4862" y="1176828"/>
                </a:lnTo>
                <a:lnTo>
                  <a:pt x="2147" y="1126553"/>
                </a:lnTo>
                <a:lnTo>
                  <a:pt x="537" y="1076818"/>
                </a:lnTo>
                <a:lnTo>
                  <a:pt x="0" y="1026895"/>
                </a:lnTo>
                <a:lnTo>
                  <a:pt x="540" y="976736"/>
                </a:lnTo>
                <a:lnTo>
                  <a:pt x="2163" y="926753"/>
                </a:lnTo>
                <a:lnTo>
                  <a:pt x="4862" y="876961"/>
                </a:lnTo>
                <a:lnTo>
                  <a:pt x="8631" y="827373"/>
                </a:lnTo>
                <a:lnTo>
                  <a:pt x="13464" y="778003"/>
                </a:lnTo>
                <a:lnTo>
                  <a:pt x="19357" y="728865"/>
                </a:lnTo>
                <a:lnTo>
                  <a:pt x="26303" y="679971"/>
                </a:lnTo>
                <a:lnTo>
                  <a:pt x="34298" y="631336"/>
                </a:lnTo>
                <a:lnTo>
                  <a:pt x="43335" y="582974"/>
                </a:lnTo>
                <a:lnTo>
                  <a:pt x="53409" y="534898"/>
                </a:lnTo>
                <a:lnTo>
                  <a:pt x="64516" y="487122"/>
                </a:lnTo>
                <a:lnTo>
                  <a:pt x="76649" y="439660"/>
                </a:lnTo>
                <a:lnTo>
                  <a:pt x="89803" y="392524"/>
                </a:lnTo>
                <a:lnTo>
                  <a:pt x="103972" y="345730"/>
                </a:lnTo>
                <a:lnTo>
                  <a:pt x="119151" y="299291"/>
                </a:lnTo>
                <a:lnTo>
                  <a:pt x="135335" y="253220"/>
                </a:lnTo>
                <a:lnTo>
                  <a:pt x="152518" y="207531"/>
                </a:lnTo>
                <a:lnTo>
                  <a:pt x="170695" y="162238"/>
                </a:lnTo>
                <a:lnTo>
                  <a:pt x="189860" y="117354"/>
                </a:lnTo>
                <a:lnTo>
                  <a:pt x="210008" y="72894"/>
                </a:lnTo>
                <a:lnTo>
                  <a:pt x="231133" y="28871"/>
                </a:lnTo>
                <a:lnTo>
                  <a:pt x="245774" y="0"/>
                </a:lnTo>
                <a:lnTo>
                  <a:pt x="399420" y="0"/>
                </a:lnTo>
                <a:lnTo>
                  <a:pt x="378673" y="38241"/>
                </a:lnTo>
                <a:lnTo>
                  <a:pt x="356477" y="81515"/>
                </a:lnTo>
                <a:lnTo>
                  <a:pt x="335301" y="125266"/>
                </a:lnTo>
                <a:lnTo>
                  <a:pt x="315153" y="169477"/>
                </a:lnTo>
                <a:lnTo>
                  <a:pt x="296039" y="214135"/>
                </a:lnTo>
                <a:lnTo>
                  <a:pt x="277964" y="259224"/>
                </a:lnTo>
                <a:lnTo>
                  <a:pt x="260936" y="304729"/>
                </a:lnTo>
                <a:lnTo>
                  <a:pt x="244961" y="350635"/>
                </a:lnTo>
                <a:lnTo>
                  <a:pt x="230044" y="396926"/>
                </a:lnTo>
                <a:lnTo>
                  <a:pt x="216193" y="443587"/>
                </a:lnTo>
                <a:lnTo>
                  <a:pt x="203414" y="490604"/>
                </a:lnTo>
                <a:lnTo>
                  <a:pt x="191712" y="537960"/>
                </a:lnTo>
                <a:lnTo>
                  <a:pt x="181095" y="585642"/>
                </a:lnTo>
                <a:lnTo>
                  <a:pt x="171569" y="633633"/>
                </a:lnTo>
                <a:lnTo>
                  <a:pt x="163139" y="681919"/>
                </a:lnTo>
                <a:lnTo>
                  <a:pt x="155813" y="730484"/>
                </a:lnTo>
                <a:lnTo>
                  <a:pt x="149597" y="779314"/>
                </a:lnTo>
                <a:lnTo>
                  <a:pt x="144496" y="828392"/>
                </a:lnTo>
                <a:lnTo>
                  <a:pt x="140519" y="877705"/>
                </a:lnTo>
                <a:lnTo>
                  <a:pt x="137669" y="927236"/>
                </a:lnTo>
                <a:lnTo>
                  <a:pt x="135955" y="976971"/>
                </a:lnTo>
                <a:lnTo>
                  <a:pt x="135383" y="1026982"/>
                </a:lnTo>
                <a:lnTo>
                  <a:pt x="135963" y="1077054"/>
                </a:lnTo>
                <a:lnTo>
                  <a:pt x="137697" y="1127036"/>
                </a:lnTo>
                <a:lnTo>
                  <a:pt x="140519" y="1176085"/>
                </a:lnTo>
                <a:lnTo>
                  <a:pt x="144496" y="1225397"/>
                </a:lnTo>
                <a:lnTo>
                  <a:pt x="149597" y="1274476"/>
                </a:lnTo>
                <a:lnTo>
                  <a:pt x="155813" y="1323305"/>
                </a:lnTo>
                <a:lnTo>
                  <a:pt x="163139" y="1371870"/>
                </a:lnTo>
                <a:lnTo>
                  <a:pt x="171569" y="1420156"/>
                </a:lnTo>
                <a:lnTo>
                  <a:pt x="181095" y="1468148"/>
                </a:lnTo>
                <a:lnTo>
                  <a:pt x="191712" y="1515829"/>
                </a:lnTo>
                <a:lnTo>
                  <a:pt x="203414" y="1563186"/>
                </a:lnTo>
                <a:lnTo>
                  <a:pt x="216193" y="1610202"/>
                </a:lnTo>
                <a:lnTo>
                  <a:pt x="230044" y="1656864"/>
                </a:lnTo>
                <a:lnTo>
                  <a:pt x="244961" y="1703155"/>
                </a:lnTo>
                <a:lnTo>
                  <a:pt x="260936" y="1749060"/>
                </a:lnTo>
                <a:lnTo>
                  <a:pt x="277964" y="1794565"/>
                </a:lnTo>
                <a:lnTo>
                  <a:pt x="296039" y="1839654"/>
                </a:lnTo>
                <a:lnTo>
                  <a:pt x="315153" y="1884312"/>
                </a:lnTo>
                <a:lnTo>
                  <a:pt x="335301" y="1928524"/>
                </a:lnTo>
                <a:lnTo>
                  <a:pt x="356477" y="1972274"/>
                </a:lnTo>
                <a:lnTo>
                  <a:pt x="378673" y="2015549"/>
                </a:lnTo>
                <a:lnTo>
                  <a:pt x="401884" y="2058331"/>
                </a:lnTo>
                <a:lnTo>
                  <a:pt x="426103" y="2100607"/>
                </a:lnTo>
                <a:lnTo>
                  <a:pt x="451324" y="2142361"/>
                </a:lnTo>
                <a:lnTo>
                  <a:pt x="477541" y="2183577"/>
                </a:lnTo>
                <a:lnTo>
                  <a:pt x="504747" y="2224242"/>
                </a:lnTo>
                <a:lnTo>
                  <a:pt x="532936" y="2264339"/>
                </a:lnTo>
                <a:lnTo>
                  <a:pt x="562102" y="2303854"/>
                </a:lnTo>
                <a:lnTo>
                  <a:pt x="592238" y="2342771"/>
                </a:lnTo>
                <a:lnTo>
                  <a:pt x="623337" y="2381075"/>
                </a:lnTo>
                <a:lnTo>
                  <a:pt x="655395" y="2418751"/>
                </a:lnTo>
                <a:lnTo>
                  <a:pt x="688403" y="2455784"/>
                </a:lnTo>
                <a:lnTo>
                  <a:pt x="722357" y="2492158"/>
                </a:lnTo>
                <a:lnTo>
                  <a:pt x="757249" y="2527859"/>
                </a:lnTo>
                <a:lnTo>
                  <a:pt x="792950" y="2562751"/>
                </a:lnTo>
                <a:lnTo>
                  <a:pt x="829325" y="2596705"/>
                </a:lnTo>
                <a:lnTo>
                  <a:pt x="866358" y="2629713"/>
                </a:lnTo>
                <a:lnTo>
                  <a:pt x="904034" y="2661771"/>
                </a:lnTo>
                <a:lnTo>
                  <a:pt x="942370" y="2692896"/>
                </a:lnTo>
                <a:lnTo>
                  <a:pt x="981255" y="2723007"/>
                </a:lnTo>
                <a:lnTo>
                  <a:pt x="1020769" y="2752172"/>
                </a:lnTo>
                <a:lnTo>
                  <a:pt x="1060866" y="2780361"/>
                </a:lnTo>
                <a:lnTo>
                  <a:pt x="1101531" y="2807567"/>
                </a:lnTo>
                <a:lnTo>
                  <a:pt x="1142748" y="2833784"/>
                </a:lnTo>
                <a:lnTo>
                  <a:pt x="1184502" y="2859005"/>
                </a:lnTo>
                <a:lnTo>
                  <a:pt x="1226777" y="2883224"/>
                </a:lnTo>
                <a:lnTo>
                  <a:pt x="1269560" y="2906435"/>
                </a:lnTo>
                <a:lnTo>
                  <a:pt x="1312834" y="2928632"/>
                </a:lnTo>
                <a:lnTo>
                  <a:pt x="1356585" y="2949807"/>
                </a:lnTo>
                <a:lnTo>
                  <a:pt x="1400796" y="2969955"/>
                </a:lnTo>
                <a:lnTo>
                  <a:pt x="1445454" y="2989070"/>
                </a:lnTo>
                <a:lnTo>
                  <a:pt x="1490543" y="3007144"/>
                </a:lnTo>
                <a:lnTo>
                  <a:pt x="1536048" y="3024172"/>
                </a:lnTo>
                <a:lnTo>
                  <a:pt x="1581954" y="3040148"/>
                </a:lnTo>
                <a:lnTo>
                  <a:pt x="1628245" y="3055064"/>
                </a:lnTo>
                <a:lnTo>
                  <a:pt x="1674906" y="3068915"/>
                </a:lnTo>
                <a:lnTo>
                  <a:pt x="1721923" y="3081695"/>
                </a:lnTo>
                <a:lnTo>
                  <a:pt x="1769279" y="3093396"/>
                </a:lnTo>
                <a:lnTo>
                  <a:pt x="1816961" y="3104013"/>
                </a:lnTo>
                <a:lnTo>
                  <a:pt x="1864952" y="3113540"/>
                </a:lnTo>
                <a:lnTo>
                  <a:pt x="1913238" y="3121969"/>
                </a:lnTo>
                <a:lnTo>
                  <a:pt x="1961803" y="3129295"/>
                </a:lnTo>
                <a:lnTo>
                  <a:pt x="2010633" y="3135511"/>
                </a:lnTo>
                <a:lnTo>
                  <a:pt x="2059711" y="3140612"/>
                </a:lnTo>
                <a:lnTo>
                  <a:pt x="2109024" y="3144590"/>
                </a:lnTo>
                <a:lnTo>
                  <a:pt x="2158555" y="3147439"/>
                </a:lnTo>
                <a:lnTo>
                  <a:pt x="2208290" y="3149153"/>
                </a:lnTo>
                <a:lnTo>
                  <a:pt x="2258214" y="3149726"/>
                </a:lnTo>
                <a:lnTo>
                  <a:pt x="2967051" y="3149726"/>
                </a:lnTo>
                <a:lnTo>
                  <a:pt x="2258324" y="3285109"/>
                </a:lnTo>
                <a:close/>
              </a:path>
              <a:path w="3096894" h="3285490">
                <a:moveTo>
                  <a:pt x="2967051" y="3149726"/>
                </a:moveTo>
                <a:lnTo>
                  <a:pt x="2258214" y="3149726"/>
                </a:lnTo>
                <a:lnTo>
                  <a:pt x="2308137" y="3149153"/>
                </a:lnTo>
                <a:lnTo>
                  <a:pt x="2357872" y="3147439"/>
                </a:lnTo>
                <a:lnTo>
                  <a:pt x="2407404" y="3144590"/>
                </a:lnTo>
                <a:lnTo>
                  <a:pt x="2456716" y="3140612"/>
                </a:lnTo>
                <a:lnTo>
                  <a:pt x="2505795" y="3135511"/>
                </a:lnTo>
                <a:lnTo>
                  <a:pt x="2554624" y="3129295"/>
                </a:lnTo>
                <a:lnTo>
                  <a:pt x="2603189" y="3121969"/>
                </a:lnTo>
                <a:lnTo>
                  <a:pt x="2651475" y="3113540"/>
                </a:lnTo>
                <a:lnTo>
                  <a:pt x="2699467" y="3104013"/>
                </a:lnTo>
                <a:lnTo>
                  <a:pt x="2747148" y="3093396"/>
                </a:lnTo>
                <a:lnTo>
                  <a:pt x="2794505" y="3081695"/>
                </a:lnTo>
                <a:lnTo>
                  <a:pt x="2841521" y="3068915"/>
                </a:lnTo>
                <a:lnTo>
                  <a:pt x="2888183" y="3055064"/>
                </a:lnTo>
                <a:lnTo>
                  <a:pt x="2934474" y="3040148"/>
                </a:lnTo>
                <a:lnTo>
                  <a:pt x="2980379" y="3024172"/>
                </a:lnTo>
                <a:lnTo>
                  <a:pt x="3025884" y="3007144"/>
                </a:lnTo>
                <a:lnTo>
                  <a:pt x="3070973" y="2989070"/>
                </a:lnTo>
                <a:lnTo>
                  <a:pt x="3096490" y="2978148"/>
                </a:lnTo>
                <a:lnTo>
                  <a:pt x="3096490" y="3125000"/>
                </a:lnTo>
                <a:lnTo>
                  <a:pt x="2967051" y="3149726"/>
                </a:lnTo>
                <a:close/>
              </a:path>
              <a:path w="3096894" h="3285490">
                <a:moveTo>
                  <a:pt x="2258324" y="3285109"/>
                </a:moveTo>
                <a:lnTo>
                  <a:pt x="3096490" y="3125000"/>
                </a:lnTo>
                <a:lnTo>
                  <a:pt x="3077577" y="3132590"/>
                </a:lnTo>
                <a:lnTo>
                  <a:pt x="3031888" y="3149773"/>
                </a:lnTo>
                <a:lnTo>
                  <a:pt x="2985817" y="3165957"/>
                </a:lnTo>
                <a:lnTo>
                  <a:pt x="2939378" y="3181136"/>
                </a:lnTo>
                <a:lnTo>
                  <a:pt x="2892584" y="3195306"/>
                </a:lnTo>
                <a:lnTo>
                  <a:pt x="2845449" y="3208460"/>
                </a:lnTo>
                <a:lnTo>
                  <a:pt x="2797986" y="3220592"/>
                </a:lnTo>
                <a:lnTo>
                  <a:pt x="2750210" y="3231699"/>
                </a:lnTo>
                <a:lnTo>
                  <a:pt x="2702134" y="3241773"/>
                </a:lnTo>
                <a:lnTo>
                  <a:pt x="2653772" y="3250811"/>
                </a:lnTo>
                <a:lnTo>
                  <a:pt x="2605137" y="3258805"/>
                </a:lnTo>
                <a:lnTo>
                  <a:pt x="2556244" y="3265751"/>
                </a:lnTo>
                <a:lnTo>
                  <a:pt x="2507105" y="3271644"/>
                </a:lnTo>
                <a:lnTo>
                  <a:pt x="2457735" y="3276477"/>
                </a:lnTo>
                <a:lnTo>
                  <a:pt x="2408147" y="3280246"/>
                </a:lnTo>
                <a:lnTo>
                  <a:pt x="2358355" y="3282945"/>
                </a:lnTo>
                <a:lnTo>
                  <a:pt x="2308373" y="3284568"/>
                </a:lnTo>
                <a:lnTo>
                  <a:pt x="2258324" y="3285109"/>
                </a:lnTo>
                <a:close/>
              </a:path>
              <a:path w="3096894" h="3285490">
                <a:moveTo>
                  <a:pt x="3096490" y="3285109"/>
                </a:moveTo>
                <a:lnTo>
                  <a:pt x="2258324" y="3285109"/>
                </a:lnTo>
                <a:lnTo>
                  <a:pt x="2308373" y="3284568"/>
                </a:lnTo>
                <a:lnTo>
                  <a:pt x="2358355" y="3282945"/>
                </a:lnTo>
                <a:lnTo>
                  <a:pt x="2408147" y="3280246"/>
                </a:lnTo>
                <a:lnTo>
                  <a:pt x="2457735" y="3276477"/>
                </a:lnTo>
                <a:lnTo>
                  <a:pt x="2507105" y="3271644"/>
                </a:lnTo>
                <a:lnTo>
                  <a:pt x="2556244" y="3265751"/>
                </a:lnTo>
                <a:lnTo>
                  <a:pt x="2605137" y="3258805"/>
                </a:lnTo>
                <a:lnTo>
                  <a:pt x="2653772" y="3250811"/>
                </a:lnTo>
                <a:lnTo>
                  <a:pt x="2702134" y="3241773"/>
                </a:lnTo>
                <a:lnTo>
                  <a:pt x="2750210" y="3231699"/>
                </a:lnTo>
                <a:lnTo>
                  <a:pt x="2797986" y="3220592"/>
                </a:lnTo>
                <a:lnTo>
                  <a:pt x="2845449" y="3208460"/>
                </a:lnTo>
                <a:lnTo>
                  <a:pt x="2892584" y="3195306"/>
                </a:lnTo>
                <a:lnTo>
                  <a:pt x="2939378" y="3181136"/>
                </a:lnTo>
                <a:lnTo>
                  <a:pt x="2985817" y="3165957"/>
                </a:lnTo>
                <a:lnTo>
                  <a:pt x="3032013" y="3149726"/>
                </a:lnTo>
                <a:lnTo>
                  <a:pt x="3077577" y="3132590"/>
                </a:lnTo>
                <a:lnTo>
                  <a:pt x="3096490" y="3125000"/>
                </a:lnTo>
                <a:lnTo>
                  <a:pt x="3096490" y="328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90870" y="5873724"/>
            <a:ext cx="6497320" cy="4413885"/>
          </a:xfrm>
          <a:custGeom>
            <a:avLst/>
            <a:gdLst/>
            <a:ahLst/>
            <a:cxnLst/>
            <a:rect l="l" t="t" r="r" b="b"/>
            <a:pathLst>
              <a:path w="6497319" h="4413884">
                <a:moveTo>
                  <a:pt x="6497117" y="3981958"/>
                </a:moveTo>
                <a:lnTo>
                  <a:pt x="5862129" y="4413275"/>
                </a:lnTo>
                <a:lnTo>
                  <a:pt x="5935408" y="4413275"/>
                </a:lnTo>
                <a:lnTo>
                  <a:pt x="6497117" y="4031729"/>
                </a:lnTo>
                <a:lnTo>
                  <a:pt x="6497117" y="3981958"/>
                </a:lnTo>
                <a:close/>
              </a:path>
              <a:path w="6497319" h="4413884">
                <a:moveTo>
                  <a:pt x="6497117" y="3484207"/>
                </a:moveTo>
                <a:lnTo>
                  <a:pt x="5129365" y="4413275"/>
                </a:lnTo>
                <a:lnTo>
                  <a:pt x="5202644" y="4413275"/>
                </a:lnTo>
                <a:lnTo>
                  <a:pt x="6497117" y="3533978"/>
                </a:lnTo>
                <a:lnTo>
                  <a:pt x="6497117" y="3484207"/>
                </a:lnTo>
                <a:close/>
              </a:path>
              <a:path w="6497319" h="4413884">
                <a:moveTo>
                  <a:pt x="6497117" y="2986468"/>
                </a:moveTo>
                <a:lnTo>
                  <a:pt x="4396600" y="4413275"/>
                </a:lnTo>
                <a:lnTo>
                  <a:pt x="4469879" y="4413275"/>
                </a:lnTo>
                <a:lnTo>
                  <a:pt x="6497117" y="3036239"/>
                </a:lnTo>
                <a:lnTo>
                  <a:pt x="6497117" y="2986468"/>
                </a:lnTo>
                <a:close/>
              </a:path>
              <a:path w="6497319" h="4413884">
                <a:moveTo>
                  <a:pt x="6497117" y="2488717"/>
                </a:moveTo>
                <a:lnTo>
                  <a:pt x="3663835" y="4413275"/>
                </a:lnTo>
                <a:lnTo>
                  <a:pt x="3737102" y="4413275"/>
                </a:lnTo>
                <a:lnTo>
                  <a:pt x="6497117" y="2538501"/>
                </a:lnTo>
                <a:lnTo>
                  <a:pt x="6497117" y="2488717"/>
                </a:lnTo>
                <a:close/>
              </a:path>
              <a:path w="6497319" h="4413884">
                <a:moveTo>
                  <a:pt x="6497117" y="0"/>
                </a:moveTo>
                <a:lnTo>
                  <a:pt x="2302383" y="2849334"/>
                </a:lnTo>
                <a:lnTo>
                  <a:pt x="2082609" y="2525776"/>
                </a:lnTo>
                <a:lnTo>
                  <a:pt x="2048548" y="2548915"/>
                </a:lnTo>
                <a:lnTo>
                  <a:pt x="2268321" y="2872473"/>
                </a:lnTo>
                <a:lnTo>
                  <a:pt x="1621193" y="3312045"/>
                </a:lnTo>
                <a:lnTo>
                  <a:pt x="1401419" y="2988487"/>
                </a:lnTo>
                <a:lnTo>
                  <a:pt x="1367358" y="3011614"/>
                </a:lnTo>
                <a:lnTo>
                  <a:pt x="1587131" y="3335185"/>
                </a:lnTo>
                <a:lnTo>
                  <a:pt x="258826" y="4237456"/>
                </a:lnTo>
                <a:lnTo>
                  <a:pt x="39052" y="3913898"/>
                </a:lnTo>
                <a:lnTo>
                  <a:pt x="4991" y="3937025"/>
                </a:lnTo>
                <a:lnTo>
                  <a:pt x="224764" y="4260596"/>
                </a:lnTo>
                <a:lnTo>
                  <a:pt x="0" y="4413275"/>
                </a:lnTo>
                <a:lnTo>
                  <a:pt x="73266" y="4413275"/>
                </a:lnTo>
                <a:lnTo>
                  <a:pt x="247904" y="4294657"/>
                </a:lnTo>
                <a:lnTo>
                  <a:pt x="328485" y="4413275"/>
                </a:lnTo>
                <a:lnTo>
                  <a:pt x="378269" y="4413275"/>
                </a:lnTo>
                <a:lnTo>
                  <a:pt x="281965" y="4271518"/>
                </a:lnTo>
                <a:lnTo>
                  <a:pt x="1610271" y="3369246"/>
                </a:lnTo>
                <a:lnTo>
                  <a:pt x="1818500" y="3675773"/>
                </a:lnTo>
                <a:lnTo>
                  <a:pt x="732764" y="4413275"/>
                </a:lnTo>
                <a:lnTo>
                  <a:pt x="806043" y="4413275"/>
                </a:lnTo>
                <a:lnTo>
                  <a:pt x="1841627" y="3709835"/>
                </a:lnTo>
                <a:lnTo>
                  <a:pt x="2049843" y="4016375"/>
                </a:lnTo>
                <a:lnTo>
                  <a:pt x="1465529" y="4413275"/>
                </a:lnTo>
                <a:lnTo>
                  <a:pt x="1538808" y="4413275"/>
                </a:lnTo>
                <a:lnTo>
                  <a:pt x="2072982" y="4050423"/>
                </a:lnTo>
                <a:lnTo>
                  <a:pt x="2281199" y="4356963"/>
                </a:lnTo>
                <a:lnTo>
                  <a:pt x="2198293" y="4413275"/>
                </a:lnTo>
                <a:lnTo>
                  <a:pt x="2271572" y="4413275"/>
                </a:lnTo>
                <a:lnTo>
                  <a:pt x="2304338" y="4391025"/>
                </a:lnTo>
                <a:lnTo>
                  <a:pt x="2319464" y="4413275"/>
                </a:lnTo>
                <a:lnTo>
                  <a:pt x="2369235" y="4413275"/>
                </a:lnTo>
                <a:lnTo>
                  <a:pt x="2338400" y="4367885"/>
                </a:lnTo>
                <a:lnTo>
                  <a:pt x="2985528" y="3928313"/>
                </a:lnTo>
                <a:lnTo>
                  <a:pt x="3193745" y="4234840"/>
                </a:lnTo>
                <a:lnTo>
                  <a:pt x="2931058" y="4413275"/>
                </a:lnTo>
                <a:lnTo>
                  <a:pt x="3004337" y="4413275"/>
                </a:lnTo>
                <a:lnTo>
                  <a:pt x="3216872" y="4268902"/>
                </a:lnTo>
                <a:lnTo>
                  <a:pt x="3314954" y="4413275"/>
                </a:lnTo>
                <a:lnTo>
                  <a:pt x="3364725" y="4413275"/>
                </a:lnTo>
                <a:lnTo>
                  <a:pt x="3250933" y="4245775"/>
                </a:lnTo>
                <a:lnTo>
                  <a:pt x="6497117" y="2040750"/>
                </a:lnTo>
                <a:lnTo>
                  <a:pt x="6497117" y="1990979"/>
                </a:lnTo>
                <a:lnTo>
                  <a:pt x="3227794" y="4211713"/>
                </a:lnTo>
                <a:lnTo>
                  <a:pt x="3019590" y="3905186"/>
                </a:lnTo>
                <a:lnTo>
                  <a:pt x="6497117" y="1543011"/>
                </a:lnTo>
                <a:lnTo>
                  <a:pt x="6497117" y="1493227"/>
                </a:lnTo>
                <a:lnTo>
                  <a:pt x="2996450" y="3871125"/>
                </a:lnTo>
                <a:lnTo>
                  <a:pt x="2962389" y="3820985"/>
                </a:lnTo>
                <a:lnTo>
                  <a:pt x="2962389" y="3894251"/>
                </a:lnTo>
                <a:lnTo>
                  <a:pt x="2315260" y="4333824"/>
                </a:lnTo>
                <a:lnTo>
                  <a:pt x="2107044" y="4027297"/>
                </a:lnTo>
                <a:lnTo>
                  <a:pt x="2754172" y="3587724"/>
                </a:lnTo>
                <a:lnTo>
                  <a:pt x="2962389" y="3894251"/>
                </a:lnTo>
                <a:lnTo>
                  <a:pt x="2962389" y="3820985"/>
                </a:lnTo>
                <a:lnTo>
                  <a:pt x="2788234" y="3564585"/>
                </a:lnTo>
                <a:lnTo>
                  <a:pt x="6497117" y="1045260"/>
                </a:lnTo>
                <a:lnTo>
                  <a:pt x="6497117" y="995489"/>
                </a:lnTo>
                <a:lnTo>
                  <a:pt x="2765094" y="3530523"/>
                </a:lnTo>
                <a:lnTo>
                  <a:pt x="2731033" y="3480384"/>
                </a:lnTo>
                <a:lnTo>
                  <a:pt x="2731033" y="3553663"/>
                </a:lnTo>
                <a:lnTo>
                  <a:pt x="2083904" y="3993235"/>
                </a:lnTo>
                <a:lnTo>
                  <a:pt x="1875688" y="3686708"/>
                </a:lnTo>
                <a:lnTo>
                  <a:pt x="2522817" y="3247136"/>
                </a:lnTo>
                <a:lnTo>
                  <a:pt x="2731033" y="3553663"/>
                </a:lnTo>
                <a:lnTo>
                  <a:pt x="2731033" y="3480384"/>
                </a:lnTo>
                <a:lnTo>
                  <a:pt x="2556878" y="3223996"/>
                </a:lnTo>
                <a:lnTo>
                  <a:pt x="6497117" y="547522"/>
                </a:lnTo>
                <a:lnTo>
                  <a:pt x="6497117" y="497751"/>
                </a:lnTo>
                <a:lnTo>
                  <a:pt x="2533739" y="3189935"/>
                </a:lnTo>
                <a:lnTo>
                  <a:pt x="2499677" y="3139795"/>
                </a:lnTo>
                <a:lnTo>
                  <a:pt x="2499677" y="3213074"/>
                </a:lnTo>
                <a:lnTo>
                  <a:pt x="1852549" y="3652647"/>
                </a:lnTo>
                <a:lnTo>
                  <a:pt x="1644332" y="3346107"/>
                </a:lnTo>
                <a:lnTo>
                  <a:pt x="2291461" y="2906534"/>
                </a:lnTo>
                <a:lnTo>
                  <a:pt x="2499677" y="3213074"/>
                </a:lnTo>
                <a:lnTo>
                  <a:pt x="2499677" y="3139795"/>
                </a:lnTo>
                <a:lnTo>
                  <a:pt x="2325522" y="2883395"/>
                </a:lnTo>
                <a:lnTo>
                  <a:pt x="6497117" y="49771"/>
                </a:lnTo>
                <a:lnTo>
                  <a:pt x="64971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4679" y="10250320"/>
            <a:ext cx="59055" cy="36830"/>
          </a:xfrm>
          <a:custGeom>
            <a:avLst/>
            <a:gdLst/>
            <a:ahLst/>
            <a:cxnLst/>
            <a:rect l="l" t="t" r="r" b="b"/>
            <a:pathLst>
              <a:path w="59054" h="36829">
                <a:moveTo>
                  <a:pt x="0" y="23135"/>
                </a:moveTo>
                <a:lnTo>
                  <a:pt x="34059" y="0"/>
                </a:lnTo>
                <a:lnTo>
                  <a:pt x="58973" y="36678"/>
                </a:lnTo>
                <a:lnTo>
                  <a:pt x="9199" y="36678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5272" y="10018966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0" y="23135"/>
                </a:moveTo>
                <a:lnTo>
                  <a:pt x="34059" y="0"/>
                </a:lnTo>
                <a:lnTo>
                  <a:pt x="216124" y="268032"/>
                </a:lnTo>
                <a:lnTo>
                  <a:pt x="166350" y="268032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7646" y="9093553"/>
            <a:ext cx="845185" cy="1193800"/>
          </a:xfrm>
          <a:custGeom>
            <a:avLst/>
            <a:gdLst/>
            <a:ahLst/>
            <a:cxnLst/>
            <a:rect l="l" t="t" r="r" b="b"/>
            <a:pathLst>
              <a:path w="845184" h="1193800">
                <a:moveTo>
                  <a:pt x="0" y="23135"/>
                </a:moveTo>
                <a:lnTo>
                  <a:pt x="34059" y="0"/>
                </a:lnTo>
                <a:lnTo>
                  <a:pt x="844726" y="1193445"/>
                </a:lnTo>
                <a:lnTo>
                  <a:pt x="794952" y="1193445"/>
                </a:lnTo>
                <a:lnTo>
                  <a:pt x="0" y="2313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36450" y="9324911"/>
            <a:ext cx="1028700" cy="962660"/>
          </a:xfrm>
          <a:custGeom>
            <a:avLst/>
            <a:gdLst/>
            <a:ahLst/>
            <a:cxnLst/>
            <a:rect l="l" t="t" r="r" b="b"/>
            <a:pathLst>
              <a:path w="1028700" h="962659">
                <a:moveTo>
                  <a:pt x="530428" y="962088"/>
                </a:moveTo>
                <a:lnTo>
                  <a:pt x="34061" y="231355"/>
                </a:lnTo>
                <a:lnTo>
                  <a:pt x="0" y="254495"/>
                </a:lnTo>
                <a:lnTo>
                  <a:pt x="480656" y="962088"/>
                </a:lnTo>
                <a:lnTo>
                  <a:pt x="530428" y="962088"/>
                </a:lnTo>
                <a:close/>
              </a:path>
              <a:path w="1028700" h="962659">
                <a:moveTo>
                  <a:pt x="1028166" y="962088"/>
                </a:moveTo>
                <a:lnTo>
                  <a:pt x="374650" y="0"/>
                </a:lnTo>
                <a:lnTo>
                  <a:pt x="340601" y="23139"/>
                </a:lnTo>
                <a:lnTo>
                  <a:pt x="978395" y="962088"/>
                </a:lnTo>
                <a:lnTo>
                  <a:pt x="1028166" y="962088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98830" y="5623254"/>
            <a:ext cx="4789170" cy="4664075"/>
          </a:xfrm>
          <a:custGeom>
            <a:avLst/>
            <a:gdLst/>
            <a:ahLst/>
            <a:cxnLst/>
            <a:rect l="l" t="t" r="r" b="b"/>
            <a:pathLst>
              <a:path w="4789169" h="4664075">
                <a:moveTo>
                  <a:pt x="1159027" y="4663745"/>
                </a:moveTo>
                <a:lnTo>
                  <a:pt x="34061" y="3007601"/>
                </a:lnTo>
                <a:lnTo>
                  <a:pt x="0" y="3030728"/>
                </a:lnTo>
                <a:lnTo>
                  <a:pt x="1109256" y="4663745"/>
                </a:lnTo>
                <a:lnTo>
                  <a:pt x="1159027" y="4663745"/>
                </a:lnTo>
                <a:close/>
              </a:path>
              <a:path w="4789169" h="4664075">
                <a:moveTo>
                  <a:pt x="2154517" y="4663745"/>
                </a:moveTo>
                <a:lnTo>
                  <a:pt x="715238" y="2544889"/>
                </a:lnTo>
                <a:lnTo>
                  <a:pt x="681177" y="2568029"/>
                </a:lnTo>
                <a:lnTo>
                  <a:pt x="2104732" y="4663745"/>
                </a:lnTo>
                <a:lnTo>
                  <a:pt x="2154517" y="4663745"/>
                </a:lnTo>
                <a:close/>
              </a:path>
              <a:path w="4789169" h="4664075">
                <a:moveTo>
                  <a:pt x="2652255" y="4663745"/>
                </a:moveTo>
                <a:lnTo>
                  <a:pt x="1055839" y="2313533"/>
                </a:lnTo>
                <a:lnTo>
                  <a:pt x="1021778" y="2336673"/>
                </a:lnTo>
                <a:lnTo>
                  <a:pt x="2602484" y="4663745"/>
                </a:lnTo>
                <a:lnTo>
                  <a:pt x="2652255" y="4663745"/>
                </a:lnTo>
                <a:close/>
              </a:path>
              <a:path w="4789169" h="4664075">
                <a:moveTo>
                  <a:pt x="3149993" y="4663745"/>
                </a:moveTo>
                <a:lnTo>
                  <a:pt x="1396428" y="2082190"/>
                </a:lnTo>
                <a:lnTo>
                  <a:pt x="1362367" y="2105317"/>
                </a:lnTo>
                <a:lnTo>
                  <a:pt x="3100222" y="4663745"/>
                </a:lnTo>
                <a:lnTo>
                  <a:pt x="3149993" y="4663745"/>
                </a:lnTo>
                <a:close/>
              </a:path>
              <a:path w="4789169" h="4664075">
                <a:moveTo>
                  <a:pt x="3647744" y="4663745"/>
                </a:moveTo>
                <a:lnTo>
                  <a:pt x="1737017" y="1850834"/>
                </a:lnTo>
                <a:lnTo>
                  <a:pt x="1702968" y="1873961"/>
                </a:lnTo>
                <a:lnTo>
                  <a:pt x="3597973" y="4663745"/>
                </a:lnTo>
                <a:lnTo>
                  <a:pt x="3647744" y="4663745"/>
                </a:lnTo>
                <a:close/>
              </a:path>
              <a:path w="4789169" h="4664075">
                <a:moveTo>
                  <a:pt x="4145483" y="4663745"/>
                </a:moveTo>
                <a:lnTo>
                  <a:pt x="2077618" y="1619478"/>
                </a:lnTo>
                <a:lnTo>
                  <a:pt x="2043557" y="1642618"/>
                </a:lnTo>
                <a:lnTo>
                  <a:pt x="4095712" y="4663745"/>
                </a:lnTo>
                <a:lnTo>
                  <a:pt x="4145483" y="4663745"/>
                </a:lnTo>
                <a:close/>
              </a:path>
              <a:path w="4789169" h="4664075">
                <a:moveTo>
                  <a:pt x="4643234" y="4663745"/>
                </a:moveTo>
                <a:lnTo>
                  <a:pt x="2418207" y="1388122"/>
                </a:lnTo>
                <a:lnTo>
                  <a:pt x="2384145" y="1411262"/>
                </a:lnTo>
                <a:lnTo>
                  <a:pt x="4593463" y="4663745"/>
                </a:lnTo>
                <a:lnTo>
                  <a:pt x="4643234" y="4663745"/>
                </a:lnTo>
                <a:close/>
              </a:path>
              <a:path w="4789169" h="4664075">
                <a:moveTo>
                  <a:pt x="4789157" y="4145826"/>
                </a:moveTo>
                <a:lnTo>
                  <a:pt x="2758808" y="1156766"/>
                </a:lnTo>
                <a:lnTo>
                  <a:pt x="2724747" y="1179906"/>
                </a:lnTo>
                <a:lnTo>
                  <a:pt x="4789157" y="4219092"/>
                </a:lnTo>
                <a:lnTo>
                  <a:pt x="4789157" y="4145826"/>
                </a:lnTo>
                <a:close/>
              </a:path>
              <a:path w="4789169" h="4664075">
                <a:moveTo>
                  <a:pt x="4789157" y="3413048"/>
                </a:moveTo>
                <a:lnTo>
                  <a:pt x="3099397" y="925410"/>
                </a:lnTo>
                <a:lnTo>
                  <a:pt x="3065335" y="948550"/>
                </a:lnTo>
                <a:lnTo>
                  <a:pt x="4789157" y="3486327"/>
                </a:lnTo>
                <a:lnTo>
                  <a:pt x="4789157" y="3413048"/>
                </a:lnTo>
                <a:close/>
              </a:path>
              <a:path w="4789169" h="4664075">
                <a:moveTo>
                  <a:pt x="4789157" y="2680284"/>
                </a:moveTo>
                <a:lnTo>
                  <a:pt x="3439985" y="694067"/>
                </a:lnTo>
                <a:lnTo>
                  <a:pt x="3405924" y="717194"/>
                </a:lnTo>
                <a:lnTo>
                  <a:pt x="4789157" y="2753563"/>
                </a:lnTo>
                <a:lnTo>
                  <a:pt x="4789157" y="2680284"/>
                </a:lnTo>
                <a:close/>
              </a:path>
              <a:path w="4789169" h="4664075">
                <a:moveTo>
                  <a:pt x="4789157" y="1947519"/>
                </a:moveTo>
                <a:lnTo>
                  <a:pt x="3780586" y="462711"/>
                </a:lnTo>
                <a:lnTo>
                  <a:pt x="3746525" y="485851"/>
                </a:lnTo>
                <a:lnTo>
                  <a:pt x="4789157" y="2020798"/>
                </a:lnTo>
                <a:lnTo>
                  <a:pt x="4789157" y="1947519"/>
                </a:lnTo>
                <a:close/>
              </a:path>
              <a:path w="4789169" h="4664075">
                <a:moveTo>
                  <a:pt x="4789157" y="1214755"/>
                </a:moveTo>
                <a:lnTo>
                  <a:pt x="4121175" y="231355"/>
                </a:lnTo>
                <a:lnTo>
                  <a:pt x="4087114" y="254495"/>
                </a:lnTo>
                <a:lnTo>
                  <a:pt x="4789157" y="1288034"/>
                </a:lnTo>
                <a:lnTo>
                  <a:pt x="4789157" y="1214755"/>
                </a:lnTo>
                <a:close/>
              </a:path>
              <a:path w="4789169" h="4664075">
                <a:moveTo>
                  <a:pt x="4789157" y="481990"/>
                </a:moveTo>
                <a:lnTo>
                  <a:pt x="4461764" y="0"/>
                </a:lnTo>
                <a:lnTo>
                  <a:pt x="4427715" y="23139"/>
                </a:lnTo>
                <a:lnTo>
                  <a:pt x="4789157" y="555256"/>
                </a:lnTo>
                <a:lnTo>
                  <a:pt x="4789157" y="4819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058103" y="2152571"/>
            <a:ext cx="7230109" cy="8134984"/>
            <a:chOff x="11058103" y="2152571"/>
            <a:chExt cx="7230109" cy="8134984"/>
          </a:xfrm>
        </p:grpSpPr>
        <p:sp>
          <p:nvSpPr>
            <p:cNvPr id="10" name="object 10"/>
            <p:cNvSpPr/>
            <p:nvPr/>
          </p:nvSpPr>
          <p:spPr>
            <a:xfrm>
              <a:off x="11058093" y="5375985"/>
              <a:ext cx="7230109" cy="4911090"/>
            </a:xfrm>
            <a:custGeom>
              <a:avLst/>
              <a:gdLst/>
              <a:ahLst/>
              <a:cxnLst/>
              <a:rect l="l" t="t" r="r" b="b"/>
              <a:pathLst>
                <a:path w="7230109" h="4911090">
                  <a:moveTo>
                    <a:pt x="7229894" y="0"/>
                  </a:moveTo>
                  <a:lnTo>
                    <a:pt x="0" y="4911014"/>
                  </a:lnTo>
                  <a:lnTo>
                    <a:pt x="73279" y="4911014"/>
                  </a:lnTo>
                  <a:lnTo>
                    <a:pt x="7220598" y="56083"/>
                  </a:lnTo>
                  <a:lnTo>
                    <a:pt x="7229894" y="69761"/>
                  </a:lnTo>
                  <a:lnTo>
                    <a:pt x="7229894" y="49771"/>
                  </a:lnTo>
                  <a:lnTo>
                    <a:pt x="7229894" y="24879"/>
                  </a:lnTo>
                  <a:lnTo>
                    <a:pt x="7229894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59286" y="2152571"/>
              <a:ext cx="142875" cy="7105650"/>
            </a:xfrm>
            <a:custGeom>
              <a:avLst/>
              <a:gdLst/>
              <a:ahLst/>
              <a:cxnLst/>
              <a:rect l="l" t="t" r="r" b="b"/>
              <a:pathLst>
                <a:path w="142875" h="7105650">
                  <a:moveTo>
                    <a:pt x="142874" y="0"/>
                  </a:moveTo>
                  <a:lnTo>
                    <a:pt x="142874" y="7105649"/>
                  </a:lnTo>
                  <a:lnTo>
                    <a:pt x="0" y="7105649"/>
                  </a:lnTo>
                  <a:lnTo>
                    <a:pt x="0" y="0"/>
                  </a:lnTo>
                  <a:lnTo>
                    <a:pt x="14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43231" y="9185565"/>
            <a:ext cx="7105650" cy="142875"/>
          </a:xfrm>
          <a:custGeom>
            <a:avLst/>
            <a:gdLst/>
            <a:ahLst/>
            <a:cxnLst/>
            <a:rect l="l" t="t" r="r" b="b"/>
            <a:pathLst>
              <a:path w="7105650" h="142875">
                <a:moveTo>
                  <a:pt x="7105649" y="142874"/>
                </a:moveTo>
                <a:lnTo>
                  <a:pt x="0" y="142874"/>
                </a:lnTo>
                <a:lnTo>
                  <a:pt x="0" y="0"/>
                </a:lnTo>
                <a:lnTo>
                  <a:pt x="7105649" y="0"/>
                </a:lnTo>
                <a:lnTo>
                  <a:pt x="7105649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1"/>
            <a:ext cx="6782434" cy="4606925"/>
          </a:xfrm>
          <a:custGeom>
            <a:avLst/>
            <a:gdLst/>
            <a:ahLst/>
            <a:cxnLst/>
            <a:rect l="l" t="t" r="r" b="b"/>
            <a:pathLst>
              <a:path w="6782434" h="4606925">
                <a:moveTo>
                  <a:pt x="187286" y="0"/>
                </a:moveTo>
                <a:lnTo>
                  <a:pt x="114007" y="0"/>
                </a:lnTo>
                <a:lnTo>
                  <a:pt x="0" y="77444"/>
                </a:lnTo>
                <a:lnTo>
                  <a:pt x="0" y="127215"/>
                </a:lnTo>
                <a:lnTo>
                  <a:pt x="187286" y="0"/>
                </a:lnTo>
                <a:close/>
              </a:path>
              <a:path w="6782434" h="4606925">
                <a:moveTo>
                  <a:pt x="920064" y="0"/>
                </a:moveTo>
                <a:lnTo>
                  <a:pt x="846785" y="0"/>
                </a:lnTo>
                <a:lnTo>
                  <a:pt x="0" y="575195"/>
                </a:lnTo>
                <a:lnTo>
                  <a:pt x="0" y="624967"/>
                </a:lnTo>
                <a:lnTo>
                  <a:pt x="920064" y="0"/>
                </a:lnTo>
                <a:close/>
              </a:path>
              <a:path w="6782434" h="4606925">
                <a:moveTo>
                  <a:pt x="1652828" y="0"/>
                </a:moveTo>
                <a:lnTo>
                  <a:pt x="1579549" y="0"/>
                </a:lnTo>
                <a:lnTo>
                  <a:pt x="0" y="1072934"/>
                </a:lnTo>
                <a:lnTo>
                  <a:pt x="0" y="1122705"/>
                </a:lnTo>
                <a:lnTo>
                  <a:pt x="1652828" y="0"/>
                </a:lnTo>
                <a:close/>
              </a:path>
              <a:path w="6782434" h="4606925">
                <a:moveTo>
                  <a:pt x="2385593" y="0"/>
                </a:moveTo>
                <a:lnTo>
                  <a:pt x="2312314" y="0"/>
                </a:lnTo>
                <a:lnTo>
                  <a:pt x="0" y="1570672"/>
                </a:lnTo>
                <a:lnTo>
                  <a:pt x="0" y="1620456"/>
                </a:lnTo>
                <a:lnTo>
                  <a:pt x="2385593" y="0"/>
                </a:lnTo>
                <a:close/>
              </a:path>
              <a:path w="6782434" h="4606925">
                <a:moveTo>
                  <a:pt x="3118358" y="0"/>
                </a:moveTo>
                <a:lnTo>
                  <a:pt x="3045079" y="0"/>
                </a:lnTo>
                <a:lnTo>
                  <a:pt x="0" y="2068423"/>
                </a:lnTo>
                <a:lnTo>
                  <a:pt x="0" y="2118195"/>
                </a:lnTo>
                <a:lnTo>
                  <a:pt x="3118358" y="0"/>
                </a:lnTo>
                <a:close/>
              </a:path>
              <a:path w="6782434" h="4606925">
                <a:moveTo>
                  <a:pt x="3851122" y="0"/>
                </a:moveTo>
                <a:lnTo>
                  <a:pt x="3777843" y="0"/>
                </a:lnTo>
                <a:lnTo>
                  <a:pt x="0" y="2566162"/>
                </a:lnTo>
                <a:lnTo>
                  <a:pt x="0" y="2615933"/>
                </a:lnTo>
                <a:lnTo>
                  <a:pt x="3851122" y="0"/>
                </a:lnTo>
                <a:close/>
              </a:path>
              <a:path w="6782434" h="4606925">
                <a:moveTo>
                  <a:pt x="4583900" y="0"/>
                </a:moveTo>
                <a:lnTo>
                  <a:pt x="4510621" y="0"/>
                </a:lnTo>
                <a:lnTo>
                  <a:pt x="0" y="3063913"/>
                </a:lnTo>
                <a:lnTo>
                  <a:pt x="0" y="3113684"/>
                </a:lnTo>
                <a:lnTo>
                  <a:pt x="4583900" y="0"/>
                </a:lnTo>
                <a:close/>
              </a:path>
              <a:path w="6782434" h="4606925">
                <a:moveTo>
                  <a:pt x="5316664" y="0"/>
                </a:moveTo>
                <a:lnTo>
                  <a:pt x="5243385" y="0"/>
                </a:lnTo>
                <a:lnTo>
                  <a:pt x="0" y="3561651"/>
                </a:lnTo>
                <a:lnTo>
                  <a:pt x="0" y="3611422"/>
                </a:lnTo>
                <a:lnTo>
                  <a:pt x="5316664" y="0"/>
                </a:lnTo>
                <a:close/>
              </a:path>
              <a:path w="6782434" h="4606925">
                <a:moveTo>
                  <a:pt x="6049429" y="0"/>
                </a:moveTo>
                <a:lnTo>
                  <a:pt x="5976150" y="0"/>
                </a:lnTo>
                <a:lnTo>
                  <a:pt x="0" y="4059402"/>
                </a:lnTo>
                <a:lnTo>
                  <a:pt x="0" y="4109174"/>
                </a:lnTo>
                <a:lnTo>
                  <a:pt x="6049429" y="0"/>
                </a:lnTo>
                <a:close/>
              </a:path>
              <a:path w="6782434" h="4606925">
                <a:moveTo>
                  <a:pt x="6782194" y="0"/>
                </a:moveTo>
                <a:lnTo>
                  <a:pt x="6708915" y="0"/>
                </a:lnTo>
                <a:lnTo>
                  <a:pt x="0" y="4557141"/>
                </a:lnTo>
                <a:lnTo>
                  <a:pt x="0" y="4606912"/>
                </a:lnTo>
                <a:lnTo>
                  <a:pt x="678219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035048"/>
            <a:ext cx="20955" cy="45085"/>
          </a:xfrm>
          <a:custGeom>
            <a:avLst/>
            <a:gdLst/>
            <a:ahLst/>
            <a:cxnLst/>
            <a:rect l="l" t="t" r="r" b="b"/>
            <a:pathLst>
              <a:path w="20955" h="45085">
                <a:moveTo>
                  <a:pt x="0" y="0"/>
                </a:moveTo>
                <a:lnTo>
                  <a:pt x="20790" y="30606"/>
                </a:lnTo>
                <a:lnTo>
                  <a:pt x="0" y="447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"/>
            <a:ext cx="6833234" cy="4857750"/>
          </a:xfrm>
          <a:custGeom>
            <a:avLst/>
            <a:gdLst/>
            <a:ahLst/>
            <a:cxnLst/>
            <a:rect l="l" t="t" r="r" b="b"/>
            <a:pathLst>
              <a:path w="6833234" h="4857750">
                <a:moveTo>
                  <a:pt x="361378" y="4834293"/>
                </a:moveTo>
                <a:lnTo>
                  <a:pt x="0" y="4302277"/>
                </a:lnTo>
                <a:lnTo>
                  <a:pt x="0" y="4375556"/>
                </a:lnTo>
                <a:lnTo>
                  <a:pt x="327317" y="4857432"/>
                </a:lnTo>
                <a:lnTo>
                  <a:pt x="361378" y="4834293"/>
                </a:lnTo>
                <a:close/>
              </a:path>
              <a:path w="6833234" h="4857750">
                <a:moveTo>
                  <a:pt x="701967" y="4602937"/>
                </a:moveTo>
                <a:lnTo>
                  <a:pt x="0" y="3569512"/>
                </a:lnTo>
                <a:lnTo>
                  <a:pt x="0" y="3642779"/>
                </a:lnTo>
                <a:lnTo>
                  <a:pt x="667905" y="4626076"/>
                </a:lnTo>
                <a:lnTo>
                  <a:pt x="701967" y="4602937"/>
                </a:lnTo>
                <a:close/>
              </a:path>
              <a:path w="6833234" h="4857750">
                <a:moveTo>
                  <a:pt x="1042568" y="4371594"/>
                </a:moveTo>
                <a:lnTo>
                  <a:pt x="0" y="2836735"/>
                </a:lnTo>
                <a:lnTo>
                  <a:pt x="0" y="2910014"/>
                </a:lnTo>
                <a:lnTo>
                  <a:pt x="1008507" y="4394720"/>
                </a:lnTo>
                <a:lnTo>
                  <a:pt x="1042568" y="4371594"/>
                </a:lnTo>
                <a:close/>
              </a:path>
              <a:path w="6833234" h="4857750">
                <a:moveTo>
                  <a:pt x="1383157" y="4140238"/>
                </a:moveTo>
                <a:lnTo>
                  <a:pt x="0" y="2103970"/>
                </a:lnTo>
                <a:lnTo>
                  <a:pt x="0" y="2177250"/>
                </a:lnTo>
                <a:lnTo>
                  <a:pt x="1349095" y="4163364"/>
                </a:lnTo>
                <a:lnTo>
                  <a:pt x="1383157" y="4140238"/>
                </a:lnTo>
                <a:close/>
              </a:path>
              <a:path w="6833234" h="4857750">
                <a:moveTo>
                  <a:pt x="1723745" y="3908882"/>
                </a:moveTo>
                <a:lnTo>
                  <a:pt x="0" y="1371206"/>
                </a:lnTo>
                <a:lnTo>
                  <a:pt x="0" y="1444485"/>
                </a:lnTo>
                <a:lnTo>
                  <a:pt x="1689696" y="3932021"/>
                </a:lnTo>
                <a:lnTo>
                  <a:pt x="1723745" y="3908882"/>
                </a:lnTo>
                <a:close/>
              </a:path>
              <a:path w="6833234" h="4857750">
                <a:moveTo>
                  <a:pt x="2064346" y="3677526"/>
                </a:moveTo>
                <a:lnTo>
                  <a:pt x="0" y="638441"/>
                </a:lnTo>
                <a:lnTo>
                  <a:pt x="0" y="711720"/>
                </a:lnTo>
                <a:lnTo>
                  <a:pt x="2030285" y="3700665"/>
                </a:lnTo>
                <a:lnTo>
                  <a:pt x="2064346" y="3677526"/>
                </a:lnTo>
                <a:close/>
              </a:path>
              <a:path w="6833234" h="4857750">
                <a:moveTo>
                  <a:pt x="2404935" y="3446170"/>
                </a:moveTo>
                <a:lnTo>
                  <a:pt x="64058" y="0"/>
                </a:lnTo>
                <a:lnTo>
                  <a:pt x="14287" y="0"/>
                </a:lnTo>
                <a:lnTo>
                  <a:pt x="2370874" y="3469309"/>
                </a:lnTo>
                <a:lnTo>
                  <a:pt x="2404935" y="3446170"/>
                </a:lnTo>
                <a:close/>
              </a:path>
              <a:path w="6833234" h="4857750">
                <a:moveTo>
                  <a:pt x="2745524" y="3214827"/>
                </a:moveTo>
                <a:lnTo>
                  <a:pt x="561809" y="0"/>
                </a:lnTo>
                <a:lnTo>
                  <a:pt x="512038" y="0"/>
                </a:lnTo>
                <a:lnTo>
                  <a:pt x="2711475" y="3237954"/>
                </a:lnTo>
                <a:lnTo>
                  <a:pt x="2745524" y="3214827"/>
                </a:lnTo>
                <a:close/>
              </a:path>
              <a:path w="6833234" h="4857750">
                <a:moveTo>
                  <a:pt x="3086125" y="2983471"/>
                </a:moveTo>
                <a:lnTo>
                  <a:pt x="1059548" y="0"/>
                </a:lnTo>
                <a:lnTo>
                  <a:pt x="1009777" y="0"/>
                </a:lnTo>
                <a:lnTo>
                  <a:pt x="3052064" y="3006598"/>
                </a:lnTo>
                <a:lnTo>
                  <a:pt x="3086125" y="2983471"/>
                </a:lnTo>
                <a:close/>
              </a:path>
              <a:path w="6833234" h="4857750">
                <a:moveTo>
                  <a:pt x="3426714" y="2752115"/>
                </a:moveTo>
                <a:lnTo>
                  <a:pt x="1557299" y="0"/>
                </a:lnTo>
                <a:lnTo>
                  <a:pt x="1507515" y="0"/>
                </a:lnTo>
                <a:lnTo>
                  <a:pt x="3392652" y="2775254"/>
                </a:lnTo>
                <a:lnTo>
                  <a:pt x="3426714" y="2752115"/>
                </a:lnTo>
                <a:close/>
              </a:path>
              <a:path w="6833234" h="4857750">
                <a:moveTo>
                  <a:pt x="3767315" y="2520759"/>
                </a:moveTo>
                <a:lnTo>
                  <a:pt x="2055037" y="0"/>
                </a:lnTo>
                <a:lnTo>
                  <a:pt x="2005266" y="0"/>
                </a:lnTo>
                <a:lnTo>
                  <a:pt x="3733254" y="2543899"/>
                </a:lnTo>
                <a:lnTo>
                  <a:pt x="3767315" y="2520759"/>
                </a:lnTo>
                <a:close/>
              </a:path>
              <a:path w="6833234" h="4857750">
                <a:moveTo>
                  <a:pt x="4107904" y="2289403"/>
                </a:moveTo>
                <a:lnTo>
                  <a:pt x="2552776" y="0"/>
                </a:lnTo>
                <a:lnTo>
                  <a:pt x="2503005" y="0"/>
                </a:lnTo>
                <a:lnTo>
                  <a:pt x="4073842" y="2312543"/>
                </a:lnTo>
                <a:lnTo>
                  <a:pt x="4107904" y="2289403"/>
                </a:lnTo>
                <a:close/>
              </a:path>
              <a:path w="6833234" h="4857750">
                <a:moveTo>
                  <a:pt x="4448492" y="2058060"/>
                </a:moveTo>
                <a:lnTo>
                  <a:pt x="3050527" y="0"/>
                </a:lnTo>
                <a:lnTo>
                  <a:pt x="3000756" y="0"/>
                </a:lnTo>
                <a:lnTo>
                  <a:pt x="4414431" y="2081187"/>
                </a:lnTo>
                <a:lnTo>
                  <a:pt x="4448492" y="2058060"/>
                </a:lnTo>
                <a:close/>
              </a:path>
              <a:path w="6833234" h="4857750">
                <a:moveTo>
                  <a:pt x="4789094" y="1826704"/>
                </a:moveTo>
                <a:lnTo>
                  <a:pt x="3548265" y="0"/>
                </a:lnTo>
                <a:lnTo>
                  <a:pt x="3498494" y="0"/>
                </a:lnTo>
                <a:lnTo>
                  <a:pt x="4755032" y="1849831"/>
                </a:lnTo>
                <a:lnTo>
                  <a:pt x="4789094" y="1826704"/>
                </a:lnTo>
                <a:close/>
              </a:path>
              <a:path w="6833234" h="4857750">
                <a:moveTo>
                  <a:pt x="5129682" y="1595348"/>
                </a:moveTo>
                <a:lnTo>
                  <a:pt x="4046016" y="0"/>
                </a:lnTo>
                <a:lnTo>
                  <a:pt x="3996245" y="0"/>
                </a:lnTo>
                <a:lnTo>
                  <a:pt x="5095621" y="1618488"/>
                </a:lnTo>
                <a:lnTo>
                  <a:pt x="5129682" y="1595348"/>
                </a:lnTo>
                <a:close/>
              </a:path>
              <a:path w="6833234" h="4857750">
                <a:moveTo>
                  <a:pt x="5470271" y="1363992"/>
                </a:moveTo>
                <a:lnTo>
                  <a:pt x="4543755" y="0"/>
                </a:lnTo>
                <a:lnTo>
                  <a:pt x="4493984" y="0"/>
                </a:lnTo>
                <a:lnTo>
                  <a:pt x="5436222" y="1387132"/>
                </a:lnTo>
                <a:lnTo>
                  <a:pt x="5470271" y="1363992"/>
                </a:lnTo>
                <a:close/>
              </a:path>
              <a:path w="6833234" h="4857750">
                <a:moveTo>
                  <a:pt x="5810872" y="1132636"/>
                </a:moveTo>
                <a:lnTo>
                  <a:pt x="5041506" y="0"/>
                </a:lnTo>
                <a:lnTo>
                  <a:pt x="4991722" y="0"/>
                </a:lnTo>
                <a:lnTo>
                  <a:pt x="5776811" y="1155776"/>
                </a:lnTo>
                <a:lnTo>
                  <a:pt x="5810872" y="1132636"/>
                </a:lnTo>
                <a:close/>
              </a:path>
              <a:path w="6833234" h="4857750">
                <a:moveTo>
                  <a:pt x="6151461" y="901280"/>
                </a:moveTo>
                <a:lnTo>
                  <a:pt x="5539244" y="0"/>
                </a:lnTo>
                <a:lnTo>
                  <a:pt x="5489473" y="0"/>
                </a:lnTo>
                <a:lnTo>
                  <a:pt x="6117399" y="924420"/>
                </a:lnTo>
                <a:lnTo>
                  <a:pt x="6151461" y="901280"/>
                </a:lnTo>
                <a:close/>
              </a:path>
              <a:path w="6833234" h="4857750">
                <a:moveTo>
                  <a:pt x="6492049" y="669937"/>
                </a:moveTo>
                <a:lnTo>
                  <a:pt x="6036983" y="0"/>
                </a:lnTo>
                <a:lnTo>
                  <a:pt x="5987212" y="0"/>
                </a:lnTo>
                <a:lnTo>
                  <a:pt x="6458001" y="693064"/>
                </a:lnTo>
                <a:lnTo>
                  <a:pt x="6492049" y="669937"/>
                </a:lnTo>
                <a:close/>
              </a:path>
              <a:path w="6833234" h="4857750">
                <a:moveTo>
                  <a:pt x="6832651" y="438581"/>
                </a:moveTo>
                <a:lnTo>
                  <a:pt x="6534734" y="0"/>
                </a:lnTo>
                <a:lnTo>
                  <a:pt x="6484963" y="0"/>
                </a:lnTo>
                <a:lnTo>
                  <a:pt x="6798589" y="461721"/>
                </a:lnTo>
                <a:lnTo>
                  <a:pt x="6832651" y="43858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1"/>
            <a:ext cx="7515225" cy="8870950"/>
            <a:chOff x="0" y="1"/>
            <a:chExt cx="7515225" cy="8870950"/>
          </a:xfrm>
        </p:grpSpPr>
        <p:sp>
          <p:nvSpPr>
            <p:cNvPr id="17" name="object 17"/>
            <p:cNvSpPr/>
            <p:nvPr/>
          </p:nvSpPr>
          <p:spPr>
            <a:xfrm>
              <a:off x="0" y="11"/>
              <a:ext cx="7515225" cy="5104765"/>
            </a:xfrm>
            <a:custGeom>
              <a:avLst/>
              <a:gdLst/>
              <a:ahLst/>
              <a:cxnLst/>
              <a:rect l="l" t="t" r="r" b="b"/>
              <a:pathLst>
                <a:path w="7515225" h="5104765">
                  <a:moveTo>
                    <a:pt x="7514958" y="0"/>
                  </a:moveTo>
                  <a:lnTo>
                    <a:pt x="7032472" y="0"/>
                  </a:lnTo>
                  <a:lnTo>
                    <a:pt x="6982701" y="0"/>
                  </a:lnTo>
                  <a:lnTo>
                    <a:pt x="0" y="0"/>
                  </a:lnTo>
                  <a:lnTo>
                    <a:pt x="0" y="5104663"/>
                  </a:lnTo>
                  <a:lnTo>
                    <a:pt x="751495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216" y="4757768"/>
              <a:ext cx="4788535" cy="4102100"/>
            </a:xfrm>
            <a:custGeom>
              <a:avLst/>
              <a:gdLst/>
              <a:ahLst/>
              <a:cxnLst/>
              <a:rect l="l" t="t" r="r" b="b"/>
              <a:pathLst>
                <a:path w="4788535" h="4102100">
                  <a:moveTo>
                    <a:pt x="2162771" y="3797299"/>
                  </a:moveTo>
                  <a:lnTo>
                    <a:pt x="285816" y="3695699"/>
                  </a:lnTo>
                  <a:lnTo>
                    <a:pt x="550" y="2247899"/>
                  </a:lnTo>
                  <a:lnTo>
                    <a:pt x="0" y="2235199"/>
                  </a:lnTo>
                  <a:lnTo>
                    <a:pt x="457" y="2222499"/>
                  </a:lnTo>
                  <a:lnTo>
                    <a:pt x="1459" y="2209799"/>
                  </a:lnTo>
                  <a:lnTo>
                    <a:pt x="5009" y="2197099"/>
                  </a:lnTo>
                  <a:lnTo>
                    <a:pt x="1514934" y="2197099"/>
                  </a:lnTo>
                  <a:lnTo>
                    <a:pt x="1556953" y="2171699"/>
                  </a:lnTo>
                  <a:lnTo>
                    <a:pt x="1599791" y="2133599"/>
                  </a:lnTo>
                  <a:lnTo>
                    <a:pt x="1643450" y="2108199"/>
                  </a:lnTo>
                  <a:lnTo>
                    <a:pt x="1687929" y="2082799"/>
                  </a:lnTo>
                  <a:lnTo>
                    <a:pt x="1733228" y="2057399"/>
                  </a:lnTo>
                  <a:lnTo>
                    <a:pt x="1779347" y="2044699"/>
                  </a:lnTo>
                  <a:lnTo>
                    <a:pt x="1874045" y="1993899"/>
                  </a:lnTo>
                  <a:lnTo>
                    <a:pt x="1862485" y="1981199"/>
                  </a:lnTo>
                  <a:lnTo>
                    <a:pt x="1851545" y="1968499"/>
                  </a:lnTo>
                  <a:lnTo>
                    <a:pt x="1841225" y="1955799"/>
                  </a:lnTo>
                  <a:lnTo>
                    <a:pt x="1831526" y="1930399"/>
                  </a:lnTo>
                  <a:lnTo>
                    <a:pt x="1821950" y="1917699"/>
                  </a:lnTo>
                  <a:lnTo>
                    <a:pt x="1820227" y="1917699"/>
                  </a:lnTo>
                  <a:lnTo>
                    <a:pt x="1602653" y="1879599"/>
                  </a:lnTo>
                  <a:lnTo>
                    <a:pt x="1602054" y="1828799"/>
                  </a:lnTo>
                  <a:lnTo>
                    <a:pt x="1603471" y="1765299"/>
                  </a:lnTo>
                  <a:lnTo>
                    <a:pt x="1606905" y="1714499"/>
                  </a:lnTo>
                  <a:lnTo>
                    <a:pt x="1612355" y="1663699"/>
                  </a:lnTo>
                  <a:lnTo>
                    <a:pt x="1619805" y="1600199"/>
                  </a:lnTo>
                  <a:lnTo>
                    <a:pt x="1629238" y="1549399"/>
                  </a:lnTo>
                  <a:lnTo>
                    <a:pt x="1640653" y="1498599"/>
                  </a:lnTo>
                  <a:lnTo>
                    <a:pt x="1654051" y="1435099"/>
                  </a:lnTo>
                  <a:lnTo>
                    <a:pt x="1669392" y="1384299"/>
                  </a:lnTo>
                  <a:lnTo>
                    <a:pt x="1686641" y="1333499"/>
                  </a:lnTo>
                  <a:lnTo>
                    <a:pt x="1705795" y="1282699"/>
                  </a:lnTo>
                  <a:lnTo>
                    <a:pt x="1726855" y="1231899"/>
                  </a:lnTo>
                  <a:lnTo>
                    <a:pt x="1749764" y="1181099"/>
                  </a:lnTo>
                  <a:lnTo>
                    <a:pt x="1774462" y="1130299"/>
                  </a:lnTo>
                  <a:lnTo>
                    <a:pt x="1800950" y="1079499"/>
                  </a:lnTo>
                  <a:lnTo>
                    <a:pt x="1829228" y="1028699"/>
                  </a:lnTo>
                  <a:lnTo>
                    <a:pt x="1827169" y="1015999"/>
                  </a:lnTo>
                  <a:lnTo>
                    <a:pt x="1825493" y="1003299"/>
                  </a:lnTo>
                  <a:lnTo>
                    <a:pt x="1824201" y="977899"/>
                  </a:lnTo>
                  <a:lnTo>
                    <a:pt x="1823291" y="965199"/>
                  </a:lnTo>
                  <a:lnTo>
                    <a:pt x="1741222" y="952499"/>
                  </a:lnTo>
                  <a:lnTo>
                    <a:pt x="1720038" y="863599"/>
                  </a:lnTo>
                  <a:lnTo>
                    <a:pt x="1712014" y="673099"/>
                  </a:lnTo>
                  <a:lnTo>
                    <a:pt x="1800448" y="444499"/>
                  </a:lnTo>
                  <a:lnTo>
                    <a:pt x="2068636" y="292099"/>
                  </a:lnTo>
                  <a:lnTo>
                    <a:pt x="2084436" y="292099"/>
                  </a:lnTo>
                  <a:lnTo>
                    <a:pt x="2092481" y="279399"/>
                  </a:lnTo>
                  <a:lnTo>
                    <a:pt x="2110307" y="266699"/>
                  </a:lnTo>
                  <a:lnTo>
                    <a:pt x="2128538" y="253999"/>
                  </a:lnTo>
                  <a:lnTo>
                    <a:pt x="2147175" y="228599"/>
                  </a:lnTo>
                  <a:lnTo>
                    <a:pt x="2185642" y="203199"/>
                  </a:lnTo>
                  <a:lnTo>
                    <a:pt x="2225569" y="177799"/>
                  </a:lnTo>
                  <a:lnTo>
                    <a:pt x="2266908" y="152399"/>
                  </a:lnTo>
                  <a:lnTo>
                    <a:pt x="2309509" y="126999"/>
                  </a:lnTo>
                  <a:lnTo>
                    <a:pt x="2353321" y="101599"/>
                  </a:lnTo>
                  <a:lnTo>
                    <a:pt x="2421004" y="63499"/>
                  </a:lnTo>
                  <a:lnTo>
                    <a:pt x="2444050" y="63499"/>
                  </a:lnTo>
                  <a:lnTo>
                    <a:pt x="2490747" y="38099"/>
                  </a:lnTo>
                  <a:lnTo>
                    <a:pt x="2514398" y="38099"/>
                  </a:lnTo>
                  <a:lnTo>
                    <a:pt x="2538221" y="25399"/>
                  </a:lnTo>
                  <a:lnTo>
                    <a:pt x="2562189" y="25399"/>
                  </a:lnTo>
                  <a:lnTo>
                    <a:pt x="2586300" y="12699"/>
                  </a:lnTo>
                  <a:lnTo>
                    <a:pt x="2634927" y="12699"/>
                  </a:lnTo>
                  <a:lnTo>
                    <a:pt x="2659384" y="0"/>
                  </a:lnTo>
                  <a:lnTo>
                    <a:pt x="2962222" y="0"/>
                  </a:lnTo>
                  <a:lnTo>
                    <a:pt x="3162764" y="50799"/>
                  </a:lnTo>
                  <a:lnTo>
                    <a:pt x="3210803" y="76199"/>
                  </a:lnTo>
                  <a:lnTo>
                    <a:pt x="3257874" y="101599"/>
                  </a:lnTo>
                  <a:lnTo>
                    <a:pt x="3303978" y="126999"/>
                  </a:lnTo>
                  <a:lnTo>
                    <a:pt x="3471960" y="203199"/>
                  </a:lnTo>
                  <a:lnTo>
                    <a:pt x="3814694" y="469899"/>
                  </a:lnTo>
                  <a:lnTo>
                    <a:pt x="4090364" y="1015999"/>
                  </a:lnTo>
                  <a:lnTo>
                    <a:pt x="4061967" y="1765299"/>
                  </a:lnTo>
                  <a:lnTo>
                    <a:pt x="3891867" y="1765299"/>
                  </a:lnTo>
                  <a:lnTo>
                    <a:pt x="3891867" y="1816099"/>
                  </a:lnTo>
                  <a:lnTo>
                    <a:pt x="3405965" y="1816099"/>
                  </a:lnTo>
                  <a:lnTo>
                    <a:pt x="3380588" y="1866899"/>
                  </a:lnTo>
                  <a:lnTo>
                    <a:pt x="3365736" y="1879599"/>
                  </a:lnTo>
                  <a:lnTo>
                    <a:pt x="3347095" y="1904999"/>
                  </a:lnTo>
                  <a:lnTo>
                    <a:pt x="3327341" y="1930399"/>
                  </a:lnTo>
                  <a:lnTo>
                    <a:pt x="3309149" y="1943099"/>
                  </a:lnTo>
                  <a:lnTo>
                    <a:pt x="3259735" y="1943099"/>
                  </a:lnTo>
                  <a:lnTo>
                    <a:pt x="3256480" y="1955799"/>
                  </a:lnTo>
                  <a:lnTo>
                    <a:pt x="3249393" y="1955799"/>
                  </a:lnTo>
                  <a:lnTo>
                    <a:pt x="3248435" y="1968499"/>
                  </a:lnTo>
                  <a:lnTo>
                    <a:pt x="3247669" y="1968499"/>
                  </a:lnTo>
                  <a:lnTo>
                    <a:pt x="3343187" y="1993899"/>
                  </a:lnTo>
                  <a:lnTo>
                    <a:pt x="3436514" y="2044699"/>
                  </a:lnTo>
                  <a:lnTo>
                    <a:pt x="3648623" y="2044699"/>
                  </a:lnTo>
                  <a:lnTo>
                    <a:pt x="3675821" y="2057399"/>
                  </a:lnTo>
                  <a:lnTo>
                    <a:pt x="3732488" y="2057399"/>
                  </a:lnTo>
                  <a:lnTo>
                    <a:pt x="3791249" y="2082799"/>
                  </a:lnTo>
                  <a:lnTo>
                    <a:pt x="3821064" y="2082799"/>
                  </a:lnTo>
                  <a:lnTo>
                    <a:pt x="3939962" y="2133599"/>
                  </a:lnTo>
                  <a:lnTo>
                    <a:pt x="3968895" y="2158999"/>
                  </a:lnTo>
                  <a:lnTo>
                    <a:pt x="3997232" y="2171699"/>
                  </a:lnTo>
                  <a:lnTo>
                    <a:pt x="4024832" y="2197099"/>
                  </a:lnTo>
                  <a:lnTo>
                    <a:pt x="4051556" y="2209799"/>
                  </a:lnTo>
                  <a:lnTo>
                    <a:pt x="4077264" y="2235199"/>
                  </a:lnTo>
                  <a:lnTo>
                    <a:pt x="4101815" y="2260599"/>
                  </a:lnTo>
                  <a:lnTo>
                    <a:pt x="4125070" y="2285999"/>
                  </a:lnTo>
                  <a:lnTo>
                    <a:pt x="4146889" y="2324099"/>
                  </a:lnTo>
                  <a:lnTo>
                    <a:pt x="4167132" y="2349499"/>
                  </a:lnTo>
                  <a:lnTo>
                    <a:pt x="4185658" y="2387599"/>
                  </a:lnTo>
                  <a:lnTo>
                    <a:pt x="4202328" y="2425699"/>
                  </a:lnTo>
                  <a:lnTo>
                    <a:pt x="4217002" y="2463799"/>
                  </a:lnTo>
                  <a:lnTo>
                    <a:pt x="4229540" y="2501899"/>
                  </a:lnTo>
                  <a:lnTo>
                    <a:pt x="4239802" y="2539999"/>
                  </a:lnTo>
                  <a:lnTo>
                    <a:pt x="4247647" y="2590799"/>
                  </a:lnTo>
                  <a:lnTo>
                    <a:pt x="4252937" y="2641599"/>
                  </a:lnTo>
                  <a:lnTo>
                    <a:pt x="4255530" y="2692399"/>
                  </a:lnTo>
                  <a:lnTo>
                    <a:pt x="4255287" y="2743199"/>
                  </a:lnTo>
                  <a:lnTo>
                    <a:pt x="4252068" y="2806699"/>
                  </a:lnTo>
                  <a:lnTo>
                    <a:pt x="4245733" y="2870199"/>
                  </a:lnTo>
                  <a:lnTo>
                    <a:pt x="4236142" y="2933699"/>
                  </a:lnTo>
                  <a:lnTo>
                    <a:pt x="4230948" y="2959099"/>
                  </a:lnTo>
                  <a:lnTo>
                    <a:pt x="2061836" y="2959099"/>
                  </a:lnTo>
                  <a:lnTo>
                    <a:pt x="2077446" y="3098799"/>
                  </a:lnTo>
                  <a:lnTo>
                    <a:pt x="2672896" y="3098799"/>
                  </a:lnTo>
                  <a:lnTo>
                    <a:pt x="2668016" y="3111499"/>
                  </a:lnTo>
                  <a:lnTo>
                    <a:pt x="4196533" y="3111499"/>
                  </a:lnTo>
                  <a:lnTo>
                    <a:pt x="4186434" y="3149599"/>
                  </a:lnTo>
                  <a:lnTo>
                    <a:pt x="4183659" y="3162299"/>
                  </a:lnTo>
                  <a:lnTo>
                    <a:pt x="3345444" y="3162299"/>
                  </a:lnTo>
                  <a:lnTo>
                    <a:pt x="3243360" y="3225799"/>
                  </a:lnTo>
                  <a:lnTo>
                    <a:pt x="3228701" y="3238499"/>
                  </a:lnTo>
                  <a:lnTo>
                    <a:pt x="3212796" y="3251199"/>
                  </a:lnTo>
                  <a:lnTo>
                    <a:pt x="3177245" y="3289299"/>
                  </a:lnTo>
                  <a:lnTo>
                    <a:pt x="3137524" y="3314699"/>
                  </a:lnTo>
                  <a:lnTo>
                    <a:pt x="3116405" y="3327399"/>
                  </a:lnTo>
                  <a:lnTo>
                    <a:pt x="3094449" y="3327399"/>
                  </a:lnTo>
                  <a:lnTo>
                    <a:pt x="3094235" y="3340099"/>
                  </a:lnTo>
                  <a:lnTo>
                    <a:pt x="3068784" y="3340099"/>
                  </a:lnTo>
                  <a:lnTo>
                    <a:pt x="3049359" y="3352799"/>
                  </a:lnTo>
                  <a:lnTo>
                    <a:pt x="2989971" y="3352799"/>
                  </a:lnTo>
                  <a:lnTo>
                    <a:pt x="2162771" y="3797299"/>
                  </a:lnTo>
                  <a:close/>
                </a:path>
                <a:path w="4788535" h="4102100">
                  <a:moveTo>
                    <a:pt x="3918680" y="1904999"/>
                  </a:moveTo>
                  <a:lnTo>
                    <a:pt x="3922571" y="1841499"/>
                  </a:lnTo>
                  <a:lnTo>
                    <a:pt x="3912456" y="1803399"/>
                  </a:lnTo>
                  <a:lnTo>
                    <a:pt x="3891867" y="1765299"/>
                  </a:lnTo>
                  <a:lnTo>
                    <a:pt x="4061967" y="1765299"/>
                  </a:lnTo>
                  <a:lnTo>
                    <a:pt x="4057153" y="1892299"/>
                  </a:lnTo>
                  <a:lnTo>
                    <a:pt x="3918680" y="1904999"/>
                  </a:lnTo>
                  <a:close/>
                </a:path>
                <a:path w="4788535" h="4102100">
                  <a:moveTo>
                    <a:pt x="3402805" y="1943099"/>
                  </a:moveTo>
                  <a:lnTo>
                    <a:pt x="3408034" y="1930399"/>
                  </a:lnTo>
                  <a:lnTo>
                    <a:pt x="3411886" y="1904999"/>
                  </a:lnTo>
                  <a:lnTo>
                    <a:pt x="3414361" y="1892299"/>
                  </a:lnTo>
                  <a:lnTo>
                    <a:pt x="3415458" y="1879599"/>
                  </a:lnTo>
                  <a:lnTo>
                    <a:pt x="3415171" y="1866899"/>
                  </a:lnTo>
                  <a:lnTo>
                    <a:pt x="3413493" y="1841499"/>
                  </a:lnTo>
                  <a:lnTo>
                    <a:pt x="3410424" y="1828799"/>
                  </a:lnTo>
                  <a:lnTo>
                    <a:pt x="3405965" y="1816099"/>
                  </a:lnTo>
                  <a:lnTo>
                    <a:pt x="3891867" y="1816099"/>
                  </a:lnTo>
                  <a:lnTo>
                    <a:pt x="3891867" y="1854199"/>
                  </a:lnTo>
                  <a:lnTo>
                    <a:pt x="3891025" y="1866899"/>
                  </a:lnTo>
                  <a:lnTo>
                    <a:pt x="3888701" y="1879599"/>
                  </a:lnTo>
                  <a:lnTo>
                    <a:pt x="3884896" y="1892299"/>
                  </a:lnTo>
                  <a:lnTo>
                    <a:pt x="3879609" y="1904999"/>
                  </a:lnTo>
                  <a:lnTo>
                    <a:pt x="3402805" y="1943099"/>
                  </a:lnTo>
                  <a:close/>
                </a:path>
                <a:path w="4788535" h="4102100">
                  <a:moveTo>
                    <a:pt x="3550663" y="2044699"/>
                  </a:moveTo>
                  <a:lnTo>
                    <a:pt x="3446090" y="2044699"/>
                  </a:lnTo>
                  <a:lnTo>
                    <a:pt x="3472233" y="2031999"/>
                  </a:lnTo>
                  <a:lnTo>
                    <a:pt x="3524520" y="2031999"/>
                  </a:lnTo>
                  <a:lnTo>
                    <a:pt x="3550663" y="2044699"/>
                  </a:lnTo>
                  <a:close/>
                </a:path>
                <a:path w="4788535" h="4102100">
                  <a:moveTo>
                    <a:pt x="1514934" y="2197099"/>
                  </a:moveTo>
                  <a:lnTo>
                    <a:pt x="7513" y="2197099"/>
                  </a:lnTo>
                  <a:lnTo>
                    <a:pt x="13977" y="2184399"/>
                  </a:lnTo>
                  <a:lnTo>
                    <a:pt x="17855" y="2171699"/>
                  </a:lnTo>
                  <a:lnTo>
                    <a:pt x="26904" y="2171699"/>
                  </a:lnTo>
                  <a:lnTo>
                    <a:pt x="31960" y="2158999"/>
                  </a:lnTo>
                  <a:lnTo>
                    <a:pt x="43137" y="2158999"/>
                  </a:lnTo>
                  <a:lnTo>
                    <a:pt x="49115" y="2146299"/>
                  </a:lnTo>
                  <a:lnTo>
                    <a:pt x="82100" y="2146299"/>
                  </a:lnTo>
                  <a:lnTo>
                    <a:pt x="88981" y="2133599"/>
                  </a:lnTo>
                  <a:lnTo>
                    <a:pt x="1514934" y="2197099"/>
                  </a:lnTo>
                  <a:close/>
                </a:path>
                <a:path w="4788535" h="4102100">
                  <a:moveTo>
                    <a:pt x="2672896" y="3098799"/>
                  </a:moveTo>
                  <a:lnTo>
                    <a:pt x="2477926" y="3098799"/>
                  </a:lnTo>
                  <a:lnTo>
                    <a:pt x="2486410" y="3060699"/>
                  </a:lnTo>
                  <a:lnTo>
                    <a:pt x="2497728" y="3035299"/>
                  </a:lnTo>
                  <a:lnTo>
                    <a:pt x="2511883" y="2997199"/>
                  </a:lnTo>
                  <a:lnTo>
                    <a:pt x="2528872" y="2959099"/>
                  </a:lnTo>
                  <a:lnTo>
                    <a:pt x="2771249" y="2959099"/>
                  </a:lnTo>
                  <a:lnTo>
                    <a:pt x="2739151" y="2997199"/>
                  </a:lnTo>
                  <a:lnTo>
                    <a:pt x="2711247" y="3035299"/>
                  </a:lnTo>
                  <a:lnTo>
                    <a:pt x="2687535" y="3060699"/>
                  </a:lnTo>
                  <a:lnTo>
                    <a:pt x="2672896" y="3098799"/>
                  </a:lnTo>
                  <a:close/>
                </a:path>
                <a:path w="4788535" h="4102100">
                  <a:moveTo>
                    <a:pt x="4196533" y="3111499"/>
                  </a:moveTo>
                  <a:lnTo>
                    <a:pt x="2722888" y="3111499"/>
                  </a:lnTo>
                  <a:lnTo>
                    <a:pt x="2725353" y="3086099"/>
                  </a:lnTo>
                  <a:lnTo>
                    <a:pt x="2729359" y="3073399"/>
                  </a:lnTo>
                  <a:lnTo>
                    <a:pt x="2734908" y="3047999"/>
                  </a:lnTo>
                  <a:lnTo>
                    <a:pt x="2742000" y="3035299"/>
                  </a:lnTo>
                  <a:lnTo>
                    <a:pt x="2750533" y="3009899"/>
                  </a:lnTo>
                  <a:lnTo>
                    <a:pt x="2760407" y="2997199"/>
                  </a:lnTo>
                  <a:lnTo>
                    <a:pt x="2771621" y="2984499"/>
                  </a:lnTo>
                  <a:lnTo>
                    <a:pt x="2784177" y="2959099"/>
                  </a:lnTo>
                  <a:lnTo>
                    <a:pt x="4230948" y="2959099"/>
                  </a:lnTo>
                  <a:lnTo>
                    <a:pt x="4223155" y="2997199"/>
                  </a:lnTo>
                  <a:lnTo>
                    <a:pt x="4206633" y="3073399"/>
                  </a:lnTo>
                  <a:lnTo>
                    <a:pt x="4196533" y="3111499"/>
                  </a:lnTo>
                  <a:close/>
                </a:path>
                <a:path w="4788535" h="4102100">
                  <a:moveTo>
                    <a:pt x="4123568" y="3289299"/>
                  </a:moveTo>
                  <a:lnTo>
                    <a:pt x="3648725" y="3289299"/>
                  </a:lnTo>
                  <a:lnTo>
                    <a:pt x="3638033" y="3276599"/>
                  </a:lnTo>
                  <a:lnTo>
                    <a:pt x="3627250" y="3276599"/>
                  </a:lnTo>
                  <a:lnTo>
                    <a:pt x="3616432" y="3263899"/>
                  </a:lnTo>
                  <a:lnTo>
                    <a:pt x="3605632" y="3263899"/>
                  </a:lnTo>
                  <a:lnTo>
                    <a:pt x="3561391" y="3238499"/>
                  </a:lnTo>
                  <a:lnTo>
                    <a:pt x="3516559" y="3225799"/>
                  </a:lnTo>
                  <a:lnTo>
                    <a:pt x="3471134" y="3200399"/>
                  </a:lnTo>
                  <a:lnTo>
                    <a:pt x="3425119" y="3187699"/>
                  </a:lnTo>
                  <a:lnTo>
                    <a:pt x="3405384" y="3187699"/>
                  </a:lnTo>
                  <a:lnTo>
                    <a:pt x="3385533" y="3174999"/>
                  </a:lnTo>
                  <a:lnTo>
                    <a:pt x="3365555" y="3174999"/>
                  </a:lnTo>
                  <a:lnTo>
                    <a:pt x="3345444" y="3162299"/>
                  </a:lnTo>
                  <a:lnTo>
                    <a:pt x="4183659" y="3162299"/>
                  </a:lnTo>
                  <a:lnTo>
                    <a:pt x="4180884" y="3174999"/>
                  </a:lnTo>
                  <a:lnTo>
                    <a:pt x="4171420" y="3200399"/>
                  </a:lnTo>
                  <a:lnTo>
                    <a:pt x="4158044" y="3225799"/>
                  </a:lnTo>
                  <a:lnTo>
                    <a:pt x="4140755" y="3251199"/>
                  </a:lnTo>
                  <a:lnTo>
                    <a:pt x="4135439" y="3263899"/>
                  </a:lnTo>
                  <a:lnTo>
                    <a:pt x="4129710" y="3276599"/>
                  </a:lnTo>
                  <a:lnTo>
                    <a:pt x="4123568" y="3289299"/>
                  </a:lnTo>
                  <a:close/>
                </a:path>
                <a:path w="4788535" h="4102100">
                  <a:moveTo>
                    <a:pt x="4102763" y="3314699"/>
                  </a:moveTo>
                  <a:lnTo>
                    <a:pt x="3690861" y="3314699"/>
                  </a:lnTo>
                  <a:lnTo>
                    <a:pt x="3680412" y="3301999"/>
                  </a:lnTo>
                  <a:lnTo>
                    <a:pt x="3669901" y="3301999"/>
                  </a:lnTo>
                  <a:lnTo>
                    <a:pt x="3659335" y="3289299"/>
                  </a:lnTo>
                  <a:lnTo>
                    <a:pt x="4117012" y="3289299"/>
                  </a:lnTo>
                  <a:lnTo>
                    <a:pt x="4110069" y="3301999"/>
                  </a:lnTo>
                  <a:lnTo>
                    <a:pt x="4102763" y="3314699"/>
                  </a:lnTo>
                  <a:close/>
                </a:path>
                <a:path w="4788535" h="4102100">
                  <a:moveTo>
                    <a:pt x="4087064" y="3327399"/>
                  </a:moveTo>
                  <a:lnTo>
                    <a:pt x="3721861" y="3327399"/>
                  </a:lnTo>
                  <a:lnTo>
                    <a:pt x="3711593" y="3314699"/>
                  </a:lnTo>
                  <a:lnTo>
                    <a:pt x="4095095" y="3314699"/>
                  </a:lnTo>
                  <a:lnTo>
                    <a:pt x="4087064" y="3327399"/>
                  </a:lnTo>
                  <a:close/>
                </a:path>
                <a:path w="4788535" h="4102100">
                  <a:moveTo>
                    <a:pt x="4012287" y="3378199"/>
                  </a:moveTo>
                  <a:lnTo>
                    <a:pt x="3805228" y="3378199"/>
                  </a:lnTo>
                  <a:lnTo>
                    <a:pt x="3790258" y="3365499"/>
                  </a:lnTo>
                  <a:lnTo>
                    <a:pt x="3775707" y="3352799"/>
                  </a:lnTo>
                  <a:lnTo>
                    <a:pt x="3732039" y="3327399"/>
                  </a:lnTo>
                  <a:lnTo>
                    <a:pt x="4078700" y="3327399"/>
                  </a:lnTo>
                  <a:lnTo>
                    <a:pt x="4070036" y="3340099"/>
                  </a:lnTo>
                  <a:lnTo>
                    <a:pt x="4061070" y="3352799"/>
                  </a:lnTo>
                  <a:lnTo>
                    <a:pt x="4051803" y="3352799"/>
                  </a:lnTo>
                  <a:lnTo>
                    <a:pt x="4042270" y="3365499"/>
                  </a:lnTo>
                  <a:lnTo>
                    <a:pt x="4022512" y="3365499"/>
                  </a:lnTo>
                  <a:lnTo>
                    <a:pt x="4012287" y="3378199"/>
                  </a:lnTo>
                  <a:close/>
                </a:path>
                <a:path w="4788535" h="4102100">
                  <a:moveTo>
                    <a:pt x="3082166" y="3352799"/>
                  </a:moveTo>
                  <a:lnTo>
                    <a:pt x="3077228" y="3352799"/>
                  </a:lnTo>
                  <a:lnTo>
                    <a:pt x="3074931" y="3340099"/>
                  </a:lnTo>
                  <a:lnTo>
                    <a:pt x="3084500" y="3340099"/>
                  </a:lnTo>
                  <a:lnTo>
                    <a:pt x="3082166" y="3352799"/>
                  </a:lnTo>
                  <a:close/>
                </a:path>
                <a:path w="4788535" h="4102100">
                  <a:moveTo>
                    <a:pt x="3437376" y="4102099"/>
                  </a:moveTo>
                  <a:lnTo>
                    <a:pt x="2346348" y="3975099"/>
                  </a:lnTo>
                  <a:lnTo>
                    <a:pt x="3159089" y="3340099"/>
                  </a:lnTo>
                  <a:lnTo>
                    <a:pt x="3251353" y="3352799"/>
                  </a:lnTo>
                  <a:lnTo>
                    <a:pt x="3684524" y="3352799"/>
                  </a:lnTo>
                  <a:lnTo>
                    <a:pt x="3664334" y="3416299"/>
                  </a:lnTo>
                  <a:lnTo>
                    <a:pt x="4044321" y="3428999"/>
                  </a:lnTo>
                  <a:lnTo>
                    <a:pt x="4076019" y="3428999"/>
                  </a:lnTo>
                  <a:lnTo>
                    <a:pt x="4788304" y="3454399"/>
                  </a:lnTo>
                  <a:lnTo>
                    <a:pt x="4714224" y="3517899"/>
                  </a:lnTo>
                  <a:lnTo>
                    <a:pt x="4385718" y="3848099"/>
                  </a:lnTo>
                  <a:lnTo>
                    <a:pt x="4340955" y="3898899"/>
                  </a:lnTo>
                  <a:lnTo>
                    <a:pt x="3503739" y="3898899"/>
                  </a:lnTo>
                  <a:lnTo>
                    <a:pt x="3437376" y="4102099"/>
                  </a:lnTo>
                  <a:close/>
                </a:path>
                <a:path w="4788535" h="4102100">
                  <a:moveTo>
                    <a:pt x="3684524" y="3352799"/>
                  </a:moveTo>
                  <a:lnTo>
                    <a:pt x="3432300" y="3352799"/>
                  </a:lnTo>
                  <a:lnTo>
                    <a:pt x="3609010" y="3340099"/>
                  </a:lnTo>
                  <a:lnTo>
                    <a:pt x="3688562" y="3340099"/>
                  </a:lnTo>
                  <a:lnTo>
                    <a:pt x="3684524" y="3352799"/>
                  </a:lnTo>
                  <a:close/>
                </a:path>
                <a:path w="4788535" h="4102100">
                  <a:moveTo>
                    <a:pt x="3980572" y="3390899"/>
                  </a:moveTo>
                  <a:lnTo>
                    <a:pt x="3836420" y="3390899"/>
                  </a:lnTo>
                  <a:lnTo>
                    <a:pt x="3820615" y="3378199"/>
                  </a:lnTo>
                  <a:lnTo>
                    <a:pt x="3991297" y="3378199"/>
                  </a:lnTo>
                  <a:lnTo>
                    <a:pt x="3980572" y="3390899"/>
                  </a:lnTo>
                  <a:close/>
                </a:path>
                <a:path w="4788535" h="4102100">
                  <a:moveTo>
                    <a:pt x="4069408" y="3428999"/>
                  </a:moveTo>
                  <a:lnTo>
                    <a:pt x="4057881" y="3428999"/>
                  </a:lnTo>
                  <a:lnTo>
                    <a:pt x="4059763" y="3416299"/>
                  </a:lnTo>
                  <a:lnTo>
                    <a:pt x="4065658" y="3416299"/>
                  </a:lnTo>
                  <a:lnTo>
                    <a:pt x="4069408" y="3428999"/>
                  </a:lnTo>
                  <a:close/>
                </a:path>
                <a:path w="4788535" h="4102100">
                  <a:moveTo>
                    <a:pt x="4307382" y="3936999"/>
                  </a:moveTo>
                  <a:lnTo>
                    <a:pt x="4054736" y="3936999"/>
                  </a:lnTo>
                  <a:lnTo>
                    <a:pt x="3996147" y="3924299"/>
                  </a:lnTo>
                  <a:lnTo>
                    <a:pt x="3798154" y="3924299"/>
                  </a:lnTo>
                  <a:lnTo>
                    <a:pt x="3726661" y="3911599"/>
                  </a:lnTo>
                  <a:lnTo>
                    <a:pt x="3578880" y="3911599"/>
                  </a:lnTo>
                  <a:lnTo>
                    <a:pt x="3503739" y="3898899"/>
                  </a:lnTo>
                  <a:lnTo>
                    <a:pt x="4340955" y="3898899"/>
                  </a:lnTo>
                  <a:lnTo>
                    <a:pt x="4307382" y="3936999"/>
                  </a:lnTo>
                  <a:close/>
                </a:path>
              </a:pathLst>
            </a:custGeom>
            <a:solidFill>
              <a:srgbClr val="D06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37803" y="6625003"/>
              <a:ext cx="3168650" cy="1471930"/>
            </a:xfrm>
            <a:custGeom>
              <a:avLst/>
              <a:gdLst/>
              <a:ahLst/>
              <a:cxnLst/>
              <a:rect l="l" t="t" r="r" b="b"/>
              <a:pathLst>
                <a:path w="3168650" h="1471929">
                  <a:moveTo>
                    <a:pt x="2889317" y="1471434"/>
                  </a:moveTo>
                  <a:lnTo>
                    <a:pt x="2845699" y="1466871"/>
                  </a:lnTo>
                  <a:lnTo>
                    <a:pt x="2803960" y="1453403"/>
                  </a:lnTo>
                  <a:lnTo>
                    <a:pt x="2765907" y="1431614"/>
                  </a:lnTo>
                  <a:lnTo>
                    <a:pt x="2733161" y="1402439"/>
                  </a:lnTo>
                  <a:lnTo>
                    <a:pt x="2707124" y="1367119"/>
                  </a:lnTo>
                  <a:lnTo>
                    <a:pt x="2679639" y="1303259"/>
                  </a:lnTo>
                  <a:lnTo>
                    <a:pt x="2657336" y="1250903"/>
                  </a:lnTo>
                  <a:lnTo>
                    <a:pt x="2631915" y="1200239"/>
                  </a:lnTo>
                  <a:lnTo>
                    <a:pt x="2603374" y="1151268"/>
                  </a:lnTo>
                  <a:lnTo>
                    <a:pt x="2571714" y="1103989"/>
                  </a:lnTo>
                  <a:lnTo>
                    <a:pt x="0" y="1103989"/>
                  </a:lnTo>
                  <a:lnTo>
                    <a:pt x="1002" y="1063518"/>
                  </a:lnTo>
                  <a:lnTo>
                    <a:pt x="3988" y="1023413"/>
                  </a:lnTo>
                  <a:lnTo>
                    <a:pt x="8922" y="983701"/>
                  </a:lnTo>
                  <a:lnTo>
                    <a:pt x="15770" y="944405"/>
                  </a:lnTo>
                  <a:lnTo>
                    <a:pt x="24498" y="905551"/>
                  </a:lnTo>
                  <a:lnTo>
                    <a:pt x="35071" y="867163"/>
                  </a:lnTo>
                  <a:lnTo>
                    <a:pt x="47455" y="829268"/>
                  </a:lnTo>
                  <a:lnTo>
                    <a:pt x="61616" y="791888"/>
                  </a:lnTo>
                  <a:lnTo>
                    <a:pt x="77519" y="755051"/>
                  </a:lnTo>
                  <a:lnTo>
                    <a:pt x="95130" y="718780"/>
                  </a:lnTo>
                  <a:lnTo>
                    <a:pt x="114415" y="683100"/>
                  </a:lnTo>
                  <a:lnTo>
                    <a:pt x="135339" y="648036"/>
                  </a:lnTo>
                  <a:lnTo>
                    <a:pt x="157868" y="613614"/>
                  </a:lnTo>
                  <a:lnTo>
                    <a:pt x="181967" y="579858"/>
                  </a:lnTo>
                  <a:lnTo>
                    <a:pt x="207603" y="546793"/>
                  </a:lnTo>
                  <a:lnTo>
                    <a:pt x="234740" y="514445"/>
                  </a:lnTo>
                  <a:lnTo>
                    <a:pt x="263345" y="482837"/>
                  </a:lnTo>
                  <a:lnTo>
                    <a:pt x="293383" y="451996"/>
                  </a:lnTo>
                  <a:lnTo>
                    <a:pt x="324820" y="421946"/>
                  </a:lnTo>
                  <a:lnTo>
                    <a:pt x="357622" y="392711"/>
                  </a:lnTo>
                  <a:lnTo>
                    <a:pt x="391753" y="364317"/>
                  </a:lnTo>
                  <a:lnTo>
                    <a:pt x="427180" y="336790"/>
                  </a:lnTo>
                  <a:lnTo>
                    <a:pt x="463869" y="310153"/>
                  </a:lnTo>
                  <a:lnTo>
                    <a:pt x="501784" y="284431"/>
                  </a:lnTo>
                  <a:lnTo>
                    <a:pt x="540893" y="259651"/>
                  </a:lnTo>
                  <a:lnTo>
                    <a:pt x="581159" y="235836"/>
                  </a:lnTo>
                  <a:lnTo>
                    <a:pt x="622550" y="213011"/>
                  </a:lnTo>
                  <a:lnTo>
                    <a:pt x="665030" y="191202"/>
                  </a:lnTo>
                  <a:lnTo>
                    <a:pt x="708566" y="170434"/>
                  </a:lnTo>
                  <a:lnTo>
                    <a:pt x="753122" y="150731"/>
                  </a:lnTo>
                  <a:lnTo>
                    <a:pt x="798665" y="132118"/>
                  </a:lnTo>
                  <a:lnTo>
                    <a:pt x="845160" y="114621"/>
                  </a:lnTo>
                  <a:lnTo>
                    <a:pt x="892573" y="98264"/>
                  </a:lnTo>
                  <a:lnTo>
                    <a:pt x="940870" y="83072"/>
                  </a:lnTo>
                  <a:lnTo>
                    <a:pt x="990015" y="69070"/>
                  </a:lnTo>
                  <a:lnTo>
                    <a:pt x="1039976" y="56284"/>
                  </a:lnTo>
                  <a:lnTo>
                    <a:pt x="1090717" y="44737"/>
                  </a:lnTo>
                  <a:lnTo>
                    <a:pt x="1142204" y="34455"/>
                  </a:lnTo>
                  <a:lnTo>
                    <a:pt x="1194403" y="25464"/>
                  </a:lnTo>
                  <a:lnTo>
                    <a:pt x="1247279" y="17787"/>
                  </a:lnTo>
                  <a:lnTo>
                    <a:pt x="1300799" y="11450"/>
                  </a:lnTo>
                  <a:lnTo>
                    <a:pt x="1354927" y="6478"/>
                  </a:lnTo>
                  <a:lnTo>
                    <a:pt x="1409629" y="2895"/>
                  </a:lnTo>
                  <a:lnTo>
                    <a:pt x="1464871" y="728"/>
                  </a:lnTo>
                  <a:lnTo>
                    <a:pt x="1520619" y="0"/>
                  </a:lnTo>
                  <a:lnTo>
                    <a:pt x="1574388" y="677"/>
                  </a:lnTo>
                  <a:lnTo>
                    <a:pt x="1627687" y="2696"/>
                  </a:lnTo>
                  <a:lnTo>
                    <a:pt x="1680484" y="6032"/>
                  </a:lnTo>
                  <a:lnTo>
                    <a:pt x="1732750" y="10665"/>
                  </a:lnTo>
                  <a:lnTo>
                    <a:pt x="1784453" y="16570"/>
                  </a:lnTo>
                  <a:lnTo>
                    <a:pt x="1835564" y="23726"/>
                  </a:lnTo>
                  <a:lnTo>
                    <a:pt x="1886050" y="32111"/>
                  </a:lnTo>
                  <a:lnTo>
                    <a:pt x="1935882" y="41701"/>
                  </a:lnTo>
                  <a:lnTo>
                    <a:pt x="1985028" y="52475"/>
                  </a:lnTo>
                  <a:lnTo>
                    <a:pt x="2033458" y="64409"/>
                  </a:lnTo>
                  <a:lnTo>
                    <a:pt x="2081141" y="77482"/>
                  </a:lnTo>
                  <a:lnTo>
                    <a:pt x="2128047" y="91671"/>
                  </a:lnTo>
                  <a:lnTo>
                    <a:pt x="2174143" y="106953"/>
                  </a:lnTo>
                  <a:lnTo>
                    <a:pt x="2219401" y="123306"/>
                  </a:lnTo>
                  <a:lnTo>
                    <a:pt x="2263789" y="140708"/>
                  </a:lnTo>
                  <a:lnTo>
                    <a:pt x="2307276" y="159135"/>
                  </a:lnTo>
                  <a:lnTo>
                    <a:pt x="2349831" y="178566"/>
                  </a:lnTo>
                  <a:lnTo>
                    <a:pt x="2359407" y="177991"/>
                  </a:lnTo>
                  <a:lnTo>
                    <a:pt x="2385551" y="174789"/>
                  </a:lnTo>
                  <a:lnTo>
                    <a:pt x="2411694" y="173721"/>
                  </a:lnTo>
                  <a:lnTo>
                    <a:pt x="2437837" y="174789"/>
                  </a:lnTo>
                  <a:lnTo>
                    <a:pt x="2463980" y="177991"/>
                  </a:lnTo>
                  <a:lnTo>
                    <a:pt x="2486565" y="179255"/>
                  </a:lnTo>
                  <a:lnTo>
                    <a:pt x="2535685" y="183565"/>
                  </a:lnTo>
                  <a:lnTo>
                    <a:pt x="2589138" y="190770"/>
                  </a:lnTo>
                  <a:lnTo>
                    <a:pt x="2645803" y="201497"/>
                  </a:lnTo>
                  <a:lnTo>
                    <a:pt x="2704561" y="216369"/>
                  </a:lnTo>
                  <a:lnTo>
                    <a:pt x="2764291" y="236014"/>
                  </a:lnTo>
                  <a:lnTo>
                    <a:pt x="2823874" y="261056"/>
                  </a:lnTo>
                  <a:lnTo>
                    <a:pt x="2882188" y="292120"/>
                  </a:lnTo>
                  <a:lnTo>
                    <a:pt x="2938115" y="329832"/>
                  </a:lnTo>
                  <a:lnTo>
                    <a:pt x="2990533" y="374817"/>
                  </a:lnTo>
                  <a:lnTo>
                    <a:pt x="3038323" y="427701"/>
                  </a:lnTo>
                  <a:lnTo>
                    <a:pt x="3080364" y="489108"/>
                  </a:lnTo>
                  <a:lnTo>
                    <a:pt x="3098879" y="523203"/>
                  </a:lnTo>
                  <a:lnTo>
                    <a:pt x="3115536" y="559664"/>
                  </a:lnTo>
                  <a:lnTo>
                    <a:pt x="3130197" y="598568"/>
                  </a:lnTo>
                  <a:lnTo>
                    <a:pt x="3142720" y="639995"/>
                  </a:lnTo>
                  <a:lnTo>
                    <a:pt x="3152965" y="684021"/>
                  </a:lnTo>
                  <a:lnTo>
                    <a:pt x="3160794" y="730725"/>
                  </a:lnTo>
                  <a:lnTo>
                    <a:pt x="3166065" y="780185"/>
                  </a:lnTo>
                  <a:lnTo>
                    <a:pt x="3168639" y="832480"/>
                  </a:lnTo>
                  <a:lnTo>
                    <a:pt x="3168375" y="887687"/>
                  </a:lnTo>
                  <a:lnTo>
                    <a:pt x="3165134" y="945885"/>
                  </a:lnTo>
                  <a:lnTo>
                    <a:pt x="3158776" y="1007152"/>
                  </a:lnTo>
                  <a:lnTo>
                    <a:pt x="3149160" y="1071566"/>
                  </a:lnTo>
                  <a:lnTo>
                    <a:pt x="3136147" y="1139206"/>
                  </a:lnTo>
                  <a:lnTo>
                    <a:pt x="3119596" y="1210148"/>
                  </a:lnTo>
                  <a:lnTo>
                    <a:pt x="3099368" y="1284473"/>
                  </a:lnTo>
                  <a:lnTo>
                    <a:pt x="3098162" y="1293190"/>
                  </a:lnTo>
                  <a:lnTo>
                    <a:pt x="3086795" y="1335569"/>
                  </a:lnTo>
                  <a:lnTo>
                    <a:pt x="3066940" y="1374690"/>
                  </a:lnTo>
                  <a:lnTo>
                    <a:pt x="3039440" y="1408882"/>
                  </a:lnTo>
                  <a:lnTo>
                    <a:pt x="3005486" y="1436663"/>
                  </a:lnTo>
                  <a:lnTo>
                    <a:pt x="2966551" y="1456830"/>
                  </a:lnTo>
                  <a:lnTo>
                    <a:pt x="2924297" y="1468526"/>
                  </a:lnTo>
                  <a:lnTo>
                    <a:pt x="2898092" y="1471254"/>
                  </a:lnTo>
                  <a:lnTo>
                    <a:pt x="2889317" y="1471434"/>
                  </a:lnTo>
                  <a:close/>
                </a:path>
              </a:pathLst>
            </a:custGeom>
            <a:solidFill>
              <a:srgbClr val="F7C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3909" y="6628549"/>
              <a:ext cx="1610360" cy="952500"/>
            </a:xfrm>
            <a:custGeom>
              <a:avLst/>
              <a:gdLst/>
              <a:ahLst/>
              <a:cxnLst/>
              <a:rect l="l" t="t" r="r" b="b"/>
              <a:pathLst>
                <a:path w="1610360" h="952500">
                  <a:moveTo>
                    <a:pt x="282333" y="840319"/>
                  </a:moveTo>
                  <a:lnTo>
                    <a:pt x="238489" y="838777"/>
                  </a:lnTo>
                  <a:lnTo>
                    <a:pt x="193068" y="826451"/>
                  </a:lnTo>
                  <a:lnTo>
                    <a:pt x="146482" y="801551"/>
                  </a:lnTo>
                  <a:lnTo>
                    <a:pt x="99146" y="762287"/>
                  </a:lnTo>
                  <a:lnTo>
                    <a:pt x="0" y="548033"/>
                  </a:lnTo>
                  <a:lnTo>
                    <a:pt x="4376" y="296568"/>
                  </a:lnTo>
                  <a:lnTo>
                    <a:pt x="51541" y="87391"/>
                  </a:lnTo>
                  <a:lnTo>
                    <a:pt x="80759" y="0"/>
                  </a:lnTo>
                  <a:lnTo>
                    <a:pt x="543965" y="655895"/>
                  </a:lnTo>
                  <a:lnTo>
                    <a:pt x="541283" y="659920"/>
                  </a:lnTo>
                  <a:lnTo>
                    <a:pt x="536304" y="666821"/>
                  </a:lnTo>
                  <a:lnTo>
                    <a:pt x="1095011" y="666821"/>
                  </a:lnTo>
                  <a:lnTo>
                    <a:pt x="1057323" y="723372"/>
                  </a:lnTo>
                  <a:lnTo>
                    <a:pt x="489188" y="723372"/>
                  </a:lnTo>
                  <a:lnTo>
                    <a:pt x="463467" y="748936"/>
                  </a:lnTo>
                  <a:lnTo>
                    <a:pt x="433694" y="774458"/>
                  </a:lnTo>
                  <a:lnTo>
                    <a:pt x="400281" y="798147"/>
                  </a:lnTo>
                  <a:lnTo>
                    <a:pt x="363642" y="818214"/>
                  </a:lnTo>
                  <a:lnTo>
                    <a:pt x="324189" y="832868"/>
                  </a:lnTo>
                  <a:lnTo>
                    <a:pt x="282333" y="840319"/>
                  </a:lnTo>
                  <a:close/>
                </a:path>
                <a:path w="1610360" h="952500">
                  <a:moveTo>
                    <a:pt x="1095011" y="666821"/>
                  </a:moveTo>
                  <a:lnTo>
                    <a:pt x="536304" y="666821"/>
                  </a:lnTo>
                  <a:lnTo>
                    <a:pt x="565607" y="640079"/>
                  </a:lnTo>
                  <a:lnTo>
                    <a:pt x="860461" y="233296"/>
                  </a:lnTo>
                  <a:lnTo>
                    <a:pt x="1198026" y="63835"/>
                  </a:lnTo>
                  <a:lnTo>
                    <a:pt x="1202491" y="150555"/>
                  </a:lnTo>
                  <a:lnTo>
                    <a:pt x="1192735" y="358259"/>
                  </a:lnTo>
                  <a:lnTo>
                    <a:pt x="1134032" y="608270"/>
                  </a:lnTo>
                  <a:lnTo>
                    <a:pt x="1095011" y="666821"/>
                  </a:lnTo>
                  <a:close/>
                </a:path>
                <a:path w="1610360" h="952500">
                  <a:moveTo>
                    <a:pt x="795519" y="900422"/>
                  </a:moveTo>
                  <a:lnTo>
                    <a:pt x="750192" y="895842"/>
                  </a:lnTo>
                  <a:lnTo>
                    <a:pt x="707112" y="884478"/>
                  </a:lnTo>
                  <a:lnTo>
                    <a:pt x="666661" y="867781"/>
                  </a:lnTo>
                  <a:lnTo>
                    <a:pt x="629220" y="847200"/>
                  </a:lnTo>
                  <a:lnTo>
                    <a:pt x="595172" y="824187"/>
                  </a:lnTo>
                  <a:lnTo>
                    <a:pt x="564898" y="800190"/>
                  </a:lnTo>
                  <a:lnTo>
                    <a:pt x="517203" y="755047"/>
                  </a:lnTo>
                  <a:lnTo>
                    <a:pt x="489188" y="723372"/>
                  </a:lnTo>
                  <a:lnTo>
                    <a:pt x="1057323" y="723372"/>
                  </a:lnTo>
                  <a:lnTo>
                    <a:pt x="991656" y="821905"/>
                  </a:lnTo>
                  <a:lnTo>
                    <a:pt x="941162" y="858960"/>
                  </a:lnTo>
                  <a:lnTo>
                    <a:pt x="891386" y="883431"/>
                  </a:lnTo>
                  <a:lnTo>
                    <a:pt x="842711" y="896769"/>
                  </a:lnTo>
                  <a:lnTo>
                    <a:pt x="795519" y="900422"/>
                  </a:lnTo>
                  <a:close/>
                </a:path>
                <a:path w="1610360" h="952500">
                  <a:moveTo>
                    <a:pt x="488961" y="952072"/>
                  </a:moveTo>
                  <a:lnTo>
                    <a:pt x="450710" y="933176"/>
                  </a:lnTo>
                  <a:lnTo>
                    <a:pt x="437104" y="892826"/>
                  </a:lnTo>
                  <a:lnTo>
                    <a:pt x="437444" y="889348"/>
                  </a:lnTo>
                  <a:lnTo>
                    <a:pt x="455896" y="854762"/>
                  </a:lnTo>
                  <a:lnTo>
                    <a:pt x="488898" y="841075"/>
                  </a:lnTo>
                  <a:lnTo>
                    <a:pt x="492540" y="841075"/>
                  </a:lnTo>
                  <a:lnTo>
                    <a:pt x="492540" y="840883"/>
                  </a:lnTo>
                  <a:lnTo>
                    <a:pt x="496252" y="840883"/>
                  </a:lnTo>
                  <a:lnTo>
                    <a:pt x="499798" y="841228"/>
                  </a:lnTo>
                  <a:lnTo>
                    <a:pt x="534385" y="859727"/>
                  </a:lnTo>
                  <a:lnTo>
                    <a:pt x="547999" y="892826"/>
                  </a:lnTo>
                  <a:lnTo>
                    <a:pt x="547964" y="900422"/>
                  </a:lnTo>
                  <a:lnTo>
                    <a:pt x="529231" y="938338"/>
                  </a:lnTo>
                  <a:lnTo>
                    <a:pt x="496245" y="952064"/>
                  </a:lnTo>
                  <a:lnTo>
                    <a:pt x="488961" y="952072"/>
                  </a:lnTo>
                  <a:close/>
                </a:path>
                <a:path w="1610360" h="952500">
                  <a:moveTo>
                    <a:pt x="1369529" y="938389"/>
                  </a:moveTo>
                  <a:lnTo>
                    <a:pt x="1349810" y="923601"/>
                  </a:lnTo>
                  <a:lnTo>
                    <a:pt x="1334295" y="883049"/>
                  </a:lnTo>
                  <a:lnTo>
                    <a:pt x="1321143" y="841815"/>
                  </a:lnTo>
                  <a:lnTo>
                    <a:pt x="1310354" y="799900"/>
                  </a:lnTo>
                  <a:lnTo>
                    <a:pt x="1301928" y="757303"/>
                  </a:lnTo>
                  <a:lnTo>
                    <a:pt x="1294813" y="706388"/>
                  </a:lnTo>
                  <a:lnTo>
                    <a:pt x="1290984" y="655545"/>
                  </a:lnTo>
                  <a:lnTo>
                    <a:pt x="1290442" y="604773"/>
                  </a:lnTo>
                  <a:lnTo>
                    <a:pt x="1293187" y="554073"/>
                  </a:lnTo>
                  <a:lnTo>
                    <a:pt x="1299218" y="503444"/>
                  </a:lnTo>
                  <a:lnTo>
                    <a:pt x="1308536" y="452886"/>
                  </a:lnTo>
                  <a:lnTo>
                    <a:pt x="1320887" y="403553"/>
                  </a:lnTo>
                  <a:lnTo>
                    <a:pt x="1336417" y="355035"/>
                  </a:lnTo>
                  <a:lnTo>
                    <a:pt x="1355304" y="307747"/>
                  </a:lnTo>
                  <a:lnTo>
                    <a:pt x="1377735" y="262090"/>
                  </a:lnTo>
                  <a:lnTo>
                    <a:pt x="1403862" y="218522"/>
                  </a:lnTo>
                  <a:lnTo>
                    <a:pt x="1433890" y="177416"/>
                  </a:lnTo>
                  <a:lnTo>
                    <a:pt x="1438391" y="171761"/>
                  </a:lnTo>
                  <a:lnTo>
                    <a:pt x="1446530" y="179046"/>
                  </a:lnTo>
                  <a:lnTo>
                    <a:pt x="1434813" y="201735"/>
                  </a:lnTo>
                  <a:lnTo>
                    <a:pt x="1426384" y="218607"/>
                  </a:lnTo>
                  <a:lnTo>
                    <a:pt x="1418116" y="235745"/>
                  </a:lnTo>
                  <a:lnTo>
                    <a:pt x="1410236" y="252658"/>
                  </a:lnTo>
                  <a:lnTo>
                    <a:pt x="1581936" y="252658"/>
                  </a:lnTo>
                  <a:lnTo>
                    <a:pt x="1588877" y="257067"/>
                  </a:lnTo>
                  <a:lnTo>
                    <a:pt x="1495753" y="257067"/>
                  </a:lnTo>
                  <a:lnTo>
                    <a:pt x="1470880" y="258295"/>
                  </a:lnTo>
                  <a:lnTo>
                    <a:pt x="1422760" y="268455"/>
                  </a:lnTo>
                  <a:lnTo>
                    <a:pt x="1387421" y="306836"/>
                  </a:lnTo>
                  <a:lnTo>
                    <a:pt x="1361596" y="383689"/>
                  </a:lnTo>
                  <a:lnTo>
                    <a:pt x="1349579" y="431380"/>
                  </a:lnTo>
                  <a:lnTo>
                    <a:pt x="1340329" y="479633"/>
                  </a:lnTo>
                  <a:lnTo>
                    <a:pt x="1333888" y="528288"/>
                  </a:lnTo>
                  <a:lnTo>
                    <a:pt x="1330299" y="577186"/>
                  </a:lnTo>
                  <a:lnTo>
                    <a:pt x="1329604" y="626169"/>
                  </a:lnTo>
                  <a:lnTo>
                    <a:pt x="1331846" y="675079"/>
                  </a:lnTo>
                  <a:lnTo>
                    <a:pt x="1337066" y="723756"/>
                  </a:lnTo>
                  <a:lnTo>
                    <a:pt x="1345309" y="772041"/>
                  </a:lnTo>
                  <a:lnTo>
                    <a:pt x="1356616" y="819777"/>
                  </a:lnTo>
                  <a:lnTo>
                    <a:pt x="1371030" y="866803"/>
                  </a:lnTo>
                  <a:lnTo>
                    <a:pt x="1388594" y="912962"/>
                  </a:lnTo>
                  <a:lnTo>
                    <a:pt x="1389287" y="915516"/>
                  </a:lnTo>
                  <a:lnTo>
                    <a:pt x="1372133" y="938242"/>
                  </a:lnTo>
                  <a:lnTo>
                    <a:pt x="1369529" y="938389"/>
                  </a:lnTo>
                  <a:close/>
                </a:path>
                <a:path w="1610360" h="952500">
                  <a:moveTo>
                    <a:pt x="1581936" y="252658"/>
                  </a:moveTo>
                  <a:lnTo>
                    <a:pt x="1410236" y="252658"/>
                  </a:lnTo>
                  <a:lnTo>
                    <a:pt x="1431307" y="244656"/>
                  </a:lnTo>
                  <a:lnTo>
                    <a:pt x="1452854" y="238905"/>
                  </a:lnTo>
                  <a:lnTo>
                    <a:pt x="1474879" y="235406"/>
                  </a:lnTo>
                  <a:lnTo>
                    <a:pt x="1497381" y="234159"/>
                  </a:lnTo>
                  <a:lnTo>
                    <a:pt x="1525427" y="235745"/>
                  </a:lnTo>
                  <a:lnTo>
                    <a:pt x="1553617" y="241455"/>
                  </a:lnTo>
                  <a:lnTo>
                    <a:pt x="1580335" y="251641"/>
                  </a:lnTo>
                  <a:lnTo>
                    <a:pt x="1581936" y="252658"/>
                  </a:lnTo>
                  <a:close/>
                </a:path>
                <a:path w="1610360" h="952500">
                  <a:moveTo>
                    <a:pt x="1603486" y="281125"/>
                  </a:moveTo>
                  <a:lnTo>
                    <a:pt x="1596591" y="279112"/>
                  </a:lnTo>
                  <a:lnTo>
                    <a:pt x="1584052" y="274677"/>
                  </a:lnTo>
                  <a:lnTo>
                    <a:pt x="1571413" y="270563"/>
                  </a:lnTo>
                  <a:lnTo>
                    <a:pt x="1533430" y="260821"/>
                  </a:lnTo>
                  <a:lnTo>
                    <a:pt x="1495753" y="257067"/>
                  </a:lnTo>
                  <a:lnTo>
                    <a:pt x="1588877" y="257067"/>
                  </a:lnTo>
                  <a:lnTo>
                    <a:pt x="1603965" y="266652"/>
                  </a:lnTo>
                  <a:lnTo>
                    <a:pt x="1609807" y="270965"/>
                  </a:lnTo>
                  <a:lnTo>
                    <a:pt x="1603486" y="281125"/>
                  </a:lnTo>
                  <a:close/>
                </a:path>
                <a:path w="1610360" h="952500">
                  <a:moveTo>
                    <a:pt x="1558630" y="377291"/>
                  </a:moveTo>
                  <a:lnTo>
                    <a:pt x="1536452" y="362692"/>
                  </a:lnTo>
                  <a:lnTo>
                    <a:pt x="1531185" y="357517"/>
                  </a:lnTo>
                  <a:lnTo>
                    <a:pt x="1525631" y="353107"/>
                  </a:lnTo>
                  <a:lnTo>
                    <a:pt x="1520077" y="348027"/>
                  </a:lnTo>
                  <a:lnTo>
                    <a:pt x="1511667" y="341319"/>
                  </a:lnTo>
                  <a:lnTo>
                    <a:pt x="1464283" y="315251"/>
                  </a:lnTo>
                  <a:lnTo>
                    <a:pt x="1422339" y="302887"/>
                  </a:lnTo>
                  <a:lnTo>
                    <a:pt x="1400564" y="299432"/>
                  </a:lnTo>
                  <a:lnTo>
                    <a:pt x="1395402" y="296314"/>
                  </a:lnTo>
                  <a:lnTo>
                    <a:pt x="1394675" y="290877"/>
                  </a:lnTo>
                  <a:lnTo>
                    <a:pt x="1397467" y="285549"/>
                  </a:lnTo>
                  <a:lnTo>
                    <a:pt x="1402863" y="282754"/>
                  </a:lnTo>
                  <a:lnTo>
                    <a:pt x="1427490" y="282618"/>
                  </a:lnTo>
                  <a:lnTo>
                    <a:pt x="1451452" y="285768"/>
                  </a:lnTo>
                  <a:lnTo>
                    <a:pt x="1497381" y="301924"/>
                  </a:lnTo>
                  <a:lnTo>
                    <a:pt x="1538367" y="327899"/>
                  </a:lnTo>
                  <a:lnTo>
                    <a:pt x="1564748" y="355706"/>
                  </a:lnTo>
                  <a:lnTo>
                    <a:pt x="1568154" y="369059"/>
                  </a:lnTo>
                  <a:lnTo>
                    <a:pt x="1567935" y="370182"/>
                  </a:lnTo>
                  <a:lnTo>
                    <a:pt x="1566608" y="373044"/>
                  </a:lnTo>
                  <a:lnTo>
                    <a:pt x="1565649" y="374239"/>
                  </a:lnTo>
                  <a:lnTo>
                    <a:pt x="1563143" y="376154"/>
                  </a:lnTo>
                  <a:lnTo>
                    <a:pt x="1561739" y="376764"/>
                  </a:lnTo>
                  <a:lnTo>
                    <a:pt x="1558630" y="377291"/>
                  </a:lnTo>
                  <a:close/>
                </a:path>
              </a:pathLst>
            </a:custGeom>
            <a:solidFill>
              <a:srgbClr val="65A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97564" y="8107214"/>
              <a:ext cx="1343025" cy="763905"/>
            </a:xfrm>
            <a:custGeom>
              <a:avLst/>
              <a:gdLst/>
              <a:ahLst/>
              <a:cxnLst/>
              <a:rect l="l" t="t" r="r" b="b"/>
              <a:pathLst>
                <a:path w="1343025" h="763904">
                  <a:moveTo>
                    <a:pt x="1091027" y="763437"/>
                  </a:moveTo>
                  <a:lnTo>
                    <a:pt x="0" y="635575"/>
                  </a:lnTo>
                  <a:lnTo>
                    <a:pt x="812931" y="0"/>
                  </a:lnTo>
                  <a:lnTo>
                    <a:pt x="905196" y="5126"/>
                  </a:lnTo>
                  <a:lnTo>
                    <a:pt x="1086143" y="5283"/>
                  </a:lnTo>
                  <a:lnTo>
                    <a:pt x="1262853" y="3302"/>
                  </a:lnTo>
                  <a:lnTo>
                    <a:pt x="1342405" y="2012"/>
                  </a:lnTo>
                  <a:lnTo>
                    <a:pt x="1091027" y="763437"/>
                  </a:lnTo>
                  <a:close/>
                </a:path>
              </a:pathLst>
            </a:custGeom>
            <a:solidFill>
              <a:srgbClr val="D06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5704" y="8176225"/>
              <a:ext cx="2104390" cy="520065"/>
            </a:xfrm>
            <a:custGeom>
              <a:avLst/>
              <a:gdLst/>
              <a:ahLst/>
              <a:cxnLst/>
              <a:rect l="l" t="t" r="r" b="b"/>
              <a:pathLst>
                <a:path w="2104390" h="520065">
                  <a:moveTo>
                    <a:pt x="1366166" y="519907"/>
                  </a:moveTo>
                  <a:lnTo>
                    <a:pt x="808646" y="492628"/>
                  </a:lnTo>
                  <a:lnTo>
                    <a:pt x="252526" y="459687"/>
                  </a:lnTo>
                  <a:lnTo>
                    <a:pt x="0" y="443685"/>
                  </a:lnTo>
                  <a:lnTo>
                    <a:pt x="117538" y="374359"/>
                  </a:lnTo>
                  <a:lnTo>
                    <a:pt x="376791" y="221842"/>
                  </a:lnTo>
                  <a:lnTo>
                    <a:pt x="637714" y="69325"/>
                  </a:lnTo>
                  <a:lnTo>
                    <a:pt x="760262" y="0"/>
                  </a:lnTo>
                  <a:lnTo>
                    <a:pt x="2103816" y="39681"/>
                  </a:lnTo>
                  <a:lnTo>
                    <a:pt x="2029722" y="110317"/>
                  </a:lnTo>
                  <a:lnTo>
                    <a:pt x="1866156" y="267982"/>
                  </a:lnTo>
                  <a:lnTo>
                    <a:pt x="1701190" y="431307"/>
                  </a:lnTo>
                  <a:lnTo>
                    <a:pt x="1622894" y="518926"/>
                  </a:lnTo>
                  <a:lnTo>
                    <a:pt x="1366166" y="519907"/>
                  </a:lnTo>
                  <a:close/>
                </a:path>
              </a:pathLst>
            </a:custGeom>
            <a:solidFill>
              <a:srgbClr val="65A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9156" y="8187297"/>
              <a:ext cx="1816719" cy="4760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79720" y="7846120"/>
              <a:ext cx="2999105" cy="713105"/>
            </a:xfrm>
            <a:custGeom>
              <a:avLst/>
              <a:gdLst/>
              <a:ahLst/>
              <a:cxnLst/>
              <a:rect l="l" t="t" r="r" b="b"/>
              <a:pathLst>
                <a:path w="2999104" h="713104">
                  <a:moveTo>
                    <a:pt x="1734267" y="712925"/>
                  </a:moveTo>
                  <a:lnTo>
                    <a:pt x="0" y="619664"/>
                  </a:lnTo>
                  <a:lnTo>
                    <a:pt x="1113914" y="0"/>
                  </a:lnTo>
                  <a:lnTo>
                    <a:pt x="2998625" y="40640"/>
                  </a:lnTo>
                  <a:lnTo>
                    <a:pt x="1734267" y="712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3918" y="7989032"/>
              <a:ext cx="2030095" cy="453390"/>
            </a:xfrm>
            <a:custGeom>
              <a:avLst/>
              <a:gdLst/>
              <a:ahLst/>
              <a:cxnLst/>
              <a:rect l="l" t="t" r="r" b="b"/>
              <a:pathLst>
                <a:path w="2030095" h="453390">
                  <a:moveTo>
                    <a:pt x="1354471" y="453078"/>
                  </a:moveTo>
                  <a:lnTo>
                    <a:pt x="0" y="329337"/>
                  </a:lnTo>
                  <a:lnTo>
                    <a:pt x="635674" y="0"/>
                  </a:lnTo>
                  <a:lnTo>
                    <a:pt x="2030078" y="93836"/>
                  </a:lnTo>
                  <a:lnTo>
                    <a:pt x="1354471" y="453078"/>
                  </a:lnTo>
                  <a:close/>
                </a:path>
              </a:pathLst>
            </a:custGeom>
            <a:solidFill>
              <a:srgbClr val="F7CC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216" y="4757768"/>
              <a:ext cx="4177110" cy="3801278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324484" y="2277067"/>
            <a:ext cx="7468869" cy="8906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3695" algn="l"/>
                <a:tab pos="3208655" algn="l"/>
                <a:tab pos="4609465" algn="l"/>
              </a:tabLst>
            </a:pPr>
            <a:r>
              <a:rPr sz="5700" b="1" spc="175" dirty="0">
                <a:latin typeface="Cambria" panose="02040503050406030204"/>
                <a:cs typeface="Cambria" panose="02040503050406030204"/>
              </a:rPr>
              <a:t>A</a:t>
            </a:r>
            <a:r>
              <a:rPr sz="5700" b="1" spc="20" dirty="0">
                <a:latin typeface="Cambria" panose="02040503050406030204"/>
                <a:cs typeface="Cambria" panose="02040503050406030204"/>
              </a:rPr>
              <a:t>P</a:t>
            </a:r>
            <a:r>
              <a:rPr sz="5700" b="1" spc="-390" dirty="0">
                <a:latin typeface="Cambria" panose="02040503050406030204"/>
                <a:cs typeface="Cambria" panose="02040503050406030204"/>
              </a:rPr>
              <a:t>A</a:t>
            </a:r>
            <a:r>
              <a:rPr sz="570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700" b="1" spc="254" dirty="0">
                <a:latin typeface="Cambria" panose="02040503050406030204"/>
                <a:cs typeface="Cambria" panose="02040503050406030204"/>
              </a:rPr>
              <a:t>I</a:t>
            </a:r>
            <a:r>
              <a:rPr lang="en-US" sz="5700" b="1" spc="254" dirty="0">
                <a:latin typeface="Cambria" panose="02040503050406030204"/>
                <a:cs typeface="Cambria" panose="02040503050406030204"/>
              </a:rPr>
              <a:t>T</a:t>
            </a:r>
            <a:r>
              <a:rPr sz="5700" b="1" spc="-550" dirty="0">
                <a:latin typeface="Cambria" panose="02040503050406030204"/>
                <a:cs typeface="Cambria" panose="02040503050406030204"/>
              </a:rPr>
              <a:t>U</a:t>
            </a:r>
            <a:r>
              <a:rPr sz="570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700" b="1" spc="145" dirty="0">
                <a:latin typeface="Cambria" panose="02040503050406030204"/>
                <a:cs typeface="Cambria" panose="02040503050406030204"/>
              </a:rPr>
              <a:t>J</a:t>
            </a:r>
            <a:r>
              <a:rPr sz="5700" b="1" spc="-30" dirty="0">
                <a:latin typeface="Cambria" panose="02040503050406030204"/>
                <a:cs typeface="Cambria" panose="02040503050406030204"/>
              </a:rPr>
              <a:t>O</a:t>
            </a:r>
            <a:r>
              <a:rPr lang="en-US" sz="5700" b="1" spc="-30" dirty="0">
                <a:latin typeface="Cambria" panose="02040503050406030204"/>
                <a:cs typeface="Cambria" panose="02040503050406030204"/>
              </a:rPr>
              <a:t>Y</a:t>
            </a:r>
            <a:r>
              <a:rPr lang="en-US" sz="5700" b="1" spc="-30" dirty="0"/>
              <a:t> </a:t>
            </a:r>
            <a:r>
              <a:rPr sz="5700" b="1" spc="310" dirty="0">
                <a:latin typeface="Cambria" panose="02040503050406030204"/>
                <a:cs typeface="Cambria" panose="02040503050406030204"/>
              </a:rPr>
              <a:t>S</a:t>
            </a:r>
            <a:r>
              <a:rPr lang="en-US" sz="5700" b="1" spc="310" dirty="0">
                <a:latin typeface="Cambria" panose="02040503050406030204"/>
                <a:cs typeface="Cambria" panose="02040503050406030204"/>
              </a:rPr>
              <a:t>T</a:t>
            </a:r>
            <a:r>
              <a:rPr sz="5700" b="1" spc="15" dirty="0">
                <a:latin typeface="Cambria" panose="02040503050406030204"/>
                <a:cs typeface="Cambria" panose="02040503050406030204"/>
              </a:rPr>
              <a:t>U</a:t>
            </a:r>
            <a:r>
              <a:rPr sz="5700" b="1" spc="-65" dirty="0">
                <a:latin typeface="Cambria" panose="02040503050406030204"/>
                <a:cs typeface="Cambria" panose="02040503050406030204"/>
              </a:rPr>
              <a:t>D</a:t>
            </a:r>
            <a:r>
              <a:rPr lang="en-US" sz="5700" b="1" spc="-65" dirty="0">
                <a:latin typeface="Cambria" panose="02040503050406030204"/>
                <a:cs typeface="Cambria" panose="02040503050406030204"/>
              </a:rPr>
              <a:t>Y </a:t>
            </a:r>
            <a:r>
              <a:rPr sz="5700" b="1" spc="-630" dirty="0">
                <a:latin typeface="Cambria" panose="02040503050406030204"/>
                <a:cs typeface="Cambria" panose="02040503050406030204"/>
              </a:rPr>
              <a:t>?</a:t>
            </a:r>
            <a:endParaRPr sz="57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8" name="object 28"/>
          <p:cNvSpPr txBox="1"/>
          <p:nvPr/>
        </p:nvSpPr>
        <p:spPr>
          <a:xfrm rot="21300000">
            <a:off x="1029812" y="1075415"/>
            <a:ext cx="5939001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75"/>
              </a:lnSpc>
            </a:pPr>
            <a:r>
              <a:rPr sz="5650" b="1" spc="-7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# </a:t>
            </a:r>
            <a:r>
              <a:rPr sz="5650" b="1" spc="-5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5650" b="1" spc="-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BELAJAR ENJOY</a:t>
            </a:r>
            <a:endParaRPr lang="en-US" sz="8475" baseline="3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4485" y="3451595"/>
            <a:ext cx="74688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95"/>
              </a:spcBef>
            </a:pPr>
            <a:r>
              <a:rPr sz="255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Joy</a:t>
            </a:r>
            <a:r>
              <a:rPr sz="255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Study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adalah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platform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pembelajaran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daring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yang</a:t>
            </a:r>
            <a:r>
              <a:rPr sz="255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memiliki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banyak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fitur</a:t>
            </a:r>
            <a:r>
              <a:rPr sz="255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untuk</a:t>
            </a:r>
            <a:r>
              <a:rPr sz="255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mendukung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kegiatan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belajar dan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pembelajaran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siswa </a:t>
            </a:r>
            <a:r>
              <a:rPr sz="255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luar </a:t>
            </a:r>
            <a:r>
              <a:rPr sz="255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sekolah</a:t>
            </a:r>
            <a:endParaRPr sz="2550" dirty="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8078" y="7351318"/>
            <a:ext cx="4460240" cy="2936240"/>
          </a:xfrm>
          <a:custGeom>
            <a:avLst/>
            <a:gdLst/>
            <a:ahLst/>
            <a:cxnLst/>
            <a:rect l="l" t="t" r="r" b="b"/>
            <a:pathLst>
              <a:path w="4460240" h="2936240">
                <a:moveTo>
                  <a:pt x="4459910" y="2774531"/>
                </a:moveTo>
                <a:lnTo>
                  <a:pt x="4222661" y="2935681"/>
                </a:lnTo>
                <a:lnTo>
                  <a:pt x="4281005" y="2935681"/>
                </a:lnTo>
                <a:lnTo>
                  <a:pt x="4459910" y="2814167"/>
                </a:lnTo>
                <a:lnTo>
                  <a:pt x="4459910" y="2774531"/>
                </a:lnTo>
                <a:close/>
              </a:path>
              <a:path w="4460240" h="2936240">
                <a:moveTo>
                  <a:pt x="4459910" y="2378164"/>
                </a:moveTo>
                <a:lnTo>
                  <a:pt x="3639147" y="2935681"/>
                </a:lnTo>
                <a:lnTo>
                  <a:pt x="3697503" y="2935681"/>
                </a:lnTo>
                <a:lnTo>
                  <a:pt x="4459910" y="2417800"/>
                </a:lnTo>
                <a:lnTo>
                  <a:pt x="4459910" y="2378164"/>
                </a:lnTo>
                <a:close/>
              </a:path>
              <a:path w="4460240" h="2936240">
                <a:moveTo>
                  <a:pt x="4459910" y="1981809"/>
                </a:moveTo>
                <a:lnTo>
                  <a:pt x="3055632" y="2935681"/>
                </a:lnTo>
                <a:lnTo>
                  <a:pt x="3113989" y="2935681"/>
                </a:lnTo>
                <a:lnTo>
                  <a:pt x="4459910" y="2021446"/>
                </a:lnTo>
                <a:lnTo>
                  <a:pt x="4459910" y="1981809"/>
                </a:lnTo>
                <a:close/>
              </a:path>
              <a:path w="4460240" h="2936240">
                <a:moveTo>
                  <a:pt x="4459910" y="1585442"/>
                </a:moveTo>
                <a:lnTo>
                  <a:pt x="2472118" y="2935681"/>
                </a:lnTo>
                <a:lnTo>
                  <a:pt x="2530475" y="2935681"/>
                </a:lnTo>
                <a:lnTo>
                  <a:pt x="4459910" y="1625079"/>
                </a:lnTo>
                <a:lnTo>
                  <a:pt x="4459910" y="1585442"/>
                </a:lnTo>
                <a:close/>
              </a:path>
              <a:path w="4460240" h="2936240">
                <a:moveTo>
                  <a:pt x="4459910" y="1189088"/>
                </a:moveTo>
                <a:lnTo>
                  <a:pt x="1888604" y="2935681"/>
                </a:lnTo>
                <a:lnTo>
                  <a:pt x="1946960" y="2935681"/>
                </a:lnTo>
                <a:lnTo>
                  <a:pt x="4459910" y="1228725"/>
                </a:lnTo>
                <a:lnTo>
                  <a:pt x="4459910" y="1189088"/>
                </a:lnTo>
                <a:close/>
              </a:path>
              <a:path w="4460240" h="2936240">
                <a:moveTo>
                  <a:pt x="4459910" y="792721"/>
                </a:moveTo>
                <a:lnTo>
                  <a:pt x="1305102" y="2935681"/>
                </a:lnTo>
                <a:lnTo>
                  <a:pt x="1363446" y="2935681"/>
                </a:lnTo>
                <a:lnTo>
                  <a:pt x="4459910" y="832358"/>
                </a:lnTo>
                <a:lnTo>
                  <a:pt x="4459910" y="792721"/>
                </a:lnTo>
                <a:close/>
              </a:path>
              <a:path w="4460240" h="2936240">
                <a:moveTo>
                  <a:pt x="4459910" y="0"/>
                </a:moveTo>
                <a:lnTo>
                  <a:pt x="744562" y="2523718"/>
                </a:lnTo>
                <a:lnTo>
                  <a:pt x="569556" y="2266048"/>
                </a:lnTo>
                <a:lnTo>
                  <a:pt x="542429" y="2284476"/>
                </a:lnTo>
                <a:lnTo>
                  <a:pt x="717448" y="2542133"/>
                </a:lnTo>
                <a:lnTo>
                  <a:pt x="202133" y="2892171"/>
                </a:lnTo>
                <a:lnTo>
                  <a:pt x="27114" y="2634513"/>
                </a:lnTo>
                <a:lnTo>
                  <a:pt x="0" y="2652941"/>
                </a:lnTo>
                <a:lnTo>
                  <a:pt x="175006" y="2910598"/>
                </a:lnTo>
                <a:lnTo>
                  <a:pt x="138074" y="2935681"/>
                </a:lnTo>
                <a:lnTo>
                  <a:pt x="192062" y="2935681"/>
                </a:lnTo>
                <a:lnTo>
                  <a:pt x="196430" y="2935681"/>
                </a:lnTo>
                <a:lnTo>
                  <a:pt x="231698" y="2935681"/>
                </a:lnTo>
                <a:lnTo>
                  <a:pt x="220560" y="2919298"/>
                </a:lnTo>
                <a:lnTo>
                  <a:pt x="735876" y="2569260"/>
                </a:lnTo>
                <a:lnTo>
                  <a:pt x="901674" y="2813354"/>
                </a:lnTo>
                <a:lnTo>
                  <a:pt x="721588" y="2935681"/>
                </a:lnTo>
                <a:lnTo>
                  <a:pt x="779932" y="2935681"/>
                </a:lnTo>
                <a:lnTo>
                  <a:pt x="920102" y="2840469"/>
                </a:lnTo>
                <a:lnTo>
                  <a:pt x="984783" y="2935681"/>
                </a:lnTo>
                <a:lnTo>
                  <a:pt x="1024407" y="2935681"/>
                </a:lnTo>
                <a:lnTo>
                  <a:pt x="947216" y="2822054"/>
                </a:lnTo>
                <a:lnTo>
                  <a:pt x="4459910" y="436003"/>
                </a:lnTo>
                <a:lnTo>
                  <a:pt x="4459910" y="396367"/>
                </a:lnTo>
                <a:lnTo>
                  <a:pt x="928789" y="2794939"/>
                </a:lnTo>
                <a:lnTo>
                  <a:pt x="762990" y="2550845"/>
                </a:lnTo>
                <a:lnTo>
                  <a:pt x="4459910" y="39636"/>
                </a:lnTo>
                <a:lnTo>
                  <a:pt x="4459910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56859" y="10170055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0" y="18422"/>
                </a:moveTo>
                <a:lnTo>
                  <a:pt x="27121" y="0"/>
                </a:lnTo>
                <a:lnTo>
                  <a:pt x="106557" y="116942"/>
                </a:lnTo>
                <a:lnTo>
                  <a:pt x="66921" y="116942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99297" y="9801596"/>
            <a:ext cx="356870" cy="485775"/>
          </a:xfrm>
          <a:custGeom>
            <a:avLst/>
            <a:gdLst/>
            <a:ahLst/>
            <a:cxnLst/>
            <a:rect l="l" t="t" r="r" b="b"/>
            <a:pathLst>
              <a:path w="356869" h="485775">
                <a:moveTo>
                  <a:pt x="0" y="18422"/>
                </a:moveTo>
                <a:lnTo>
                  <a:pt x="27121" y="0"/>
                </a:lnTo>
                <a:lnTo>
                  <a:pt x="356839" y="485402"/>
                </a:lnTo>
                <a:lnTo>
                  <a:pt x="317203" y="485402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00057" y="6467986"/>
            <a:ext cx="5387975" cy="3819525"/>
            <a:chOff x="12900057" y="6467986"/>
            <a:chExt cx="5387975" cy="3819525"/>
          </a:xfrm>
        </p:grpSpPr>
        <p:sp>
          <p:nvSpPr>
            <p:cNvPr id="6" name="object 6"/>
            <p:cNvSpPr/>
            <p:nvPr/>
          </p:nvSpPr>
          <p:spPr>
            <a:xfrm>
              <a:off x="13382638" y="7024598"/>
              <a:ext cx="4905375" cy="3262629"/>
            </a:xfrm>
            <a:custGeom>
              <a:avLst/>
              <a:gdLst/>
              <a:ahLst/>
              <a:cxnLst/>
              <a:rect l="l" t="t" r="r" b="b"/>
              <a:pathLst>
                <a:path w="4905375" h="3262629">
                  <a:moveTo>
                    <a:pt x="4905349" y="150901"/>
                  </a:moveTo>
                  <a:lnTo>
                    <a:pt x="4802848" y="0"/>
                  </a:lnTo>
                  <a:lnTo>
                    <a:pt x="0" y="3262401"/>
                  </a:lnTo>
                  <a:lnTo>
                    <a:pt x="58356" y="3262401"/>
                  </a:lnTo>
                  <a:lnTo>
                    <a:pt x="1268298" y="2440533"/>
                  </a:lnTo>
                  <a:lnTo>
                    <a:pt x="1826577" y="3262401"/>
                  </a:lnTo>
                  <a:lnTo>
                    <a:pt x="1866214" y="3262401"/>
                  </a:lnTo>
                  <a:lnTo>
                    <a:pt x="1295425" y="2422106"/>
                  </a:lnTo>
                  <a:lnTo>
                    <a:pt x="1539506" y="2256307"/>
                  </a:lnTo>
                  <a:lnTo>
                    <a:pt x="2222931" y="3262401"/>
                  </a:lnTo>
                  <a:lnTo>
                    <a:pt x="2262568" y="3262401"/>
                  </a:lnTo>
                  <a:lnTo>
                    <a:pt x="1566633" y="2237879"/>
                  </a:lnTo>
                  <a:lnTo>
                    <a:pt x="1810740" y="2072068"/>
                  </a:lnTo>
                  <a:lnTo>
                    <a:pt x="2619298" y="3262401"/>
                  </a:lnTo>
                  <a:lnTo>
                    <a:pt x="2658935" y="3262401"/>
                  </a:lnTo>
                  <a:lnTo>
                    <a:pt x="1837855" y="2053653"/>
                  </a:lnTo>
                  <a:lnTo>
                    <a:pt x="2081961" y="1887842"/>
                  </a:lnTo>
                  <a:lnTo>
                    <a:pt x="3015653" y="3262401"/>
                  </a:lnTo>
                  <a:lnTo>
                    <a:pt x="3055289" y="3262401"/>
                  </a:lnTo>
                  <a:lnTo>
                    <a:pt x="2109076" y="1869427"/>
                  </a:lnTo>
                  <a:lnTo>
                    <a:pt x="2353170" y="1703616"/>
                  </a:lnTo>
                  <a:lnTo>
                    <a:pt x="3412020" y="3262401"/>
                  </a:lnTo>
                  <a:lnTo>
                    <a:pt x="3451656" y="3262401"/>
                  </a:lnTo>
                  <a:lnTo>
                    <a:pt x="2380297" y="1685188"/>
                  </a:lnTo>
                  <a:lnTo>
                    <a:pt x="2624391" y="1519389"/>
                  </a:lnTo>
                  <a:lnTo>
                    <a:pt x="3808374" y="3262401"/>
                  </a:lnTo>
                  <a:lnTo>
                    <a:pt x="3848011" y="3262401"/>
                  </a:lnTo>
                  <a:lnTo>
                    <a:pt x="2651518" y="1500962"/>
                  </a:lnTo>
                  <a:lnTo>
                    <a:pt x="2895612" y="1335151"/>
                  </a:lnTo>
                  <a:lnTo>
                    <a:pt x="4204741" y="3262401"/>
                  </a:lnTo>
                  <a:lnTo>
                    <a:pt x="4244378" y="3262401"/>
                  </a:lnTo>
                  <a:lnTo>
                    <a:pt x="2922740" y="1316723"/>
                  </a:lnTo>
                  <a:lnTo>
                    <a:pt x="3166834" y="1150924"/>
                  </a:lnTo>
                  <a:lnTo>
                    <a:pt x="4601095" y="3262401"/>
                  </a:lnTo>
                  <a:lnTo>
                    <a:pt x="4640732" y="3262401"/>
                  </a:lnTo>
                  <a:lnTo>
                    <a:pt x="3193948" y="1132509"/>
                  </a:lnTo>
                  <a:lnTo>
                    <a:pt x="3438055" y="966685"/>
                  </a:lnTo>
                  <a:lnTo>
                    <a:pt x="4905349" y="3126816"/>
                  </a:lnTo>
                  <a:lnTo>
                    <a:pt x="4905349" y="3068459"/>
                  </a:lnTo>
                  <a:lnTo>
                    <a:pt x="3465169" y="948270"/>
                  </a:lnTo>
                  <a:lnTo>
                    <a:pt x="3709263" y="782472"/>
                  </a:lnTo>
                  <a:lnTo>
                    <a:pt x="4905349" y="2543302"/>
                  </a:lnTo>
                  <a:lnTo>
                    <a:pt x="4905349" y="2484958"/>
                  </a:lnTo>
                  <a:lnTo>
                    <a:pt x="3736390" y="764044"/>
                  </a:lnTo>
                  <a:lnTo>
                    <a:pt x="3980484" y="598233"/>
                  </a:lnTo>
                  <a:lnTo>
                    <a:pt x="4905349" y="1959787"/>
                  </a:lnTo>
                  <a:lnTo>
                    <a:pt x="4905349" y="1901444"/>
                  </a:lnTo>
                  <a:lnTo>
                    <a:pt x="4007612" y="579805"/>
                  </a:lnTo>
                  <a:lnTo>
                    <a:pt x="4251706" y="414007"/>
                  </a:lnTo>
                  <a:lnTo>
                    <a:pt x="4905349" y="1376273"/>
                  </a:lnTo>
                  <a:lnTo>
                    <a:pt x="4905349" y="1317929"/>
                  </a:lnTo>
                  <a:lnTo>
                    <a:pt x="4278833" y="395579"/>
                  </a:lnTo>
                  <a:lnTo>
                    <a:pt x="4522927" y="229781"/>
                  </a:lnTo>
                  <a:lnTo>
                    <a:pt x="4905349" y="792772"/>
                  </a:lnTo>
                  <a:lnTo>
                    <a:pt x="4905349" y="734415"/>
                  </a:lnTo>
                  <a:lnTo>
                    <a:pt x="4550054" y="211353"/>
                  </a:lnTo>
                  <a:lnTo>
                    <a:pt x="4794148" y="45542"/>
                  </a:lnTo>
                  <a:lnTo>
                    <a:pt x="4905349" y="209257"/>
                  </a:lnTo>
                  <a:lnTo>
                    <a:pt x="4905349" y="150901"/>
                  </a:lnTo>
                  <a:close/>
                </a:path>
              </a:pathLst>
            </a:custGeom>
            <a:solidFill>
              <a:srgbClr val="0A1D3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00051" y="6467995"/>
              <a:ext cx="5387975" cy="3819525"/>
            </a:xfrm>
            <a:custGeom>
              <a:avLst/>
              <a:gdLst/>
              <a:ahLst/>
              <a:cxnLst/>
              <a:rect l="l" t="t" r="r" b="b"/>
              <a:pathLst>
                <a:path w="5387975" h="3819525">
                  <a:moveTo>
                    <a:pt x="5387949" y="3627069"/>
                  </a:moveTo>
                  <a:lnTo>
                    <a:pt x="4771669" y="3627069"/>
                  </a:lnTo>
                  <a:lnTo>
                    <a:pt x="4020324" y="1395539"/>
                  </a:lnTo>
                  <a:lnTo>
                    <a:pt x="3533000" y="1298143"/>
                  </a:lnTo>
                  <a:lnTo>
                    <a:pt x="3533165" y="1295400"/>
                  </a:lnTo>
                  <a:lnTo>
                    <a:pt x="3534130" y="1244600"/>
                  </a:lnTo>
                  <a:lnTo>
                    <a:pt x="3533165" y="1193800"/>
                  </a:lnTo>
                  <a:lnTo>
                    <a:pt x="3530282" y="1143000"/>
                  </a:lnTo>
                  <a:lnTo>
                    <a:pt x="3525507" y="1092200"/>
                  </a:lnTo>
                  <a:lnTo>
                    <a:pt x="3518839" y="1041400"/>
                  </a:lnTo>
                  <a:lnTo>
                    <a:pt x="3510318" y="1003300"/>
                  </a:lnTo>
                  <a:lnTo>
                    <a:pt x="3499942" y="952500"/>
                  </a:lnTo>
                  <a:lnTo>
                    <a:pt x="3487737" y="901700"/>
                  </a:lnTo>
                  <a:lnTo>
                    <a:pt x="3473729" y="863600"/>
                  </a:lnTo>
                  <a:lnTo>
                    <a:pt x="3459746" y="818680"/>
                  </a:lnTo>
                  <a:lnTo>
                    <a:pt x="3459746" y="1244600"/>
                  </a:lnTo>
                  <a:lnTo>
                    <a:pt x="3458959" y="1283347"/>
                  </a:lnTo>
                  <a:lnTo>
                    <a:pt x="3444443" y="1280452"/>
                  </a:lnTo>
                  <a:lnTo>
                    <a:pt x="3444443" y="1430312"/>
                  </a:lnTo>
                  <a:lnTo>
                    <a:pt x="3443795" y="1435100"/>
                  </a:lnTo>
                  <a:lnTo>
                    <a:pt x="3434918" y="1485900"/>
                  </a:lnTo>
                  <a:lnTo>
                    <a:pt x="3424110" y="1524000"/>
                  </a:lnTo>
                  <a:lnTo>
                    <a:pt x="3411410" y="1574800"/>
                  </a:lnTo>
                  <a:lnTo>
                    <a:pt x="3396831" y="1625600"/>
                  </a:lnTo>
                  <a:lnTo>
                    <a:pt x="3380384" y="1663700"/>
                  </a:lnTo>
                  <a:lnTo>
                    <a:pt x="3362109" y="1714500"/>
                  </a:lnTo>
                  <a:lnTo>
                    <a:pt x="3342005" y="1752600"/>
                  </a:lnTo>
                  <a:lnTo>
                    <a:pt x="3320097" y="1790700"/>
                  </a:lnTo>
                  <a:lnTo>
                    <a:pt x="3296424" y="1841500"/>
                  </a:lnTo>
                  <a:lnTo>
                    <a:pt x="3270974" y="1879600"/>
                  </a:lnTo>
                  <a:lnTo>
                    <a:pt x="3243796" y="1917700"/>
                  </a:lnTo>
                  <a:lnTo>
                    <a:pt x="3214890" y="1955800"/>
                  </a:lnTo>
                  <a:lnTo>
                    <a:pt x="3184296" y="1993900"/>
                  </a:lnTo>
                  <a:lnTo>
                    <a:pt x="3152013" y="2032000"/>
                  </a:lnTo>
                  <a:lnTo>
                    <a:pt x="3118078" y="2070100"/>
                  </a:lnTo>
                  <a:lnTo>
                    <a:pt x="3082709" y="2095500"/>
                  </a:lnTo>
                  <a:lnTo>
                    <a:pt x="3046184" y="2133600"/>
                  </a:lnTo>
                  <a:lnTo>
                    <a:pt x="3008541" y="2159000"/>
                  </a:lnTo>
                  <a:lnTo>
                    <a:pt x="2969831" y="2197100"/>
                  </a:lnTo>
                  <a:lnTo>
                    <a:pt x="2930093" y="2222500"/>
                  </a:lnTo>
                  <a:lnTo>
                    <a:pt x="2889389" y="2247900"/>
                  </a:lnTo>
                  <a:lnTo>
                    <a:pt x="2847759" y="2273300"/>
                  </a:lnTo>
                  <a:lnTo>
                    <a:pt x="2805252" y="2286000"/>
                  </a:lnTo>
                  <a:lnTo>
                    <a:pt x="2761919" y="2311400"/>
                  </a:lnTo>
                  <a:lnTo>
                    <a:pt x="2717800" y="2324100"/>
                  </a:lnTo>
                  <a:lnTo>
                    <a:pt x="2672943" y="2349500"/>
                  </a:lnTo>
                  <a:lnTo>
                    <a:pt x="2534462" y="2387600"/>
                  </a:lnTo>
                  <a:lnTo>
                    <a:pt x="2487142" y="2387600"/>
                  </a:lnTo>
                  <a:lnTo>
                    <a:pt x="2439327" y="2400300"/>
                  </a:lnTo>
                  <a:lnTo>
                    <a:pt x="2391079" y="2400300"/>
                  </a:lnTo>
                  <a:lnTo>
                    <a:pt x="2342413" y="2413000"/>
                  </a:lnTo>
                  <a:lnTo>
                    <a:pt x="2244394" y="2413000"/>
                  </a:lnTo>
                  <a:lnTo>
                    <a:pt x="2195741" y="2400300"/>
                  </a:lnTo>
                  <a:lnTo>
                    <a:pt x="2147481" y="2400300"/>
                  </a:lnTo>
                  <a:lnTo>
                    <a:pt x="2099665" y="2387600"/>
                  </a:lnTo>
                  <a:lnTo>
                    <a:pt x="2052358" y="2387600"/>
                  </a:lnTo>
                  <a:lnTo>
                    <a:pt x="1913864" y="2349500"/>
                  </a:lnTo>
                  <a:lnTo>
                    <a:pt x="1869008" y="2324100"/>
                  </a:lnTo>
                  <a:lnTo>
                    <a:pt x="1824888" y="2311400"/>
                  </a:lnTo>
                  <a:lnTo>
                    <a:pt x="1781556" y="2286000"/>
                  </a:lnTo>
                  <a:lnTo>
                    <a:pt x="1739049" y="2273300"/>
                  </a:lnTo>
                  <a:lnTo>
                    <a:pt x="1697418" y="2247900"/>
                  </a:lnTo>
                  <a:lnTo>
                    <a:pt x="1656715" y="2222500"/>
                  </a:lnTo>
                  <a:lnTo>
                    <a:pt x="1616976" y="2197100"/>
                  </a:lnTo>
                  <a:lnTo>
                    <a:pt x="1578267" y="2159000"/>
                  </a:lnTo>
                  <a:lnTo>
                    <a:pt x="1540624" y="2133600"/>
                  </a:lnTo>
                  <a:lnTo>
                    <a:pt x="1504099" y="2095500"/>
                  </a:lnTo>
                  <a:lnTo>
                    <a:pt x="1468742" y="2070100"/>
                  </a:lnTo>
                  <a:lnTo>
                    <a:pt x="1434795" y="2032000"/>
                  </a:lnTo>
                  <a:lnTo>
                    <a:pt x="1402511" y="1993900"/>
                  </a:lnTo>
                  <a:lnTo>
                    <a:pt x="1371917" y="1955800"/>
                  </a:lnTo>
                  <a:lnTo>
                    <a:pt x="1343012" y="1917700"/>
                  </a:lnTo>
                  <a:lnTo>
                    <a:pt x="1315834" y="1879600"/>
                  </a:lnTo>
                  <a:lnTo>
                    <a:pt x="1290396" y="1841500"/>
                  </a:lnTo>
                  <a:lnTo>
                    <a:pt x="1266710" y="1790700"/>
                  </a:lnTo>
                  <a:lnTo>
                    <a:pt x="1244803" y="1752600"/>
                  </a:lnTo>
                  <a:lnTo>
                    <a:pt x="1224711" y="1714500"/>
                  </a:lnTo>
                  <a:lnTo>
                    <a:pt x="1206423" y="1663700"/>
                  </a:lnTo>
                  <a:lnTo>
                    <a:pt x="1190117" y="1625942"/>
                  </a:lnTo>
                  <a:lnTo>
                    <a:pt x="1673415" y="1076731"/>
                  </a:lnTo>
                  <a:lnTo>
                    <a:pt x="3444443" y="1430312"/>
                  </a:lnTo>
                  <a:lnTo>
                    <a:pt x="3444443" y="1280452"/>
                  </a:lnTo>
                  <a:lnTo>
                    <a:pt x="1619554" y="915682"/>
                  </a:lnTo>
                  <a:lnTo>
                    <a:pt x="1146225" y="1453553"/>
                  </a:lnTo>
                  <a:lnTo>
                    <a:pt x="1143012" y="1435100"/>
                  </a:lnTo>
                  <a:lnTo>
                    <a:pt x="1136065" y="1384300"/>
                  </a:lnTo>
                  <a:lnTo>
                    <a:pt x="1131074" y="1333500"/>
                  </a:lnTo>
                  <a:lnTo>
                    <a:pt x="1128077" y="1295400"/>
                  </a:lnTo>
                  <a:lnTo>
                    <a:pt x="1127061" y="1244600"/>
                  </a:lnTo>
                  <a:lnTo>
                    <a:pt x="1128077" y="1193800"/>
                  </a:lnTo>
                  <a:lnTo>
                    <a:pt x="1131074" y="1143000"/>
                  </a:lnTo>
                  <a:lnTo>
                    <a:pt x="1136065" y="1092200"/>
                  </a:lnTo>
                  <a:lnTo>
                    <a:pt x="1143012" y="1054100"/>
                  </a:lnTo>
                  <a:lnTo>
                    <a:pt x="1151890" y="1003300"/>
                  </a:lnTo>
                  <a:lnTo>
                    <a:pt x="1162697" y="952500"/>
                  </a:lnTo>
                  <a:lnTo>
                    <a:pt x="1175397" y="914400"/>
                  </a:lnTo>
                  <a:lnTo>
                    <a:pt x="1189977" y="863600"/>
                  </a:lnTo>
                  <a:lnTo>
                    <a:pt x="1206423" y="812800"/>
                  </a:lnTo>
                  <a:lnTo>
                    <a:pt x="1224711" y="774700"/>
                  </a:lnTo>
                  <a:lnTo>
                    <a:pt x="1244803" y="736600"/>
                  </a:lnTo>
                  <a:lnTo>
                    <a:pt x="1266710" y="685800"/>
                  </a:lnTo>
                  <a:lnTo>
                    <a:pt x="1290396" y="647700"/>
                  </a:lnTo>
                  <a:lnTo>
                    <a:pt x="1315834" y="609600"/>
                  </a:lnTo>
                  <a:lnTo>
                    <a:pt x="1343012" y="571500"/>
                  </a:lnTo>
                  <a:lnTo>
                    <a:pt x="1371917" y="520700"/>
                  </a:lnTo>
                  <a:lnTo>
                    <a:pt x="1402511" y="495300"/>
                  </a:lnTo>
                  <a:lnTo>
                    <a:pt x="1434795" y="457200"/>
                  </a:lnTo>
                  <a:lnTo>
                    <a:pt x="1468742" y="419100"/>
                  </a:lnTo>
                  <a:lnTo>
                    <a:pt x="1504099" y="381000"/>
                  </a:lnTo>
                  <a:lnTo>
                    <a:pt x="1540624" y="355600"/>
                  </a:lnTo>
                  <a:lnTo>
                    <a:pt x="1578267" y="317500"/>
                  </a:lnTo>
                  <a:lnTo>
                    <a:pt x="1616976" y="292100"/>
                  </a:lnTo>
                  <a:lnTo>
                    <a:pt x="1656715" y="266700"/>
                  </a:lnTo>
                  <a:lnTo>
                    <a:pt x="1697418" y="241300"/>
                  </a:lnTo>
                  <a:lnTo>
                    <a:pt x="1739049" y="215900"/>
                  </a:lnTo>
                  <a:lnTo>
                    <a:pt x="1781556" y="190500"/>
                  </a:lnTo>
                  <a:lnTo>
                    <a:pt x="1824888" y="177800"/>
                  </a:lnTo>
                  <a:lnTo>
                    <a:pt x="1869008" y="152400"/>
                  </a:lnTo>
                  <a:lnTo>
                    <a:pt x="2099665" y="88900"/>
                  </a:lnTo>
                  <a:lnTo>
                    <a:pt x="2147481" y="88900"/>
                  </a:lnTo>
                  <a:lnTo>
                    <a:pt x="2195741" y="76200"/>
                  </a:lnTo>
                  <a:lnTo>
                    <a:pt x="2391079" y="76200"/>
                  </a:lnTo>
                  <a:lnTo>
                    <a:pt x="2439327" y="88900"/>
                  </a:lnTo>
                  <a:lnTo>
                    <a:pt x="2487142" y="88900"/>
                  </a:lnTo>
                  <a:lnTo>
                    <a:pt x="2717800" y="152400"/>
                  </a:lnTo>
                  <a:lnTo>
                    <a:pt x="2761919" y="177800"/>
                  </a:lnTo>
                  <a:lnTo>
                    <a:pt x="2805252" y="190500"/>
                  </a:lnTo>
                  <a:lnTo>
                    <a:pt x="2847759" y="215900"/>
                  </a:lnTo>
                  <a:lnTo>
                    <a:pt x="2889389" y="241300"/>
                  </a:lnTo>
                  <a:lnTo>
                    <a:pt x="2930093" y="266700"/>
                  </a:lnTo>
                  <a:lnTo>
                    <a:pt x="2969831" y="292100"/>
                  </a:lnTo>
                  <a:lnTo>
                    <a:pt x="3008541" y="317500"/>
                  </a:lnTo>
                  <a:lnTo>
                    <a:pt x="3046184" y="355600"/>
                  </a:lnTo>
                  <a:lnTo>
                    <a:pt x="3082709" y="381000"/>
                  </a:lnTo>
                  <a:lnTo>
                    <a:pt x="3118078" y="419100"/>
                  </a:lnTo>
                  <a:lnTo>
                    <a:pt x="3152013" y="457200"/>
                  </a:lnTo>
                  <a:lnTo>
                    <a:pt x="3184296" y="495300"/>
                  </a:lnTo>
                  <a:lnTo>
                    <a:pt x="3214890" y="520700"/>
                  </a:lnTo>
                  <a:lnTo>
                    <a:pt x="3243796" y="571500"/>
                  </a:lnTo>
                  <a:lnTo>
                    <a:pt x="3270974" y="609600"/>
                  </a:lnTo>
                  <a:lnTo>
                    <a:pt x="3296424" y="647700"/>
                  </a:lnTo>
                  <a:lnTo>
                    <a:pt x="3320097" y="685800"/>
                  </a:lnTo>
                  <a:lnTo>
                    <a:pt x="3342005" y="736600"/>
                  </a:lnTo>
                  <a:lnTo>
                    <a:pt x="3362109" y="774700"/>
                  </a:lnTo>
                  <a:lnTo>
                    <a:pt x="3380384" y="812800"/>
                  </a:lnTo>
                  <a:lnTo>
                    <a:pt x="3396831" y="863600"/>
                  </a:lnTo>
                  <a:lnTo>
                    <a:pt x="3411410" y="914400"/>
                  </a:lnTo>
                  <a:lnTo>
                    <a:pt x="3424110" y="952500"/>
                  </a:lnTo>
                  <a:lnTo>
                    <a:pt x="3434918" y="1003300"/>
                  </a:lnTo>
                  <a:lnTo>
                    <a:pt x="3443795" y="1054100"/>
                  </a:lnTo>
                  <a:lnTo>
                    <a:pt x="3450742" y="1092200"/>
                  </a:lnTo>
                  <a:lnTo>
                    <a:pt x="3455733" y="1143000"/>
                  </a:lnTo>
                  <a:lnTo>
                    <a:pt x="3458730" y="1193800"/>
                  </a:lnTo>
                  <a:lnTo>
                    <a:pt x="3459746" y="1244600"/>
                  </a:lnTo>
                  <a:lnTo>
                    <a:pt x="3459746" y="818680"/>
                  </a:lnTo>
                  <a:lnTo>
                    <a:pt x="3457918" y="812800"/>
                  </a:lnTo>
                  <a:lnTo>
                    <a:pt x="3440341" y="762000"/>
                  </a:lnTo>
                  <a:lnTo>
                    <a:pt x="3420999" y="723900"/>
                  </a:lnTo>
                  <a:lnTo>
                    <a:pt x="3399917" y="673100"/>
                  </a:lnTo>
                  <a:lnTo>
                    <a:pt x="3377107" y="635000"/>
                  </a:lnTo>
                  <a:lnTo>
                    <a:pt x="3352596" y="596900"/>
                  </a:lnTo>
                  <a:lnTo>
                    <a:pt x="3326384" y="558800"/>
                  </a:lnTo>
                  <a:lnTo>
                    <a:pt x="3298507" y="508000"/>
                  </a:lnTo>
                  <a:lnTo>
                    <a:pt x="3268980" y="469900"/>
                  </a:lnTo>
                  <a:lnTo>
                    <a:pt x="3237814" y="431800"/>
                  </a:lnTo>
                  <a:lnTo>
                    <a:pt x="3205022" y="406400"/>
                  </a:lnTo>
                  <a:lnTo>
                    <a:pt x="3170631" y="368300"/>
                  </a:lnTo>
                  <a:lnTo>
                    <a:pt x="3134957" y="330200"/>
                  </a:lnTo>
                  <a:lnTo>
                    <a:pt x="3098139" y="292100"/>
                  </a:lnTo>
                  <a:lnTo>
                    <a:pt x="3060255" y="266700"/>
                  </a:lnTo>
                  <a:lnTo>
                    <a:pt x="3021330" y="241300"/>
                  </a:lnTo>
                  <a:lnTo>
                    <a:pt x="2981414" y="203200"/>
                  </a:lnTo>
                  <a:lnTo>
                    <a:pt x="2940545" y="177800"/>
                  </a:lnTo>
                  <a:lnTo>
                    <a:pt x="2898775" y="152400"/>
                  </a:lnTo>
                  <a:lnTo>
                    <a:pt x="2856141" y="139700"/>
                  </a:lnTo>
                  <a:lnTo>
                    <a:pt x="2812694" y="114300"/>
                  </a:lnTo>
                  <a:lnTo>
                    <a:pt x="2768473" y="88900"/>
                  </a:lnTo>
                  <a:lnTo>
                    <a:pt x="2489365" y="12700"/>
                  </a:lnTo>
                  <a:lnTo>
                    <a:pt x="2440965" y="12700"/>
                  </a:lnTo>
                  <a:lnTo>
                    <a:pt x="2392146" y="0"/>
                  </a:lnTo>
                  <a:lnTo>
                    <a:pt x="2194661" y="0"/>
                  </a:lnTo>
                  <a:lnTo>
                    <a:pt x="2145842" y="12700"/>
                  </a:lnTo>
                  <a:lnTo>
                    <a:pt x="2097443" y="12700"/>
                  </a:lnTo>
                  <a:lnTo>
                    <a:pt x="1863293" y="76200"/>
                  </a:lnTo>
                  <a:lnTo>
                    <a:pt x="1818335" y="88900"/>
                  </a:lnTo>
                  <a:lnTo>
                    <a:pt x="1774113" y="114300"/>
                  </a:lnTo>
                  <a:lnTo>
                    <a:pt x="1730667" y="139700"/>
                  </a:lnTo>
                  <a:lnTo>
                    <a:pt x="1688033" y="152400"/>
                  </a:lnTo>
                  <a:lnTo>
                    <a:pt x="1646262" y="177800"/>
                  </a:lnTo>
                  <a:lnTo>
                    <a:pt x="1605407" y="203200"/>
                  </a:lnTo>
                  <a:lnTo>
                    <a:pt x="1565478" y="241300"/>
                  </a:lnTo>
                  <a:lnTo>
                    <a:pt x="1526552" y="266700"/>
                  </a:lnTo>
                  <a:lnTo>
                    <a:pt x="1488668" y="292100"/>
                  </a:lnTo>
                  <a:lnTo>
                    <a:pt x="1451864" y="330200"/>
                  </a:lnTo>
                  <a:lnTo>
                    <a:pt x="1416177" y="368300"/>
                  </a:lnTo>
                  <a:lnTo>
                    <a:pt x="1381785" y="406400"/>
                  </a:lnTo>
                  <a:lnTo>
                    <a:pt x="1348994" y="431800"/>
                  </a:lnTo>
                  <a:lnTo>
                    <a:pt x="1317828" y="469900"/>
                  </a:lnTo>
                  <a:lnTo>
                    <a:pt x="1288300" y="508000"/>
                  </a:lnTo>
                  <a:lnTo>
                    <a:pt x="1260424" y="558800"/>
                  </a:lnTo>
                  <a:lnTo>
                    <a:pt x="1234224" y="596900"/>
                  </a:lnTo>
                  <a:lnTo>
                    <a:pt x="1209700" y="635000"/>
                  </a:lnTo>
                  <a:lnTo>
                    <a:pt x="1186891" y="673100"/>
                  </a:lnTo>
                  <a:lnTo>
                    <a:pt x="1165809" y="723900"/>
                  </a:lnTo>
                  <a:lnTo>
                    <a:pt x="1146467" y="762000"/>
                  </a:lnTo>
                  <a:lnTo>
                    <a:pt x="1128890" y="812800"/>
                  </a:lnTo>
                  <a:lnTo>
                    <a:pt x="1113078" y="863600"/>
                  </a:lnTo>
                  <a:lnTo>
                    <a:pt x="1099070" y="901700"/>
                  </a:lnTo>
                  <a:lnTo>
                    <a:pt x="1086866" y="952500"/>
                  </a:lnTo>
                  <a:lnTo>
                    <a:pt x="1076490" y="1003300"/>
                  </a:lnTo>
                  <a:lnTo>
                    <a:pt x="1067968" y="1041400"/>
                  </a:lnTo>
                  <a:lnTo>
                    <a:pt x="1061313" y="1092200"/>
                  </a:lnTo>
                  <a:lnTo>
                    <a:pt x="1056525" y="1143000"/>
                  </a:lnTo>
                  <a:lnTo>
                    <a:pt x="1053642" y="1193800"/>
                  </a:lnTo>
                  <a:lnTo>
                    <a:pt x="1052690" y="1244600"/>
                  </a:lnTo>
                  <a:lnTo>
                    <a:pt x="1053642" y="1295400"/>
                  </a:lnTo>
                  <a:lnTo>
                    <a:pt x="1056525" y="1346200"/>
                  </a:lnTo>
                  <a:lnTo>
                    <a:pt x="1061313" y="1384300"/>
                  </a:lnTo>
                  <a:lnTo>
                    <a:pt x="1067968" y="1435100"/>
                  </a:lnTo>
                  <a:lnTo>
                    <a:pt x="1076490" y="1485900"/>
                  </a:lnTo>
                  <a:lnTo>
                    <a:pt x="1084262" y="1523974"/>
                  </a:lnTo>
                  <a:lnTo>
                    <a:pt x="0" y="2756103"/>
                  </a:lnTo>
                  <a:lnTo>
                    <a:pt x="54127" y="2916859"/>
                  </a:lnTo>
                  <a:lnTo>
                    <a:pt x="357873" y="3819004"/>
                  </a:lnTo>
                  <a:lnTo>
                    <a:pt x="513549" y="3819004"/>
                  </a:lnTo>
                  <a:lnTo>
                    <a:pt x="166585" y="2789059"/>
                  </a:lnTo>
                  <a:lnTo>
                    <a:pt x="1134668" y="1688947"/>
                  </a:lnTo>
                  <a:lnTo>
                    <a:pt x="1146467" y="1714500"/>
                  </a:lnTo>
                  <a:lnTo>
                    <a:pt x="1165809" y="1765300"/>
                  </a:lnTo>
                  <a:lnTo>
                    <a:pt x="1186891" y="1803400"/>
                  </a:lnTo>
                  <a:lnTo>
                    <a:pt x="1209700" y="1841500"/>
                  </a:lnTo>
                  <a:lnTo>
                    <a:pt x="1234224" y="1892300"/>
                  </a:lnTo>
                  <a:lnTo>
                    <a:pt x="1260424" y="1930400"/>
                  </a:lnTo>
                  <a:lnTo>
                    <a:pt x="1288300" y="1968500"/>
                  </a:lnTo>
                  <a:lnTo>
                    <a:pt x="1317828" y="2006600"/>
                  </a:lnTo>
                  <a:lnTo>
                    <a:pt x="1348994" y="2044700"/>
                  </a:lnTo>
                  <a:lnTo>
                    <a:pt x="1381785" y="2082800"/>
                  </a:lnTo>
                  <a:lnTo>
                    <a:pt x="1416177" y="2120900"/>
                  </a:lnTo>
                  <a:lnTo>
                    <a:pt x="1451864" y="2159000"/>
                  </a:lnTo>
                  <a:lnTo>
                    <a:pt x="1488668" y="2184400"/>
                  </a:lnTo>
                  <a:lnTo>
                    <a:pt x="1526552" y="2222500"/>
                  </a:lnTo>
                  <a:lnTo>
                    <a:pt x="1565478" y="2247900"/>
                  </a:lnTo>
                  <a:lnTo>
                    <a:pt x="1605407" y="2273300"/>
                  </a:lnTo>
                  <a:lnTo>
                    <a:pt x="1646262" y="2298700"/>
                  </a:lnTo>
                  <a:lnTo>
                    <a:pt x="1688033" y="2324100"/>
                  </a:lnTo>
                  <a:lnTo>
                    <a:pt x="1730667" y="2349500"/>
                  </a:lnTo>
                  <a:lnTo>
                    <a:pt x="1774113" y="2374900"/>
                  </a:lnTo>
                  <a:lnTo>
                    <a:pt x="1863293" y="2400300"/>
                  </a:lnTo>
                  <a:lnTo>
                    <a:pt x="1886102" y="2413000"/>
                  </a:lnTo>
                  <a:lnTo>
                    <a:pt x="1908924" y="2425700"/>
                  </a:lnTo>
                  <a:lnTo>
                    <a:pt x="2049500" y="2463800"/>
                  </a:lnTo>
                  <a:lnTo>
                    <a:pt x="2097443" y="2463800"/>
                  </a:lnTo>
                  <a:lnTo>
                    <a:pt x="2145842" y="2476500"/>
                  </a:lnTo>
                  <a:lnTo>
                    <a:pt x="2440965" y="2476500"/>
                  </a:lnTo>
                  <a:lnTo>
                    <a:pt x="2489365" y="2463800"/>
                  </a:lnTo>
                  <a:lnTo>
                    <a:pt x="2537307" y="2463800"/>
                  </a:lnTo>
                  <a:lnTo>
                    <a:pt x="2677884" y="2425700"/>
                  </a:lnTo>
                  <a:lnTo>
                    <a:pt x="2723515" y="2400300"/>
                  </a:lnTo>
                  <a:lnTo>
                    <a:pt x="2812694" y="2374900"/>
                  </a:lnTo>
                  <a:lnTo>
                    <a:pt x="2856141" y="2349500"/>
                  </a:lnTo>
                  <a:lnTo>
                    <a:pt x="2898775" y="2324100"/>
                  </a:lnTo>
                  <a:lnTo>
                    <a:pt x="2940545" y="2298700"/>
                  </a:lnTo>
                  <a:lnTo>
                    <a:pt x="2981414" y="2273300"/>
                  </a:lnTo>
                  <a:lnTo>
                    <a:pt x="3021330" y="2247900"/>
                  </a:lnTo>
                  <a:lnTo>
                    <a:pt x="3060255" y="2222500"/>
                  </a:lnTo>
                  <a:lnTo>
                    <a:pt x="3098139" y="2184400"/>
                  </a:lnTo>
                  <a:lnTo>
                    <a:pt x="3134957" y="2159000"/>
                  </a:lnTo>
                  <a:lnTo>
                    <a:pt x="3170631" y="2120900"/>
                  </a:lnTo>
                  <a:lnTo>
                    <a:pt x="3205022" y="2082800"/>
                  </a:lnTo>
                  <a:lnTo>
                    <a:pt x="3237814" y="2044700"/>
                  </a:lnTo>
                  <a:lnTo>
                    <a:pt x="3268980" y="2006600"/>
                  </a:lnTo>
                  <a:lnTo>
                    <a:pt x="3298507" y="1968500"/>
                  </a:lnTo>
                  <a:lnTo>
                    <a:pt x="3326384" y="1930400"/>
                  </a:lnTo>
                  <a:lnTo>
                    <a:pt x="3352596" y="1892300"/>
                  </a:lnTo>
                  <a:lnTo>
                    <a:pt x="3377107" y="1841500"/>
                  </a:lnTo>
                  <a:lnTo>
                    <a:pt x="3399917" y="1803400"/>
                  </a:lnTo>
                  <a:lnTo>
                    <a:pt x="3420999" y="1765300"/>
                  </a:lnTo>
                  <a:lnTo>
                    <a:pt x="3440341" y="1714500"/>
                  </a:lnTo>
                  <a:lnTo>
                    <a:pt x="3457918" y="1676400"/>
                  </a:lnTo>
                  <a:lnTo>
                    <a:pt x="3473729" y="1625600"/>
                  </a:lnTo>
                  <a:lnTo>
                    <a:pt x="3487737" y="1574800"/>
                  </a:lnTo>
                  <a:lnTo>
                    <a:pt x="3499942" y="1536700"/>
                  </a:lnTo>
                  <a:lnTo>
                    <a:pt x="3510318" y="1485900"/>
                  </a:lnTo>
                  <a:lnTo>
                    <a:pt x="3517201" y="1444828"/>
                  </a:lnTo>
                  <a:lnTo>
                    <a:pt x="3908260" y="1522895"/>
                  </a:lnTo>
                  <a:lnTo>
                    <a:pt x="4616196" y="3627069"/>
                  </a:lnTo>
                  <a:lnTo>
                    <a:pt x="3772890" y="3627069"/>
                  </a:lnTo>
                  <a:lnTo>
                    <a:pt x="3772890" y="3769944"/>
                  </a:lnTo>
                  <a:lnTo>
                    <a:pt x="4558322" y="3769944"/>
                  </a:lnTo>
                  <a:lnTo>
                    <a:pt x="4515155" y="3819004"/>
                  </a:lnTo>
                  <a:lnTo>
                    <a:pt x="4708791" y="3819004"/>
                  </a:lnTo>
                  <a:lnTo>
                    <a:pt x="4751959" y="3769944"/>
                  </a:lnTo>
                  <a:lnTo>
                    <a:pt x="5387949" y="3769944"/>
                  </a:lnTo>
                  <a:lnTo>
                    <a:pt x="5387949" y="36270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7210425" cy="10287000"/>
            <a:chOff x="0" y="0"/>
            <a:chExt cx="7210425" cy="1028700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7210425" cy="10287000"/>
            </a:xfrm>
            <a:custGeom>
              <a:avLst/>
              <a:gdLst/>
              <a:ahLst/>
              <a:cxnLst/>
              <a:rect l="l" t="t" r="r" b="b"/>
              <a:pathLst>
                <a:path w="7210425" h="10287000">
                  <a:moveTo>
                    <a:pt x="0" y="0"/>
                  </a:moveTo>
                  <a:lnTo>
                    <a:pt x="7210424" y="0"/>
                  </a:lnTo>
                  <a:lnTo>
                    <a:pt x="7210424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3107055" cy="2110740"/>
            </a:xfrm>
            <a:custGeom>
              <a:avLst/>
              <a:gdLst/>
              <a:ahLst/>
              <a:cxnLst/>
              <a:rect l="l" t="t" r="r" b="b"/>
              <a:pathLst>
                <a:path w="3107055" h="2110740">
                  <a:moveTo>
                    <a:pt x="3106547" y="0"/>
                  </a:moveTo>
                  <a:lnTo>
                    <a:pt x="3048203" y="0"/>
                  </a:lnTo>
                  <a:lnTo>
                    <a:pt x="2966796" y="55308"/>
                  </a:lnTo>
                  <a:lnTo>
                    <a:pt x="2929229" y="0"/>
                  </a:lnTo>
                  <a:lnTo>
                    <a:pt x="2889593" y="0"/>
                  </a:lnTo>
                  <a:lnTo>
                    <a:pt x="2939669" y="73723"/>
                  </a:lnTo>
                  <a:lnTo>
                    <a:pt x="2695562" y="239534"/>
                  </a:lnTo>
                  <a:lnTo>
                    <a:pt x="2668447" y="199618"/>
                  </a:lnTo>
                  <a:lnTo>
                    <a:pt x="2668447" y="257949"/>
                  </a:lnTo>
                  <a:lnTo>
                    <a:pt x="2424353" y="423760"/>
                  </a:lnTo>
                  <a:lnTo>
                    <a:pt x="2397239" y="383844"/>
                  </a:lnTo>
                  <a:lnTo>
                    <a:pt x="2397239" y="442175"/>
                  </a:lnTo>
                  <a:lnTo>
                    <a:pt x="2153132" y="607987"/>
                  </a:lnTo>
                  <a:lnTo>
                    <a:pt x="2126005" y="568058"/>
                  </a:lnTo>
                  <a:lnTo>
                    <a:pt x="2126005" y="626414"/>
                  </a:lnTo>
                  <a:lnTo>
                    <a:pt x="1881924" y="792213"/>
                  </a:lnTo>
                  <a:lnTo>
                    <a:pt x="1854784" y="752271"/>
                  </a:lnTo>
                  <a:lnTo>
                    <a:pt x="1854784" y="810641"/>
                  </a:lnTo>
                  <a:lnTo>
                    <a:pt x="1610690" y="976452"/>
                  </a:lnTo>
                  <a:lnTo>
                    <a:pt x="1583575" y="936536"/>
                  </a:lnTo>
                  <a:lnTo>
                    <a:pt x="1583575" y="994867"/>
                  </a:lnTo>
                  <a:lnTo>
                    <a:pt x="1339469" y="1160678"/>
                  </a:lnTo>
                  <a:lnTo>
                    <a:pt x="1312354" y="1120762"/>
                  </a:lnTo>
                  <a:lnTo>
                    <a:pt x="1312354" y="1179106"/>
                  </a:lnTo>
                  <a:lnTo>
                    <a:pt x="1068260" y="1344904"/>
                  </a:lnTo>
                  <a:lnTo>
                    <a:pt x="1041133" y="1304975"/>
                  </a:lnTo>
                  <a:lnTo>
                    <a:pt x="1041133" y="1363332"/>
                  </a:lnTo>
                  <a:lnTo>
                    <a:pt x="797039" y="1529130"/>
                  </a:lnTo>
                  <a:lnTo>
                    <a:pt x="769912" y="1489202"/>
                  </a:lnTo>
                  <a:lnTo>
                    <a:pt x="769912" y="1547558"/>
                  </a:lnTo>
                  <a:lnTo>
                    <a:pt x="525818" y="1713369"/>
                  </a:lnTo>
                  <a:lnTo>
                    <a:pt x="498690" y="1673440"/>
                  </a:lnTo>
                  <a:lnTo>
                    <a:pt x="498690" y="1731784"/>
                  </a:lnTo>
                  <a:lnTo>
                    <a:pt x="254596" y="1897595"/>
                  </a:lnTo>
                  <a:lnTo>
                    <a:pt x="88798" y="1653501"/>
                  </a:lnTo>
                  <a:lnTo>
                    <a:pt x="332892" y="1487690"/>
                  </a:lnTo>
                  <a:lnTo>
                    <a:pt x="498690" y="1731784"/>
                  </a:lnTo>
                  <a:lnTo>
                    <a:pt x="498690" y="1673440"/>
                  </a:lnTo>
                  <a:lnTo>
                    <a:pt x="360019" y="1469263"/>
                  </a:lnTo>
                  <a:lnTo>
                    <a:pt x="604113" y="1303464"/>
                  </a:lnTo>
                  <a:lnTo>
                    <a:pt x="769912" y="1547558"/>
                  </a:lnTo>
                  <a:lnTo>
                    <a:pt x="769912" y="1489202"/>
                  </a:lnTo>
                  <a:lnTo>
                    <a:pt x="631228" y="1285036"/>
                  </a:lnTo>
                  <a:lnTo>
                    <a:pt x="875322" y="1119225"/>
                  </a:lnTo>
                  <a:lnTo>
                    <a:pt x="1041133" y="1363332"/>
                  </a:lnTo>
                  <a:lnTo>
                    <a:pt x="1041133" y="1304975"/>
                  </a:lnTo>
                  <a:lnTo>
                    <a:pt x="902449" y="1100810"/>
                  </a:lnTo>
                  <a:lnTo>
                    <a:pt x="1146543" y="934999"/>
                  </a:lnTo>
                  <a:lnTo>
                    <a:pt x="1312354" y="1179106"/>
                  </a:lnTo>
                  <a:lnTo>
                    <a:pt x="1312354" y="1120762"/>
                  </a:lnTo>
                  <a:lnTo>
                    <a:pt x="1173670" y="916584"/>
                  </a:lnTo>
                  <a:lnTo>
                    <a:pt x="1417777" y="750773"/>
                  </a:lnTo>
                  <a:lnTo>
                    <a:pt x="1583575" y="994867"/>
                  </a:lnTo>
                  <a:lnTo>
                    <a:pt x="1583575" y="936536"/>
                  </a:lnTo>
                  <a:lnTo>
                    <a:pt x="1444891" y="732358"/>
                  </a:lnTo>
                  <a:lnTo>
                    <a:pt x="1688985" y="566547"/>
                  </a:lnTo>
                  <a:lnTo>
                    <a:pt x="1854784" y="810641"/>
                  </a:lnTo>
                  <a:lnTo>
                    <a:pt x="1854784" y="752271"/>
                  </a:lnTo>
                  <a:lnTo>
                    <a:pt x="1716112" y="548119"/>
                  </a:lnTo>
                  <a:lnTo>
                    <a:pt x="1960206" y="382320"/>
                  </a:lnTo>
                  <a:lnTo>
                    <a:pt x="2126005" y="626414"/>
                  </a:lnTo>
                  <a:lnTo>
                    <a:pt x="2126005" y="568058"/>
                  </a:lnTo>
                  <a:lnTo>
                    <a:pt x="1987334" y="363893"/>
                  </a:lnTo>
                  <a:lnTo>
                    <a:pt x="2231428" y="198081"/>
                  </a:lnTo>
                  <a:lnTo>
                    <a:pt x="2397239" y="442175"/>
                  </a:lnTo>
                  <a:lnTo>
                    <a:pt x="2397239" y="383844"/>
                  </a:lnTo>
                  <a:lnTo>
                    <a:pt x="2258555" y="179666"/>
                  </a:lnTo>
                  <a:lnTo>
                    <a:pt x="2502636" y="13855"/>
                  </a:lnTo>
                  <a:lnTo>
                    <a:pt x="2668447" y="257949"/>
                  </a:lnTo>
                  <a:lnTo>
                    <a:pt x="2668447" y="199618"/>
                  </a:lnTo>
                  <a:lnTo>
                    <a:pt x="2532875" y="0"/>
                  </a:lnTo>
                  <a:lnTo>
                    <a:pt x="2523032" y="0"/>
                  </a:lnTo>
                  <a:lnTo>
                    <a:pt x="2493238" y="0"/>
                  </a:lnTo>
                  <a:lnTo>
                    <a:pt x="2464689" y="0"/>
                  </a:lnTo>
                  <a:lnTo>
                    <a:pt x="2240127" y="152539"/>
                  </a:lnTo>
                  <a:lnTo>
                    <a:pt x="2136521" y="0"/>
                  </a:lnTo>
                  <a:lnTo>
                    <a:pt x="2096884" y="0"/>
                  </a:lnTo>
                  <a:lnTo>
                    <a:pt x="2213000" y="170967"/>
                  </a:lnTo>
                  <a:lnTo>
                    <a:pt x="1968906" y="336778"/>
                  </a:lnTo>
                  <a:lnTo>
                    <a:pt x="1941779" y="296849"/>
                  </a:lnTo>
                  <a:lnTo>
                    <a:pt x="1941779" y="355206"/>
                  </a:lnTo>
                  <a:lnTo>
                    <a:pt x="1697697" y="521004"/>
                  </a:lnTo>
                  <a:lnTo>
                    <a:pt x="1670570" y="481076"/>
                  </a:lnTo>
                  <a:lnTo>
                    <a:pt x="1670570" y="539432"/>
                  </a:lnTo>
                  <a:lnTo>
                    <a:pt x="1426464" y="705243"/>
                  </a:lnTo>
                  <a:lnTo>
                    <a:pt x="1399349" y="665327"/>
                  </a:lnTo>
                  <a:lnTo>
                    <a:pt x="1399349" y="723658"/>
                  </a:lnTo>
                  <a:lnTo>
                    <a:pt x="1155255" y="889469"/>
                  </a:lnTo>
                  <a:lnTo>
                    <a:pt x="1128128" y="849541"/>
                  </a:lnTo>
                  <a:lnTo>
                    <a:pt x="1128128" y="907884"/>
                  </a:lnTo>
                  <a:lnTo>
                    <a:pt x="884034" y="1073696"/>
                  </a:lnTo>
                  <a:lnTo>
                    <a:pt x="856907" y="1033767"/>
                  </a:lnTo>
                  <a:lnTo>
                    <a:pt x="856907" y="1092111"/>
                  </a:lnTo>
                  <a:lnTo>
                    <a:pt x="612813" y="1257922"/>
                  </a:lnTo>
                  <a:lnTo>
                    <a:pt x="585685" y="1217993"/>
                  </a:lnTo>
                  <a:lnTo>
                    <a:pt x="585685" y="1276337"/>
                  </a:lnTo>
                  <a:lnTo>
                    <a:pt x="341591" y="1442148"/>
                  </a:lnTo>
                  <a:lnTo>
                    <a:pt x="175780" y="1198041"/>
                  </a:lnTo>
                  <a:lnTo>
                    <a:pt x="419874" y="1032243"/>
                  </a:lnTo>
                  <a:lnTo>
                    <a:pt x="585685" y="1276337"/>
                  </a:lnTo>
                  <a:lnTo>
                    <a:pt x="585685" y="1217993"/>
                  </a:lnTo>
                  <a:lnTo>
                    <a:pt x="447001" y="1013815"/>
                  </a:lnTo>
                  <a:lnTo>
                    <a:pt x="691095" y="848017"/>
                  </a:lnTo>
                  <a:lnTo>
                    <a:pt x="856907" y="1092111"/>
                  </a:lnTo>
                  <a:lnTo>
                    <a:pt x="856907" y="1033767"/>
                  </a:lnTo>
                  <a:lnTo>
                    <a:pt x="718223" y="829589"/>
                  </a:lnTo>
                  <a:lnTo>
                    <a:pt x="962317" y="663790"/>
                  </a:lnTo>
                  <a:lnTo>
                    <a:pt x="1128128" y="907884"/>
                  </a:lnTo>
                  <a:lnTo>
                    <a:pt x="1128128" y="849541"/>
                  </a:lnTo>
                  <a:lnTo>
                    <a:pt x="989444" y="645363"/>
                  </a:lnTo>
                  <a:lnTo>
                    <a:pt x="1233538" y="479564"/>
                  </a:lnTo>
                  <a:lnTo>
                    <a:pt x="1399349" y="723658"/>
                  </a:lnTo>
                  <a:lnTo>
                    <a:pt x="1399349" y="665327"/>
                  </a:lnTo>
                  <a:lnTo>
                    <a:pt x="1260652" y="461137"/>
                  </a:lnTo>
                  <a:lnTo>
                    <a:pt x="1504759" y="295325"/>
                  </a:lnTo>
                  <a:lnTo>
                    <a:pt x="1670570" y="539432"/>
                  </a:lnTo>
                  <a:lnTo>
                    <a:pt x="1670570" y="481076"/>
                  </a:lnTo>
                  <a:lnTo>
                    <a:pt x="1531886" y="276898"/>
                  </a:lnTo>
                  <a:lnTo>
                    <a:pt x="1775968" y="111099"/>
                  </a:lnTo>
                  <a:lnTo>
                    <a:pt x="1941779" y="355206"/>
                  </a:lnTo>
                  <a:lnTo>
                    <a:pt x="1941779" y="296849"/>
                  </a:lnTo>
                  <a:lnTo>
                    <a:pt x="1803095" y="92671"/>
                  </a:lnTo>
                  <a:lnTo>
                    <a:pt x="1939531" y="0"/>
                  </a:lnTo>
                  <a:lnTo>
                    <a:pt x="1881174" y="0"/>
                  </a:lnTo>
                  <a:lnTo>
                    <a:pt x="1784667" y="65557"/>
                  </a:lnTo>
                  <a:lnTo>
                    <a:pt x="1740154" y="0"/>
                  </a:lnTo>
                  <a:lnTo>
                    <a:pt x="1700517" y="0"/>
                  </a:lnTo>
                  <a:lnTo>
                    <a:pt x="1757553" y="83972"/>
                  </a:lnTo>
                  <a:lnTo>
                    <a:pt x="1513459" y="249783"/>
                  </a:lnTo>
                  <a:lnTo>
                    <a:pt x="1486331" y="209854"/>
                  </a:lnTo>
                  <a:lnTo>
                    <a:pt x="1486331" y="268211"/>
                  </a:lnTo>
                  <a:lnTo>
                    <a:pt x="1242237" y="434022"/>
                  </a:lnTo>
                  <a:lnTo>
                    <a:pt x="1215123" y="394106"/>
                  </a:lnTo>
                  <a:lnTo>
                    <a:pt x="1215123" y="452437"/>
                  </a:lnTo>
                  <a:lnTo>
                    <a:pt x="971016" y="618248"/>
                  </a:lnTo>
                  <a:lnTo>
                    <a:pt x="943902" y="578332"/>
                  </a:lnTo>
                  <a:lnTo>
                    <a:pt x="943902" y="636663"/>
                  </a:lnTo>
                  <a:lnTo>
                    <a:pt x="699795" y="802474"/>
                  </a:lnTo>
                  <a:lnTo>
                    <a:pt x="672680" y="762558"/>
                  </a:lnTo>
                  <a:lnTo>
                    <a:pt x="672680" y="820902"/>
                  </a:lnTo>
                  <a:lnTo>
                    <a:pt x="428586" y="986701"/>
                  </a:lnTo>
                  <a:lnTo>
                    <a:pt x="262775" y="742594"/>
                  </a:lnTo>
                  <a:lnTo>
                    <a:pt x="506869" y="576795"/>
                  </a:lnTo>
                  <a:lnTo>
                    <a:pt x="672680" y="820902"/>
                  </a:lnTo>
                  <a:lnTo>
                    <a:pt x="672680" y="762558"/>
                  </a:lnTo>
                  <a:lnTo>
                    <a:pt x="533984" y="558368"/>
                  </a:lnTo>
                  <a:lnTo>
                    <a:pt x="778090" y="392557"/>
                  </a:lnTo>
                  <a:lnTo>
                    <a:pt x="943902" y="636663"/>
                  </a:lnTo>
                  <a:lnTo>
                    <a:pt x="943902" y="578332"/>
                  </a:lnTo>
                  <a:lnTo>
                    <a:pt x="805205" y="374142"/>
                  </a:lnTo>
                  <a:lnTo>
                    <a:pt x="1049299" y="208343"/>
                  </a:lnTo>
                  <a:lnTo>
                    <a:pt x="1215123" y="452437"/>
                  </a:lnTo>
                  <a:lnTo>
                    <a:pt x="1215123" y="394106"/>
                  </a:lnTo>
                  <a:lnTo>
                    <a:pt x="1076426" y="189915"/>
                  </a:lnTo>
                  <a:lnTo>
                    <a:pt x="1320533" y="24104"/>
                  </a:lnTo>
                  <a:lnTo>
                    <a:pt x="1486331" y="268211"/>
                  </a:lnTo>
                  <a:lnTo>
                    <a:pt x="1486331" y="209854"/>
                  </a:lnTo>
                  <a:lnTo>
                    <a:pt x="1347647" y="5689"/>
                  </a:lnTo>
                  <a:lnTo>
                    <a:pt x="1356017" y="0"/>
                  </a:lnTo>
                  <a:lnTo>
                    <a:pt x="1343799" y="0"/>
                  </a:lnTo>
                  <a:lnTo>
                    <a:pt x="1304163" y="0"/>
                  </a:lnTo>
                  <a:lnTo>
                    <a:pt x="1297660" y="0"/>
                  </a:lnTo>
                  <a:lnTo>
                    <a:pt x="1057998" y="162801"/>
                  </a:lnTo>
                  <a:lnTo>
                    <a:pt x="947432" y="0"/>
                  </a:lnTo>
                  <a:lnTo>
                    <a:pt x="907796" y="0"/>
                  </a:lnTo>
                  <a:lnTo>
                    <a:pt x="1030884" y="181216"/>
                  </a:lnTo>
                  <a:lnTo>
                    <a:pt x="786790" y="347027"/>
                  </a:lnTo>
                  <a:lnTo>
                    <a:pt x="759663" y="307098"/>
                  </a:lnTo>
                  <a:lnTo>
                    <a:pt x="759663" y="365442"/>
                  </a:lnTo>
                  <a:lnTo>
                    <a:pt x="515569" y="531253"/>
                  </a:lnTo>
                  <a:lnTo>
                    <a:pt x="488442" y="491324"/>
                  </a:lnTo>
                  <a:lnTo>
                    <a:pt x="488442" y="549681"/>
                  </a:lnTo>
                  <a:lnTo>
                    <a:pt x="244348" y="715479"/>
                  </a:lnTo>
                  <a:lnTo>
                    <a:pt x="78549" y="471373"/>
                  </a:lnTo>
                  <a:lnTo>
                    <a:pt x="322630" y="305574"/>
                  </a:lnTo>
                  <a:lnTo>
                    <a:pt x="488442" y="549681"/>
                  </a:lnTo>
                  <a:lnTo>
                    <a:pt x="488442" y="491324"/>
                  </a:lnTo>
                  <a:lnTo>
                    <a:pt x="349758" y="287159"/>
                  </a:lnTo>
                  <a:lnTo>
                    <a:pt x="593864" y="121348"/>
                  </a:lnTo>
                  <a:lnTo>
                    <a:pt x="759663" y="365442"/>
                  </a:lnTo>
                  <a:lnTo>
                    <a:pt x="759663" y="307098"/>
                  </a:lnTo>
                  <a:lnTo>
                    <a:pt x="620979" y="102920"/>
                  </a:lnTo>
                  <a:lnTo>
                    <a:pt x="772502" y="0"/>
                  </a:lnTo>
                  <a:lnTo>
                    <a:pt x="714146" y="0"/>
                  </a:lnTo>
                  <a:lnTo>
                    <a:pt x="602551" y="75806"/>
                  </a:lnTo>
                  <a:lnTo>
                    <a:pt x="551078" y="0"/>
                  </a:lnTo>
                  <a:lnTo>
                    <a:pt x="511441" y="0"/>
                  </a:lnTo>
                  <a:lnTo>
                    <a:pt x="575437" y="94221"/>
                  </a:lnTo>
                  <a:lnTo>
                    <a:pt x="331330" y="260032"/>
                  </a:lnTo>
                  <a:lnTo>
                    <a:pt x="165531" y="15938"/>
                  </a:lnTo>
                  <a:lnTo>
                    <a:pt x="188988" y="0"/>
                  </a:lnTo>
                  <a:lnTo>
                    <a:pt x="154711" y="0"/>
                  </a:lnTo>
                  <a:lnTo>
                    <a:pt x="130632" y="0"/>
                  </a:lnTo>
                  <a:lnTo>
                    <a:pt x="115074" y="0"/>
                  </a:lnTo>
                  <a:lnTo>
                    <a:pt x="119976" y="7239"/>
                  </a:lnTo>
                  <a:lnTo>
                    <a:pt x="0" y="88734"/>
                  </a:lnTo>
                  <a:lnTo>
                    <a:pt x="0" y="128371"/>
                  </a:lnTo>
                  <a:lnTo>
                    <a:pt x="138404" y="34366"/>
                  </a:lnTo>
                  <a:lnTo>
                    <a:pt x="304215" y="278460"/>
                  </a:lnTo>
                  <a:lnTo>
                    <a:pt x="60121" y="444258"/>
                  </a:lnTo>
                  <a:lnTo>
                    <a:pt x="0" y="355727"/>
                  </a:lnTo>
                  <a:lnTo>
                    <a:pt x="0" y="414083"/>
                  </a:lnTo>
                  <a:lnTo>
                    <a:pt x="33007" y="462686"/>
                  </a:lnTo>
                  <a:lnTo>
                    <a:pt x="0" y="485101"/>
                  </a:lnTo>
                  <a:lnTo>
                    <a:pt x="0" y="524725"/>
                  </a:lnTo>
                  <a:lnTo>
                    <a:pt x="51422" y="489800"/>
                  </a:lnTo>
                  <a:lnTo>
                    <a:pt x="217233" y="733907"/>
                  </a:lnTo>
                  <a:lnTo>
                    <a:pt x="0" y="881456"/>
                  </a:lnTo>
                  <a:lnTo>
                    <a:pt x="0" y="921092"/>
                  </a:lnTo>
                  <a:lnTo>
                    <a:pt x="235648" y="761022"/>
                  </a:lnTo>
                  <a:lnTo>
                    <a:pt x="401459" y="1005128"/>
                  </a:lnTo>
                  <a:lnTo>
                    <a:pt x="157365" y="1170927"/>
                  </a:lnTo>
                  <a:lnTo>
                    <a:pt x="0" y="939241"/>
                  </a:lnTo>
                  <a:lnTo>
                    <a:pt x="0" y="997597"/>
                  </a:lnTo>
                  <a:lnTo>
                    <a:pt x="130238" y="1189342"/>
                  </a:lnTo>
                  <a:lnTo>
                    <a:pt x="0" y="1277810"/>
                  </a:lnTo>
                  <a:lnTo>
                    <a:pt x="0" y="1317447"/>
                  </a:lnTo>
                  <a:lnTo>
                    <a:pt x="148666" y="1216469"/>
                  </a:lnTo>
                  <a:lnTo>
                    <a:pt x="314464" y="1460576"/>
                  </a:lnTo>
                  <a:lnTo>
                    <a:pt x="70370" y="1626374"/>
                  </a:lnTo>
                  <a:lnTo>
                    <a:pt x="0" y="1522755"/>
                  </a:lnTo>
                  <a:lnTo>
                    <a:pt x="0" y="1581099"/>
                  </a:lnTo>
                  <a:lnTo>
                    <a:pt x="43256" y="1644802"/>
                  </a:lnTo>
                  <a:lnTo>
                    <a:pt x="0" y="1674177"/>
                  </a:lnTo>
                  <a:lnTo>
                    <a:pt x="0" y="1713814"/>
                  </a:lnTo>
                  <a:lnTo>
                    <a:pt x="61671" y="1671916"/>
                  </a:lnTo>
                  <a:lnTo>
                    <a:pt x="227469" y="1916023"/>
                  </a:lnTo>
                  <a:lnTo>
                    <a:pt x="0" y="2070531"/>
                  </a:lnTo>
                  <a:lnTo>
                    <a:pt x="0" y="2110168"/>
                  </a:lnTo>
                  <a:lnTo>
                    <a:pt x="310654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126673" y="197734"/>
            <a:ext cx="1931035" cy="1085850"/>
            <a:chOff x="16126673" y="197734"/>
            <a:chExt cx="1931035" cy="1085850"/>
          </a:xfrm>
        </p:grpSpPr>
        <p:sp>
          <p:nvSpPr>
            <p:cNvPr id="12" name="object 12"/>
            <p:cNvSpPr/>
            <p:nvPr/>
          </p:nvSpPr>
          <p:spPr>
            <a:xfrm>
              <a:off x="17113225" y="81135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41"/>
                  </a:moveTo>
                  <a:lnTo>
                    <a:pt x="617550" y="51117"/>
                  </a:lnTo>
                  <a:lnTo>
                    <a:pt x="606564" y="26555"/>
                  </a:lnTo>
                  <a:lnTo>
                    <a:pt x="587603" y="8953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61"/>
                  </a:lnTo>
                  <a:lnTo>
                    <a:pt x="393928" y="49199"/>
                  </a:lnTo>
                  <a:lnTo>
                    <a:pt x="349516" y="68199"/>
                  </a:lnTo>
                  <a:lnTo>
                    <a:pt x="302501" y="90512"/>
                  </a:lnTo>
                  <a:lnTo>
                    <a:pt x="253314" y="116357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59994"/>
                  </a:lnTo>
                  <a:lnTo>
                    <a:pt x="37223" y="264718"/>
                  </a:lnTo>
                  <a:lnTo>
                    <a:pt x="22517" y="276275"/>
                  </a:lnTo>
                  <a:lnTo>
                    <a:pt x="7531" y="290728"/>
                  </a:lnTo>
                  <a:lnTo>
                    <a:pt x="0" y="304152"/>
                  </a:lnTo>
                  <a:lnTo>
                    <a:pt x="279" y="305943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37"/>
                  </a:lnTo>
                  <a:lnTo>
                    <a:pt x="181991" y="267830"/>
                  </a:lnTo>
                  <a:lnTo>
                    <a:pt x="361315" y="197345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41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25"/>
                  </a:lnTo>
                  <a:lnTo>
                    <a:pt x="916863" y="200126"/>
                  </a:lnTo>
                  <a:lnTo>
                    <a:pt x="886167" y="179463"/>
                  </a:lnTo>
                  <a:lnTo>
                    <a:pt x="848512" y="172300"/>
                  </a:lnTo>
                  <a:lnTo>
                    <a:pt x="819150" y="173101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496"/>
                  </a:lnTo>
                  <a:lnTo>
                    <a:pt x="625805" y="191693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40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86"/>
                  </a:lnTo>
                  <a:lnTo>
                    <a:pt x="197650" y="310311"/>
                  </a:lnTo>
                  <a:lnTo>
                    <a:pt x="137528" y="336156"/>
                  </a:lnTo>
                  <a:lnTo>
                    <a:pt x="76504" y="364972"/>
                  </a:lnTo>
                  <a:lnTo>
                    <a:pt x="65709" y="369290"/>
                  </a:lnTo>
                  <a:lnTo>
                    <a:pt x="15684" y="395401"/>
                  </a:lnTo>
                  <a:lnTo>
                    <a:pt x="50" y="442048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696"/>
                  </a:lnTo>
                  <a:lnTo>
                    <a:pt x="888682" y="353517"/>
                  </a:lnTo>
                  <a:lnTo>
                    <a:pt x="917333" y="333476"/>
                  </a:lnTo>
                  <a:lnTo>
                    <a:pt x="936790" y="304342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26663" y="81135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48"/>
                  </a:moveTo>
                  <a:lnTo>
                    <a:pt x="928700" y="395401"/>
                  </a:lnTo>
                  <a:lnTo>
                    <a:pt x="878674" y="369290"/>
                  </a:lnTo>
                  <a:lnTo>
                    <a:pt x="867867" y="364972"/>
                  </a:lnTo>
                  <a:lnTo>
                    <a:pt x="806856" y="336156"/>
                  </a:lnTo>
                  <a:lnTo>
                    <a:pt x="746721" y="310311"/>
                  </a:lnTo>
                  <a:lnTo>
                    <a:pt x="687654" y="287286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40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93"/>
                  </a:lnTo>
                  <a:lnTo>
                    <a:pt x="274281" y="185496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01"/>
                  </a:lnTo>
                  <a:lnTo>
                    <a:pt x="95859" y="172300"/>
                  </a:lnTo>
                  <a:lnTo>
                    <a:pt x="58204" y="179463"/>
                  </a:lnTo>
                  <a:lnTo>
                    <a:pt x="27508" y="200126"/>
                  </a:lnTo>
                  <a:lnTo>
                    <a:pt x="7035" y="231025"/>
                  </a:lnTo>
                  <a:lnTo>
                    <a:pt x="0" y="268884"/>
                  </a:lnTo>
                  <a:lnTo>
                    <a:pt x="7581" y="304342"/>
                  </a:lnTo>
                  <a:lnTo>
                    <a:pt x="27038" y="333476"/>
                  </a:lnTo>
                  <a:lnTo>
                    <a:pt x="55689" y="353517"/>
                  </a:lnTo>
                  <a:lnTo>
                    <a:pt x="90817" y="361696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48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28"/>
                  </a:lnTo>
                  <a:lnTo>
                    <a:pt x="921854" y="276275"/>
                  </a:lnTo>
                  <a:lnTo>
                    <a:pt x="907148" y="264718"/>
                  </a:lnTo>
                  <a:lnTo>
                    <a:pt x="900518" y="259994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57"/>
                  </a:lnTo>
                  <a:lnTo>
                    <a:pt x="641870" y="90512"/>
                  </a:lnTo>
                  <a:lnTo>
                    <a:pt x="594855" y="68199"/>
                  </a:lnTo>
                  <a:lnTo>
                    <a:pt x="550443" y="49199"/>
                  </a:lnTo>
                  <a:lnTo>
                    <a:pt x="509079" y="33261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53"/>
                  </a:lnTo>
                  <a:lnTo>
                    <a:pt x="337807" y="26555"/>
                  </a:lnTo>
                  <a:lnTo>
                    <a:pt x="326834" y="51117"/>
                  </a:lnTo>
                  <a:lnTo>
                    <a:pt x="326174" y="76441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45"/>
                  </a:lnTo>
                  <a:lnTo>
                    <a:pt x="762381" y="267830"/>
                  </a:lnTo>
                  <a:lnTo>
                    <a:pt x="887450" y="323037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43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93210" y="197734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93054" y="489574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70076" y="1463835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4736" y="958298"/>
            <a:ext cx="4189095" cy="8294370"/>
            <a:chOff x="1414736" y="958298"/>
            <a:chExt cx="4189095" cy="8294370"/>
          </a:xfrm>
        </p:grpSpPr>
        <p:sp>
          <p:nvSpPr>
            <p:cNvPr id="18" name="object 18"/>
            <p:cNvSpPr/>
            <p:nvPr/>
          </p:nvSpPr>
          <p:spPr>
            <a:xfrm>
              <a:off x="1500009" y="998944"/>
              <a:ext cx="4018279" cy="8213090"/>
            </a:xfrm>
            <a:custGeom>
              <a:avLst/>
              <a:gdLst/>
              <a:ahLst/>
              <a:cxnLst/>
              <a:rect l="l" t="t" r="r" b="b"/>
              <a:pathLst>
                <a:path w="4018279" h="8213090">
                  <a:moveTo>
                    <a:pt x="3451558" y="8212607"/>
                  </a:moveTo>
                  <a:lnTo>
                    <a:pt x="566461" y="8212607"/>
                  </a:lnTo>
                  <a:lnTo>
                    <a:pt x="517610" y="8210524"/>
                  </a:lnTo>
                  <a:lnTo>
                    <a:pt x="469908" y="8204390"/>
                  </a:lnTo>
                  <a:lnTo>
                    <a:pt x="423525" y="8194374"/>
                  </a:lnTo>
                  <a:lnTo>
                    <a:pt x="378633" y="8180649"/>
                  </a:lnTo>
                  <a:lnTo>
                    <a:pt x="335401" y="8163384"/>
                  </a:lnTo>
                  <a:lnTo>
                    <a:pt x="294000" y="8142750"/>
                  </a:lnTo>
                  <a:lnTo>
                    <a:pt x="254601" y="8118918"/>
                  </a:lnTo>
                  <a:lnTo>
                    <a:pt x="217374" y="8092058"/>
                  </a:lnTo>
                  <a:lnTo>
                    <a:pt x="182489" y="8062341"/>
                  </a:lnTo>
                  <a:lnTo>
                    <a:pt x="150118" y="8029938"/>
                  </a:lnTo>
                  <a:lnTo>
                    <a:pt x="120430" y="7995019"/>
                  </a:lnTo>
                  <a:lnTo>
                    <a:pt x="93597" y="7957756"/>
                  </a:lnTo>
                  <a:lnTo>
                    <a:pt x="69788" y="7918318"/>
                  </a:lnTo>
                  <a:lnTo>
                    <a:pt x="49174" y="7876876"/>
                  </a:lnTo>
                  <a:lnTo>
                    <a:pt x="31926" y="7833602"/>
                  </a:lnTo>
                  <a:lnTo>
                    <a:pt x="18214" y="7788666"/>
                  </a:lnTo>
                  <a:lnTo>
                    <a:pt x="8208" y="7742237"/>
                  </a:lnTo>
                  <a:lnTo>
                    <a:pt x="2080" y="7694488"/>
                  </a:lnTo>
                  <a:lnTo>
                    <a:pt x="0" y="7645589"/>
                  </a:lnTo>
                  <a:lnTo>
                    <a:pt x="0" y="567017"/>
                  </a:lnTo>
                  <a:lnTo>
                    <a:pt x="2080" y="518118"/>
                  </a:lnTo>
                  <a:lnTo>
                    <a:pt x="8208" y="470369"/>
                  </a:lnTo>
                  <a:lnTo>
                    <a:pt x="18214" y="423940"/>
                  </a:lnTo>
                  <a:lnTo>
                    <a:pt x="31926" y="379004"/>
                  </a:lnTo>
                  <a:lnTo>
                    <a:pt x="49174" y="335730"/>
                  </a:lnTo>
                  <a:lnTo>
                    <a:pt x="69788" y="294288"/>
                  </a:lnTo>
                  <a:lnTo>
                    <a:pt x="93597" y="254850"/>
                  </a:lnTo>
                  <a:lnTo>
                    <a:pt x="120430" y="217587"/>
                  </a:lnTo>
                  <a:lnTo>
                    <a:pt x="150118" y="182668"/>
                  </a:lnTo>
                  <a:lnTo>
                    <a:pt x="182489" y="150265"/>
                  </a:lnTo>
                  <a:lnTo>
                    <a:pt x="217374" y="120548"/>
                  </a:lnTo>
                  <a:lnTo>
                    <a:pt x="254601" y="93689"/>
                  </a:lnTo>
                  <a:lnTo>
                    <a:pt x="294000" y="69856"/>
                  </a:lnTo>
                  <a:lnTo>
                    <a:pt x="335401" y="49222"/>
                  </a:lnTo>
                  <a:lnTo>
                    <a:pt x="378633" y="31957"/>
                  </a:lnTo>
                  <a:lnTo>
                    <a:pt x="423526" y="18232"/>
                  </a:lnTo>
                  <a:lnTo>
                    <a:pt x="469909" y="8216"/>
                  </a:lnTo>
                  <a:lnTo>
                    <a:pt x="517613" y="2082"/>
                  </a:lnTo>
                  <a:lnTo>
                    <a:pt x="566461" y="0"/>
                  </a:lnTo>
                  <a:lnTo>
                    <a:pt x="3451561" y="0"/>
                  </a:lnTo>
                  <a:lnTo>
                    <a:pt x="3500410" y="2082"/>
                  </a:lnTo>
                  <a:lnTo>
                    <a:pt x="3548112" y="8216"/>
                  </a:lnTo>
                  <a:lnTo>
                    <a:pt x="3594495" y="18232"/>
                  </a:lnTo>
                  <a:lnTo>
                    <a:pt x="3639387" y="31957"/>
                  </a:lnTo>
                  <a:lnTo>
                    <a:pt x="3682619" y="49222"/>
                  </a:lnTo>
                  <a:lnTo>
                    <a:pt x="3724019" y="69856"/>
                  </a:lnTo>
                  <a:lnTo>
                    <a:pt x="3763419" y="93689"/>
                  </a:lnTo>
                  <a:lnTo>
                    <a:pt x="3800646" y="120548"/>
                  </a:lnTo>
                  <a:lnTo>
                    <a:pt x="3835530" y="150265"/>
                  </a:lnTo>
                  <a:lnTo>
                    <a:pt x="3867901" y="182668"/>
                  </a:lnTo>
                  <a:lnTo>
                    <a:pt x="3890568" y="209329"/>
                  </a:lnTo>
                  <a:lnTo>
                    <a:pt x="546158" y="209329"/>
                  </a:lnTo>
                  <a:lnTo>
                    <a:pt x="496712" y="212971"/>
                  </a:lnTo>
                  <a:lnTo>
                    <a:pt x="449498" y="223548"/>
                  </a:lnTo>
                  <a:lnTo>
                    <a:pt x="405040" y="240537"/>
                  </a:lnTo>
                  <a:lnTo>
                    <a:pt x="363858" y="263418"/>
                  </a:lnTo>
                  <a:lnTo>
                    <a:pt x="326475" y="291668"/>
                  </a:lnTo>
                  <a:lnTo>
                    <a:pt x="293412" y="324763"/>
                  </a:lnTo>
                  <a:lnTo>
                    <a:pt x="265190" y="362184"/>
                  </a:lnTo>
                  <a:lnTo>
                    <a:pt x="242332" y="403406"/>
                  </a:lnTo>
                  <a:lnTo>
                    <a:pt x="225358" y="447907"/>
                  </a:lnTo>
                  <a:lnTo>
                    <a:pt x="214792" y="495167"/>
                  </a:lnTo>
                  <a:lnTo>
                    <a:pt x="211154" y="544662"/>
                  </a:lnTo>
                  <a:lnTo>
                    <a:pt x="211154" y="7678107"/>
                  </a:lnTo>
                  <a:lnTo>
                    <a:pt x="214792" y="7727602"/>
                  </a:lnTo>
                  <a:lnTo>
                    <a:pt x="225358" y="7774861"/>
                  </a:lnTo>
                  <a:lnTo>
                    <a:pt x="242332" y="7819363"/>
                  </a:lnTo>
                  <a:lnTo>
                    <a:pt x="265190" y="7860585"/>
                  </a:lnTo>
                  <a:lnTo>
                    <a:pt x="293412" y="7898005"/>
                  </a:lnTo>
                  <a:lnTo>
                    <a:pt x="326475" y="7931101"/>
                  </a:lnTo>
                  <a:lnTo>
                    <a:pt x="363858" y="7959351"/>
                  </a:lnTo>
                  <a:lnTo>
                    <a:pt x="405040" y="7982231"/>
                  </a:lnTo>
                  <a:lnTo>
                    <a:pt x="449498" y="7999221"/>
                  </a:lnTo>
                  <a:lnTo>
                    <a:pt x="496712" y="8009798"/>
                  </a:lnTo>
                  <a:lnTo>
                    <a:pt x="546158" y="8013440"/>
                  </a:lnTo>
                  <a:lnTo>
                    <a:pt x="3881927" y="8013440"/>
                  </a:lnTo>
                  <a:lnTo>
                    <a:pt x="3867901" y="8029938"/>
                  </a:lnTo>
                  <a:lnTo>
                    <a:pt x="3835530" y="8062341"/>
                  </a:lnTo>
                  <a:lnTo>
                    <a:pt x="3800645" y="8092058"/>
                  </a:lnTo>
                  <a:lnTo>
                    <a:pt x="3763418" y="8118918"/>
                  </a:lnTo>
                  <a:lnTo>
                    <a:pt x="3724019" y="8142750"/>
                  </a:lnTo>
                  <a:lnTo>
                    <a:pt x="3682619" y="8163384"/>
                  </a:lnTo>
                  <a:lnTo>
                    <a:pt x="3639387" y="8180649"/>
                  </a:lnTo>
                  <a:lnTo>
                    <a:pt x="3594494" y="8194374"/>
                  </a:lnTo>
                  <a:lnTo>
                    <a:pt x="3548112" y="8204390"/>
                  </a:lnTo>
                  <a:lnTo>
                    <a:pt x="3500409" y="8210524"/>
                  </a:lnTo>
                  <a:lnTo>
                    <a:pt x="3451558" y="8212607"/>
                  </a:lnTo>
                  <a:close/>
                </a:path>
                <a:path w="4018279" h="8213090">
                  <a:moveTo>
                    <a:pt x="2850581" y="489789"/>
                  </a:moveTo>
                  <a:lnTo>
                    <a:pt x="1171499" y="489789"/>
                  </a:lnTo>
                  <a:lnTo>
                    <a:pt x="1121559" y="482987"/>
                  </a:lnTo>
                  <a:lnTo>
                    <a:pt x="1076525" y="463821"/>
                  </a:lnTo>
                  <a:lnTo>
                    <a:pt x="1038259" y="434154"/>
                  </a:lnTo>
                  <a:lnTo>
                    <a:pt x="1008622" y="395851"/>
                  </a:lnTo>
                  <a:lnTo>
                    <a:pt x="989474" y="350773"/>
                  </a:lnTo>
                  <a:lnTo>
                    <a:pt x="982679" y="300783"/>
                  </a:lnTo>
                  <a:lnTo>
                    <a:pt x="982679" y="209329"/>
                  </a:lnTo>
                  <a:lnTo>
                    <a:pt x="3039401" y="209329"/>
                  </a:lnTo>
                  <a:lnTo>
                    <a:pt x="3039401" y="260137"/>
                  </a:lnTo>
                  <a:lnTo>
                    <a:pt x="2491213" y="260137"/>
                  </a:lnTo>
                  <a:lnTo>
                    <a:pt x="2472147" y="264074"/>
                  </a:lnTo>
                  <a:lnTo>
                    <a:pt x="2455936" y="274871"/>
                  </a:lnTo>
                  <a:lnTo>
                    <a:pt x="2454872" y="276395"/>
                  </a:lnTo>
                  <a:lnTo>
                    <a:pt x="1742021" y="276395"/>
                  </a:lnTo>
                  <a:lnTo>
                    <a:pt x="1728919" y="278936"/>
                  </a:lnTo>
                  <a:lnTo>
                    <a:pt x="1717911" y="286049"/>
                  </a:lnTo>
                  <a:lnTo>
                    <a:pt x="1710329" y="296972"/>
                  </a:lnTo>
                  <a:lnTo>
                    <a:pt x="1707506" y="310945"/>
                  </a:lnTo>
                  <a:lnTo>
                    <a:pt x="1710329" y="324917"/>
                  </a:lnTo>
                  <a:lnTo>
                    <a:pt x="1717911" y="335841"/>
                  </a:lnTo>
                  <a:lnTo>
                    <a:pt x="1728919" y="342954"/>
                  </a:lnTo>
                  <a:lnTo>
                    <a:pt x="1742021" y="345494"/>
                  </a:lnTo>
                  <a:lnTo>
                    <a:pt x="2454155" y="345494"/>
                  </a:lnTo>
                  <a:lnTo>
                    <a:pt x="2455174" y="347018"/>
                  </a:lnTo>
                  <a:lnTo>
                    <a:pt x="2471290" y="357815"/>
                  </a:lnTo>
                  <a:lnTo>
                    <a:pt x="2491213" y="361753"/>
                  </a:lnTo>
                  <a:lnTo>
                    <a:pt x="3027942" y="361753"/>
                  </a:lnTo>
                  <a:lnTo>
                    <a:pt x="3013458" y="395851"/>
                  </a:lnTo>
                  <a:lnTo>
                    <a:pt x="2983821" y="434154"/>
                  </a:lnTo>
                  <a:lnTo>
                    <a:pt x="2945555" y="463821"/>
                  </a:lnTo>
                  <a:lnTo>
                    <a:pt x="2900521" y="482987"/>
                  </a:lnTo>
                  <a:lnTo>
                    <a:pt x="2850581" y="489789"/>
                  </a:lnTo>
                  <a:close/>
                </a:path>
                <a:path w="4018279" h="8213090">
                  <a:moveTo>
                    <a:pt x="3881927" y="8013440"/>
                  </a:moveTo>
                  <a:lnTo>
                    <a:pt x="3475922" y="8013440"/>
                  </a:lnTo>
                  <a:lnTo>
                    <a:pt x="3525368" y="8009798"/>
                  </a:lnTo>
                  <a:lnTo>
                    <a:pt x="3572581" y="7999221"/>
                  </a:lnTo>
                  <a:lnTo>
                    <a:pt x="3617040" y="7982231"/>
                  </a:lnTo>
                  <a:lnTo>
                    <a:pt x="3658221" y="7959351"/>
                  </a:lnTo>
                  <a:lnTo>
                    <a:pt x="3695605" y="7931101"/>
                  </a:lnTo>
                  <a:lnTo>
                    <a:pt x="3728668" y="7898005"/>
                  </a:lnTo>
                  <a:lnTo>
                    <a:pt x="3756890" y="7860585"/>
                  </a:lnTo>
                  <a:lnTo>
                    <a:pt x="3779748" y="7819363"/>
                  </a:lnTo>
                  <a:lnTo>
                    <a:pt x="3796721" y="7774861"/>
                  </a:lnTo>
                  <a:lnTo>
                    <a:pt x="3807288" y="7727602"/>
                  </a:lnTo>
                  <a:lnTo>
                    <a:pt x="3810926" y="7678107"/>
                  </a:lnTo>
                  <a:lnTo>
                    <a:pt x="3808896" y="7678107"/>
                  </a:lnTo>
                  <a:lnTo>
                    <a:pt x="3808896" y="544662"/>
                  </a:lnTo>
                  <a:lnTo>
                    <a:pt x="3805258" y="495167"/>
                  </a:lnTo>
                  <a:lnTo>
                    <a:pt x="3794691" y="447907"/>
                  </a:lnTo>
                  <a:lnTo>
                    <a:pt x="3777718" y="403406"/>
                  </a:lnTo>
                  <a:lnTo>
                    <a:pt x="3754859" y="362184"/>
                  </a:lnTo>
                  <a:lnTo>
                    <a:pt x="3726638" y="324763"/>
                  </a:lnTo>
                  <a:lnTo>
                    <a:pt x="3693574" y="291668"/>
                  </a:lnTo>
                  <a:lnTo>
                    <a:pt x="3656191" y="263418"/>
                  </a:lnTo>
                  <a:lnTo>
                    <a:pt x="3615009" y="240537"/>
                  </a:lnTo>
                  <a:lnTo>
                    <a:pt x="3570551" y="223548"/>
                  </a:lnTo>
                  <a:lnTo>
                    <a:pt x="3523338" y="212971"/>
                  </a:lnTo>
                  <a:lnTo>
                    <a:pt x="3473892" y="209329"/>
                  </a:lnTo>
                  <a:lnTo>
                    <a:pt x="3890568" y="209329"/>
                  </a:lnTo>
                  <a:lnTo>
                    <a:pt x="3924422" y="254851"/>
                  </a:lnTo>
                  <a:lnTo>
                    <a:pt x="3948231" y="294288"/>
                  </a:lnTo>
                  <a:lnTo>
                    <a:pt x="3968889" y="335841"/>
                  </a:lnTo>
                  <a:lnTo>
                    <a:pt x="3986093" y="379004"/>
                  </a:lnTo>
                  <a:lnTo>
                    <a:pt x="3999805" y="423941"/>
                  </a:lnTo>
                  <a:lnTo>
                    <a:pt x="4009811" y="470369"/>
                  </a:lnTo>
                  <a:lnTo>
                    <a:pt x="4015939" y="518118"/>
                  </a:lnTo>
                  <a:lnTo>
                    <a:pt x="4018020" y="567017"/>
                  </a:lnTo>
                  <a:lnTo>
                    <a:pt x="4018020" y="7645589"/>
                  </a:lnTo>
                  <a:lnTo>
                    <a:pt x="4015939" y="7694488"/>
                  </a:lnTo>
                  <a:lnTo>
                    <a:pt x="4009811" y="7742237"/>
                  </a:lnTo>
                  <a:lnTo>
                    <a:pt x="3999805" y="7788666"/>
                  </a:lnTo>
                  <a:lnTo>
                    <a:pt x="3986093" y="7833602"/>
                  </a:lnTo>
                  <a:lnTo>
                    <a:pt x="3968845" y="7876876"/>
                  </a:lnTo>
                  <a:lnTo>
                    <a:pt x="3948231" y="7918318"/>
                  </a:lnTo>
                  <a:lnTo>
                    <a:pt x="3924422" y="7957756"/>
                  </a:lnTo>
                  <a:lnTo>
                    <a:pt x="3897589" y="7995019"/>
                  </a:lnTo>
                  <a:lnTo>
                    <a:pt x="3881927" y="8013440"/>
                  </a:lnTo>
                  <a:close/>
                </a:path>
                <a:path w="4018279" h="8213090">
                  <a:moveTo>
                    <a:pt x="3027942" y="361753"/>
                  </a:moveTo>
                  <a:lnTo>
                    <a:pt x="2491213" y="361753"/>
                  </a:lnTo>
                  <a:lnTo>
                    <a:pt x="2511135" y="357815"/>
                  </a:lnTo>
                  <a:lnTo>
                    <a:pt x="2527251" y="347018"/>
                  </a:lnTo>
                  <a:lnTo>
                    <a:pt x="2538037" y="330887"/>
                  </a:lnTo>
                  <a:lnTo>
                    <a:pt x="2541971" y="310945"/>
                  </a:lnTo>
                  <a:lnTo>
                    <a:pt x="2538037" y="291002"/>
                  </a:lnTo>
                  <a:lnTo>
                    <a:pt x="2527251" y="274871"/>
                  </a:lnTo>
                  <a:lnTo>
                    <a:pt x="2511135" y="264074"/>
                  </a:lnTo>
                  <a:lnTo>
                    <a:pt x="2491213" y="260137"/>
                  </a:lnTo>
                  <a:lnTo>
                    <a:pt x="3039401" y="260137"/>
                  </a:lnTo>
                  <a:lnTo>
                    <a:pt x="3039401" y="300783"/>
                  </a:lnTo>
                  <a:lnTo>
                    <a:pt x="3032605" y="350773"/>
                  </a:lnTo>
                  <a:lnTo>
                    <a:pt x="3027942" y="361753"/>
                  </a:lnTo>
                  <a:close/>
                </a:path>
                <a:path w="4018279" h="8213090">
                  <a:moveTo>
                    <a:pt x="2454155" y="345494"/>
                  </a:moveTo>
                  <a:lnTo>
                    <a:pt x="2229300" y="345494"/>
                  </a:lnTo>
                  <a:lnTo>
                    <a:pt x="2242402" y="342954"/>
                  </a:lnTo>
                  <a:lnTo>
                    <a:pt x="2253410" y="335841"/>
                  </a:lnTo>
                  <a:lnTo>
                    <a:pt x="2260992" y="324917"/>
                  </a:lnTo>
                  <a:lnTo>
                    <a:pt x="2263816" y="310945"/>
                  </a:lnTo>
                  <a:lnTo>
                    <a:pt x="2260992" y="296972"/>
                  </a:lnTo>
                  <a:lnTo>
                    <a:pt x="2253410" y="286049"/>
                  </a:lnTo>
                  <a:lnTo>
                    <a:pt x="2242402" y="278936"/>
                  </a:lnTo>
                  <a:lnTo>
                    <a:pt x="2229300" y="276395"/>
                  </a:lnTo>
                  <a:lnTo>
                    <a:pt x="2454872" y="276395"/>
                  </a:lnTo>
                  <a:lnTo>
                    <a:pt x="2444674" y="291002"/>
                  </a:lnTo>
                  <a:lnTo>
                    <a:pt x="2440454" y="310945"/>
                  </a:lnTo>
                  <a:lnTo>
                    <a:pt x="2444388" y="330887"/>
                  </a:lnTo>
                  <a:lnTo>
                    <a:pt x="2454155" y="345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568" y="1208396"/>
              <a:ext cx="3603037" cy="78079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07516" y="1275340"/>
              <a:ext cx="556895" cy="69215"/>
            </a:xfrm>
            <a:custGeom>
              <a:avLst/>
              <a:gdLst/>
              <a:ahLst/>
              <a:cxnLst/>
              <a:rect l="l" t="t" r="r" b="b"/>
              <a:pathLst>
                <a:path w="556895" h="69215">
                  <a:moveTo>
                    <a:pt x="521794" y="69098"/>
                  </a:moveTo>
                  <a:lnTo>
                    <a:pt x="34515" y="69098"/>
                  </a:lnTo>
                  <a:lnTo>
                    <a:pt x="21413" y="66558"/>
                  </a:lnTo>
                  <a:lnTo>
                    <a:pt x="10405" y="59445"/>
                  </a:lnTo>
                  <a:lnTo>
                    <a:pt x="2823" y="48521"/>
                  </a:lnTo>
                  <a:lnTo>
                    <a:pt x="0" y="34549"/>
                  </a:lnTo>
                  <a:lnTo>
                    <a:pt x="2823" y="20577"/>
                  </a:lnTo>
                  <a:lnTo>
                    <a:pt x="10405" y="9653"/>
                  </a:lnTo>
                  <a:lnTo>
                    <a:pt x="21413" y="2540"/>
                  </a:lnTo>
                  <a:lnTo>
                    <a:pt x="34515" y="0"/>
                  </a:lnTo>
                  <a:lnTo>
                    <a:pt x="521794" y="0"/>
                  </a:lnTo>
                  <a:lnTo>
                    <a:pt x="534896" y="2540"/>
                  </a:lnTo>
                  <a:lnTo>
                    <a:pt x="545904" y="9653"/>
                  </a:lnTo>
                  <a:lnTo>
                    <a:pt x="553486" y="20577"/>
                  </a:lnTo>
                  <a:lnTo>
                    <a:pt x="556309" y="34549"/>
                  </a:lnTo>
                  <a:lnTo>
                    <a:pt x="553486" y="48521"/>
                  </a:lnTo>
                  <a:lnTo>
                    <a:pt x="545904" y="59445"/>
                  </a:lnTo>
                  <a:lnTo>
                    <a:pt x="534896" y="66558"/>
                  </a:lnTo>
                  <a:lnTo>
                    <a:pt x="521794" y="69098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0429" y="1259079"/>
              <a:ext cx="101586" cy="1016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14729" y="2055761"/>
              <a:ext cx="4189095" cy="1963420"/>
            </a:xfrm>
            <a:custGeom>
              <a:avLst/>
              <a:gdLst/>
              <a:ahLst/>
              <a:cxnLst/>
              <a:rect l="l" t="t" r="r" b="b"/>
              <a:pathLst>
                <a:path w="4189095" h="1963420">
                  <a:moveTo>
                    <a:pt x="44665" y="1345387"/>
                  </a:moveTo>
                  <a:lnTo>
                    <a:pt x="27406" y="1348943"/>
                  </a:lnTo>
                  <a:lnTo>
                    <a:pt x="13195" y="1358607"/>
                  </a:lnTo>
                  <a:lnTo>
                    <a:pt x="3556" y="1372831"/>
                  </a:lnTo>
                  <a:lnTo>
                    <a:pt x="0" y="1390103"/>
                  </a:lnTo>
                  <a:lnTo>
                    <a:pt x="0" y="1918512"/>
                  </a:lnTo>
                  <a:lnTo>
                    <a:pt x="3556" y="1935784"/>
                  </a:lnTo>
                  <a:lnTo>
                    <a:pt x="13195" y="1950008"/>
                  </a:lnTo>
                  <a:lnTo>
                    <a:pt x="27406" y="1959660"/>
                  </a:lnTo>
                  <a:lnTo>
                    <a:pt x="44665" y="1963216"/>
                  </a:lnTo>
                  <a:lnTo>
                    <a:pt x="44665" y="1345387"/>
                  </a:lnTo>
                  <a:close/>
                </a:path>
                <a:path w="4189095" h="1963420">
                  <a:moveTo>
                    <a:pt x="44665" y="595464"/>
                  </a:moveTo>
                  <a:lnTo>
                    <a:pt x="27406" y="598703"/>
                  </a:lnTo>
                  <a:lnTo>
                    <a:pt x="13195" y="607656"/>
                  </a:lnTo>
                  <a:lnTo>
                    <a:pt x="3556" y="621182"/>
                  </a:lnTo>
                  <a:lnTo>
                    <a:pt x="0" y="638149"/>
                  </a:lnTo>
                  <a:lnTo>
                    <a:pt x="0" y="1166545"/>
                  </a:lnTo>
                  <a:lnTo>
                    <a:pt x="3556" y="1183817"/>
                  </a:lnTo>
                  <a:lnTo>
                    <a:pt x="13195" y="1198054"/>
                  </a:lnTo>
                  <a:lnTo>
                    <a:pt x="27406" y="1207706"/>
                  </a:lnTo>
                  <a:lnTo>
                    <a:pt x="44665" y="1211262"/>
                  </a:lnTo>
                  <a:lnTo>
                    <a:pt x="44665" y="595464"/>
                  </a:lnTo>
                  <a:close/>
                </a:path>
                <a:path w="4189095" h="1963420">
                  <a:moveTo>
                    <a:pt x="44665" y="0"/>
                  </a:moveTo>
                  <a:lnTo>
                    <a:pt x="27406" y="3238"/>
                  </a:lnTo>
                  <a:lnTo>
                    <a:pt x="13195" y="12192"/>
                  </a:lnTo>
                  <a:lnTo>
                    <a:pt x="3556" y="25717"/>
                  </a:lnTo>
                  <a:lnTo>
                    <a:pt x="0" y="42672"/>
                  </a:lnTo>
                  <a:lnTo>
                    <a:pt x="0" y="296710"/>
                  </a:lnTo>
                  <a:lnTo>
                    <a:pt x="3556" y="313994"/>
                  </a:lnTo>
                  <a:lnTo>
                    <a:pt x="13195" y="328218"/>
                  </a:lnTo>
                  <a:lnTo>
                    <a:pt x="27406" y="337870"/>
                  </a:lnTo>
                  <a:lnTo>
                    <a:pt x="44665" y="341426"/>
                  </a:lnTo>
                  <a:lnTo>
                    <a:pt x="44665" y="0"/>
                  </a:lnTo>
                  <a:close/>
                </a:path>
                <a:path w="4189095" h="1963420">
                  <a:moveTo>
                    <a:pt x="4188574" y="843407"/>
                  </a:moveTo>
                  <a:lnTo>
                    <a:pt x="4185018" y="826135"/>
                  </a:lnTo>
                  <a:lnTo>
                    <a:pt x="4175366" y="811911"/>
                  </a:lnTo>
                  <a:lnTo>
                    <a:pt x="4161155" y="802259"/>
                  </a:lnTo>
                  <a:lnTo>
                    <a:pt x="4143895" y="798703"/>
                  </a:lnTo>
                  <a:lnTo>
                    <a:pt x="4143895" y="1788439"/>
                  </a:lnTo>
                  <a:lnTo>
                    <a:pt x="4161155" y="1784883"/>
                  </a:lnTo>
                  <a:lnTo>
                    <a:pt x="4175366" y="1775231"/>
                  </a:lnTo>
                  <a:lnTo>
                    <a:pt x="4185018" y="1761007"/>
                  </a:lnTo>
                  <a:lnTo>
                    <a:pt x="4188574" y="1743722"/>
                  </a:lnTo>
                  <a:lnTo>
                    <a:pt x="4188574" y="843407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9403" y="958298"/>
              <a:ext cx="4099560" cy="8294370"/>
            </a:xfrm>
            <a:custGeom>
              <a:avLst/>
              <a:gdLst/>
              <a:ahLst/>
              <a:cxnLst/>
              <a:rect l="l" t="t" r="r" b="b"/>
              <a:pathLst>
                <a:path w="4099560" h="8294370">
                  <a:moveTo>
                    <a:pt x="3492165" y="8293899"/>
                  </a:moveTo>
                  <a:lnTo>
                    <a:pt x="607068" y="8293899"/>
                  </a:lnTo>
                  <a:lnTo>
                    <a:pt x="559661" y="8292069"/>
                  </a:lnTo>
                  <a:lnTo>
                    <a:pt x="513246" y="8286670"/>
                  </a:lnTo>
                  <a:lnTo>
                    <a:pt x="467958" y="8277836"/>
                  </a:lnTo>
                  <a:lnTo>
                    <a:pt x="423933" y="8265705"/>
                  </a:lnTo>
                  <a:lnTo>
                    <a:pt x="381306" y="8250410"/>
                  </a:lnTo>
                  <a:lnTo>
                    <a:pt x="340213" y="8232088"/>
                  </a:lnTo>
                  <a:lnTo>
                    <a:pt x="300789" y="8210875"/>
                  </a:lnTo>
                  <a:lnTo>
                    <a:pt x="263170" y="8186906"/>
                  </a:lnTo>
                  <a:lnTo>
                    <a:pt x="227491" y="8160317"/>
                  </a:lnTo>
                  <a:lnTo>
                    <a:pt x="193888" y="8131244"/>
                  </a:lnTo>
                  <a:lnTo>
                    <a:pt x="162496" y="8099821"/>
                  </a:lnTo>
                  <a:lnTo>
                    <a:pt x="133451" y="8066185"/>
                  </a:lnTo>
                  <a:lnTo>
                    <a:pt x="106888" y="8030471"/>
                  </a:lnTo>
                  <a:lnTo>
                    <a:pt x="82942" y="7992815"/>
                  </a:lnTo>
                  <a:lnTo>
                    <a:pt x="61750" y="7953352"/>
                  </a:lnTo>
                  <a:lnTo>
                    <a:pt x="43446" y="7912219"/>
                  </a:lnTo>
                  <a:lnTo>
                    <a:pt x="28167" y="7869550"/>
                  </a:lnTo>
                  <a:lnTo>
                    <a:pt x="16047" y="7825482"/>
                  </a:lnTo>
                  <a:lnTo>
                    <a:pt x="7222" y="7780150"/>
                  </a:lnTo>
                  <a:lnTo>
                    <a:pt x="1828" y="7733689"/>
                  </a:lnTo>
                  <a:lnTo>
                    <a:pt x="78" y="7688268"/>
                  </a:lnTo>
                  <a:lnTo>
                    <a:pt x="0" y="607663"/>
                  </a:lnTo>
                  <a:lnTo>
                    <a:pt x="761" y="576893"/>
                  </a:lnTo>
                  <a:lnTo>
                    <a:pt x="6852" y="515352"/>
                  </a:lnTo>
                  <a:lnTo>
                    <a:pt x="15259" y="470799"/>
                  </a:lnTo>
                  <a:lnTo>
                    <a:pt x="26394" y="426787"/>
                  </a:lnTo>
                  <a:lnTo>
                    <a:pt x="42129" y="385124"/>
                  </a:lnTo>
                  <a:lnTo>
                    <a:pt x="60909" y="343462"/>
                  </a:lnTo>
                  <a:lnTo>
                    <a:pt x="81752" y="305165"/>
                  </a:lnTo>
                  <a:lnTo>
                    <a:pt x="104815" y="268266"/>
                  </a:lnTo>
                  <a:lnTo>
                    <a:pt x="134699" y="225968"/>
                  </a:lnTo>
                  <a:lnTo>
                    <a:pt x="163504" y="192435"/>
                  </a:lnTo>
                  <a:lnTo>
                    <a:pt x="189328" y="167348"/>
                  </a:lnTo>
                  <a:lnTo>
                    <a:pt x="210646" y="147660"/>
                  </a:lnTo>
                  <a:lnTo>
                    <a:pt x="261614" y="107752"/>
                  </a:lnTo>
                  <a:lnTo>
                    <a:pt x="304707" y="80594"/>
                  </a:lnTo>
                  <a:lnTo>
                    <a:pt x="350322" y="56960"/>
                  </a:lnTo>
                  <a:lnTo>
                    <a:pt x="398198" y="37089"/>
                  </a:lnTo>
                  <a:lnTo>
                    <a:pt x="448072" y="21220"/>
                  </a:lnTo>
                  <a:lnTo>
                    <a:pt x="499682" y="9590"/>
                  </a:lnTo>
                  <a:lnTo>
                    <a:pt x="552768" y="2437"/>
                  </a:lnTo>
                  <a:lnTo>
                    <a:pt x="607068" y="0"/>
                  </a:lnTo>
                  <a:lnTo>
                    <a:pt x="3494195" y="0"/>
                  </a:lnTo>
                  <a:lnTo>
                    <a:pt x="3548411" y="2353"/>
                  </a:lnTo>
                  <a:lnTo>
                    <a:pt x="3601295" y="9304"/>
                  </a:lnTo>
                  <a:lnTo>
                    <a:pt x="3652656" y="20684"/>
                  </a:lnTo>
                  <a:lnTo>
                    <a:pt x="3702303" y="36327"/>
                  </a:lnTo>
                  <a:lnTo>
                    <a:pt x="3712749" y="40646"/>
                  </a:lnTo>
                  <a:lnTo>
                    <a:pt x="607068" y="40646"/>
                  </a:lnTo>
                  <a:lnTo>
                    <a:pt x="558217" y="42729"/>
                  </a:lnTo>
                  <a:lnTo>
                    <a:pt x="510515" y="48865"/>
                  </a:lnTo>
                  <a:lnTo>
                    <a:pt x="464132" y="58886"/>
                  </a:lnTo>
                  <a:lnTo>
                    <a:pt x="419239" y="72623"/>
                  </a:lnTo>
                  <a:lnTo>
                    <a:pt x="376008" y="89906"/>
                  </a:lnTo>
                  <a:lnTo>
                    <a:pt x="334607" y="110567"/>
                  </a:lnTo>
                  <a:lnTo>
                    <a:pt x="295208" y="134437"/>
                  </a:lnTo>
                  <a:lnTo>
                    <a:pt x="257981" y="161347"/>
                  </a:lnTo>
                  <a:lnTo>
                    <a:pt x="223096" y="191128"/>
                  </a:lnTo>
                  <a:lnTo>
                    <a:pt x="190725" y="223611"/>
                  </a:lnTo>
                  <a:lnTo>
                    <a:pt x="161037" y="258628"/>
                  </a:lnTo>
                  <a:lnTo>
                    <a:pt x="134204" y="296009"/>
                  </a:lnTo>
                  <a:lnTo>
                    <a:pt x="110395" y="335586"/>
                  </a:lnTo>
                  <a:lnTo>
                    <a:pt x="89781" y="377189"/>
                  </a:lnTo>
                  <a:lnTo>
                    <a:pt x="72533" y="420650"/>
                  </a:lnTo>
                  <a:lnTo>
                    <a:pt x="58821" y="465801"/>
                  </a:lnTo>
                  <a:lnTo>
                    <a:pt x="48815" y="512471"/>
                  </a:lnTo>
                  <a:lnTo>
                    <a:pt x="42687" y="560492"/>
                  </a:lnTo>
                  <a:lnTo>
                    <a:pt x="40692" y="607663"/>
                  </a:lnTo>
                  <a:lnTo>
                    <a:pt x="40606" y="7688268"/>
                  </a:lnTo>
                  <a:lnTo>
                    <a:pt x="42687" y="7737167"/>
                  </a:lnTo>
                  <a:lnTo>
                    <a:pt x="48815" y="7784916"/>
                  </a:lnTo>
                  <a:lnTo>
                    <a:pt x="58821" y="7831344"/>
                  </a:lnTo>
                  <a:lnTo>
                    <a:pt x="72533" y="7876281"/>
                  </a:lnTo>
                  <a:lnTo>
                    <a:pt x="89781" y="7919555"/>
                  </a:lnTo>
                  <a:lnTo>
                    <a:pt x="110395" y="7960997"/>
                  </a:lnTo>
                  <a:lnTo>
                    <a:pt x="134204" y="8000434"/>
                  </a:lnTo>
                  <a:lnTo>
                    <a:pt x="161037" y="8037698"/>
                  </a:lnTo>
                  <a:lnTo>
                    <a:pt x="190725" y="8072617"/>
                  </a:lnTo>
                  <a:lnTo>
                    <a:pt x="223096" y="8105020"/>
                  </a:lnTo>
                  <a:lnTo>
                    <a:pt x="257981" y="8134736"/>
                  </a:lnTo>
                  <a:lnTo>
                    <a:pt x="295208" y="8161596"/>
                  </a:lnTo>
                  <a:lnTo>
                    <a:pt x="334607" y="8185429"/>
                  </a:lnTo>
                  <a:lnTo>
                    <a:pt x="376008" y="8206063"/>
                  </a:lnTo>
                  <a:lnTo>
                    <a:pt x="419239" y="8223328"/>
                  </a:lnTo>
                  <a:lnTo>
                    <a:pt x="464132" y="8237053"/>
                  </a:lnTo>
                  <a:lnTo>
                    <a:pt x="510515" y="8247068"/>
                  </a:lnTo>
                  <a:lnTo>
                    <a:pt x="558217" y="8253203"/>
                  </a:lnTo>
                  <a:lnTo>
                    <a:pt x="607068" y="8255285"/>
                  </a:lnTo>
                  <a:lnTo>
                    <a:pt x="3704339" y="8255285"/>
                  </a:lnTo>
                  <a:lnTo>
                    <a:pt x="3675300" y="8265705"/>
                  </a:lnTo>
                  <a:lnTo>
                    <a:pt x="3631275" y="8277836"/>
                  </a:lnTo>
                  <a:lnTo>
                    <a:pt x="3585987" y="8286670"/>
                  </a:lnTo>
                  <a:lnTo>
                    <a:pt x="3539572" y="8292069"/>
                  </a:lnTo>
                  <a:lnTo>
                    <a:pt x="3492165" y="8293899"/>
                  </a:lnTo>
                  <a:close/>
                </a:path>
                <a:path w="4099560" h="8294370">
                  <a:moveTo>
                    <a:pt x="3704339" y="8255285"/>
                  </a:moveTo>
                  <a:lnTo>
                    <a:pt x="3492165" y="8255285"/>
                  </a:lnTo>
                  <a:lnTo>
                    <a:pt x="3541016" y="8253203"/>
                  </a:lnTo>
                  <a:lnTo>
                    <a:pt x="3588718" y="8247068"/>
                  </a:lnTo>
                  <a:lnTo>
                    <a:pt x="3635101" y="8237053"/>
                  </a:lnTo>
                  <a:lnTo>
                    <a:pt x="3679994" y="8223328"/>
                  </a:lnTo>
                  <a:lnTo>
                    <a:pt x="3723225" y="8206063"/>
                  </a:lnTo>
                  <a:lnTo>
                    <a:pt x="3764626" y="8185429"/>
                  </a:lnTo>
                  <a:lnTo>
                    <a:pt x="3804025" y="8161596"/>
                  </a:lnTo>
                  <a:lnTo>
                    <a:pt x="3841252" y="8134736"/>
                  </a:lnTo>
                  <a:lnTo>
                    <a:pt x="3876137" y="8105020"/>
                  </a:lnTo>
                  <a:lnTo>
                    <a:pt x="3908508" y="8072617"/>
                  </a:lnTo>
                  <a:lnTo>
                    <a:pt x="3938196" y="8037698"/>
                  </a:lnTo>
                  <a:lnTo>
                    <a:pt x="3965029" y="8000434"/>
                  </a:lnTo>
                  <a:lnTo>
                    <a:pt x="3988838" y="7960997"/>
                  </a:lnTo>
                  <a:lnTo>
                    <a:pt x="4009452" y="7919555"/>
                  </a:lnTo>
                  <a:lnTo>
                    <a:pt x="4026700" y="7876281"/>
                  </a:lnTo>
                  <a:lnTo>
                    <a:pt x="4040412" y="7831344"/>
                  </a:lnTo>
                  <a:lnTo>
                    <a:pt x="4050418" y="7784916"/>
                  </a:lnTo>
                  <a:lnTo>
                    <a:pt x="4056546" y="7737167"/>
                  </a:lnTo>
                  <a:lnTo>
                    <a:pt x="4058627" y="7688268"/>
                  </a:lnTo>
                  <a:lnTo>
                    <a:pt x="4058627" y="607663"/>
                  </a:lnTo>
                  <a:lnTo>
                    <a:pt x="4056546" y="558764"/>
                  </a:lnTo>
                  <a:lnTo>
                    <a:pt x="4050418" y="511015"/>
                  </a:lnTo>
                  <a:lnTo>
                    <a:pt x="4040412" y="464587"/>
                  </a:lnTo>
                  <a:lnTo>
                    <a:pt x="4026700" y="419650"/>
                  </a:lnTo>
                  <a:lnTo>
                    <a:pt x="4009452" y="376376"/>
                  </a:lnTo>
                  <a:lnTo>
                    <a:pt x="3988838" y="334935"/>
                  </a:lnTo>
                  <a:lnTo>
                    <a:pt x="3965029" y="295497"/>
                  </a:lnTo>
                  <a:lnTo>
                    <a:pt x="3938196" y="258233"/>
                  </a:lnTo>
                  <a:lnTo>
                    <a:pt x="3908508" y="223315"/>
                  </a:lnTo>
                  <a:lnTo>
                    <a:pt x="3876137" y="190912"/>
                  </a:lnTo>
                  <a:lnTo>
                    <a:pt x="3841252" y="161195"/>
                  </a:lnTo>
                  <a:lnTo>
                    <a:pt x="3804025" y="134335"/>
                  </a:lnTo>
                  <a:lnTo>
                    <a:pt x="3764626" y="110503"/>
                  </a:lnTo>
                  <a:lnTo>
                    <a:pt x="3723225" y="89869"/>
                  </a:lnTo>
                  <a:lnTo>
                    <a:pt x="3679994" y="72604"/>
                  </a:lnTo>
                  <a:lnTo>
                    <a:pt x="3635101" y="58878"/>
                  </a:lnTo>
                  <a:lnTo>
                    <a:pt x="3588718" y="48863"/>
                  </a:lnTo>
                  <a:lnTo>
                    <a:pt x="3541016" y="42729"/>
                  </a:lnTo>
                  <a:lnTo>
                    <a:pt x="3492165" y="40646"/>
                  </a:lnTo>
                  <a:lnTo>
                    <a:pt x="3712749" y="40646"/>
                  </a:lnTo>
                  <a:lnTo>
                    <a:pt x="3750048" y="56067"/>
                  </a:lnTo>
                  <a:lnTo>
                    <a:pt x="3795699" y="79736"/>
                  </a:lnTo>
                  <a:lnTo>
                    <a:pt x="3839065" y="107169"/>
                  </a:lnTo>
                  <a:lnTo>
                    <a:pt x="3879957" y="138197"/>
                  </a:lnTo>
                  <a:lnTo>
                    <a:pt x="3911935" y="166491"/>
                  </a:lnTo>
                  <a:lnTo>
                    <a:pt x="3951780" y="209583"/>
                  </a:lnTo>
                  <a:lnTo>
                    <a:pt x="3979444" y="243878"/>
                  </a:lnTo>
                  <a:lnTo>
                    <a:pt x="4004283" y="280460"/>
                  </a:lnTo>
                  <a:lnTo>
                    <a:pt x="4026903" y="317296"/>
                  </a:lnTo>
                  <a:lnTo>
                    <a:pt x="4049427" y="363626"/>
                  </a:lnTo>
                  <a:lnTo>
                    <a:pt x="4066050" y="405479"/>
                  </a:lnTo>
                  <a:lnTo>
                    <a:pt x="4080706" y="456255"/>
                  </a:lnTo>
                  <a:lnTo>
                    <a:pt x="4092381" y="515066"/>
                  </a:lnTo>
                  <a:lnTo>
                    <a:pt x="4098472" y="576035"/>
                  </a:lnTo>
                  <a:lnTo>
                    <a:pt x="4099233" y="607663"/>
                  </a:lnTo>
                  <a:lnTo>
                    <a:pt x="4099233" y="1896154"/>
                  </a:lnTo>
                  <a:lnTo>
                    <a:pt x="4099154" y="7688268"/>
                  </a:lnTo>
                  <a:lnTo>
                    <a:pt x="4097405" y="7733689"/>
                  </a:lnTo>
                  <a:lnTo>
                    <a:pt x="4092010" y="7780150"/>
                  </a:lnTo>
                  <a:lnTo>
                    <a:pt x="4083186" y="7825482"/>
                  </a:lnTo>
                  <a:lnTo>
                    <a:pt x="4071066" y="7869550"/>
                  </a:lnTo>
                  <a:lnTo>
                    <a:pt x="4055786" y="7912219"/>
                  </a:lnTo>
                  <a:lnTo>
                    <a:pt x="4037482" y="7953352"/>
                  </a:lnTo>
                  <a:lnTo>
                    <a:pt x="4016290" y="7992815"/>
                  </a:lnTo>
                  <a:lnTo>
                    <a:pt x="3992345" y="8030471"/>
                  </a:lnTo>
                  <a:lnTo>
                    <a:pt x="3965782" y="8066185"/>
                  </a:lnTo>
                  <a:lnTo>
                    <a:pt x="3936736" y="8099821"/>
                  </a:lnTo>
                  <a:lnTo>
                    <a:pt x="3905345" y="8131244"/>
                  </a:lnTo>
                  <a:lnTo>
                    <a:pt x="3871741" y="8160317"/>
                  </a:lnTo>
                  <a:lnTo>
                    <a:pt x="3836063" y="8186906"/>
                  </a:lnTo>
                  <a:lnTo>
                    <a:pt x="3798444" y="8210875"/>
                  </a:lnTo>
                  <a:lnTo>
                    <a:pt x="3759020" y="8232088"/>
                  </a:lnTo>
                  <a:lnTo>
                    <a:pt x="3717927" y="8250410"/>
                  </a:lnTo>
                  <a:lnTo>
                    <a:pt x="3704339" y="8255285"/>
                  </a:lnTo>
                  <a:close/>
                </a:path>
                <a:path w="4099560" h="8294370">
                  <a:moveTo>
                    <a:pt x="4099233" y="1896155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4283" y="4300562"/>
              <a:ext cx="1014730" cy="505459"/>
            </a:xfrm>
            <a:custGeom>
              <a:avLst/>
              <a:gdLst/>
              <a:ahLst/>
              <a:cxnLst/>
              <a:rect l="l" t="t" r="r" b="b"/>
              <a:pathLst>
                <a:path w="1014729" h="505460">
                  <a:moveTo>
                    <a:pt x="663981" y="81813"/>
                  </a:moveTo>
                  <a:lnTo>
                    <a:pt x="663270" y="54698"/>
                  </a:lnTo>
                  <a:lnTo>
                    <a:pt x="651471" y="28422"/>
                  </a:lnTo>
                  <a:lnTo>
                    <a:pt x="631101" y="9588"/>
                  </a:lnTo>
                  <a:lnTo>
                    <a:pt x="605078" y="0"/>
                  </a:lnTo>
                  <a:lnTo>
                    <a:pt x="576351" y="1473"/>
                  </a:lnTo>
                  <a:lnTo>
                    <a:pt x="514565" y="19481"/>
                  </a:lnTo>
                  <a:lnTo>
                    <a:pt x="478066" y="31813"/>
                  </a:lnTo>
                  <a:lnTo>
                    <a:pt x="438289" y="46621"/>
                  </a:lnTo>
                  <a:lnTo>
                    <a:pt x="395643" y="64096"/>
                  </a:lnTo>
                  <a:lnTo>
                    <a:pt x="350456" y="84467"/>
                  </a:lnTo>
                  <a:lnTo>
                    <a:pt x="303136" y="107911"/>
                  </a:lnTo>
                  <a:lnTo>
                    <a:pt x="254025" y="134632"/>
                  </a:lnTo>
                  <a:lnTo>
                    <a:pt x="203492" y="164820"/>
                  </a:lnTo>
                  <a:lnTo>
                    <a:pt x="151917" y="198691"/>
                  </a:lnTo>
                  <a:lnTo>
                    <a:pt x="99656" y="236435"/>
                  </a:lnTo>
                  <a:lnTo>
                    <a:pt x="47091" y="278244"/>
                  </a:lnTo>
                  <a:lnTo>
                    <a:pt x="39966" y="283298"/>
                  </a:lnTo>
                  <a:lnTo>
                    <a:pt x="24180" y="295668"/>
                  </a:lnTo>
                  <a:lnTo>
                    <a:pt x="8077" y="311137"/>
                  </a:lnTo>
                  <a:lnTo>
                    <a:pt x="0" y="325501"/>
                  </a:lnTo>
                  <a:lnTo>
                    <a:pt x="292" y="327418"/>
                  </a:lnTo>
                  <a:lnTo>
                    <a:pt x="1663" y="334302"/>
                  </a:lnTo>
                  <a:lnTo>
                    <a:pt x="4876" y="347802"/>
                  </a:lnTo>
                  <a:lnTo>
                    <a:pt x="10680" y="369582"/>
                  </a:lnTo>
                  <a:lnTo>
                    <a:pt x="61137" y="345706"/>
                  </a:lnTo>
                  <a:lnTo>
                    <a:pt x="195465" y="286626"/>
                  </a:lnTo>
                  <a:lnTo>
                    <a:pt x="388061" y="211188"/>
                  </a:lnTo>
                  <a:lnTo>
                    <a:pt x="613346" y="138252"/>
                  </a:lnTo>
                  <a:lnTo>
                    <a:pt x="637540" y="126072"/>
                  </a:lnTo>
                  <a:lnTo>
                    <a:pt x="654913" y="106438"/>
                  </a:lnTo>
                  <a:lnTo>
                    <a:pt x="663981" y="81813"/>
                  </a:lnTo>
                  <a:close/>
                </a:path>
                <a:path w="1014729" h="505460">
                  <a:moveTo>
                    <a:pt x="1014298" y="287756"/>
                  </a:moveTo>
                  <a:lnTo>
                    <a:pt x="1006741" y="247230"/>
                  </a:lnTo>
                  <a:lnTo>
                    <a:pt x="984745" y="214172"/>
                  </a:lnTo>
                  <a:lnTo>
                    <a:pt x="951776" y="192049"/>
                  </a:lnTo>
                  <a:lnTo>
                    <a:pt x="911339" y="184404"/>
                  </a:lnTo>
                  <a:lnTo>
                    <a:pt x="881748" y="185178"/>
                  </a:lnTo>
                  <a:lnTo>
                    <a:pt x="813193" y="189039"/>
                  </a:lnTo>
                  <a:lnTo>
                    <a:pt x="774534" y="192379"/>
                  </a:lnTo>
                  <a:lnTo>
                    <a:pt x="733158" y="196862"/>
                  </a:lnTo>
                  <a:lnTo>
                    <a:pt x="689241" y="202628"/>
                  </a:lnTo>
                  <a:lnTo>
                    <a:pt x="642912" y="209804"/>
                  </a:lnTo>
                  <a:lnTo>
                    <a:pt x="594347" y="218541"/>
                  </a:lnTo>
                  <a:lnTo>
                    <a:pt x="543687" y="228981"/>
                  </a:lnTo>
                  <a:lnTo>
                    <a:pt x="491109" y="241249"/>
                  </a:lnTo>
                  <a:lnTo>
                    <a:pt x="436753" y="255511"/>
                  </a:lnTo>
                  <a:lnTo>
                    <a:pt x="380784" y="271894"/>
                  </a:lnTo>
                  <a:lnTo>
                    <a:pt x="323354" y="290537"/>
                  </a:lnTo>
                  <a:lnTo>
                    <a:pt x="264617" y="311594"/>
                  </a:lnTo>
                  <a:lnTo>
                    <a:pt x="204736" y="335191"/>
                  </a:lnTo>
                  <a:lnTo>
                    <a:pt x="143865" y="361467"/>
                  </a:lnTo>
                  <a:lnTo>
                    <a:pt x="82169" y="390588"/>
                  </a:lnTo>
                  <a:lnTo>
                    <a:pt x="70561" y="395211"/>
                  </a:lnTo>
                  <a:lnTo>
                    <a:pt x="16840" y="423151"/>
                  </a:lnTo>
                  <a:lnTo>
                    <a:pt x="38" y="473062"/>
                  </a:lnTo>
                  <a:lnTo>
                    <a:pt x="774" y="505307"/>
                  </a:lnTo>
                  <a:lnTo>
                    <a:pt x="78981" y="489140"/>
                  </a:lnTo>
                  <a:lnTo>
                    <a:pt x="285673" y="452335"/>
                  </a:lnTo>
                  <a:lnTo>
                    <a:pt x="578891" y="412457"/>
                  </a:lnTo>
                  <a:lnTo>
                    <a:pt x="916736" y="387083"/>
                  </a:lnTo>
                  <a:lnTo>
                    <a:pt x="954481" y="378333"/>
                  </a:lnTo>
                  <a:lnTo>
                    <a:pt x="985253" y="356870"/>
                  </a:lnTo>
                  <a:lnTo>
                    <a:pt x="1006157" y="325691"/>
                  </a:lnTo>
                  <a:lnTo>
                    <a:pt x="1014298" y="287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4658" y="4300562"/>
              <a:ext cx="1014730" cy="505459"/>
            </a:xfrm>
            <a:custGeom>
              <a:avLst/>
              <a:gdLst/>
              <a:ahLst/>
              <a:cxnLst/>
              <a:rect l="l" t="t" r="r" b="b"/>
              <a:pathLst>
                <a:path w="1014729" h="505460">
                  <a:moveTo>
                    <a:pt x="1014260" y="473062"/>
                  </a:moveTo>
                  <a:lnTo>
                    <a:pt x="997470" y="423151"/>
                  </a:lnTo>
                  <a:lnTo>
                    <a:pt x="943737" y="395211"/>
                  </a:lnTo>
                  <a:lnTo>
                    <a:pt x="932141" y="390588"/>
                  </a:lnTo>
                  <a:lnTo>
                    <a:pt x="870432" y="361467"/>
                  </a:lnTo>
                  <a:lnTo>
                    <a:pt x="809561" y="335191"/>
                  </a:lnTo>
                  <a:lnTo>
                    <a:pt x="749681" y="311594"/>
                  </a:lnTo>
                  <a:lnTo>
                    <a:pt x="690943" y="290537"/>
                  </a:lnTo>
                  <a:lnTo>
                    <a:pt x="633514" y="271894"/>
                  </a:lnTo>
                  <a:lnTo>
                    <a:pt x="577545" y="255511"/>
                  </a:lnTo>
                  <a:lnTo>
                    <a:pt x="523189" y="241249"/>
                  </a:lnTo>
                  <a:lnTo>
                    <a:pt x="470598" y="228981"/>
                  </a:lnTo>
                  <a:lnTo>
                    <a:pt x="419950" y="218541"/>
                  </a:lnTo>
                  <a:lnTo>
                    <a:pt x="371386" y="209804"/>
                  </a:lnTo>
                  <a:lnTo>
                    <a:pt x="325056" y="202628"/>
                  </a:lnTo>
                  <a:lnTo>
                    <a:pt x="281127" y="196862"/>
                  </a:lnTo>
                  <a:lnTo>
                    <a:pt x="239763" y="192379"/>
                  </a:lnTo>
                  <a:lnTo>
                    <a:pt x="201091" y="189039"/>
                  </a:lnTo>
                  <a:lnTo>
                    <a:pt x="132537" y="185178"/>
                  </a:lnTo>
                  <a:lnTo>
                    <a:pt x="102958" y="184404"/>
                  </a:lnTo>
                  <a:lnTo>
                    <a:pt x="62509" y="192049"/>
                  </a:lnTo>
                  <a:lnTo>
                    <a:pt x="29552" y="214172"/>
                  </a:lnTo>
                  <a:lnTo>
                    <a:pt x="7556" y="247230"/>
                  </a:lnTo>
                  <a:lnTo>
                    <a:pt x="0" y="287756"/>
                  </a:lnTo>
                  <a:lnTo>
                    <a:pt x="8140" y="325691"/>
                  </a:lnTo>
                  <a:lnTo>
                    <a:pt x="29044" y="356870"/>
                  </a:lnTo>
                  <a:lnTo>
                    <a:pt x="59817" y="378333"/>
                  </a:lnTo>
                  <a:lnTo>
                    <a:pt x="97548" y="387083"/>
                  </a:lnTo>
                  <a:lnTo>
                    <a:pt x="435394" y="412457"/>
                  </a:lnTo>
                  <a:lnTo>
                    <a:pt x="728637" y="452335"/>
                  </a:lnTo>
                  <a:lnTo>
                    <a:pt x="935316" y="489140"/>
                  </a:lnTo>
                  <a:lnTo>
                    <a:pt x="1013536" y="505307"/>
                  </a:lnTo>
                  <a:lnTo>
                    <a:pt x="1014260" y="473062"/>
                  </a:lnTo>
                  <a:close/>
                </a:path>
                <a:path w="1014729" h="505460">
                  <a:moveTo>
                    <a:pt x="1014298" y="325501"/>
                  </a:moveTo>
                  <a:lnTo>
                    <a:pt x="1006221" y="311137"/>
                  </a:lnTo>
                  <a:lnTo>
                    <a:pt x="990117" y="295668"/>
                  </a:lnTo>
                  <a:lnTo>
                    <a:pt x="974318" y="283298"/>
                  </a:lnTo>
                  <a:lnTo>
                    <a:pt x="967206" y="278244"/>
                  </a:lnTo>
                  <a:lnTo>
                    <a:pt x="914641" y="236435"/>
                  </a:lnTo>
                  <a:lnTo>
                    <a:pt x="862380" y="198691"/>
                  </a:lnTo>
                  <a:lnTo>
                    <a:pt x="810806" y="164820"/>
                  </a:lnTo>
                  <a:lnTo>
                    <a:pt x="760272" y="134632"/>
                  </a:lnTo>
                  <a:lnTo>
                    <a:pt x="711161" y="107911"/>
                  </a:lnTo>
                  <a:lnTo>
                    <a:pt x="663841" y="84467"/>
                  </a:lnTo>
                  <a:lnTo>
                    <a:pt x="618655" y="64096"/>
                  </a:lnTo>
                  <a:lnTo>
                    <a:pt x="576008" y="46621"/>
                  </a:lnTo>
                  <a:lnTo>
                    <a:pt x="536232" y="31813"/>
                  </a:lnTo>
                  <a:lnTo>
                    <a:pt x="499732" y="19481"/>
                  </a:lnTo>
                  <a:lnTo>
                    <a:pt x="437946" y="1473"/>
                  </a:lnTo>
                  <a:lnTo>
                    <a:pt x="409219" y="0"/>
                  </a:lnTo>
                  <a:lnTo>
                    <a:pt x="383197" y="9588"/>
                  </a:lnTo>
                  <a:lnTo>
                    <a:pt x="362813" y="28422"/>
                  </a:lnTo>
                  <a:lnTo>
                    <a:pt x="351040" y="54698"/>
                  </a:lnTo>
                  <a:lnTo>
                    <a:pt x="350316" y="81813"/>
                  </a:lnTo>
                  <a:lnTo>
                    <a:pt x="359384" y="106438"/>
                  </a:lnTo>
                  <a:lnTo>
                    <a:pt x="376758" y="126072"/>
                  </a:lnTo>
                  <a:lnTo>
                    <a:pt x="400951" y="138252"/>
                  </a:lnTo>
                  <a:lnTo>
                    <a:pt x="626237" y="211188"/>
                  </a:lnTo>
                  <a:lnTo>
                    <a:pt x="818832" y="286626"/>
                  </a:lnTo>
                  <a:lnTo>
                    <a:pt x="953160" y="345706"/>
                  </a:lnTo>
                  <a:lnTo>
                    <a:pt x="1003630" y="369582"/>
                  </a:lnTo>
                  <a:lnTo>
                    <a:pt x="1009421" y="347802"/>
                  </a:lnTo>
                  <a:lnTo>
                    <a:pt x="1012634" y="334302"/>
                  </a:lnTo>
                  <a:lnTo>
                    <a:pt x="1014006" y="327418"/>
                  </a:lnTo>
                  <a:lnTo>
                    <a:pt x="1014298" y="3255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5820" y="3643886"/>
              <a:ext cx="1057275" cy="664845"/>
            </a:xfrm>
            <a:custGeom>
              <a:avLst/>
              <a:gdLst/>
              <a:ahLst/>
              <a:cxnLst/>
              <a:rect l="l" t="t" r="r" b="b"/>
              <a:pathLst>
                <a:path w="1057275" h="664845">
                  <a:moveTo>
                    <a:pt x="536791" y="664234"/>
                  </a:moveTo>
                  <a:lnTo>
                    <a:pt x="288501" y="633867"/>
                  </a:lnTo>
                  <a:lnTo>
                    <a:pt x="288475" y="630271"/>
                  </a:lnTo>
                  <a:lnTo>
                    <a:pt x="286803" y="630271"/>
                  </a:lnTo>
                  <a:lnTo>
                    <a:pt x="287424" y="479799"/>
                  </a:lnTo>
                  <a:lnTo>
                    <a:pt x="33082" y="344465"/>
                  </a:lnTo>
                  <a:lnTo>
                    <a:pt x="32017" y="343824"/>
                  </a:lnTo>
                  <a:lnTo>
                    <a:pt x="31476" y="418099"/>
                  </a:lnTo>
                  <a:lnTo>
                    <a:pt x="40153" y="420244"/>
                  </a:lnTo>
                  <a:lnTo>
                    <a:pt x="46335" y="425815"/>
                  </a:lnTo>
                  <a:lnTo>
                    <a:pt x="45193" y="582949"/>
                  </a:lnTo>
                  <a:lnTo>
                    <a:pt x="22492" y="597766"/>
                  </a:lnTo>
                  <a:lnTo>
                    <a:pt x="13702" y="596526"/>
                  </a:lnTo>
                  <a:lnTo>
                    <a:pt x="6540" y="593259"/>
                  </a:lnTo>
                  <a:lnTo>
                    <a:pt x="1731" y="588458"/>
                  </a:lnTo>
                  <a:lnTo>
                    <a:pt x="0" y="582616"/>
                  </a:lnTo>
                  <a:lnTo>
                    <a:pt x="1142" y="425501"/>
                  </a:lnTo>
                  <a:lnTo>
                    <a:pt x="7397" y="420008"/>
                  </a:lnTo>
                  <a:lnTo>
                    <a:pt x="16113" y="418001"/>
                  </a:lnTo>
                  <a:lnTo>
                    <a:pt x="16812" y="321246"/>
                  </a:lnTo>
                  <a:lnTo>
                    <a:pt x="527578" y="1438"/>
                  </a:lnTo>
                  <a:lnTo>
                    <a:pt x="533285" y="0"/>
                  </a:lnTo>
                  <a:lnTo>
                    <a:pt x="544665" y="65"/>
                  </a:lnTo>
                  <a:lnTo>
                    <a:pt x="550345" y="1608"/>
                  </a:lnTo>
                  <a:lnTo>
                    <a:pt x="1041087" y="295202"/>
                  </a:lnTo>
                  <a:lnTo>
                    <a:pt x="1053233" y="307971"/>
                  </a:lnTo>
                  <a:lnTo>
                    <a:pt x="1056899" y="324178"/>
                  </a:lnTo>
                  <a:lnTo>
                    <a:pt x="1052201" y="340117"/>
                  </a:lnTo>
                  <a:lnTo>
                    <a:pt x="1039253" y="352076"/>
                  </a:lnTo>
                  <a:lnTo>
                    <a:pt x="784029" y="483167"/>
                  </a:lnTo>
                  <a:lnTo>
                    <a:pt x="784610" y="630271"/>
                  </a:lnTo>
                  <a:lnTo>
                    <a:pt x="782939" y="630506"/>
                  </a:lnTo>
                  <a:lnTo>
                    <a:pt x="782926" y="633867"/>
                  </a:lnTo>
                  <a:lnTo>
                    <a:pt x="759506" y="633704"/>
                  </a:lnTo>
                  <a:lnTo>
                    <a:pt x="536791" y="664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2611" y="3956206"/>
              <a:ext cx="248285" cy="352425"/>
            </a:xfrm>
            <a:custGeom>
              <a:avLst/>
              <a:gdLst/>
              <a:ahLst/>
              <a:cxnLst/>
              <a:rect l="l" t="t" r="r" b="b"/>
              <a:pathLst>
                <a:path w="248285" h="352425">
                  <a:moveTo>
                    <a:pt x="0" y="351913"/>
                  </a:moveTo>
                  <a:lnTo>
                    <a:pt x="2559" y="0"/>
                  </a:lnTo>
                  <a:lnTo>
                    <a:pt x="247702" y="89457"/>
                  </a:lnTo>
                  <a:lnTo>
                    <a:pt x="246017" y="321834"/>
                  </a:lnTo>
                  <a:lnTo>
                    <a:pt x="0" y="351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28972" y="4855643"/>
            <a:ext cx="1966595" cy="408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2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500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T</a:t>
            </a:r>
            <a:r>
              <a:rPr sz="2500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5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22221" y="2943552"/>
            <a:ext cx="8320405" cy="88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7500" algn="l"/>
                <a:tab pos="6560820" algn="l"/>
                <a:tab pos="7678420" algn="l"/>
              </a:tabLst>
            </a:pPr>
            <a:r>
              <a:rPr sz="5650" b="1" spc="310" dirty="0">
                <a:latin typeface="Cambria" panose="02040503050406030204"/>
                <a:cs typeface="Cambria" panose="02040503050406030204"/>
              </a:rPr>
              <a:t>S</a:t>
            </a:r>
            <a:r>
              <a:rPr sz="5650" b="1" spc="-10" dirty="0">
                <a:latin typeface="Cambria" panose="02040503050406030204"/>
                <a:cs typeface="Cambria" panose="02040503050406030204"/>
              </a:rPr>
              <a:t>C</a:t>
            </a:r>
            <a:r>
              <a:rPr sz="5650" b="1" spc="-85" dirty="0">
                <a:latin typeface="Cambria" panose="02040503050406030204"/>
                <a:cs typeface="Cambria" panose="02040503050406030204"/>
              </a:rPr>
              <a:t>R</a:t>
            </a:r>
            <a:r>
              <a:rPr sz="5650" b="1" spc="65" dirty="0">
                <a:latin typeface="Cambria" panose="02040503050406030204"/>
                <a:cs typeface="Cambria" panose="02040503050406030204"/>
              </a:rPr>
              <a:t>EE</a:t>
            </a:r>
            <a:r>
              <a:rPr sz="5650" b="1" spc="-229" dirty="0"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310" dirty="0">
                <a:latin typeface="Cambria" panose="02040503050406030204"/>
                <a:cs typeface="Cambria" panose="02040503050406030204"/>
              </a:rPr>
              <a:t>S</a:t>
            </a:r>
            <a:r>
              <a:rPr lang="en-US" sz="5650" b="1" spc="310" dirty="0">
                <a:latin typeface="Cambria" panose="02040503050406030204"/>
                <a:cs typeface="Cambria" panose="02040503050406030204"/>
              </a:rPr>
              <a:t>T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175" dirty="0"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85" dirty="0">
                <a:latin typeface="Cambria" panose="02040503050406030204"/>
                <a:cs typeface="Cambria" panose="02040503050406030204"/>
              </a:rPr>
              <a:t>R</a:t>
            </a:r>
            <a:r>
              <a:rPr lang="en-US" sz="5650" b="1" spc="-85" dirty="0">
                <a:latin typeface="Cambria" panose="02040503050406030204"/>
                <a:cs typeface="Cambria" panose="02040503050406030204"/>
              </a:rPr>
              <a:t>T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254" dirty="0"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335" dirty="0">
                <a:latin typeface="Cambria" panose="02040503050406030204"/>
                <a:cs typeface="Cambria" panose="02040503050406030204"/>
              </a:rPr>
              <a:t>N</a:t>
            </a:r>
            <a:r>
              <a:rPr lang="en-US" sz="5650" b="1" spc="335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15" dirty="0">
                <a:latin typeface="Cambria" panose="02040503050406030204"/>
                <a:cs typeface="Cambria" panose="02040503050406030204"/>
              </a:rPr>
              <a:t>U</a:t>
            </a:r>
            <a:r>
              <a:rPr sz="5650" b="1" spc="-545" dirty="0">
                <a:latin typeface="Cambria" panose="02040503050406030204"/>
                <a:cs typeface="Cambria" panose="02040503050406030204"/>
              </a:rPr>
              <a:t>P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22221" y="4254801"/>
            <a:ext cx="671131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5"/>
              </a:spcBef>
            </a:pP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Tampilan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awal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ketika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aplikasi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dibuka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untuk </a:t>
            </a:r>
            <a:r>
              <a:rPr sz="2550" spc="-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pertama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kali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45700" y="9647312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8078" y="7351331"/>
            <a:ext cx="4460240" cy="2936240"/>
          </a:xfrm>
          <a:custGeom>
            <a:avLst/>
            <a:gdLst/>
            <a:ahLst/>
            <a:cxnLst/>
            <a:rect l="l" t="t" r="r" b="b"/>
            <a:pathLst>
              <a:path w="4460240" h="2936240">
                <a:moveTo>
                  <a:pt x="4459922" y="2774518"/>
                </a:moveTo>
                <a:lnTo>
                  <a:pt x="4222674" y="2935668"/>
                </a:lnTo>
                <a:lnTo>
                  <a:pt x="4281017" y="2935668"/>
                </a:lnTo>
                <a:lnTo>
                  <a:pt x="4459922" y="2814155"/>
                </a:lnTo>
                <a:lnTo>
                  <a:pt x="4459922" y="2774518"/>
                </a:lnTo>
                <a:close/>
              </a:path>
              <a:path w="4460240" h="2936240">
                <a:moveTo>
                  <a:pt x="4459922" y="2378164"/>
                </a:moveTo>
                <a:lnTo>
                  <a:pt x="3639159" y="2935668"/>
                </a:lnTo>
                <a:lnTo>
                  <a:pt x="3697503" y="2935668"/>
                </a:lnTo>
                <a:lnTo>
                  <a:pt x="4459922" y="2417800"/>
                </a:lnTo>
                <a:lnTo>
                  <a:pt x="4459922" y="2378164"/>
                </a:lnTo>
                <a:close/>
              </a:path>
              <a:path w="4460240" h="2936240">
                <a:moveTo>
                  <a:pt x="4459922" y="1981796"/>
                </a:moveTo>
                <a:lnTo>
                  <a:pt x="3055645" y="2935668"/>
                </a:lnTo>
                <a:lnTo>
                  <a:pt x="3113989" y="2935668"/>
                </a:lnTo>
                <a:lnTo>
                  <a:pt x="4459922" y="2021433"/>
                </a:lnTo>
                <a:lnTo>
                  <a:pt x="4459922" y="1981796"/>
                </a:lnTo>
                <a:close/>
              </a:path>
              <a:path w="4460240" h="2936240">
                <a:moveTo>
                  <a:pt x="4459922" y="1585442"/>
                </a:moveTo>
                <a:lnTo>
                  <a:pt x="2472131" y="2935668"/>
                </a:lnTo>
                <a:lnTo>
                  <a:pt x="2530487" y="2935668"/>
                </a:lnTo>
                <a:lnTo>
                  <a:pt x="4459922" y="1625079"/>
                </a:lnTo>
                <a:lnTo>
                  <a:pt x="4459922" y="1585442"/>
                </a:lnTo>
                <a:close/>
              </a:path>
              <a:path w="4460240" h="2936240">
                <a:moveTo>
                  <a:pt x="4459922" y="1189075"/>
                </a:moveTo>
                <a:lnTo>
                  <a:pt x="1888617" y="2935668"/>
                </a:lnTo>
                <a:lnTo>
                  <a:pt x="1946973" y="2935668"/>
                </a:lnTo>
                <a:lnTo>
                  <a:pt x="4459922" y="1228712"/>
                </a:lnTo>
                <a:lnTo>
                  <a:pt x="4459922" y="1189075"/>
                </a:lnTo>
                <a:close/>
              </a:path>
              <a:path w="4460240" h="2936240">
                <a:moveTo>
                  <a:pt x="4459922" y="792721"/>
                </a:moveTo>
                <a:lnTo>
                  <a:pt x="1305102" y="2935668"/>
                </a:lnTo>
                <a:lnTo>
                  <a:pt x="1363459" y="2935668"/>
                </a:lnTo>
                <a:lnTo>
                  <a:pt x="4459922" y="832358"/>
                </a:lnTo>
                <a:lnTo>
                  <a:pt x="4459922" y="792721"/>
                </a:lnTo>
                <a:close/>
              </a:path>
              <a:path w="4460240" h="2936240">
                <a:moveTo>
                  <a:pt x="4459922" y="0"/>
                </a:moveTo>
                <a:lnTo>
                  <a:pt x="744575" y="2523718"/>
                </a:lnTo>
                <a:lnTo>
                  <a:pt x="569556" y="2266048"/>
                </a:lnTo>
                <a:lnTo>
                  <a:pt x="542429" y="2284476"/>
                </a:lnTo>
                <a:lnTo>
                  <a:pt x="717448" y="2542133"/>
                </a:lnTo>
                <a:lnTo>
                  <a:pt x="202133" y="2892171"/>
                </a:lnTo>
                <a:lnTo>
                  <a:pt x="27114" y="2634513"/>
                </a:lnTo>
                <a:lnTo>
                  <a:pt x="0" y="2652928"/>
                </a:lnTo>
                <a:lnTo>
                  <a:pt x="175006" y="2910598"/>
                </a:lnTo>
                <a:lnTo>
                  <a:pt x="138087" y="2935668"/>
                </a:lnTo>
                <a:lnTo>
                  <a:pt x="192049" y="2935668"/>
                </a:lnTo>
                <a:lnTo>
                  <a:pt x="196430" y="2935668"/>
                </a:lnTo>
                <a:lnTo>
                  <a:pt x="231686" y="2935668"/>
                </a:lnTo>
                <a:lnTo>
                  <a:pt x="220548" y="2919285"/>
                </a:lnTo>
                <a:lnTo>
                  <a:pt x="735863" y="2569248"/>
                </a:lnTo>
                <a:lnTo>
                  <a:pt x="901674" y="2813342"/>
                </a:lnTo>
                <a:lnTo>
                  <a:pt x="721588" y="2935668"/>
                </a:lnTo>
                <a:lnTo>
                  <a:pt x="779945" y="2935668"/>
                </a:lnTo>
                <a:lnTo>
                  <a:pt x="920089" y="2840469"/>
                </a:lnTo>
                <a:lnTo>
                  <a:pt x="984770" y="2935668"/>
                </a:lnTo>
                <a:lnTo>
                  <a:pt x="1024407" y="2935668"/>
                </a:lnTo>
                <a:lnTo>
                  <a:pt x="947216" y="2822041"/>
                </a:lnTo>
                <a:lnTo>
                  <a:pt x="4459922" y="435991"/>
                </a:lnTo>
                <a:lnTo>
                  <a:pt x="4459922" y="396354"/>
                </a:lnTo>
                <a:lnTo>
                  <a:pt x="928789" y="2794927"/>
                </a:lnTo>
                <a:lnTo>
                  <a:pt x="762990" y="2550833"/>
                </a:lnTo>
                <a:lnTo>
                  <a:pt x="4459922" y="39636"/>
                </a:lnTo>
                <a:lnTo>
                  <a:pt x="4459922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56859" y="10170062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0" y="18422"/>
                </a:moveTo>
                <a:lnTo>
                  <a:pt x="27121" y="0"/>
                </a:lnTo>
                <a:lnTo>
                  <a:pt x="106553" y="116937"/>
                </a:lnTo>
                <a:lnTo>
                  <a:pt x="66917" y="116937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99297" y="9801602"/>
            <a:ext cx="356870" cy="485775"/>
          </a:xfrm>
          <a:custGeom>
            <a:avLst/>
            <a:gdLst/>
            <a:ahLst/>
            <a:cxnLst/>
            <a:rect l="l" t="t" r="r" b="b"/>
            <a:pathLst>
              <a:path w="356869" h="485775">
                <a:moveTo>
                  <a:pt x="0" y="18422"/>
                </a:moveTo>
                <a:lnTo>
                  <a:pt x="27121" y="0"/>
                </a:lnTo>
                <a:lnTo>
                  <a:pt x="356835" y="485396"/>
                </a:lnTo>
                <a:lnTo>
                  <a:pt x="317199" y="485396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00057" y="6467989"/>
            <a:ext cx="5387975" cy="3819525"/>
            <a:chOff x="12900057" y="6467989"/>
            <a:chExt cx="5387975" cy="3819525"/>
          </a:xfrm>
        </p:grpSpPr>
        <p:sp>
          <p:nvSpPr>
            <p:cNvPr id="6" name="object 6"/>
            <p:cNvSpPr/>
            <p:nvPr/>
          </p:nvSpPr>
          <p:spPr>
            <a:xfrm>
              <a:off x="13382650" y="7024598"/>
              <a:ext cx="4905375" cy="3262629"/>
            </a:xfrm>
            <a:custGeom>
              <a:avLst/>
              <a:gdLst/>
              <a:ahLst/>
              <a:cxnLst/>
              <a:rect l="l" t="t" r="r" b="b"/>
              <a:pathLst>
                <a:path w="4905375" h="3262629">
                  <a:moveTo>
                    <a:pt x="4905349" y="150914"/>
                  </a:moveTo>
                  <a:lnTo>
                    <a:pt x="4802835" y="0"/>
                  </a:lnTo>
                  <a:lnTo>
                    <a:pt x="0" y="3262401"/>
                  </a:lnTo>
                  <a:lnTo>
                    <a:pt x="58343" y="3262401"/>
                  </a:lnTo>
                  <a:lnTo>
                    <a:pt x="1268285" y="2440533"/>
                  </a:lnTo>
                  <a:lnTo>
                    <a:pt x="1826564" y="3262401"/>
                  </a:lnTo>
                  <a:lnTo>
                    <a:pt x="1866201" y="3262401"/>
                  </a:lnTo>
                  <a:lnTo>
                    <a:pt x="1295400" y="2422106"/>
                  </a:lnTo>
                  <a:lnTo>
                    <a:pt x="1539494" y="2256307"/>
                  </a:lnTo>
                  <a:lnTo>
                    <a:pt x="2222919" y="3262401"/>
                  </a:lnTo>
                  <a:lnTo>
                    <a:pt x="2262555" y="3262401"/>
                  </a:lnTo>
                  <a:lnTo>
                    <a:pt x="1566621" y="2237879"/>
                  </a:lnTo>
                  <a:lnTo>
                    <a:pt x="1810715" y="2072081"/>
                  </a:lnTo>
                  <a:lnTo>
                    <a:pt x="2619286" y="3262401"/>
                  </a:lnTo>
                  <a:lnTo>
                    <a:pt x="2658922" y="3262401"/>
                  </a:lnTo>
                  <a:lnTo>
                    <a:pt x="1837842" y="2053653"/>
                  </a:lnTo>
                  <a:lnTo>
                    <a:pt x="2081949" y="1887842"/>
                  </a:lnTo>
                  <a:lnTo>
                    <a:pt x="3015640" y="3262401"/>
                  </a:lnTo>
                  <a:lnTo>
                    <a:pt x="3055277" y="3262401"/>
                  </a:lnTo>
                  <a:lnTo>
                    <a:pt x="2109051" y="1869427"/>
                  </a:lnTo>
                  <a:lnTo>
                    <a:pt x="2353157" y="1703616"/>
                  </a:lnTo>
                  <a:lnTo>
                    <a:pt x="3411994" y="3262401"/>
                  </a:lnTo>
                  <a:lnTo>
                    <a:pt x="3451631" y="3262401"/>
                  </a:lnTo>
                  <a:lnTo>
                    <a:pt x="2380284" y="1685188"/>
                  </a:lnTo>
                  <a:lnTo>
                    <a:pt x="2624378" y="1519389"/>
                  </a:lnTo>
                  <a:lnTo>
                    <a:pt x="3808361" y="3262401"/>
                  </a:lnTo>
                  <a:lnTo>
                    <a:pt x="3847998" y="3262401"/>
                  </a:lnTo>
                  <a:lnTo>
                    <a:pt x="2651506" y="1500962"/>
                  </a:lnTo>
                  <a:lnTo>
                    <a:pt x="2895587" y="1335163"/>
                  </a:lnTo>
                  <a:lnTo>
                    <a:pt x="4204716" y="3262401"/>
                  </a:lnTo>
                  <a:lnTo>
                    <a:pt x="4244352" y="3262401"/>
                  </a:lnTo>
                  <a:lnTo>
                    <a:pt x="2922714" y="1316736"/>
                  </a:lnTo>
                  <a:lnTo>
                    <a:pt x="3166821" y="1150924"/>
                  </a:lnTo>
                  <a:lnTo>
                    <a:pt x="4601083" y="3262401"/>
                  </a:lnTo>
                  <a:lnTo>
                    <a:pt x="4640719" y="3262401"/>
                  </a:lnTo>
                  <a:lnTo>
                    <a:pt x="3193935" y="1132509"/>
                  </a:lnTo>
                  <a:lnTo>
                    <a:pt x="3438029" y="966698"/>
                  </a:lnTo>
                  <a:lnTo>
                    <a:pt x="4905349" y="3126816"/>
                  </a:lnTo>
                  <a:lnTo>
                    <a:pt x="4905349" y="3068472"/>
                  </a:lnTo>
                  <a:lnTo>
                    <a:pt x="3465157" y="948270"/>
                  </a:lnTo>
                  <a:lnTo>
                    <a:pt x="3709251" y="782472"/>
                  </a:lnTo>
                  <a:lnTo>
                    <a:pt x="4905349" y="2543314"/>
                  </a:lnTo>
                  <a:lnTo>
                    <a:pt x="4905349" y="2484958"/>
                  </a:lnTo>
                  <a:lnTo>
                    <a:pt x="3736378" y="764044"/>
                  </a:lnTo>
                  <a:lnTo>
                    <a:pt x="3980472" y="598233"/>
                  </a:lnTo>
                  <a:lnTo>
                    <a:pt x="4905349" y="1959800"/>
                  </a:lnTo>
                  <a:lnTo>
                    <a:pt x="4905349" y="1901444"/>
                  </a:lnTo>
                  <a:lnTo>
                    <a:pt x="4007586" y="579818"/>
                  </a:lnTo>
                  <a:lnTo>
                    <a:pt x="4251693" y="414007"/>
                  </a:lnTo>
                  <a:lnTo>
                    <a:pt x="4905349" y="1376286"/>
                  </a:lnTo>
                  <a:lnTo>
                    <a:pt x="4905349" y="1317929"/>
                  </a:lnTo>
                  <a:lnTo>
                    <a:pt x="4278820" y="395579"/>
                  </a:lnTo>
                  <a:lnTo>
                    <a:pt x="4522914" y="229781"/>
                  </a:lnTo>
                  <a:lnTo>
                    <a:pt x="4905349" y="792772"/>
                  </a:lnTo>
                  <a:lnTo>
                    <a:pt x="4905349" y="734428"/>
                  </a:lnTo>
                  <a:lnTo>
                    <a:pt x="4550041" y="211353"/>
                  </a:lnTo>
                  <a:lnTo>
                    <a:pt x="4794135" y="45542"/>
                  </a:lnTo>
                  <a:lnTo>
                    <a:pt x="4905349" y="209257"/>
                  </a:lnTo>
                  <a:lnTo>
                    <a:pt x="4905349" y="150914"/>
                  </a:lnTo>
                  <a:close/>
                </a:path>
              </a:pathLst>
            </a:custGeom>
            <a:solidFill>
              <a:srgbClr val="0A1D3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00050" y="6467995"/>
              <a:ext cx="5387975" cy="3819525"/>
            </a:xfrm>
            <a:custGeom>
              <a:avLst/>
              <a:gdLst/>
              <a:ahLst/>
              <a:cxnLst/>
              <a:rect l="l" t="t" r="r" b="b"/>
              <a:pathLst>
                <a:path w="5387975" h="3819525">
                  <a:moveTo>
                    <a:pt x="5387949" y="3627069"/>
                  </a:moveTo>
                  <a:lnTo>
                    <a:pt x="4771669" y="3627069"/>
                  </a:lnTo>
                  <a:lnTo>
                    <a:pt x="4020324" y="1395539"/>
                  </a:lnTo>
                  <a:lnTo>
                    <a:pt x="3533000" y="1298143"/>
                  </a:lnTo>
                  <a:lnTo>
                    <a:pt x="3533165" y="1295400"/>
                  </a:lnTo>
                  <a:lnTo>
                    <a:pt x="3534130" y="1244600"/>
                  </a:lnTo>
                  <a:lnTo>
                    <a:pt x="3533165" y="1193800"/>
                  </a:lnTo>
                  <a:lnTo>
                    <a:pt x="3530282" y="1143000"/>
                  </a:lnTo>
                  <a:lnTo>
                    <a:pt x="3525507" y="1092200"/>
                  </a:lnTo>
                  <a:lnTo>
                    <a:pt x="3518839" y="1041400"/>
                  </a:lnTo>
                  <a:lnTo>
                    <a:pt x="3510318" y="1003300"/>
                  </a:lnTo>
                  <a:lnTo>
                    <a:pt x="3499942" y="952500"/>
                  </a:lnTo>
                  <a:lnTo>
                    <a:pt x="3487737" y="901700"/>
                  </a:lnTo>
                  <a:lnTo>
                    <a:pt x="3473729" y="863600"/>
                  </a:lnTo>
                  <a:lnTo>
                    <a:pt x="3459746" y="818680"/>
                  </a:lnTo>
                  <a:lnTo>
                    <a:pt x="3459746" y="1244600"/>
                  </a:lnTo>
                  <a:lnTo>
                    <a:pt x="3458959" y="1283347"/>
                  </a:lnTo>
                  <a:lnTo>
                    <a:pt x="3444443" y="1280452"/>
                  </a:lnTo>
                  <a:lnTo>
                    <a:pt x="3444443" y="1430312"/>
                  </a:lnTo>
                  <a:lnTo>
                    <a:pt x="3443795" y="1435100"/>
                  </a:lnTo>
                  <a:lnTo>
                    <a:pt x="3434918" y="1485900"/>
                  </a:lnTo>
                  <a:lnTo>
                    <a:pt x="3424110" y="1524000"/>
                  </a:lnTo>
                  <a:lnTo>
                    <a:pt x="3411410" y="1574800"/>
                  </a:lnTo>
                  <a:lnTo>
                    <a:pt x="3396831" y="1625600"/>
                  </a:lnTo>
                  <a:lnTo>
                    <a:pt x="3380384" y="1663700"/>
                  </a:lnTo>
                  <a:lnTo>
                    <a:pt x="3362109" y="1714500"/>
                  </a:lnTo>
                  <a:lnTo>
                    <a:pt x="3342005" y="1752600"/>
                  </a:lnTo>
                  <a:lnTo>
                    <a:pt x="3320097" y="1790700"/>
                  </a:lnTo>
                  <a:lnTo>
                    <a:pt x="3296424" y="1841500"/>
                  </a:lnTo>
                  <a:lnTo>
                    <a:pt x="3270974" y="1879600"/>
                  </a:lnTo>
                  <a:lnTo>
                    <a:pt x="3243796" y="1917700"/>
                  </a:lnTo>
                  <a:lnTo>
                    <a:pt x="3214890" y="1955800"/>
                  </a:lnTo>
                  <a:lnTo>
                    <a:pt x="3184296" y="1993900"/>
                  </a:lnTo>
                  <a:lnTo>
                    <a:pt x="3152013" y="2032000"/>
                  </a:lnTo>
                  <a:lnTo>
                    <a:pt x="3118078" y="2070100"/>
                  </a:lnTo>
                  <a:lnTo>
                    <a:pt x="3082709" y="2095500"/>
                  </a:lnTo>
                  <a:lnTo>
                    <a:pt x="3046184" y="2133600"/>
                  </a:lnTo>
                  <a:lnTo>
                    <a:pt x="3008541" y="2159000"/>
                  </a:lnTo>
                  <a:lnTo>
                    <a:pt x="2969831" y="2197100"/>
                  </a:lnTo>
                  <a:lnTo>
                    <a:pt x="2930093" y="2222500"/>
                  </a:lnTo>
                  <a:lnTo>
                    <a:pt x="2889389" y="2247900"/>
                  </a:lnTo>
                  <a:lnTo>
                    <a:pt x="2847759" y="2273300"/>
                  </a:lnTo>
                  <a:lnTo>
                    <a:pt x="2805252" y="2286000"/>
                  </a:lnTo>
                  <a:lnTo>
                    <a:pt x="2761919" y="2311400"/>
                  </a:lnTo>
                  <a:lnTo>
                    <a:pt x="2717800" y="2324100"/>
                  </a:lnTo>
                  <a:lnTo>
                    <a:pt x="2672943" y="2349500"/>
                  </a:lnTo>
                  <a:lnTo>
                    <a:pt x="2534462" y="2387600"/>
                  </a:lnTo>
                  <a:lnTo>
                    <a:pt x="2487142" y="2387600"/>
                  </a:lnTo>
                  <a:lnTo>
                    <a:pt x="2439327" y="2400300"/>
                  </a:lnTo>
                  <a:lnTo>
                    <a:pt x="2391079" y="2400300"/>
                  </a:lnTo>
                  <a:lnTo>
                    <a:pt x="2342413" y="2413000"/>
                  </a:lnTo>
                  <a:lnTo>
                    <a:pt x="2244394" y="2413000"/>
                  </a:lnTo>
                  <a:lnTo>
                    <a:pt x="2195741" y="2400300"/>
                  </a:lnTo>
                  <a:lnTo>
                    <a:pt x="2147481" y="2400300"/>
                  </a:lnTo>
                  <a:lnTo>
                    <a:pt x="2099665" y="2387600"/>
                  </a:lnTo>
                  <a:lnTo>
                    <a:pt x="2052358" y="2387600"/>
                  </a:lnTo>
                  <a:lnTo>
                    <a:pt x="1913864" y="2349500"/>
                  </a:lnTo>
                  <a:lnTo>
                    <a:pt x="1869008" y="2324100"/>
                  </a:lnTo>
                  <a:lnTo>
                    <a:pt x="1824888" y="2311400"/>
                  </a:lnTo>
                  <a:lnTo>
                    <a:pt x="1781556" y="2286000"/>
                  </a:lnTo>
                  <a:lnTo>
                    <a:pt x="1739049" y="2273300"/>
                  </a:lnTo>
                  <a:lnTo>
                    <a:pt x="1697418" y="2247900"/>
                  </a:lnTo>
                  <a:lnTo>
                    <a:pt x="1656715" y="2222500"/>
                  </a:lnTo>
                  <a:lnTo>
                    <a:pt x="1616976" y="2197100"/>
                  </a:lnTo>
                  <a:lnTo>
                    <a:pt x="1578267" y="2159000"/>
                  </a:lnTo>
                  <a:lnTo>
                    <a:pt x="1540624" y="2133600"/>
                  </a:lnTo>
                  <a:lnTo>
                    <a:pt x="1504099" y="2095500"/>
                  </a:lnTo>
                  <a:lnTo>
                    <a:pt x="1468742" y="2070100"/>
                  </a:lnTo>
                  <a:lnTo>
                    <a:pt x="1434795" y="2032000"/>
                  </a:lnTo>
                  <a:lnTo>
                    <a:pt x="1402511" y="1993900"/>
                  </a:lnTo>
                  <a:lnTo>
                    <a:pt x="1371917" y="1955800"/>
                  </a:lnTo>
                  <a:lnTo>
                    <a:pt x="1343012" y="1917700"/>
                  </a:lnTo>
                  <a:lnTo>
                    <a:pt x="1315834" y="1879600"/>
                  </a:lnTo>
                  <a:lnTo>
                    <a:pt x="1290396" y="1841500"/>
                  </a:lnTo>
                  <a:lnTo>
                    <a:pt x="1266710" y="1790700"/>
                  </a:lnTo>
                  <a:lnTo>
                    <a:pt x="1244803" y="1752600"/>
                  </a:lnTo>
                  <a:lnTo>
                    <a:pt x="1224711" y="1714500"/>
                  </a:lnTo>
                  <a:lnTo>
                    <a:pt x="1206423" y="1663700"/>
                  </a:lnTo>
                  <a:lnTo>
                    <a:pt x="1190117" y="1625942"/>
                  </a:lnTo>
                  <a:lnTo>
                    <a:pt x="1673415" y="1076731"/>
                  </a:lnTo>
                  <a:lnTo>
                    <a:pt x="3444443" y="1430312"/>
                  </a:lnTo>
                  <a:lnTo>
                    <a:pt x="3444443" y="1280452"/>
                  </a:lnTo>
                  <a:lnTo>
                    <a:pt x="1619554" y="915682"/>
                  </a:lnTo>
                  <a:lnTo>
                    <a:pt x="1146225" y="1453553"/>
                  </a:lnTo>
                  <a:lnTo>
                    <a:pt x="1143012" y="1435100"/>
                  </a:lnTo>
                  <a:lnTo>
                    <a:pt x="1136065" y="1384300"/>
                  </a:lnTo>
                  <a:lnTo>
                    <a:pt x="1131074" y="1333500"/>
                  </a:lnTo>
                  <a:lnTo>
                    <a:pt x="1128077" y="1295400"/>
                  </a:lnTo>
                  <a:lnTo>
                    <a:pt x="1127061" y="1244600"/>
                  </a:lnTo>
                  <a:lnTo>
                    <a:pt x="1128077" y="1193800"/>
                  </a:lnTo>
                  <a:lnTo>
                    <a:pt x="1131074" y="1143000"/>
                  </a:lnTo>
                  <a:lnTo>
                    <a:pt x="1136065" y="1092200"/>
                  </a:lnTo>
                  <a:lnTo>
                    <a:pt x="1143012" y="1054100"/>
                  </a:lnTo>
                  <a:lnTo>
                    <a:pt x="1151890" y="1003300"/>
                  </a:lnTo>
                  <a:lnTo>
                    <a:pt x="1162697" y="952500"/>
                  </a:lnTo>
                  <a:lnTo>
                    <a:pt x="1175397" y="914400"/>
                  </a:lnTo>
                  <a:lnTo>
                    <a:pt x="1189977" y="863600"/>
                  </a:lnTo>
                  <a:lnTo>
                    <a:pt x="1206423" y="812800"/>
                  </a:lnTo>
                  <a:lnTo>
                    <a:pt x="1224711" y="774700"/>
                  </a:lnTo>
                  <a:lnTo>
                    <a:pt x="1244803" y="736600"/>
                  </a:lnTo>
                  <a:lnTo>
                    <a:pt x="1266710" y="685800"/>
                  </a:lnTo>
                  <a:lnTo>
                    <a:pt x="1290396" y="647700"/>
                  </a:lnTo>
                  <a:lnTo>
                    <a:pt x="1315834" y="609600"/>
                  </a:lnTo>
                  <a:lnTo>
                    <a:pt x="1343012" y="571500"/>
                  </a:lnTo>
                  <a:lnTo>
                    <a:pt x="1371917" y="520700"/>
                  </a:lnTo>
                  <a:lnTo>
                    <a:pt x="1402511" y="495300"/>
                  </a:lnTo>
                  <a:lnTo>
                    <a:pt x="1434795" y="457200"/>
                  </a:lnTo>
                  <a:lnTo>
                    <a:pt x="1468742" y="419100"/>
                  </a:lnTo>
                  <a:lnTo>
                    <a:pt x="1504099" y="381000"/>
                  </a:lnTo>
                  <a:lnTo>
                    <a:pt x="1540624" y="355600"/>
                  </a:lnTo>
                  <a:lnTo>
                    <a:pt x="1578267" y="317500"/>
                  </a:lnTo>
                  <a:lnTo>
                    <a:pt x="1616976" y="292100"/>
                  </a:lnTo>
                  <a:lnTo>
                    <a:pt x="1656715" y="266700"/>
                  </a:lnTo>
                  <a:lnTo>
                    <a:pt x="1697418" y="241300"/>
                  </a:lnTo>
                  <a:lnTo>
                    <a:pt x="1739049" y="215900"/>
                  </a:lnTo>
                  <a:lnTo>
                    <a:pt x="1781556" y="190500"/>
                  </a:lnTo>
                  <a:lnTo>
                    <a:pt x="1824888" y="177800"/>
                  </a:lnTo>
                  <a:lnTo>
                    <a:pt x="1869008" y="152400"/>
                  </a:lnTo>
                  <a:lnTo>
                    <a:pt x="2099665" y="88900"/>
                  </a:lnTo>
                  <a:lnTo>
                    <a:pt x="2147481" y="88900"/>
                  </a:lnTo>
                  <a:lnTo>
                    <a:pt x="2195741" y="76200"/>
                  </a:lnTo>
                  <a:lnTo>
                    <a:pt x="2391079" y="76200"/>
                  </a:lnTo>
                  <a:lnTo>
                    <a:pt x="2439327" y="88900"/>
                  </a:lnTo>
                  <a:lnTo>
                    <a:pt x="2487142" y="88900"/>
                  </a:lnTo>
                  <a:lnTo>
                    <a:pt x="2717800" y="152400"/>
                  </a:lnTo>
                  <a:lnTo>
                    <a:pt x="2761919" y="177800"/>
                  </a:lnTo>
                  <a:lnTo>
                    <a:pt x="2805252" y="190500"/>
                  </a:lnTo>
                  <a:lnTo>
                    <a:pt x="2847759" y="215900"/>
                  </a:lnTo>
                  <a:lnTo>
                    <a:pt x="2889389" y="241300"/>
                  </a:lnTo>
                  <a:lnTo>
                    <a:pt x="2930093" y="266700"/>
                  </a:lnTo>
                  <a:lnTo>
                    <a:pt x="2969831" y="292100"/>
                  </a:lnTo>
                  <a:lnTo>
                    <a:pt x="3008541" y="317500"/>
                  </a:lnTo>
                  <a:lnTo>
                    <a:pt x="3046184" y="355600"/>
                  </a:lnTo>
                  <a:lnTo>
                    <a:pt x="3082709" y="381000"/>
                  </a:lnTo>
                  <a:lnTo>
                    <a:pt x="3118078" y="419100"/>
                  </a:lnTo>
                  <a:lnTo>
                    <a:pt x="3152013" y="457200"/>
                  </a:lnTo>
                  <a:lnTo>
                    <a:pt x="3184296" y="495300"/>
                  </a:lnTo>
                  <a:lnTo>
                    <a:pt x="3214890" y="520700"/>
                  </a:lnTo>
                  <a:lnTo>
                    <a:pt x="3243796" y="571500"/>
                  </a:lnTo>
                  <a:lnTo>
                    <a:pt x="3270974" y="609600"/>
                  </a:lnTo>
                  <a:lnTo>
                    <a:pt x="3296424" y="647700"/>
                  </a:lnTo>
                  <a:lnTo>
                    <a:pt x="3320097" y="685800"/>
                  </a:lnTo>
                  <a:lnTo>
                    <a:pt x="3342005" y="736600"/>
                  </a:lnTo>
                  <a:lnTo>
                    <a:pt x="3362109" y="774700"/>
                  </a:lnTo>
                  <a:lnTo>
                    <a:pt x="3380384" y="812800"/>
                  </a:lnTo>
                  <a:lnTo>
                    <a:pt x="3396831" y="863600"/>
                  </a:lnTo>
                  <a:lnTo>
                    <a:pt x="3411410" y="914400"/>
                  </a:lnTo>
                  <a:lnTo>
                    <a:pt x="3424110" y="952500"/>
                  </a:lnTo>
                  <a:lnTo>
                    <a:pt x="3434918" y="1003300"/>
                  </a:lnTo>
                  <a:lnTo>
                    <a:pt x="3443795" y="1054100"/>
                  </a:lnTo>
                  <a:lnTo>
                    <a:pt x="3450742" y="1092200"/>
                  </a:lnTo>
                  <a:lnTo>
                    <a:pt x="3455733" y="1143000"/>
                  </a:lnTo>
                  <a:lnTo>
                    <a:pt x="3458730" y="1193800"/>
                  </a:lnTo>
                  <a:lnTo>
                    <a:pt x="3459746" y="1244600"/>
                  </a:lnTo>
                  <a:lnTo>
                    <a:pt x="3459746" y="818680"/>
                  </a:lnTo>
                  <a:lnTo>
                    <a:pt x="3457918" y="812800"/>
                  </a:lnTo>
                  <a:lnTo>
                    <a:pt x="3440341" y="762000"/>
                  </a:lnTo>
                  <a:lnTo>
                    <a:pt x="3420999" y="723900"/>
                  </a:lnTo>
                  <a:lnTo>
                    <a:pt x="3399917" y="673100"/>
                  </a:lnTo>
                  <a:lnTo>
                    <a:pt x="3377107" y="635000"/>
                  </a:lnTo>
                  <a:lnTo>
                    <a:pt x="3352596" y="596900"/>
                  </a:lnTo>
                  <a:lnTo>
                    <a:pt x="3326384" y="558800"/>
                  </a:lnTo>
                  <a:lnTo>
                    <a:pt x="3298507" y="508000"/>
                  </a:lnTo>
                  <a:lnTo>
                    <a:pt x="3268980" y="469900"/>
                  </a:lnTo>
                  <a:lnTo>
                    <a:pt x="3237814" y="431800"/>
                  </a:lnTo>
                  <a:lnTo>
                    <a:pt x="3205022" y="406400"/>
                  </a:lnTo>
                  <a:lnTo>
                    <a:pt x="3170631" y="368300"/>
                  </a:lnTo>
                  <a:lnTo>
                    <a:pt x="3134957" y="330200"/>
                  </a:lnTo>
                  <a:lnTo>
                    <a:pt x="3098139" y="292100"/>
                  </a:lnTo>
                  <a:lnTo>
                    <a:pt x="3060255" y="266700"/>
                  </a:lnTo>
                  <a:lnTo>
                    <a:pt x="3021330" y="241300"/>
                  </a:lnTo>
                  <a:lnTo>
                    <a:pt x="2981414" y="203200"/>
                  </a:lnTo>
                  <a:lnTo>
                    <a:pt x="2940545" y="177800"/>
                  </a:lnTo>
                  <a:lnTo>
                    <a:pt x="2898775" y="152400"/>
                  </a:lnTo>
                  <a:lnTo>
                    <a:pt x="2856141" y="139700"/>
                  </a:lnTo>
                  <a:lnTo>
                    <a:pt x="2812694" y="114300"/>
                  </a:lnTo>
                  <a:lnTo>
                    <a:pt x="2768473" y="88900"/>
                  </a:lnTo>
                  <a:lnTo>
                    <a:pt x="2489365" y="12700"/>
                  </a:lnTo>
                  <a:lnTo>
                    <a:pt x="2440965" y="12700"/>
                  </a:lnTo>
                  <a:lnTo>
                    <a:pt x="2392146" y="0"/>
                  </a:lnTo>
                  <a:lnTo>
                    <a:pt x="2194661" y="0"/>
                  </a:lnTo>
                  <a:lnTo>
                    <a:pt x="2145842" y="12700"/>
                  </a:lnTo>
                  <a:lnTo>
                    <a:pt x="2097443" y="12700"/>
                  </a:lnTo>
                  <a:lnTo>
                    <a:pt x="1863293" y="76200"/>
                  </a:lnTo>
                  <a:lnTo>
                    <a:pt x="1818335" y="88900"/>
                  </a:lnTo>
                  <a:lnTo>
                    <a:pt x="1774113" y="114300"/>
                  </a:lnTo>
                  <a:lnTo>
                    <a:pt x="1730667" y="139700"/>
                  </a:lnTo>
                  <a:lnTo>
                    <a:pt x="1688033" y="152400"/>
                  </a:lnTo>
                  <a:lnTo>
                    <a:pt x="1646262" y="177800"/>
                  </a:lnTo>
                  <a:lnTo>
                    <a:pt x="1605407" y="203200"/>
                  </a:lnTo>
                  <a:lnTo>
                    <a:pt x="1565478" y="241300"/>
                  </a:lnTo>
                  <a:lnTo>
                    <a:pt x="1526552" y="266700"/>
                  </a:lnTo>
                  <a:lnTo>
                    <a:pt x="1488668" y="292100"/>
                  </a:lnTo>
                  <a:lnTo>
                    <a:pt x="1451864" y="330200"/>
                  </a:lnTo>
                  <a:lnTo>
                    <a:pt x="1416177" y="368300"/>
                  </a:lnTo>
                  <a:lnTo>
                    <a:pt x="1381785" y="406400"/>
                  </a:lnTo>
                  <a:lnTo>
                    <a:pt x="1348994" y="431800"/>
                  </a:lnTo>
                  <a:lnTo>
                    <a:pt x="1317828" y="469900"/>
                  </a:lnTo>
                  <a:lnTo>
                    <a:pt x="1288300" y="508000"/>
                  </a:lnTo>
                  <a:lnTo>
                    <a:pt x="1260424" y="558800"/>
                  </a:lnTo>
                  <a:lnTo>
                    <a:pt x="1234224" y="596900"/>
                  </a:lnTo>
                  <a:lnTo>
                    <a:pt x="1209700" y="635000"/>
                  </a:lnTo>
                  <a:lnTo>
                    <a:pt x="1186891" y="673100"/>
                  </a:lnTo>
                  <a:lnTo>
                    <a:pt x="1165809" y="723900"/>
                  </a:lnTo>
                  <a:lnTo>
                    <a:pt x="1146467" y="762000"/>
                  </a:lnTo>
                  <a:lnTo>
                    <a:pt x="1128890" y="812800"/>
                  </a:lnTo>
                  <a:lnTo>
                    <a:pt x="1113078" y="863600"/>
                  </a:lnTo>
                  <a:lnTo>
                    <a:pt x="1099070" y="901700"/>
                  </a:lnTo>
                  <a:lnTo>
                    <a:pt x="1086866" y="952500"/>
                  </a:lnTo>
                  <a:lnTo>
                    <a:pt x="1076490" y="1003300"/>
                  </a:lnTo>
                  <a:lnTo>
                    <a:pt x="1067968" y="1041400"/>
                  </a:lnTo>
                  <a:lnTo>
                    <a:pt x="1061313" y="1092200"/>
                  </a:lnTo>
                  <a:lnTo>
                    <a:pt x="1056525" y="1143000"/>
                  </a:lnTo>
                  <a:lnTo>
                    <a:pt x="1053642" y="1193800"/>
                  </a:lnTo>
                  <a:lnTo>
                    <a:pt x="1052690" y="1244600"/>
                  </a:lnTo>
                  <a:lnTo>
                    <a:pt x="1053642" y="1295400"/>
                  </a:lnTo>
                  <a:lnTo>
                    <a:pt x="1056525" y="1346200"/>
                  </a:lnTo>
                  <a:lnTo>
                    <a:pt x="1061313" y="1384300"/>
                  </a:lnTo>
                  <a:lnTo>
                    <a:pt x="1067968" y="1435100"/>
                  </a:lnTo>
                  <a:lnTo>
                    <a:pt x="1076490" y="1485900"/>
                  </a:lnTo>
                  <a:lnTo>
                    <a:pt x="1084262" y="1523974"/>
                  </a:lnTo>
                  <a:lnTo>
                    <a:pt x="0" y="2756103"/>
                  </a:lnTo>
                  <a:lnTo>
                    <a:pt x="54127" y="2916859"/>
                  </a:lnTo>
                  <a:lnTo>
                    <a:pt x="357873" y="3819017"/>
                  </a:lnTo>
                  <a:lnTo>
                    <a:pt x="513537" y="3819017"/>
                  </a:lnTo>
                  <a:lnTo>
                    <a:pt x="166585" y="2789072"/>
                  </a:lnTo>
                  <a:lnTo>
                    <a:pt x="1134668" y="1688947"/>
                  </a:lnTo>
                  <a:lnTo>
                    <a:pt x="1146467" y="1714500"/>
                  </a:lnTo>
                  <a:lnTo>
                    <a:pt x="1165809" y="1765300"/>
                  </a:lnTo>
                  <a:lnTo>
                    <a:pt x="1186891" y="1803400"/>
                  </a:lnTo>
                  <a:lnTo>
                    <a:pt x="1209700" y="1841500"/>
                  </a:lnTo>
                  <a:lnTo>
                    <a:pt x="1234224" y="1892300"/>
                  </a:lnTo>
                  <a:lnTo>
                    <a:pt x="1260424" y="1930400"/>
                  </a:lnTo>
                  <a:lnTo>
                    <a:pt x="1288300" y="1968500"/>
                  </a:lnTo>
                  <a:lnTo>
                    <a:pt x="1317828" y="2006600"/>
                  </a:lnTo>
                  <a:lnTo>
                    <a:pt x="1348994" y="2044700"/>
                  </a:lnTo>
                  <a:lnTo>
                    <a:pt x="1381785" y="2082800"/>
                  </a:lnTo>
                  <a:lnTo>
                    <a:pt x="1416177" y="2120900"/>
                  </a:lnTo>
                  <a:lnTo>
                    <a:pt x="1451864" y="2159000"/>
                  </a:lnTo>
                  <a:lnTo>
                    <a:pt x="1488668" y="2184400"/>
                  </a:lnTo>
                  <a:lnTo>
                    <a:pt x="1526552" y="2222500"/>
                  </a:lnTo>
                  <a:lnTo>
                    <a:pt x="1565478" y="2247900"/>
                  </a:lnTo>
                  <a:lnTo>
                    <a:pt x="1605407" y="2273300"/>
                  </a:lnTo>
                  <a:lnTo>
                    <a:pt x="1646262" y="2298700"/>
                  </a:lnTo>
                  <a:lnTo>
                    <a:pt x="1688033" y="2324100"/>
                  </a:lnTo>
                  <a:lnTo>
                    <a:pt x="1730667" y="2349500"/>
                  </a:lnTo>
                  <a:lnTo>
                    <a:pt x="1774113" y="2374900"/>
                  </a:lnTo>
                  <a:lnTo>
                    <a:pt x="1863293" y="2400300"/>
                  </a:lnTo>
                  <a:lnTo>
                    <a:pt x="1886102" y="2413000"/>
                  </a:lnTo>
                  <a:lnTo>
                    <a:pt x="1908924" y="2425700"/>
                  </a:lnTo>
                  <a:lnTo>
                    <a:pt x="2049500" y="2463800"/>
                  </a:lnTo>
                  <a:lnTo>
                    <a:pt x="2097443" y="2463800"/>
                  </a:lnTo>
                  <a:lnTo>
                    <a:pt x="2145842" y="2476500"/>
                  </a:lnTo>
                  <a:lnTo>
                    <a:pt x="2440965" y="2476500"/>
                  </a:lnTo>
                  <a:lnTo>
                    <a:pt x="2489365" y="2463800"/>
                  </a:lnTo>
                  <a:lnTo>
                    <a:pt x="2537307" y="2463800"/>
                  </a:lnTo>
                  <a:lnTo>
                    <a:pt x="2677884" y="2425700"/>
                  </a:lnTo>
                  <a:lnTo>
                    <a:pt x="2723515" y="2400300"/>
                  </a:lnTo>
                  <a:lnTo>
                    <a:pt x="2812694" y="2374900"/>
                  </a:lnTo>
                  <a:lnTo>
                    <a:pt x="2856141" y="2349500"/>
                  </a:lnTo>
                  <a:lnTo>
                    <a:pt x="2898775" y="2324100"/>
                  </a:lnTo>
                  <a:lnTo>
                    <a:pt x="2940545" y="2298700"/>
                  </a:lnTo>
                  <a:lnTo>
                    <a:pt x="2981414" y="2273300"/>
                  </a:lnTo>
                  <a:lnTo>
                    <a:pt x="3021330" y="2247900"/>
                  </a:lnTo>
                  <a:lnTo>
                    <a:pt x="3060255" y="2222500"/>
                  </a:lnTo>
                  <a:lnTo>
                    <a:pt x="3098139" y="2184400"/>
                  </a:lnTo>
                  <a:lnTo>
                    <a:pt x="3134957" y="2159000"/>
                  </a:lnTo>
                  <a:lnTo>
                    <a:pt x="3170631" y="2120900"/>
                  </a:lnTo>
                  <a:lnTo>
                    <a:pt x="3205022" y="2082800"/>
                  </a:lnTo>
                  <a:lnTo>
                    <a:pt x="3237814" y="2044700"/>
                  </a:lnTo>
                  <a:lnTo>
                    <a:pt x="3268980" y="2006600"/>
                  </a:lnTo>
                  <a:lnTo>
                    <a:pt x="3298507" y="1968500"/>
                  </a:lnTo>
                  <a:lnTo>
                    <a:pt x="3326384" y="1930400"/>
                  </a:lnTo>
                  <a:lnTo>
                    <a:pt x="3352596" y="1892300"/>
                  </a:lnTo>
                  <a:lnTo>
                    <a:pt x="3377107" y="1841500"/>
                  </a:lnTo>
                  <a:lnTo>
                    <a:pt x="3399917" y="1803400"/>
                  </a:lnTo>
                  <a:lnTo>
                    <a:pt x="3420999" y="1765300"/>
                  </a:lnTo>
                  <a:lnTo>
                    <a:pt x="3440341" y="1714500"/>
                  </a:lnTo>
                  <a:lnTo>
                    <a:pt x="3457918" y="1676400"/>
                  </a:lnTo>
                  <a:lnTo>
                    <a:pt x="3473729" y="1625600"/>
                  </a:lnTo>
                  <a:lnTo>
                    <a:pt x="3487737" y="1574800"/>
                  </a:lnTo>
                  <a:lnTo>
                    <a:pt x="3499942" y="1536700"/>
                  </a:lnTo>
                  <a:lnTo>
                    <a:pt x="3510318" y="1485900"/>
                  </a:lnTo>
                  <a:lnTo>
                    <a:pt x="3517201" y="1444828"/>
                  </a:lnTo>
                  <a:lnTo>
                    <a:pt x="3908260" y="1522895"/>
                  </a:lnTo>
                  <a:lnTo>
                    <a:pt x="4616196" y="3627069"/>
                  </a:lnTo>
                  <a:lnTo>
                    <a:pt x="3772890" y="3627069"/>
                  </a:lnTo>
                  <a:lnTo>
                    <a:pt x="3772890" y="3769944"/>
                  </a:lnTo>
                  <a:lnTo>
                    <a:pt x="4558335" y="3769944"/>
                  </a:lnTo>
                  <a:lnTo>
                    <a:pt x="4515155" y="3819017"/>
                  </a:lnTo>
                  <a:lnTo>
                    <a:pt x="4708791" y="3819017"/>
                  </a:lnTo>
                  <a:lnTo>
                    <a:pt x="4751971" y="3769944"/>
                  </a:lnTo>
                  <a:lnTo>
                    <a:pt x="5387949" y="3769944"/>
                  </a:lnTo>
                  <a:lnTo>
                    <a:pt x="5387949" y="36270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2"/>
            <a:ext cx="7210425" cy="10287000"/>
          </a:xfrm>
          <a:custGeom>
            <a:avLst/>
            <a:gdLst/>
            <a:ahLst/>
            <a:cxnLst/>
            <a:rect l="l" t="t" r="r" b="b"/>
            <a:pathLst>
              <a:path w="7210425" h="10287000">
                <a:moveTo>
                  <a:pt x="0" y="0"/>
                </a:moveTo>
                <a:lnTo>
                  <a:pt x="7210424" y="0"/>
                </a:lnTo>
                <a:lnTo>
                  <a:pt x="7210424" y="10286996"/>
                </a:lnTo>
                <a:lnTo>
                  <a:pt x="0" y="10286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126673" y="132300"/>
            <a:ext cx="1931035" cy="1085850"/>
            <a:chOff x="16126673" y="132300"/>
            <a:chExt cx="1931035" cy="1085850"/>
          </a:xfrm>
        </p:grpSpPr>
        <p:sp>
          <p:nvSpPr>
            <p:cNvPr id="10" name="object 10"/>
            <p:cNvSpPr/>
            <p:nvPr/>
          </p:nvSpPr>
          <p:spPr>
            <a:xfrm>
              <a:off x="17113225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41"/>
                  </a:moveTo>
                  <a:lnTo>
                    <a:pt x="617550" y="51104"/>
                  </a:lnTo>
                  <a:lnTo>
                    <a:pt x="606564" y="26555"/>
                  </a:lnTo>
                  <a:lnTo>
                    <a:pt x="587603" y="8953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48"/>
                  </a:lnTo>
                  <a:lnTo>
                    <a:pt x="393928" y="49199"/>
                  </a:lnTo>
                  <a:lnTo>
                    <a:pt x="349516" y="68199"/>
                  </a:lnTo>
                  <a:lnTo>
                    <a:pt x="302501" y="90500"/>
                  </a:lnTo>
                  <a:lnTo>
                    <a:pt x="253314" y="116344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59994"/>
                  </a:lnTo>
                  <a:lnTo>
                    <a:pt x="37223" y="264718"/>
                  </a:lnTo>
                  <a:lnTo>
                    <a:pt x="22517" y="276275"/>
                  </a:lnTo>
                  <a:lnTo>
                    <a:pt x="7531" y="290728"/>
                  </a:lnTo>
                  <a:lnTo>
                    <a:pt x="0" y="304152"/>
                  </a:lnTo>
                  <a:lnTo>
                    <a:pt x="279" y="305943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24"/>
                  </a:lnTo>
                  <a:lnTo>
                    <a:pt x="181991" y="267817"/>
                  </a:lnTo>
                  <a:lnTo>
                    <a:pt x="361315" y="197332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41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13"/>
                  </a:lnTo>
                  <a:lnTo>
                    <a:pt x="916863" y="200113"/>
                  </a:lnTo>
                  <a:lnTo>
                    <a:pt x="886167" y="179451"/>
                  </a:lnTo>
                  <a:lnTo>
                    <a:pt x="848512" y="172300"/>
                  </a:lnTo>
                  <a:lnTo>
                    <a:pt x="819150" y="173101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496"/>
                  </a:lnTo>
                  <a:lnTo>
                    <a:pt x="625805" y="191681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27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86"/>
                  </a:lnTo>
                  <a:lnTo>
                    <a:pt x="197650" y="310311"/>
                  </a:lnTo>
                  <a:lnTo>
                    <a:pt x="137528" y="336156"/>
                  </a:lnTo>
                  <a:lnTo>
                    <a:pt x="76504" y="364959"/>
                  </a:lnTo>
                  <a:lnTo>
                    <a:pt x="65709" y="369290"/>
                  </a:lnTo>
                  <a:lnTo>
                    <a:pt x="15684" y="395401"/>
                  </a:lnTo>
                  <a:lnTo>
                    <a:pt x="50" y="442036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696"/>
                  </a:lnTo>
                  <a:lnTo>
                    <a:pt x="888682" y="353517"/>
                  </a:lnTo>
                  <a:lnTo>
                    <a:pt x="917333" y="333463"/>
                  </a:lnTo>
                  <a:lnTo>
                    <a:pt x="936790" y="304330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26663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36"/>
                  </a:moveTo>
                  <a:lnTo>
                    <a:pt x="928700" y="395401"/>
                  </a:lnTo>
                  <a:lnTo>
                    <a:pt x="878674" y="369290"/>
                  </a:lnTo>
                  <a:lnTo>
                    <a:pt x="867867" y="364959"/>
                  </a:lnTo>
                  <a:lnTo>
                    <a:pt x="806856" y="336156"/>
                  </a:lnTo>
                  <a:lnTo>
                    <a:pt x="746721" y="310311"/>
                  </a:lnTo>
                  <a:lnTo>
                    <a:pt x="687654" y="287286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27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81"/>
                  </a:lnTo>
                  <a:lnTo>
                    <a:pt x="274281" y="185496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01"/>
                  </a:lnTo>
                  <a:lnTo>
                    <a:pt x="95859" y="172300"/>
                  </a:lnTo>
                  <a:lnTo>
                    <a:pt x="58204" y="179451"/>
                  </a:lnTo>
                  <a:lnTo>
                    <a:pt x="27508" y="200113"/>
                  </a:lnTo>
                  <a:lnTo>
                    <a:pt x="7035" y="231013"/>
                  </a:lnTo>
                  <a:lnTo>
                    <a:pt x="0" y="268884"/>
                  </a:lnTo>
                  <a:lnTo>
                    <a:pt x="7581" y="304330"/>
                  </a:lnTo>
                  <a:lnTo>
                    <a:pt x="27038" y="333463"/>
                  </a:lnTo>
                  <a:lnTo>
                    <a:pt x="55689" y="353517"/>
                  </a:lnTo>
                  <a:lnTo>
                    <a:pt x="90817" y="361696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36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28"/>
                  </a:lnTo>
                  <a:lnTo>
                    <a:pt x="921854" y="276275"/>
                  </a:lnTo>
                  <a:lnTo>
                    <a:pt x="907148" y="264718"/>
                  </a:lnTo>
                  <a:lnTo>
                    <a:pt x="900518" y="259994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44"/>
                  </a:lnTo>
                  <a:lnTo>
                    <a:pt x="641870" y="90500"/>
                  </a:lnTo>
                  <a:lnTo>
                    <a:pt x="594855" y="68199"/>
                  </a:lnTo>
                  <a:lnTo>
                    <a:pt x="550443" y="49199"/>
                  </a:lnTo>
                  <a:lnTo>
                    <a:pt x="509079" y="33248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53"/>
                  </a:lnTo>
                  <a:lnTo>
                    <a:pt x="337807" y="26555"/>
                  </a:lnTo>
                  <a:lnTo>
                    <a:pt x="326834" y="51104"/>
                  </a:lnTo>
                  <a:lnTo>
                    <a:pt x="326174" y="76441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32"/>
                  </a:lnTo>
                  <a:lnTo>
                    <a:pt x="762381" y="267817"/>
                  </a:lnTo>
                  <a:lnTo>
                    <a:pt x="887450" y="323024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43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93210" y="132300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93054" y="424141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176304" y="1380247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66413" y="911995"/>
            <a:ext cx="4211955" cy="8340725"/>
            <a:chOff x="1366413" y="911995"/>
            <a:chExt cx="4211955" cy="8340725"/>
          </a:xfrm>
        </p:grpSpPr>
        <p:sp>
          <p:nvSpPr>
            <p:cNvPr id="16" name="object 16"/>
            <p:cNvSpPr/>
            <p:nvPr/>
          </p:nvSpPr>
          <p:spPr>
            <a:xfrm>
              <a:off x="1452162" y="952868"/>
              <a:ext cx="4040504" cy="8258809"/>
            </a:xfrm>
            <a:custGeom>
              <a:avLst/>
              <a:gdLst/>
              <a:ahLst/>
              <a:cxnLst/>
              <a:rect l="l" t="t" r="r" b="b"/>
              <a:pathLst>
                <a:path w="4040504" h="8258809">
                  <a:moveTo>
                    <a:pt x="3470816" y="8258428"/>
                  </a:moveTo>
                  <a:lnTo>
                    <a:pt x="569622" y="8258428"/>
                  </a:lnTo>
                  <a:lnTo>
                    <a:pt x="520498" y="8256333"/>
                  </a:lnTo>
                  <a:lnTo>
                    <a:pt x="472529" y="8250165"/>
                  </a:lnTo>
                  <a:lnTo>
                    <a:pt x="425888" y="8240094"/>
                  </a:lnTo>
                  <a:lnTo>
                    <a:pt x="380745" y="8226292"/>
                  </a:lnTo>
                  <a:lnTo>
                    <a:pt x="337272" y="8208930"/>
                  </a:lnTo>
                  <a:lnTo>
                    <a:pt x="295640" y="8188181"/>
                  </a:lnTo>
                  <a:lnTo>
                    <a:pt x="256021" y="8164216"/>
                  </a:lnTo>
                  <a:lnTo>
                    <a:pt x="218587" y="8137206"/>
                  </a:lnTo>
                  <a:lnTo>
                    <a:pt x="183507" y="8107324"/>
                  </a:lnTo>
                  <a:lnTo>
                    <a:pt x="150956" y="8074740"/>
                  </a:lnTo>
                  <a:lnTo>
                    <a:pt x="121102" y="8039626"/>
                  </a:lnTo>
                  <a:lnTo>
                    <a:pt x="94119" y="8002155"/>
                  </a:lnTo>
                  <a:lnTo>
                    <a:pt x="70177" y="7962497"/>
                  </a:lnTo>
                  <a:lnTo>
                    <a:pt x="49448" y="7920824"/>
                  </a:lnTo>
                  <a:lnTo>
                    <a:pt x="32104" y="7877309"/>
                  </a:lnTo>
                  <a:lnTo>
                    <a:pt x="18315" y="7832121"/>
                  </a:lnTo>
                  <a:lnTo>
                    <a:pt x="8254" y="7785434"/>
                  </a:lnTo>
                  <a:lnTo>
                    <a:pt x="2092" y="7737419"/>
                  </a:lnTo>
                  <a:lnTo>
                    <a:pt x="0" y="7688247"/>
                  </a:lnTo>
                  <a:lnTo>
                    <a:pt x="0" y="570180"/>
                  </a:lnTo>
                  <a:lnTo>
                    <a:pt x="2092" y="521008"/>
                  </a:lnTo>
                  <a:lnTo>
                    <a:pt x="8254" y="472993"/>
                  </a:lnTo>
                  <a:lnTo>
                    <a:pt x="18316" y="426306"/>
                  </a:lnTo>
                  <a:lnTo>
                    <a:pt x="32104" y="381119"/>
                  </a:lnTo>
                  <a:lnTo>
                    <a:pt x="49448" y="337603"/>
                  </a:lnTo>
                  <a:lnTo>
                    <a:pt x="70177" y="295930"/>
                  </a:lnTo>
                  <a:lnTo>
                    <a:pt x="94119" y="256272"/>
                  </a:lnTo>
                  <a:lnTo>
                    <a:pt x="121102" y="218801"/>
                  </a:lnTo>
                  <a:lnTo>
                    <a:pt x="150956" y="183687"/>
                  </a:lnTo>
                  <a:lnTo>
                    <a:pt x="183508" y="151104"/>
                  </a:lnTo>
                  <a:lnTo>
                    <a:pt x="218587" y="121221"/>
                  </a:lnTo>
                  <a:lnTo>
                    <a:pt x="256021" y="94211"/>
                  </a:lnTo>
                  <a:lnTo>
                    <a:pt x="295640" y="70246"/>
                  </a:lnTo>
                  <a:lnTo>
                    <a:pt x="337272" y="49497"/>
                  </a:lnTo>
                  <a:lnTo>
                    <a:pt x="380745" y="32135"/>
                  </a:lnTo>
                  <a:lnTo>
                    <a:pt x="425889" y="18333"/>
                  </a:lnTo>
                  <a:lnTo>
                    <a:pt x="472530" y="8262"/>
                  </a:lnTo>
                  <a:lnTo>
                    <a:pt x="520501" y="2094"/>
                  </a:lnTo>
                  <a:lnTo>
                    <a:pt x="569622" y="0"/>
                  </a:lnTo>
                  <a:lnTo>
                    <a:pt x="3470818" y="0"/>
                  </a:lnTo>
                  <a:lnTo>
                    <a:pt x="3519940" y="2094"/>
                  </a:lnTo>
                  <a:lnTo>
                    <a:pt x="3567908" y="8262"/>
                  </a:lnTo>
                  <a:lnTo>
                    <a:pt x="3614550" y="18333"/>
                  </a:lnTo>
                  <a:lnTo>
                    <a:pt x="3659693" y="32136"/>
                  </a:lnTo>
                  <a:lnTo>
                    <a:pt x="3703166" y="49497"/>
                  </a:lnTo>
                  <a:lnTo>
                    <a:pt x="3744797" y="70246"/>
                  </a:lnTo>
                  <a:lnTo>
                    <a:pt x="3784416" y="94211"/>
                  </a:lnTo>
                  <a:lnTo>
                    <a:pt x="3821851" y="121221"/>
                  </a:lnTo>
                  <a:lnTo>
                    <a:pt x="3856930" y="151104"/>
                  </a:lnTo>
                  <a:lnTo>
                    <a:pt x="3889482" y="183688"/>
                  </a:lnTo>
                  <a:lnTo>
                    <a:pt x="3912275" y="210497"/>
                  </a:lnTo>
                  <a:lnTo>
                    <a:pt x="549205" y="210497"/>
                  </a:lnTo>
                  <a:lnTo>
                    <a:pt x="503548" y="213580"/>
                  </a:lnTo>
                  <a:lnTo>
                    <a:pt x="459741" y="222560"/>
                  </a:lnTo>
                  <a:lnTo>
                    <a:pt x="418188" y="237032"/>
                  </a:lnTo>
                  <a:lnTo>
                    <a:pt x="379294" y="256593"/>
                  </a:lnTo>
                  <a:lnTo>
                    <a:pt x="343462" y="280836"/>
                  </a:lnTo>
                  <a:lnTo>
                    <a:pt x="311097" y="309359"/>
                  </a:lnTo>
                  <a:lnTo>
                    <a:pt x="282602" y="341756"/>
                  </a:lnTo>
                  <a:lnTo>
                    <a:pt x="258382" y="377623"/>
                  </a:lnTo>
                  <a:lnTo>
                    <a:pt x="238841" y="416555"/>
                  </a:lnTo>
                  <a:lnTo>
                    <a:pt x="224383" y="458149"/>
                  </a:lnTo>
                  <a:lnTo>
                    <a:pt x="215412" y="501999"/>
                  </a:lnTo>
                  <a:lnTo>
                    <a:pt x="212332" y="547701"/>
                  </a:lnTo>
                  <a:lnTo>
                    <a:pt x="212332" y="7720946"/>
                  </a:lnTo>
                  <a:lnTo>
                    <a:pt x="215412" y="7766648"/>
                  </a:lnTo>
                  <a:lnTo>
                    <a:pt x="224383" y="7810498"/>
                  </a:lnTo>
                  <a:lnTo>
                    <a:pt x="238841" y="7852092"/>
                  </a:lnTo>
                  <a:lnTo>
                    <a:pt x="258382" y="7891024"/>
                  </a:lnTo>
                  <a:lnTo>
                    <a:pt x="282602" y="7926891"/>
                  </a:lnTo>
                  <a:lnTo>
                    <a:pt x="311097" y="7959288"/>
                  </a:lnTo>
                  <a:lnTo>
                    <a:pt x="343462" y="7987810"/>
                  </a:lnTo>
                  <a:lnTo>
                    <a:pt x="379294" y="8012054"/>
                  </a:lnTo>
                  <a:lnTo>
                    <a:pt x="418188" y="8031614"/>
                  </a:lnTo>
                  <a:lnTo>
                    <a:pt x="459741" y="8046087"/>
                  </a:lnTo>
                  <a:lnTo>
                    <a:pt x="503548" y="8055067"/>
                  </a:lnTo>
                  <a:lnTo>
                    <a:pt x="549205" y="8058150"/>
                  </a:lnTo>
                  <a:lnTo>
                    <a:pt x="3903586" y="8058150"/>
                  </a:lnTo>
                  <a:lnTo>
                    <a:pt x="3889482" y="8074740"/>
                  </a:lnTo>
                  <a:lnTo>
                    <a:pt x="3856930" y="8107324"/>
                  </a:lnTo>
                  <a:lnTo>
                    <a:pt x="3821851" y="8137206"/>
                  </a:lnTo>
                  <a:lnTo>
                    <a:pt x="3784416" y="8164216"/>
                  </a:lnTo>
                  <a:lnTo>
                    <a:pt x="3744797" y="8188181"/>
                  </a:lnTo>
                  <a:lnTo>
                    <a:pt x="3703165" y="8208930"/>
                  </a:lnTo>
                  <a:lnTo>
                    <a:pt x="3659692" y="8226292"/>
                  </a:lnTo>
                  <a:lnTo>
                    <a:pt x="3614549" y="8240094"/>
                  </a:lnTo>
                  <a:lnTo>
                    <a:pt x="3567908" y="8250165"/>
                  </a:lnTo>
                  <a:lnTo>
                    <a:pt x="3519940" y="8256333"/>
                  </a:lnTo>
                  <a:lnTo>
                    <a:pt x="3470816" y="8258428"/>
                  </a:lnTo>
                  <a:close/>
                </a:path>
                <a:path w="4040504" h="8258809">
                  <a:moveTo>
                    <a:pt x="2866485" y="492522"/>
                  </a:moveTo>
                  <a:lnTo>
                    <a:pt x="1178035" y="492522"/>
                  </a:lnTo>
                  <a:lnTo>
                    <a:pt x="1127816" y="485681"/>
                  </a:lnTo>
                  <a:lnTo>
                    <a:pt x="1082531" y="466408"/>
                  </a:lnTo>
                  <a:lnTo>
                    <a:pt x="1044052" y="436577"/>
                  </a:lnTo>
                  <a:lnTo>
                    <a:pt x="1014249" y="398059"/>
                  </a:lnTo>
                  <a:lnTo>
                    <a:pt x="994995" y="352730"/>
                  </a:lnTo>
                  <a:lnTo>
                    <a:pt x="988161" y="302461"/>
                  </a:lnTo>
                  <a:lnTo>
                    <a:pt x="988161" y="210497"/>
                  </a:lnTo>
                  <a:lnTo>
                    <a:pt x="3056359" y="210497"/>
                  </a:lnTo>
                  <a:lnTo>
                    <a:pt x="3056359" y="261588"/>
                  </a:lnTo>
                  <a:lnTo>
                    <a:pt x="2505112" y="261588"/>
                  </a:lnTo>
                  <a:lnTo>
                    <a:pt x="2485940" y="265548"/>
                  </a:lnTo>
                  <a:lnTo>
                    <a:pt x="2469638" y="276404"/>
                  </a:lnTo>
                  <a:lnTo>
                    <a:pt x="2468568" y="277937"/>
                  </a:lnTo>
                  <a:lnTo>
                    <a:pt x="1751741" y="277937"/>
                  </a:lnTo>
                  <a:lnTo>
                    <a:pt x="1738566" y="280492"/>
                  </a:lnTo>
                  <a:lnTo>
                    <a:pt x="1727496" y="287645"/>
                  </a:lnTo>
                  <a:lnTo>
                    <a:pt x="1719872" y="298629"/>
                  </a:lnTo>
                  <a:lnTo>
                    <a:pt x="1717033" y="312679"/>
                  </a:lnTo>
                  <a:lnTo>
                    <a:pt x="1719872" y="326730"/>
                  </a:lnTo>
                  <a:lnTo>
                    <a:pt x="1727496" y="337714"/>
                  </a:lnTo>
                  <a:lnTo>
                    <a:pt x="1738566" y="344867"/>
                  </a:lnTo>
                  <a:lnTo>
                    <a:pt x="1751741" y="347422"/>
                  </a:lnTo>
                  <a:lnTo>
                    <a:pt x="2467848" y="347422"/>
                  </a:lnTo>
                  <a:lnTo>
                    <a:pt x="2468873" y="348954"/>
                  </a:lnTo>
                  <a:lnTo>
                    <a:pt x="2485078" y="359811"/>
                  </a:lnTo>
                  <a:lnTo>
                    <a:pt x="2505112" y="363771"/>
                  </a:lnTo>
                  <a:lnTo>
                    <a:pt x="3044836" y="363771"/>
                  </a:lnTo>
                  <a:lnTo>
                    <a:pt x="3030271" y="398059"/>
                  </a:lnTo>
                  <a:lnTo>
                    <a:pt x="3000469" y="436577"/>
                  </a:lnTo>
                  <a:lnTo>
                    <a:pt x="2961989" y="466408"/>
                  </a:lnTo>
                  <a:lnTo>
                    <a:pt x="2916704" y="485681"/>
                  </a:lnTo>
                  <a:lnTo>
                    <a:pt x="2866485" y="492522"/>
                  </a:lnTo>
                  <a:close/>
                </a:path>
                <a:path w="4040504" h="8258809">
                  <a:moveTo>
                    <a:pt x="3903586" y="8058150"/>
                  </a:moveTo>
                  <a:lnTo>
                    <a:pt x="3495315" y="8058150"/>
                  </a:lnTo>
                  <a:lnTo>
                    <a:pt x="3540973" y="8055067"/>
                  </a:lnTo>
                  <a:lnTo>
                    <a:pt x="3584780" y="8046087"/>
                  </a:lnTo>
                  <a:lnTo>
                    <a:pt x="3626332" y="8031614"/>
                  </a:lnTo>
                  <a:lnTo>
                    <a:pt x="3665227" y="8012054"/>
                  </a:lnTo>
                  <a:lnTo>
                    <a:pt x="3701058" y="7987810"/>
                  </a:lnTo>
                  <a:lnTo>
                    <a:pt x="3733424" y="7959288"/>
                  </a:lnTo>
                  <a:lnTo>
                    <a:pt x="3761918" y="7926891"/>
                  </a:lnTo>
                  <a:lnTo>
                    <a:pt x="3786138" y="7891024"/>
                  </a:lnTo>
                  <a:lnTo>
                    <a:pt x="3805679" y="7852092"/>
                  </a:lnTo>
                  <a:lnTo>
                    <a:pt x="3820137" y="7810498"/>
                  </a:lnTo>
                  <a:lnTo>
                    <a:pt x="3829109" y="7766648"/>
                  </a:lnTo>
                  <a:lnTo>
                    <a:pt x="3832189" y="7720946"/>
                  </a:lnTo>
                  <a:lnTo>
                    <a:pt x="3830147" y="7720946"/>
                  </a:lnTo>
                  <a:lnTo>
                    <a:pt x="3830147" y="547701"/>
                  </a:lnTo>
                  <a:lnTo>
                    <a:pt x="3827067" y="501999"/>
                  </a:lnTo>
                  <a:lnTo>
                    <a:pt x="3818096" y="458149"/>
                  </a:lnTo>
                  <a:lnTo>
                    <a:pt x="3803637" y="416555"/>
                  </a:lnTo>
                  <a:lnTo>
                    <a:pt x="3784096" y="377623"/>
                  </a:lnTo>
                  <a:lnTo>
                    <a:pt x="3759877" y="341756"/>
                  </a:lnTo>
                  <a:lnTo>
                    <a:pt x="3731382" y="309359"/>
                  </a:lnTo>
                  <a:lnTo>
                    <a:pt x="3699017" y="280836"/>
                  </a:lnTo>
                  <a:lnTo>
                    <a:pt x="3663185" y="256593"/>
                  </a:lnTo>
                  <a:lnTo>
                    <a:pt x="3624291" y="237032"/>
                  </a:lnTo>
                  <a:lnTo>
                    <a:pt x="3582738" y="222560"/>
                  </a:lnTo>
                  <a:lnTo>
                    <a:pt x="3538931" y="213580"/>
                  </a:lnTo>
                  <a:lnTo>
                    <a:pt x="3493274" y="210497"/>
                  </a:lnTo>
                  <a:lnTo>
                    <a:pt x="3912275" y="210497"/>
                  </a:lnTo>
                  <a:lnTo>
                    <a:pt x="3946318" y="256272"/>
                  </a:lnTo>
                  <a:lnTo>
                    <a:pt x="3970260" y="295930"/>
                  </a:lnTo>
                  <a:lnTo>
                    <a:pt x="3991033" y="337714"/>
                  </a:lnTo>
                  <a:lnTo>
                    <a:pt x="4008333" y="381119"/>
                  </a:lnTo>
                  <a:lnTo>
                    <a:pt x="4022122" y="426306"/>
                  </a:lnTo>
                  <a:lnTo>
                    <a:pt x="4032183" y="472993"/>
                  </a:lnTo>
                  <a:lnTo>
                    <a:pt x="4038345" y="521008"/>
                  </a:lnTo>
                  <a:lnTo>
                    <a:pt x="4040438" y="570180"/>
                  </a:lnTo>
                  <a:lnTo>
                    <a:pt x="4040438" y="7688247"/>
                  </a:lnTo>
                  <a:lnTo>
                    <a:pt x="4038345" y="7737419"/>
                  </a:lnTo>
                  <a:lnTo>
                    <a:pt x="4032183" y="7785434"/>
                  </a:lnTo>
                  <a:lnTo>
                    <a:pt x="4022122" y="7832121"/>
                  </a:lnTo>
                  <a:lnTo>
                    <a:pt x="4008333" y="7877309"/>
                  </a:lnTo>
                  <a:lnTo>
                    <a:pt x="3990989" y="7920824"/>
                  </a:lnTo>
                  <a:lnTo>
                    <a:pt x="3970260" y="7962497"/>
                  </a:lnTo>
                  <a:lnTo>
                    <a:pt x="3946318" y="8002155"/>
                  </a:lnTo>
                  <a:lnTo>
                    <a:pt x="3919335" y="8039626"/>
                  </a:lnTo>
                  <a:lnTo>
                    <a:pt x="3903586" y="8058150"/>
                  </a:lnTo>
                  <a:close/>
                </a:path>
                <a:path w="4040504" h="8258809">
                  <a:moveTo>
                    <a:pt x="3044836" y="363771"/>
                  </a:moveTo>
                  <a:lnTo>
                    <a:pt x="2505112" y="363771"/>
                  </a:lnTo>
                  <a:lnTo>
                    <a:pt x="2525146" y="359811"/>
                  </a:lnTo>
                  <a:lnTo>
                    <a:pt x="2541351" y="348954"/>
                  </a:lnTo>
                  <a:lnTo>
                    <a:pt x="2552198" y="332733"/>
                  </a:lnTo>
                  <a:lnTo>
                    <a:pt x="2556153" y="312679"/>
                  </a:lnTo>
                  <a:lnTo>
                    <a:pt x="2552198" y="292626"/>
                  </a:lnTo>
                  <a:lnTo>
                    <a:pt x="2541351" y="276404"/>
                  </a:lnTo>
                  <a:lnTo>
                    <a:pt x="2525146" y="265548"/>
                  </a:lnTo>
                  <a:lnTo>
                    <a:pt x="2505112" y="261588"/>
                  </a:lnTo>
                  <a:lnTo>
                    <a:pt x="3056359" y="261588"/>
                  </a:lnTo>
                  <a:lnTo>
                    <a:pt x="3056359" y="302461"/>
                  </a:lnTo>
                  <a:lnTo>
                    <a:pt x="3049525" y="352730"/>
                  </a:lnTo>
                  <a:lnTo>
                    <a:pt x="3044836" y="363771"/>
                  </a:lnTo>
                  <a:close/>
                </a:path>
                <a:path w="4040504" h="8258809">
                  <a:moveTo>
                    <a:pt x="2467848" y="347422"/>
                  </a:moveTo>
                  <a:lnTo>
                    <a:pt x="2241738" y="347422"/>
                  </a:lnTo>
                  <a:lnTo>
                    <a:pt x="2254913" y="344867"/>
                  </a:lnTo>
                  <a:lnTo>
                    <a:pt x="2265983" y="337714"/>
                  </a:lnTo>
                  <a:lnTo>
                    <a:pt x="2273607" y="326730"/>
                  </a:lnTo>
                  <a:lnTo>
                    <a:pt x="2276446" y="312679"/>
                  </a:lnTo>
                  <a:lnTo>
                    <a:pt x="2273607" y="298629"/>
                  </a:lnTo>
                  <a:lnTo>
                    <a:pt x="2265983" y="287645"/>
                  </a:lnTo>
                  <a:lnTo>
                    <a:pt x="2254913" y="280492"/>
                  </a:lnTo>
                  <a:lnTo>
                    <a:pt x="2241738" y="277937"/>
                  </a:lnTo>
                  <a:lnTo>
                    <a:pt x="2468568" y="277937"/>
                  </a:lnTo>
                  <a:lnTo>
                    <a:pt x="2458313" y="292626"/>
                  </a:lnTo>
                  <a:lnTo>
                    <a:pt x="2454071" y="312679"/>
                  </a:lnTo>
                  <a:lnTo>
                    <a:pt x="2458026" y="332733"/>
                  </a:lnTo>
                  <a:lnTo>
                    <a:pt x="2467848" y="3474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4901" y="1163488"/>
              <a:ext cx="3623140" cy="785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9195" y="1230805"/>
              <a:ext cx="559435" cy="69850"/>
            </a:xfrm>
            <a:custGeom>
              <a:avLst/>
              <a:gdLst/>
              <a:ahLst/>
              <a:cxnLst/>
              <a:rect l="l" t="t" r="r" b="b"/>
              <a:pathLst>
                <a:path w="559435" h="69850">
                  <a:moveTo>
                    <a:pt x="524705" y="69484"/>
                  </a:moveTo>
                  <a:lnTo>
                    <a:pt x="34708" y="69484"/>
                  </a:lnTo>
                  <a:lnTo>
                    <a:pt x="21533" y="66929"/>
                  </a:lnTo>
                  <a:lnTo>
                    <a:pt x="10463" y="59777"/>
                  </a:lnTo>
                  <a:lnTo>
                    <a:pt x="2839" y="48792"/>
                  </a:lnTo>
                  <a:lnTo>
                    <a:pt x="0" y="34742"/>
                  </a:lnTo>
                  <a:lnTo>
                    <a:pt x="2839" y="20692"/>
                  </a:lnTo>
                  <a:lnTo>
                    <a:pt x="10463" y="9707"/>
                  </a:lnTo>
                  <a:lnTo>
                    <a:pt x="21533" y="2554"/>
                  </a:lnTo>
                  <a:lnTo>
                    <a:pt x="34708" y="0"/>
                  </a:lnTo>
                  <a:lnTo>
                    <a:pt x="524705" y="0"/>
                  </a:lnTo>
                  <a:lnTo>
                    <a:pt x="537880" y="2554"/>
                  </a:lnTo>
                  <a:lnTo>
                    <a:pt x="548950" y="9707"/>
                  </a:lnTo>
                  <a:lnTo>
                    <a:pt x="556574" y="20692"/>
                  </a:lnTo>
                  <a:lnTo>
                    <a:pt x="559413" y="34742"/>
                  </a:lnTo>
                  <a:lnTo>
                    <a:pt x="556574" y="48792"/>
                  </a:lnTo>
                  <a:lnTo>
                    <a:pt x="548950" y="59777"/>
                  </a:lnTo>
                  <a:lnTo>
                    <a:pt x="537880" y="66929"/>
                  </a:lnTo>
                  <a:lnTo>
                    <a:pt x="524705" y="6948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198" y="1214454"/>
              <a:ext cx="102153" cy="1021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6405" y="2015578"/>
              <a:ext cx="4211955" cy="1974214"/>
            </a:xfrm>
            <a:custGeom>
              <a:avLst/>
              <a:gdLst/>
              <a:ahLst/>
              <a:cxnLst/>
              <a:rect l="l" t="t" r="r" b="b"/>
              <a:pathLst>
                <a:path w="4211955" h="1974214">
                  <a:moveTo>
                    <a:pt x="44919" y="1352905"/>
                  </a:moveTo>
                  <a:lnTo>
                    <a:pt x="27559" y="1356474"/>
                  </a:lnTo>
                  <a:lnTo>
                    <a:pt x="13271" y="1366189"/>
                  </a:lnTo>
                  <a:lnTo>
                    <a:pt x="3568" y="1380490"/>
                  </a:lnTo>
                  <a:lnTo>
                    <a:pt x="0" y="1397863"/>
                  </a:lnTo>
                  <a:lnTo>
                    <a:pt x="0" y="1929218"/>
                  </a:lnTo>
                  <a:lnTo>
                    <a:pt x="3568" y="1946579"/>
                  </a:lnTo>
                  <a:lnTo>
                    <a:pt x="13271" y="1960892"/>
                  </a:lnTo>
                  <a:lnTo>
                    <a:pt x="27559" y="1970595"/>
                  </a:lnTo>
                  <a:lnTo>
                    <a:pt x="44919" y="1974176"/>
                  </a:lnTo>
                  <a:lnTo>
                    <a:pt x="44919" y="1352905"/>
                  </a:lnTo>
                  <a:close/>
                </a:path>
                <a:path w="4211955" h="1974214">
                  <a:moveTo>
                    <a:pt x="44919" y="598792"/>
                  </a:moveTo>
                  <a:lnTo>
                    <a:pt x="27559" y="602043"/>
                  </a:lnTo>
                  <a:lnTo>
                    <a:pt x="13271" y="611047"/>
                  </a:lnTo>
                  <a:lnTo>
                    <a:pt x="3568" y="624662"/>
                  </a:lnTo>
                  <a:lnTo>
                    <a:pt x="0" y="641705"/>
                  </a:lnTo>
                  <a:lnTo>
                    <a:pt x="0" y="1173060"/>
                  </a:lnTo>
                  <a:lnTo>
                    <a:pt x="3568" y="1190434"/>
                  </a:lnTo>
                  <a:lnTo>
                    <a:pt x="13271" y="1204734"/>
                  </a:lnTo>
                  <a:lnTo>
                    <a:pt x="27559" y="1214437"/>
                  </a:lnTo>
                  <a:lnTo>
                    <a:pt x="44919" y="1218018"/>
                  </a:lnTo>
                  <a:lnTo>
                    <a:pt x="44919" y="598792"/>
                  </a:lnTo>
                  <a:close/>
                </a:path>
                <a:path w="4211955" h="1974214">
                  <a:moveTo>
                    <a:pt x="44919" y="0"/>
                  </a:moveTo>
                  <a:lnTo>
                    <a:pt x="27559" y="3251"/>
                  </a:lnTo>
                  <a:lnTo>
                    <a:pt x="13271" y="12255"/>
                  </a:lnTo>
                  <a:lnTo>
                    <a:pt x="3568" y="25869"/>
                  </a:lnTo>
                  <a:lnTo>
                    <a:pt x="0" y="42913"/>
                  </a:lnTo>
                  <a:lnTo>
                    <a:pt x="0" y="298373"/>
                  </a:lnTo>
                  <a:lnTo>
                    <a:pt x="3568" y="315747"/>
                  </a:lnTo>
                  <a:lnTo>
                    <a:pt x="13271" y="330047"/>
                  </a:lnTo>
                  <a:lnTo>
                    <a:pt x="27559" y="339763"/>
                  </a:lnTo>
                  <a:lnTo>
                    <a:pt x="44919" y="343331"/>
                  </a:lnTo>
                  <a:lnTo>
                    <a:pt x="44919" y="0"/>
                  </a:lnTo>
                  <a:close/>
                </a:path>
                <a:path w="4211955" h="1974214">
                  <a:moveTo>
                    <a:pt x="4211942" y="848118"/>
                  </a:moveTo>
                  <a:lnTo>
                    <a:pt x="4208361" y="830745"/>
                  </a:lnTo>
                  <a:lnTo>
                    <a:pt x="4198670" y="816444"/>
                  </a:lnTo>
                  <a:lnTo>
                    <a:pt x="4184370" y="806729"/>
                  </a:lnTo>
                  <a:lnTo>
                    <a:pt x="4167022" y="803160"/>
                  </a:lnTo>
                  <a:lnTo>
                    <a:pt x="4167022" y="1798421"/>
                  </a:lnTo>
                  <a:lnTo>
                    <a:pt x="4184370" y="1794840"/>
                  </a:lnTo>
                  <a:lnTo>
                    <a:pt x="4198670" y="1785137"/>
                  </a:lnTo>
                  <a:lnTo>
                    <a:pt x="4208361" y="1770824"/>
                  </a:lnTo>
                  <a:lnTo>
                    <a:pt x="4211942" y="1753463"/>
                  </a:lnTo>
                  <a:lnTo>
                    <a:pt x="4211942" y="848118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1329" y="911995"/>
              <a:ext cx="4122420" cy="8340725"/>
            </a:xfrm>
            <a:custGeom>
              <a:avLst/>
              <a:gdLst/>
              <a:ahLst/>
              <a:cxnLst/>
              <a:rect l="l" t="t" r="r" b="b"/>
              <a:pathLst>
                <a:path w="4122420" h="8340725">
                  <a:moveTo>
                    <a:pt x="3511649" y="8340174"/>
                  </a:moveTo>
                  <a:lnTo>
                    <a:pt x="610455" y="8340174"/>
                  </a:lnTo>
                  <a:lnTo>
                    <a:pt x="562783" y="8338334"/>
                  </a:lnTo>
                  <a:lnTo>
                    <a:pt x="516109" y="8332904"/>
                  </a:lnTo>
                  <a:lnTo>
                    <a:pt x="470569" y="8324021"/>
                  </a:lnTo>
                  <a:lnTo>
                    <a:pt x="426298" y="8311822"/>
                  </a:lnTo>
                  <a:lnTo>
                    <a:pt x="383433" y="8296442"/>
                  </a:lnTo>
                  <a:lnTo>
                    <a:pt x="342111" y="8278018"/>
                  </a:lnTo>
                  <a:lnTo>
                    <a:pt x="302467" y="8256687"/>
                  </a:lnTo>
                  <a:lnTo>
                    <a:pt x="264638" y="8232584"/>
                  </a:lnTo>
                  <a:lnTo>
                    <a:pt x="228760" y="8205847"/>
                  </a:lnTo>
                  <a:lnTo>
                    <a:pt x="194970" y="8176611"/>
                  </a:lnTo>
                  <a:lnTo>
                    <a:pt x="163403" y="8145013"/>
                  </a:lnTo>
                  <a:lnTo>
                    <a:pt x="134195" y="8111189"/>
                  </a:lnTo>
                  <a:lnTo>
                    <a:pt x="107484" y="8075276"/>
                  </a:lnTo>
                  <a:lnTo>
                    <a:pt x="83405" y="8037410"/>
                  </a:lnTo>
                  <a:lnTo>
                    <a:pt x="62094" y="7997727"/>
                  </a:lnTo>
                  <a:lnTo>
                    <a:pt x="43689" y="7956364"/>
                  </a:lnTo>
                  <a:lnTo>
                    <a:pt x="28324" y="7913457"/>
                  </a:lnTo>
                  <a:lnTo>
                    <a:pt x="16136" y="7869143"/>
                  </a:lnTo>
                  <a:lnTo>
                    <a:pt x="7262" y="7823558"/>
                  </a:lnTo>
                  <a:lnTo>
                    <a:pt x="1838" y="7776838"/>
                  </a:lnTo>
                  <a:lnTo>
                    <a:pt x="78" y="7731164"/>
                  </a:lnTo>
                  <a:lnTo>
                    <a:pt x="0" y="611054"/>
                  </a:lnTo>
                  <a:lnTo>
                    <a:pt x="765" y="580111"/>
                  </a:lnTo>
                  <a:lnTo>
                    <a:pt x="6890" y="518227"/>
                  </a:lnTo>
                  <a:lnTo>
                    <a:pt x="15344" y="473426"/>
                  </a:lnTo>
                  <a:lnTo>
                    <a:pt x="26541" y="429168"/>
                  </a:lnTo>
                  <a:lnTo>
                    <a:pt x="42364" y="387273"/>
                  </a:lnTo>
                  <a:lnTo>
                    <a:pt x="61249" y="345378"/>
                  </a:lnTo>
                  <a:lnTo>
                    <a:pt x="82208" y="306868"/>
                  </a:lnTo>
                  <a:lnTo>
                    <a:pt x="105400" y="269763"/>
                  </a:lnTo>
                  <a:lnTo>
                    <a:pt x="135451" y="227229"/>
                  </a:lnTo>
                  <a:lnTo>
                    <a:pt x="164417" y="193509"/>
                  </a:lnTo>
                  <a:lnTo>
                    <a:pt x="190384" y="168282"/>
                  </a:lnTo>
                  <a:lnTo>
                    <a:pt x="211821" y="148484"/>
                  </a:lnTo>
                  <a:lnTo>
                    <a:pt x="263074" y="108353"/>
                  </a:lnTo>
                  <a:lnTo>
                    <a:pt x="306407" y="81043"/>
                  </a:lnTo>
                  <a:lnTo>
                    <a:pt x="352277" y="57278"/>
                  </a:lnTo>
                  <a:lnTo>
                    <a:pt x="400419" y="37296"/>
                  </a:lnTo>
                  <a:lnTo>
                    <a:pt x="450572" y="21338"/>
                  </a:lnTo>
                  <a:lnTo>
                    <a:pt x="502470" y="9643"/>
                  </a:lnTo>
                  <a:lnTo>
                    <a:pt x="555852" y="2450"/>
                  </a:lnTo>
                  <a:lnTo>
                    <a:pt x="610455" y="0"/>
                  </a:lnTo>
                  <a:lnTo>
                    <a:pt x="3513690" y="0"/>
                  </a:lnTo>
                  <a:lnTo>
                    <a:pt x="3568209" y="2366"/>
                  </a:lnTo>
                  <a:lnTo>
                    <a:pt x="3621388" y="9356"/>
                  </a:lnTo>
                  <a:lnTo>
                    <a:pt x="3673035" y="20799"/>
                  </a:lnTo>
                  <a:lnTo>
                    <a:pt x="3722960" y="36530"/>
                  </a:lnTo>
                  <a:lnTo>
                    <a:pt x="3733464" y="40873"/>
                  </a:lnTo>
                  <a:lnTo>
                    <a:pt x="610455" y="40873"/>
                  </a:lnTo>
                  <a:lnTo>
                    <a:pt x="563761" y="42764"/>
                  </a:lnTo>
                  <a:lnTo>
                    <a:pt x="518103" y="48342"/>
                  </a:lnTo>
                  <a:lnTo>
                    <a:pt x="473626" y="57461"/>
                  </a:lnTo>
                  <a:lnTo>
                    <a:pt x="430479" y="69974"/>
                  </a:lnTo>
                  <a:lnTo>
                    <a:pt x="388808" y="85737"/>
                  </a:lnTo>
                  <a:lnTo>
                    <a:pt x="348760" y="104604"/>
                  </a:lnTo>
                  <a:lnTo>
                    <a:pt x="310482" y="126429"/>
                  </a:lnTo>
                  <a:lnTo>
                    <a:pt x="274121" y="151067"/>
                  </a:lnTo>
                  <a:lnTo>
                    <a:pt x="239824" y="178371"/>
                  </a:lnTo>
                  <a:lnTo>
                    <a:pt x="207738" y="208197"/>
                  </a:lnTo>
                  <a:lnTo>
                    <a:pt x="178011" y="240399"/>
                  </a:lnTo>
                  <a:lnTo>
                    <a:pt x="150788" y="274831"/>
                  </a:lnTo>
                  <a:lnTo>
                    <a:pt x="126218" y="311347"/>
                  </a:lnTo>
                  <a:lnTo>
                    <a:pt x="104447" y="349802"/>
                  </a:lnTo>
                  <a:lnTo>
                    <a:pt x="85622" y="390051"/>
                  </a:lnTo>
                  <a:lnTo>
                    <a:pt x="69890" y="431947"/>
                  </a:lnTo>
                  <a:lnTo>
                    <a:pt x="57398" y="475346"/>
                  </a:lnTo>
                  <a:lnTo>
                    <a:pt x="48293" y="520101"/>
                  </a:lnTo>
                  <a:lnTo>
                    <a:pt x="42723" y="566066"/>
                  </a:lnTo>
                  <a:lnTo>
                    <a:pt x="40915" y="611054"/>
                  </a:lnTo>
                  <a:lnTo>
                    <a:pt x="40833" y="7731164"/>
                  </a:lnTo>
                  <a:lnTo>
                    <a:pt x="42925" y="7780336"/>
                  </a:lnTo>
                  <a:lnTo>
                    <a:pt x="49088" y="7828351"/>
                  </a:lnTo>
                  <a:lnTo>
                    <a:pt x="59149" y="7875038"/>
                  </a:lnTo>
                  <a:lnTo>
                    <a:pt x="72937" y="7920225"/>
                  </a:lnTo>
                  <a:lnTo>
                    <a:pt x="90282" y="7963741"/>
                  </a:lnTo>
                  <a:lnTo>
                    <a:pt x="111011" y="8005414"/>
                  </a:lnTo>
                  <a:lnTo>
                    <a:pt x="134952" y="8045072"/>
                  </a:lnTo>
                  <a:lnTo>
                    <a:pt x="161936" y="8082543"/>
                  </a:lnTo>
                  <a:lnTo>
                    <a:pt x="191789" y="8117657"/>
                  </a:lnTo>
                  <a:lnTo>
                    <a:pt x="224341" y="8150240"/>
                  </a:lnTo>
                  <a:lnTo>
                    <a:pt x="259420" y="8180123"/>
                  </a:lnTo>
                  <a:lnTo>
                    <a:pt x="296855" y="8207133"/>
                  </a:lnTo>
                  <a:lnTo>
                    <a:pt x="336474" y="8231098"/>
                  </a:lnTo>
                  <a:lnTo>
                    <a:pt x="378105" y="8251847"/>
                  </a:lnTo>
                  <a:lnTo>
                    <a:pt x="421579" y="8269209"/>
                  </a:lnTo>
                  <a:lnTo>
                    <a:pt x="466721" y="8283011"/>
                  </a:lnTo>
                  <a:lnTo>
                    <a:pt x="513363" y="8293082"/>
                  </a:lnTo>
                  <a:lnTo>
                    <a:pt x="561331" y="8299250"/>
                  </a:lnTo>
                  <a:lnTo>
                    <a:pt x="610455" y="8301345"/>
                  </a:lnTo>
                  <a:lnTo>
                    <a:pt x="3725007" y="8301345"/>
                  </a:lnTo>
                  <a:lnTo>
                    <a:pt x="3695806" y="8311822"/>
                  </a:lnTo>
                  <a:lnTo>
                    <a:pt x="3651535" y="8324021"/>
                  </a:lnTo>
                  <a:lnTo>
                    <a:pt x="3605995" y="8332904"/>
                  </a:lnTo>
                  <a:lnTo>
                    <a:pt x="3559320" y="8338334"/>
                  </a:lnTo>
                  <a:lnTo>
                    <a:pt x="3511649" y="8340174"/>
                  </a:lnTo>
                  <a:close/>
                </a:path>
                <a:path w="4122420" h="8340725">
                  <a:moveTo>
                    <a:pt x="3725007" y="8301345"/>
                  </a:moveTo>
                  <a:lnTo>
                    <a:pt x="3511649" y="8301345"/>
                  </a:lnTo>
                  <a:lnTo>
                    <a:pt x="3560773" y="8299250"/>
                  </a:lnTo>
                  <a:lnTo>
                    <a:pt x="3608741" y="8293082"/>
                  </a:lnTo>
                  <a:lnTo>
                    <a:pt x="3655383" y="8283011"/>
                  </a:lnTo>
                  <a:lnTo>
                    <a:pt x="3700526" y="8269209"/>
                  </a:lnTo>
                  <a:lnTo>
                    <a:pt x="3743999" y="8251847"/>
                  </a:lnTo>
                  <a:lnTo>
                    <a:pt x="3785631" y="8231098"/>
                  </a:lnTo>
                  <a:lnTo>
                    <a:pt x="3825249" y="8207133"/>
                  </a:lnTo>
                  <a:lnTo>
                    <a:pt x="3862684" y="8180123"/>
                  </a:lnTo>
                  <a:lnTo>
                    <a:pt x="3897763" y="8150240"/>
                  </a:lnTo>
                  <a:lnTo>
                    <a:pt x="3930315" y="8117657"/>
                  </a:lnTo>
                  <a:lnTo>
                    <a:pt x="3960168" y="8082543"/>
                  </a:lnTo>
                  <a:lnTo>
                    <a:pt x="3987152" y="8045072"/>
                  </a:lnTo>
                  <a:lnTo>
                    <a:pt x="4011094" y="8005414"/>
                  </a:lnTo>
                  <a:lnTo>
                    <a:pt x="4031822" y="7963741"/>
                  </a:lnTo>
                  <a:lnTo>
                    <a:pt x="4049167" y="7920225"/>
                  </a:lnTo>
                  <a:lnTo>
                    <a:pt x="4062955" y="7875038"/>
                  </a:lnTo>
                  <a:lnTo>
                    <a:pt x="4073017" y="7828351"/>
                  </a:lnTo>
                  <a:lnTo>
                    <a:pt x="4079179" y="7780336"/>
                  </a:lnTo>
                  <a:lnTo>
                    <a:pt x="4081271" y="7731164"/>
                  </a:lnTo>
                  <a:lnTo>
                    <a:pt x="4081271" y="611054"/>
                  </a:lnTo>
                  <a:lnTo>
                    <a:pt x="4079179" y="561882"/>
                  </a:lnTo>
                  <a:lnTo>
                    <a:pt x="4073017" y="513866"/>
                  </a:lnTo>
                  <a:lnTo>
                    <a:pt x="4062955" y="467179"/>
                  </a:lnTo>
                  <a:lnTo>
                    <a:pt x="4049167" y="421992"/>
                  </a:lnTo>
                  <a:lnTo>
                    <a:pt x="4031822" y="378476"/>
                  </a:lnTo>
                  <a:lnTo>
                    <a:pt x="4011094" y="336803"/>
                  </a:lnTo>
                  <a:lnTo>
                    <a:pt x="3987152" y="297146"/>
                  </a:lnTo>
                  <a:lnTo>
                    <a:pt x="3960168" y="259674"/>
                  </a:lnTo>
                  <a:lnTo>
                    <a:pt x="3930315" y="224561"/>
                  </a:lnTo>
                  <a:lnTo>
                    <a:pt x="3897763" y="191977"/>
                  </a:lnTo>
                  <a:lnTo>
                    <a:pt x="3862684" y="162094"/>
                  </a:lnTo>
                  <a:lnTo>
                    <a:pt x="3825249" y="135085"/>
                  </a:lnTo>
                  <a:lnTo>
                    <a:pt x="3785631" y="111119"/>
                  </a:lnTo>
                  <a:lnTo>
                    <a:pt x="3743999" y="90370"/>
                  </a:lnTo>
                  <a:lnTo>
                    <a:pt x="3700526" y="73009"/>
                  </a:lnTo>
                  <a:lnTo>
                    <a:pt x="3655383" y="59207"/>
                  </a:lnTo>
                  <a:lnTo>
                    <a:pt x="3608741" y="49135"/>
                  </a:lnTo>
                  <a:lnTo>
                    <a:pt x="3560773" y="42967"/>
                  </a:lnTo>
                  <a:lnTo>
                    <a:pt x="3511649" y="40873"/>
                  </a:lnTo>
                  <a:lnTo>
                    <a:pt x="3733464" y="40873"/>
                  </a:lnTo>
                  <a:lnTo>
                    <a:pt x="3770971" y="56380"/>
                  </a:lnTo>
                  <a:lnTo>
                    <a:pt x="3816876" y="80181"/>
                  </a:lnTo>
                  <a:lnTo>
                    <a:pt x="3860485" y="107767"/>
                  </a:lnTo>
                  <a:lnTo>
                    <a:pt x="3901605" y="138968"/>
                  </a:lnTo>
                  <a:lnTo>
                    <a:pt x="3933761" y="167420"/>
                  </a:lnTo>
                  <a:lnTo>
                    <a:pt x="3973829" y="210752"/>
                  </a:lnTo>
                  <a:lnTo>
                    <a:pt x="4001646" y="245239"/>
                  </a:lnTo>
                  <a:lnTo>
                    <a:pt x="4026625" y="282025"/>
                  </a:lnTo>
                  <a:lnTo>
                    <a:pt x="4049370" y="319066"/>
                  </a:lnTo>
                  <a:lnTo>
                    <a:pt x="4072020" y="365655"/>
                  </a:lnTo>
                  <a:lnTo>
                    <a:pt x="4088736" y="407742"/>
                  </a:lnTo>
                  <a:lnTo>
                    <a:pt x="4103474" y="458801"/>
                  </a:lnTo>
                  <a:lnTo>
                    <a:pt x="4115214" y="517939"/>
                  </a:lnTo>
                  <a:lnTo>
                    <a:pt x="4121339" y="579249"/>
                  </a:lnTo>
                  <a:lnTo>
                    <a:pt x="4122104" y="611054"/>
                  </a:lnTo>
                  <a:lnTo>
                    <a:pt x="4122104" y="1906734"/>
                  </a:lnTo>
                  <a:lnTo>
                    <a:pt x="4122025" y="7731164"/>
                  </a:lnTo>
                  <a:lnTo>
                    <a:pt x="4120266" y="7776838"/>
                  </a:lnTo>
                  <a:lnTo>
                    <a:pt x="4114841" y="7823558"/>
                  </a:lnTo>
                  <a:lnTo>
                    <a:pt x="4105967" y="7869143"/>
                  </a:lnTo>
                  <a:lnTo>
                    <a:pt x="4093780" y="7913457"/>
                  </a:lnTo>
                  <a:lnTo>
                    <a:pt x="4078415" y="7956364"/>
                  </a:lnTo>
                  <a:lnTo>
                    <a:pt x="4060009" y="7997727"/>
                  </a:lnTo>
                  <a:lnTo>
                    <a:pt x="4038699" y="8037410"/>
                  </a:lnTo>
                  <a:lnTo>
                    <a:pt x="4014620" y="8075276"/>
                  </a:lnTo>
                  <a:lnTo>
                    <a:pt x="3987908" y="8111189"/>
                  </a:lnTo>
                  <a:lnTo>
                    <a:pt x="3958701" y="8145013"/>
                  </a:lnTo>
                  <a:lnTo>
                    <a:pt x="3927134" y="8176611"/>
                  </a:lnTo>
                  <a:lnTo>
                    <a:pt x="3893343" y="8205847"/>
                  </a:lnTo>
                  <a:lnTo>
                    <a:pt x="3857465" y="8232584"/>
                  </a:lnTo>
                  <a:lnTo>
                    <a:pt x="3819636" y="8256687"/>
                  </a:lnTo>
                  <a:lnTo>
                    <a:pt x="3779993" y="8278018"/>
                  </a:lnTo>
                  <a:lnTo>
                    <a:pt x="3738670" y="8296442"/>
                  </a:lnTo>
                  <a:lnTo>
                    <a:pt x="3725007" y="8301345"/>
                  </a:lnTo>
                  <a:close/>
                </a:path>
                <a:path w="4122420" h="8340725">
                  <a:moveTo>
                    <a:pt x="4122104" y="1906734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6729" y="3110800"/>
              <a:ext cx="1019175" cy="509905"/>
            </a:xfrm>
            <a:custGeom>
              <a:avLst/>
              <a:gdLst/>
              <a:ahLst/>
              <a:cxnLst/>
              <a:rect l="l" t="t" r="r" b="b"/>
              <a:pathLst>
                <a:path w="1019175" h="509904">
                  <a:moveTo>
                    <a:pt x="666978" y="82473"/>
                  </a:moveTo>
                  <a:lnTo>
                    <a:pt x="666267" y="55143"/>
                  </a:lnTo>
                  <a:lnTo>
                    <a:pt x="654418" y="28651"/>
                  </a:lnTo>
                  <a:lnTo>
                    <a:pt x="633945" y="9664"/>
                  </a:lnTo>
                  <a:lnTo>
                    <a:pt x="607809" y="0"/>
                  </a:lnTo>
                  <a:lnTo>
                    <a:pt x="578954" y="1473"/>
                  </a:lnTo>
                  <a:lnTo>
                    <a:pt x="516890" y="19634"/>
                  </a:lnTo>
                  <a:lnTo>
                    <a:pt x="480225" y="32067"/>
                  </a:lnTo>
                  <a:lnTo>
                    <a:pt x="440270" y="46990"/>
                  </a:lnTo>
                  <a:lnTo>
                    <a:pt x="397421" y="64617"/>
                  </a:lnTo>
                  <a:lnTo>
                    <a:pt x="352044" y="85153"/>
                  </a:lnTo>
                  <a:lnTo>
                    <a:pt x="304507" y="108788"/>
                  </a:lnTo>
                  <a:lnTo>
                    <a:pt x="255168" y="135724"/>
                  </a:lnTo>
                  <a:lnTo>
                    <a:pt x="204406" y="166166"/>
                  </a:lnTo>
                  <a:lnTo>
                    <a:pt x="152603" y="200317"/>
                  </a:lnTo>
                  <a:lnTo>
                    <a:pt x="100101" y="238366"/>
                  </a:lnTo>
                  <a:lnTo>
                    <a:pt x="47294" y="280517"/>
                  </a:lnTo>
                  <a:lnTo>
                    <a:pt x="40144" y="285623"/>
                  </a:lnTo>
                  <a:lnTo>
                    <a:pt x="24295" y="298081"/>
                  </a:lnTo>
                  <a:lnTo>
                    <a:pt x="8115" y="313677"/>
                  </a:lnTo>
                  <a:lnTo>
                    <a:pt x="0" y="328155"/>
                  </a:lnTo>
                  <a:lnTo>
                    <a:pt x="292" y="330098"/>
                  </a:lnTo>
                  <a:lnTo>
                    <a:pt x="1676" y="337032"/>
                  </a:lnTo>
                  <a:lnTo>
                    <a:pt x="4902" y="350647"/>
                  </a:lnTo>
                  <a:lnTo>
                    <a:pt x="10731" y="372605"/>
                  </a:lnTo>
                  <a:lnTo>
                    <a:pt x="61417" y="348538"/>
                  </a:lnTo>
                  <a:lnTo>
                    <a:pt x="196342" y="288963"/>
                  </a:lnTo>
                  <a:lnTo>
                    <a:pt x="389813" y="212915"/>
                  </a:lnTo>
                  <a:lnTo>
                    <a:pt x="616115" y="139382"/>
                  </a:lnTo>
                  <a:lnTo>
                    <a:pt x="640410" y="127101"/>
                  </a:lnTo>
                  <a:lnTo>
                    <a:pt x="657860" y="107302"/>
                  </a:lnTo>
                  <a:lnTo>
                    <a:pt x="666978" y="82473"/>
                  </a:lnTo>
                  <a:close/>
                </a:path>
                <a:path w="1019175" h="509904">
                  <a:moveTo>
                    <a:pt x="1018882" y="290106"/>
                  </a:moveTo>
                  <a:lnTo>
                    <a:pt x="1011288" y="249250"/>
                  </a:lnTo>
                  <a:lnTo>
                    <a:pt x="989190" y="215912"/>
                  </a:lnTo>
                  <a:lnTo>
                    <a:pt x="956081" y="193624"/>
                  </a:lnTo>
                  <a:lnTo>
                    <a:pt x="915454" y="185902"/>
                  </a:lnTo>
                  <a:lnTo>
                    <a:pt x="885736" y="186702"/>
                  </a:lnTo>
                  <a:lnTo>
                    <a:pt x="816864" y="190576"/>
                  </a:lnTo>
                  <a:lnTo>
                    <a:pt x="778027" y="193954"/>
                  </a:lnTo>
                  <a:lnTo>
                    <a:pt x="736473" y="198475"/>
                  </a:lnTo>
                  <a:lnTo>
                    <a:pt x="692353" y="204279"/>
                  </a:lnTo>
                  <a:lnTo>
                    <a:pt x="645820" y="211518"/>
                  </a:lnTo>
                  <a:lnTo>
                    <a:pt x="597027" y="220319"/>
                  </a:lnTo>
                  <a:lnTo>
                    <a:pt x="546150" y="230847"/>
                  </a:lnTo>
                  <a:lnTo>
                    <a:pt x="493331" y="243230"/>
                  </a:lnTo>
                  <a:lnTo>
                    <a:pt x="438721" y="257606"/>
                  </a:lnTo>
                  <a:lnTo>
                    <a:pt x="382498" y="274116"/>
                  </a:lnTo>
                  <a:lnTo>
                    <a:pt x="324815" y="292912"/>
                  </a:lnTo>
                  <a:lnTo>
                    <a:pt x="265811" y="314134"/>
                  </a:lnTo>
                  <a:lnTo>
                    <a:pt x="205663" y="337934"/>
                  </a:lnTo>
                  <a:lnTo>
                    <a:pt x="144526" y="364426"/>
                  </a:lnTo>
                  <a:lnTo>
                    <a:pt x="82537" y="393776"/>
                  </a:lnTo>
                  <a:lnTo>
                    <a:pt x="70878" y="398449"/>
                  </a:lnTo>
                  <a:lnTo>
                    <a:pt x="16916" y="426618"/>
                  </a:lnTo>
                  <a:lnTo>
                    <a:pt x="38" y="476935"/>
                  </a:lnTo>
                  <a:lnTo>
                    <a:pt x="774" y="509447"/>
                  </a:lnTo>
                  <a:lnTo>
                    <a:pt x="79336" y="493141"/>
                  </a:lnTo>
                  <a:lnTo>
                    <a:pt x="286956" y="456031"/>
                  </a:lnTo>
                  <a:lnTo>
                    <a:pt x="581507" y="415836"/>
                  </a:lnTo>
                  <a:lnTo>
                    <a:pt x="920877" y="390245"/>
                  </a:lnTo>
                  <a:lnTo>
                    <a:pt x="958786" y="381419"/>
                  </a:lnTo>
                  <a:lnTo>
                    <a:pt x="989698" y="359791"/>
                  </a:lnTo>
                  <a:lnTo>
                    <a:pt x="1010691" y="328358"/>
                  </a:lnTo>
                  <a:lnTo>
                    <a:pt x="1018882" y="290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2329" y="3110800"/>
              <a:ext cx="1019175" cy="509905"/>
            </a:xfrm>
            <a:custGeom>
              <a:avLst/>
              <a:gdLst/>
              <a:ahLst/>
              <a:cxnLst/>
              <a:rect l="l" t="t" r="r" b="b"/>
              <a:pathLst>
                <a:path w="1019175" h="509904">
                  <a:moveTo>
                    <a:pt x="1018832" y="476935"/>
                  </a:moveTo>
                  <a:lnTo>
                    <a:pt x="1001966" y="426618"/>
                  </a:lnTo>
                  <a:lnTo>
                    <a:pt x="947991" y="398449"/>
                  </a:lnTo>
                  <a:lnTo>
                    <a:pt x="936345" y="393776"/>
                  </a:lnTo>
                  <a:lnTo>
                    <a:pt x="874356" y="364426"/>
                  </a:lnTo>
                  <a:lnTo>
                    <a:pt x="813206" y="337934"/>
                  </a:lnTo>
                  <a:lnTo>
                    <a:pt x="753059" y="314134"/>
                  </a:lnTo>
                  <a:lnTo>
                    <a:pt x="694055" y="292912"/>
                  </a:lnTo>
                  <a:lnTo>
                    <a:pt x="636371" y="274116"/>
                  </a:lnTo>
                  <a:lnTo>
                    <a:pt x="580148" y="257606"/>
                  </a:lnTo>
                  <a:lnTo>
                    <a:pt x="525538" y="243230"/>
                  </a:lnTo>
                  <a:lnTo>
                    <a:pt x="472719" y="230847"/>
                  </a:lnTo>
                  <a:lnTo>
                    <a:pt x="421843" y="220319"/>
                  </a:lnTo>
                  <a:lnTo>
                    <a:pt x="373049" y="211518"/>
                  </a:lnTo>
                  <a:lnTo>
                    <a:pt x="326517" y="204279"/>
                  </a:lnTo>
                  <a:lnTo>
                    <a:pt x="282397" y="198475"/>
                  </a:lnTo>
                  <a:lnTo>
                    <a:pt x="240830" y="193954"/>
                  </a:lnTo>
                  <a:lnTo>
                    <a:pt x="202006" y="190576"/>
                  </a:lnTo>
                  <a:lnTo>
                    <a:pt x="133134" y="186702"/>
                  </a:lnTo>
                  <a:lnTo>
                    <a:pt x="103416" y="185902"/>
                  </a:lnTo>
                  <a:lnTo>
                    <a:pt x="62788" y="193624"/>
                  </a:lnTo>
                  <a:lnTo>
                    <a:pt x="29679" y="215912"/>
                  </a:lnTo>
                  <a:lnTo>
                    <a:pt x="7581" y="249250"/>
                  </a:lnTo>
                  <a:lnTo>
                    <a:pt x="0" y="290106"/>
                  </a:lnTo>
                  <a:lnTo>
                    <a:pt x="8178" y="328358"/>
                  </a:lnTo>
                  <a:lnTo>
                    <a:pt x="29171" y="359791"/>
                  </a:lnTo>
                  <a:lnTo>
                    <a:pt x="60083" y="381419"/>
                  </a:lnTo>
                  <a:lnTo>
                    <a:pt x="97980" y="390245"/>
                  </a:lnTo>
                  <a:lnTo>
                    <a:pt x="437362" y="415836"/>
                  </a:lnTo>
                  <a:lnTo>
                    <a:pt x="731913" y="456031"/>
                  </a:lnTo>
                  <a:lnTo>
                    <a:pt x="939533" y="493141"/>
                  </a:lnTo>
                  <a:lnTo>
                    <a:pt x="1018108" y="509447"/>
                  </a:lnTo>
                  <a:lnTo>
                    <a:pt x="1018832" y="476935"/>
                  </a:lnTo>
                  <a:close/>
                </a:path>
                <a:path w="1019175" h="509904">
                  <a:moveTo>
                    <a:pt x="1018870" y="328155"/>
                  </a:moveTo>
                  <a:lnTo>
                    <a:pt x="1010754" y="313677"/>
                  </a:lnTo>
                  <a:lnTo>
                    <a:pt x="994575" y="298081"/>
                  </a:lnTo>
                  <a:lnTo>
                    <a:pt x="978712" y="285623"/>
                  </a:lnTo>
                  <a:lnTo>
                    <a:pt x="971562" y="280517"/>
                  </a:lnTo>
                  <a:lnTo>
                    <a:pt x="918756" y="238366"/>
                  </a:lnTo>
                  <a:lnTo>
                    <a:pt x="866267" y="200317"/>
                  </a:lnTo>
                  <a:lnTo>
                    <a:pt x="814463" y="166166"/>
                  </a:lnTo>
                  <a:lnTo>
                    <a:pt x="763701" y="135724"/>
                  </a:lnTo>
                  <a:lnTo>
                    <a:pt x="714375" y="108788"/>
                  </a:lnTo>
                  <a:lnTo>
                    <a:pt x="666826" y="85153"/>
                  </a:lnTo>
                  <a:lnTo>
                    <a:pt x="621449" y="64617"/>
                  </a:lnTo>
                  <a:lnTo>
                    <a:pt x="578599" y="46990"/>
                  </a:lnTo>
                  <a:lnTo>
                    <a:pt x="538657" y="32067"/>
                  </a:lnTo>
                  <a:lnTo>
                    <a:pt x="501980" y="19634"/>
                  </a:lnTo>
                  <a:lnTo>
                    <a:pt x="439915" y="1473"/>
                  </a:lnTo>
                  <a:lnTo>
                    <a:pt x="411060" y="0"/>
                  </a:lnTo>
                  <a:lnTo>
                    <a:pt x="384924" y="9664"/>
                  </a:lnTo>
                  <a:lnTo>
                    <a:pt x="364451" y="28651"/>
                  </a:lnTo>
                  <a:lnTo>
                    <a:pt x="352615" y="55143"/>
                  </a:lnTo>
                  <a:lnTo>
                    <a:pt x="351904" y="82473"/>
                  </a:lnTo>
                  <a:lnTo>
                    <a:pt x="361010" y="107302"/>
                  </a:lnTo>
                  <a:lnTo>
                    <a:pt x="378460" y="127101"/>
                  </a:lnTo>
                  <a:lnTo>
                    <a:pt x="402755" y="139382"/>
                  </a:lnTo>
                  <a:lnTo>
                    <a:pt x="629056" y="212915"/>
                  </a:lnTo>
                  <a:lnTo>
                    <a:pt x="822528" y="288963"/>
                  </a:lnTo>
                  <a:lnTo>
                    <a:pt x="957465" y="348538"/>
                  </a:lnTo>
                  <a:lnTo>
                    <a:pt x="1008151" y="372605"/>
                  </a:lnTo>
                  <a:lnTo>
                    <a:pt x="1013968" y="350647"/>
                  </a:lnTo>
                  <a:lnTo>
                    <a:pt x="1017193" y="337032"/>
                  </a:lnTo>
                  <a:lnTo>
                    <a:pt x="1018578" y="330098"/>
                  </a:lnTo>
                  <a:lnTo>
                    <a:pt x="1018870" y="328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5749" y="2448736"/>
              <a:ext cx="1061720" cy="669925"/>
            </a:xfrm>
            <a:custGeom>
              <a:avLst/>
              <a:gdLst/>
              <a:ahLst/>
              <a:cxnLst/>
              <a:rect l="l" t="t" r="r" b="b"/>
              <a:pathLst>
                <a:path w="1061720" h="669925">
                  <a:moveTo>
                    <a:pt x="539213" y="669678"/>
                  </a:moveTo>
                  <a:lnTo>
                    <a:pt x="289803" y="639063"/>
                  </a:lnTo>
                  <a:lnTo>
                    <a:pt x="289777" y="635437"/>
                  </a:lnTo>
                  <a:lnTo>
                    <a:pt x="288098" y="635437"/>
                  </a:lnTo>
                  <a:lnTo>
                    <a:pt x="288721" y="483732"/>
                  </a:lnTo>
                  <a:lnTo>
                    <a:pt x="33231" y="347289"/>
                  </a:lnTo>
                  <a:lnTo>
                    <a:pt x="32162" y="346643"/>
                  </a:lnTo>
                  <a:lnTo>
                    <a:pt x="31618" y="421526"/>
                  </a:lnTo>
                  <a:lnTo>
                    <a:pt x="40334" y="423688"/>
                  </a:lnTo>
                  <a:lnTo>
                    <a:pt x="46545" y="429305"/>
                  </a:lnTo>
                  <a:lnTo>
                    <a:pt x="45397" y="587728"/>
                  </a:lnTo>
                  <a:lnTo>
                    <a:pt x="22593" y="602666"/>
                  </a:lnTo>
                  <a:lnTo>
                    <a:pt x="13764" y="601415"/>
                  </a:lnTo>
                  <a:lnTo>
                    <a:pt x="6569" y="598122"/>
                  </a:lnTo>
                  <a:lnTo>
                    <a:pt x="1739" y="593282"/>
                  </a:lnTo>
                  <a:lnTo>
                    <a:pt x="0" y="587392"/>
                  </a:lnTo>
                  <a:lnTo>
                    <a:pt x="1147" y="428989"/>
                  </a:lnTo>
                  <a:lnTo>
                    <a:pt x="7430" y="423451"/>
                  </a:lnTo>
                  <a:lnTo>
                    <a:pt x="16186" y="421427"/>
                  </a:lnTo>
                  <a:lnTo>
                    <a:pt x="16887" y="323879"/>
                  </a:lnTo>
                  <a:lnTo>
                    <a:pt x="529959" y="1450"/>
                  </a:lnTo>
                  <a:lnTo>
                    <a:pt x="535691" y="0"/>
                  </a:lnTo>
                  <a:lnTo>
                    <a:pt x="547122" y="65"/>
                  </a:lnTo>
                  <a:lnTo>
                    <a:pt x="552828" y="1621"/>
                  </a:lnTo>
                  <a:lnTo>
                    <a:pt x="1045785" y="297621"/>
                  </a:lnTo>
                  <a:lnTo>
                    <a:pt x="1057985" y="310495"/>
                  </a:lnTo>
                  <a:lnTo>
                    <a:pt x="1061668" y="326836"/>
                  </a:lnTo>
                  <a:lnTo>
                    <a:pt x="1056949" y="342905"/>
                  </a:lnTo>
                  <a:lnTo>
                    <a:pt x="1043942" y="354962"/>
                  </a:lnTo>
                  <a:lnTo>
                    <a:pt x="787567" y="487127"/>
                  </a:lnTo>
                  <a:lnTo>
                    <a:pt x="788150" y="635437"/>
                  </a:lnTo>
                  <a:lnTo>
                    <a:pt x="786472" y="635675"/>
                  </a:lnTo>
                  <a:lnTo>
                    <a:pt x="786458" y="639063"/>
                  </a:lnTo>
                  <a:lnTo>
                    <a:pt x="762933" y="638898"/>
                  </a:lnTo>
                  <a:lnTo>
                    <a:pt x="539213" y="66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4962" y="2763617"/>
              <a:ext cx="248920" cy="354965"/>
            </a:xfrm>
            <a:custGeom>
              <a:avLst/>
              <a:gdLst/>
              <a:ahLst/>
              <a:cxnLst/>
              <a:rect l="l" t="t" r="r" b="b"/>
              <a:pathLst>
                <a:path w="248920" h="354964">
                  <a:moveTo>
                    <a:pt x="0" y="354797"/>
                  </a:moveTo>
                  <a:lnTo>
                    <a:pt x="2570" y="0"/>
                  </a:lnTo>
                  <a:lnTo>
                    <a:pt x="248819" y="90191"/>
                  </a:lnTo>
                  <a:lnTo>
                    <a:pt x="247127" y="324472"/>
                  </a:lnTo>
                  <a:lnTo>
                    <a:pt x="0" y="354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94080" y="5312386"/>
            <a:ext cx="504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10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0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0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6937" y="3750455"/>
            <a:ext cx="1977389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3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500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500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5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1715" y="6137575"/>
            <a:ext cx="8566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86968" y="7017651"/>
            <a:ext cx="1172210" cy="400685"/>
            <a:chOff x="2886968" y="7017651"/>
            <a:chExt cx="1172210" cy="400685"/>
          </a:xfrm>
        </p:grpSpPr>
        <p:sp>
          <p:nvSpPr>
            <p:cNvPr id="30" name="object 30"/>
            <p:cNvSpPr/>
            <p:nvPr/>
          </p:nvSpPr>
          <p:spPr>
            <a:xfrm>
              <a:off x="2896811" y="7027493"/>
              <a:ext cx="1162050" cy="390525"/>
            </a:xfrm>
            <a:custGeom>
              <a:avLst/>
              <a:gdLst/>
              <a:ahLst/>
              <a:cxnLst/>
              <a:rect l="l" t="t" r="r" b="b"/>
              <a:pathLst>
                <a:path w="1162050" h="390525">
                  <a:moveTo>
                    <a:pt x="970668" y="390524"/>
                  </a:moveTo>
                  <a:lnTo>
                    <a:pt x="191238" y="390524"/>
                  </a:lnTo>
                  <a:lnTo>
                    <a:pt x="147389" y="385464"/>
                  </a:lnTo>
                  <a:lnTo>
                    <a:pt x="107136" y="371048"/>
                  </a:lnTo>
                  <a:lnTo>
                    <a:pt x="71628" y="348427"/>
                  </a:lnTo>
                  <a:lnTo>
                    <a:pt x="42013" y="318752"/>
                  </a:lnTo>
                  <a:lnTo>
                    <a:pt x="19437" y="283172"/>
                  </a:lnTo>
                  <a:lnTo>
                    <a:pt x="5050" y="242839"/>
                  </a:lnTo>
                  <a:lnTo>
                    <a:pt x="0" y="198901"/>
                  </a:lnTo>
                  <a:lnTo>
                    <a:pt x="0" y="191623"/>
                  </a:lnTo>
                  <a:lnTo>
                    <a:pt x="5050" y="147685"/>
                  </a:lnTo>
                  <a:lnTo>
                    <a:pt x="19437" y="107352"/>
                  </a:lnTo>
                  <a:lnTo>
                    <a:pt x="42013" y="71772"/>
                  </a:lnTo>
                  <a:lnTo>
                    <a:pt x="71628" y="42097"/>
                  </a:lnTo>
                  <a:lnTo>
                    <a:pt x="107136" y="19476"/>
                  </a:lnTo>
                  <a:lnTo>
                    <a:pt x="147389" y="5060"/>
                  </a:lnTo>
                  <a:lnTo>
                    <a:pt x="191238" y="0"/>
                  </a:lnTo>
                  <a:lnTo>
                    <a:pt x="970668" y="0"/>
                  </a:lnTo>
                  <a:lnTo>
                    <a:pt x="1014517" y="5060"/>
                  </a:lnTo>
                  <a:lnTo>
                    <a:pt x="1054770" y="19476"/>
                  </a:lnTo>
                  <a:lnTo>
                    <a:pt x="1090278" y="42097"/>
                  </a:lnTo>
                  <a:lnTo>
                    <a:pt x="1119893" y="71772"/>
                  </a:lnTo>
                  <a:lnTo>
                    <a:pt x="1142469" y="107352"/>
                  </a:lnTo>
                  <a:lnTo>
                    <a:pt x="1156856" y="147685"/>
                  </a:lnTo>
                  <a:lnTo>
                    <a:pt x="1161906" y="191623"/>
                  </a:lnTo>
                  <a:lnTo>
                    <a:pt x="1161906" y="198901"/>
                  </a:lnTo>
                  <a:lnTo>
                    <a:pt x="1156856" y="242839"/>
                  </a:lnTo>
                  <a:lnTo>
                    <a:pt x="1142469" y="283172"/>
                  </a:lnTo>
                  <a:lnTo>
                    <a:pt x="1119893" y="318752"/>
                  </a:lnTo>
                  <a:lnTo>
                    <a:pt x="1090278" y="348427"/>
                  </a:lnTo>
                  <a:lnTo>
                    <a:pt x="1054770" y="371048"/>
                  </a:lnTo>
                  <a:lnTo>
                    <a:pt x="1014517" y="385464"/>
                  </a:lnTo>
                  <a:lnTo>
                    <a:pt x="97066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6811" y="7027493"/>
              <a:ext cx="1090295" cy="371475"/>
            </a:xfrm>
            <a:custGeom>
              <a:avLst/>
              <a:gdLst/>
              <a:ahLst/>
              <a:cxnLst/>
              <a:rect l="l" t="t" r="r" b="b"/>
              <a:pathLst>
                <a:path w="1090295" h="371475">
                  <a:moveTo>
                    <a:pt x="191238" y="0"/>
                  </a:moveTo>
                  <a:lnTo>
                    <a:pt x="970668" y="0"/>
                  </a:lnTo>
                  <a:lnTo>
                    <a:pt x="1014517" y="5060"/>
                  </a:lnTo>
                  <a:lnTo>
                    <a:pt x="1054769" y="19476"/>
                  </a:lnTo>
                  <a:lnTo>
                    <a:pt x="1090278" y="42097"/>
                  </a:lnTo>
                </a:path>
                <a:path w="1090295" h="371475">
                  <a:moveTo>
                    <a:pt x="107136" y="371048"/>
                  </a:moveTo>
                  <a:lnTo>
                    <a:pt x="71628" y="348427"/>
                  </a:lnTo>
                  <a:lnTo>
                    <a:pt x="42013" y="318752"/>
                  </a:lnTo>
                  <a:lnTo>
                    <a:pt x="19437" y="283172"/>
                  </a:lnTo>
                  <a:lnTo>
                    <a:pt x="5050" y="242839"/>
                  </a:lnTo>
                  <a:lnTo>
                    <a:pt x="0" y="198901"/>
                  </a:lnTo>
                  <a:lnTo>
                    <a:pt x="0" y="191623"/>
                  </a:lnTo>
                  <a:lnTo>
                    <a:pt x="5050" y="147685"/>
                  </a:lnTo>
                  <a:lnTo>
                    <a:pt x="19437" y="107352"/>
                  </a:lnTo>
                  <a:lnTo>
                    <a:pt x="42013" y="71772"/>
                  </a:lnTo>
                  <a:lnTo>
                    <a:pt x="71628" y="42097"/>
                  </a:lnTo>
                  <a:lnTo>
                    <a:pt x="107136" y="19476"/>
                  </a:lnTo>
                  <a:lnTo>
                    <a:pt x="147389" y="5060"/>
                  </a:lnTo>
                  <a:lnTo>
                    <a:pt x="191238" y="0"/>
                  </a:lnTo>
                </a:path>
              </a:pathLst>
            </a:custGeom>
            <a:ln w="19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16627" y="7099915"/>
            <a:ext cx="63944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80" dirty="0">
                <a:latin typeface="Cambria" panose="02040503050406030204"/>
                <a:cs typeface="Cambria" panose="02040503050406030204"/>
              </a:rPr>
              <a:t>M</a:t>
            </a:r>
            <a:r>
              <a:rPr sz="115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150" spc="65" dirty="0">
                <a:latin typeface="Cambria" panose="02040503050406030204"/>
                <a:cs typeface="Cambria" panose="02040503050406030204"/>
              </a:rPr>
              <a:t>A</a:t>
            </a:r>
            <a:r>
              <a:rPr sz="115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150" spc="55" dirty="0">
                <a:latin typeface="Cambria" panose="02040503050406030204"/>
                <a:cs typeface="Cambria" panose="02040503050406030204"/>
              </a:rPr>
              <a:t>S</a:t>
            </a:r>
            <a:r>
              <a:rPr sz="115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150" spc="15" dirty="0">
                <a:latin typeface="Cambria" panose="02040503050406030204"/>
                <a:cs typeface="Cambria" panose="02040503050406030204"/>
              </a:rPr>
              <a:t>U</a:t>
            </a:r>
            <a:r>
              <a:rPr sz="115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150" spc="-30" dirty="0">
                <a:latin typeface="Cambria" panose="02040503050406030204"/>
                <a:cs typeface="Cambria" panose="02040503050406030204"/>
              </a:rPr>
              <a:t>K</a:t>
            </a:r>
            <a:endParaRPr sz="11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5041" y="7576662"/>
            <a:ext cx="1341120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 </a:t>
            </a:r>
            <a:r>
              <a:rPr sz="10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000" spc="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0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10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13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</a:pPr>
            <a:r>
              <a:rPr sz="10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0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0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10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 </a:t>
            </a:r>
            <a:r>
              <a:rPr sz="100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0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2223" y="4848757"/>
            <a:ext cx="102679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48030" algn="l"/>
              </a:tabLst>
            </a:pPr>
            <a:r>
              <a:rPr sz="16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6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6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16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6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	</a:t>
            </a:r>
            <a:r>
              <a:rPr sz="16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6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endParaRPr sz="16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70351" y="5552712"/>
            <a:ext cx="3143250" cy="400685"/>
            <a:chOff x="1870351" y="5552712"/>
            <a:chExt cx="3143250" cy="400685"/>
          </a:xfrm>
        </p:grpSpPr>
        <p:sp>
          <p:nvSpPr>
            <p:cNvPr id="36" name="object 36"/>
            <p:cNvSpPr/>
            <p:nvPr/>
          </p:nvSpPr>
          <p:spPr>
            <a:xfrm>
              <a:off x="1870351" y="5562555"/>
              <a:ext cx="3133090" cy="390525"/>
            </a:xfrm>
            <a:custGeom>
              <a:avLst/>
              <a:gdLst/>
              <a:ahLst/>
              <a:cxnLst/>
              <a:rect l="l" t="t" r="r" b="b"/>
              <a:pathLst>
                <a:path w="3133090" h="390525">
                  <a:moveTo>
                    <a:pt x="2942533" y="390524"/>
                  </a:moveTo>
                  <a:lnTo>
                    <a:pt x="190554" y="390524"/>
                  </a:lnTo>
                  <a:lnTo>
                    <a:pt x="146862" y="385464"/>
                  </a:lnTo>
                  <a:lnTo>
                    <a:pt x="106753" y="371048"/>
                  </a:lnTo>
                  <a:lnTo>
                    <a:pt x="71372" y="348427"/>
                  </a:lnTo>
                  <a:lnTo>
                    <a:pt x="41862" y="318752"/>
                  </a:lnTo>
                  <a:lnTo>
                    <a:pt x="19368" y="283172"/>
                  </a:lnTo>
                  <a:lnTo>
                    <a:pt x="5032" y="242839"/>
                  </a:lnTo>
                  <a:lnTo>
                    <a:pt x="0" y="198901"/>
                  </a:lnTo>
                  <a:lnTo>
                    <a:pt x="0" y="191623"/>
                  </a:lnTo>
                  <a:lnTo>
                    <a:pt x="5032" y="147685"/>
                  </a:lnTo>
                  <a:lnTo>
                    <a:pt x="19368" y="107352"/>
                  </a:lnTo>
                  <a:lnTo>
                    <a:pt x="41862" y="71772"/>
                  </a:lnTo>
                  <a:lnTo>
                    <a:pt x="71372" y="42097"/>
                  </a:lnTo>
                  <a:lnTo>
                    <a:pt x="106753" y="19476"/>
                  </a:lnTo>
                  <a:lnTo>
                    <a:pt x="146862" y="5060"/>
                  </a:lnTo>
                  <a:lnTo>
                    <a:pt x="190554" y="0"/>
                  </a:lnTo>
                  <a:lnTo>
                    <a:pt x="2942533" y="0"/>
                  </a:lnTo>
                  <a:lnTo>
                    <a:pt x="2986226" y="5060"/>
                  </a:lnTo>
                  <a:lnTo>
                    <a:pt x="3026334" y="19476"/>
                  </a:lnTo>
                  <a:lnTo>
                    <a:pt x="3061715" y="42097"/>
                  </a:lnTo>
                  <a:lnTo>
                    <a:pt x="3091225" y="71772"/>
                  </a:lnTo>
                  <a:lnTo>
                    <a:pt x="3113720" y="107352"/>
                  </a:lnTo>
                  <a:lnTo>
                    <a:pt x="3128055" y="147685"/>
                  </a:lnTo>
                  <a:lnTo>
                    <a:pt x="3133088" y="191623"/>
                  </a:lnTo>
                  <a:lnTo>
                    <a:pt x="3133088" y="198901"/>
                  </a:lnTo>
                  <a:lnTo>
                    <a:pt x="3128055" y="242839"/>
                  </a:lnTo>
                  <a:lnTo>
                    <a:pt x="3113720" y="283172"/>
                  </a:lnTo>
                  <a:lnTo>
                    <a:pt x="3091225" y="318752"/>
                  </a:lnTo>
                  <a:lnTo>
                    <a:pt x="3061715" y="348427"/>
                  </a:lnTo>
                  <a:lnTo>
                    <a:pt x="3026334" y="371048"/>
                  </a:lnTo>
                  <a:lnTo>
                    <a:pt x="2986226" y="385464"/>
                  </a:lnTo>
                  <a:lnTo>
                    <a:pt x="2942533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9719" y="5562555"/>
              <a:ext cx="3114040" cy="318770"/>
            </a:xfrm>
            <a:custGeom>
              <a:avLst/>
              <a:gdLst/>
              <a:ahLst/>
              <a:cxnLst/>
              <a:rect l="l" t="t" r="r" b="b"/>
              <a:pathLst>
                <a:path w="3114040" h="318770">
                  <a:moveTo>
                    <a:pt x="171186" y="0"/>
                  </a:moveTo>
                  <a:lnTo>
                    <a:pt x="2923165" y="0"/>
                  </a:lnTo>
                  <a:lnTo>
                    <a:pt x="2966857" y="5060"/>
                  </a:lnTo>
                  <a:lnTo>
                    <a:pt x="3006966" y="19476"/>
                  </a:lnTo>
                  <a:lnTo>
                    <a:pt x="3042347" y="42097"/>
                  </a:lnTo>
                  <a:lnTo>
                    <a:pt x="3071856" y="71772"/>
                  </a:lnTo>
                  <a:lnTo>
                    <a:pt x="3094351" y="107352"/>
                  </a:lnTo>
                  <a:lnTo>
                    <a:pt x="3108686" y="147685"/>
                  </a:lnTo>
                  <a:lnTo>
                    <a:pt x="3113719" y="191623"/>
                  </a:lnTo>
                  <a:lnTo>
                    <a:pt x="3113719" y="198901"/>
                  </a:lnTo>
                  <a:lnTo>
                    <a:pt x="3108686" y="242839"/>
                  </a:lnTo>
                  <a:lnTo>
                    <a:pt x="3094351" y="283172"/>
                  </a:lnTo>
                  <a:lnTo>
                    <a:pt x="3071856" y="318752"/>
                  </a:lnTo>
                </a:path>
                <a:path w="3114040" h="318770">
                  <a:moveTo>
                    <a:pt x="0" y="107352"/>
                  </a:moveTo>
                  <a:lnTo>
                    <a:pt x="22494" y="71772"/>
                  </a:lnTo>
                  <a:lnTo>
                    <a:pt x="52004" y="42097"/>
                  </a:lnTo>
                  <a:lnTo>
                    <a:pt x="87385" y="19476"/>
                  </a:lnTo>
                  <a:lnTo>
                    <a:pt x="127493" y="5060"/>
                  </a:lnTo>
                  <a:lnTo>
                    <a:pt x="171186" y="0"/>
                  </a:lnTo>
                </a:path>
              </a:pathLst>
            </a:custGeom>
            <a:ln w="1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34093" y="5681889"/>
            <a:ext cx="42481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7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endParaRPr sz="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70351" y="6376394"/>
            <a:ext cx="3143250" cy="400685"/>
            <a:chOff x="1870351" y="6376394"/>
            <a:chExt cx="3143250" cy="400685"/>
          </a:xfrm>
        </p:grpSpPr>
        <p:sp>
          <p:nvSpPr>
            <p:cNvPr id="40" name="object 40"/>
            <p:cNvSpPr/>
            <p:nvPr/>
          </p:nvSpPr>
          <p:spPr>
            <a:xfrm>
              <a:off x="1870351" y="6376394"/>
              <a:ext cx="3133090" cy="390525"/>
            </a:xfrm>
            <a:custGeom>
              <a:avLst/>
              <a:gdLst/>
              <a:ahLst/>
              <a:cxnLst/>
              <a:rect l="l" t="t" r="r" b="b"/>
              <a:pathLst>
                <a:path w="3133090" h="390525">
                  <a:moveTo>
                    <a:pt x="2942533" y="390524"/>
                  </a:moveTo>
                  <a:lnTo>
                    <a:pt x="190554" y="390524"/>
                  </a:lnTo>
                  <a:lnTo>
                    <a:pt x="146862" y="385464"/>
                  </a:lnTo>
                  <a:lnTo>
                    <a:pt x="106753" y="371048"/>
                  </a:lnTo>
                  <a:lnTo>
                    <a:pt x="71372" y="348427"/>
                  </a:lnTo>
                  <a:lnTo>
                    <a:pt x="41862" y="318752"/>
                  </a:lnTo>
                  <a:lnTo>
                    <a:pt x="19368" y="283172"/>
                  </a:lnTo>
                  <a:lnTo>
                    <a:pt x="5032" y="242839"/>
                  </a:lnTo>
                  <a:lnTo>
                    <a:pt x="0" y="198901"/>
                  </a:lnTo>
                  <a:lnTo>
                    <a:pt x="0" y="191623"/>
                  </a:lnTo>
                  <a:lnTo>
                    <a:pt x="5032" y="147685"/>
                  </a:lnTo>
                  <a:lnTo>
                    <a:pt x="19368" y="107352"/>
                  </a:lnTo>
                  <a:lnTo>
                    <a:pt x="41862" y="71772"/>
                  </a:lnTo>
                  <a:lnTo>
                    <a:pt x="71372" y="42097"/>
                  </a:lnTo>
                  <a:lnTo>
                    <a:pt x="106753" y="19476"/>
                  </a:lnTo>
                  <a:lnTo>
                    <a:pt x="146862" y="5060"/>
                  </a:lnTo>
                  <a:lnTo>
                    <a:pt x="190554" y="0"/>
                  </a:lnTo>
                  <a:lnTo>
                    <a:pt x="2942533" y="0"/>
                  </a:lnTo>
                  <a:lnTo>
                    <a:pt x="2986226" y="5060"/>
                  </a:lnTo>
                  <a:lnTo>
                    <a:pt x="3026334" y="19476"/>
                  </a:lnTo>
                  <a:lnTo>
                    <a:pt x="3061715" y="42097"/>
                  </a:lnTo>
                  <a:lnTo>
                    <a:pt x="3091225" y="71772"/>
                  </a:lnTo>
                  <a:lnTo>
                    <a:pt x="3113720" y="107352"/>
                  </a:lnTo>
                  <a:lnTo>
                    <a:pt x="3128055" y="147685"/>
                  </a:lnTo>
                  <a:lnTo>
                    <a:pt x="3133088" y="191623"/>
                  </a:lnTo>
                  <a:lnTo>
                    <a:pt x="3133088" y="198901"/>
                  </a:lnTo>
                  <a:lnTo>
                    <a:pt x="3128055" y="242839"/>
                  </a:lnTo>
                  <a:lnTo>
                    <a:pt x="3113720" y="283172"/>
                  </a:lnTo>
                  <a:lnTo>
                    <a:pt x="3091225" y="318752"/>
                  </a:lnTo>
                  <a:lnTo>
                    <a:pt x="3061715" y="348427"/>
                  </a:lnTo>
                  <a:lnTo>
                    <a:pt x="3026334" y="371048"/>
                  </a:lnTo>
                  <a:lnTo>
                    <a:pt x="2986226" y="385464"/>
                  </a:lnTo>
                  <a:lnTo>
                    <a:pt x="2942533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1724" y="6395871"/>
              <a:ext cx="3061970" cy="371475"/>
            </a:xfrm>
            <a:custGeom>
              <a:avLst/>
              <a:gdLst/>
              <a:ahLst/>
              <a:cxnLst/>
              <a:rect l="l" t="t" r="r" b="b"/>
              <a:pathLst>
                <a:path w="3061970" h="371475">
                  <a:moveTo>
                    <a:pt x="2954962" y="0"/>
                  </a:moveTo>
                  <a:lnTo>
                    <a:pt x="2990342" y="22620"/>
                  </a:lnTo>
                  <a:lnTo>
                    <a:pt x="3019852" y="52295"/>
                  </a:lnTo>
                  <a:lnTo>
                    <a:pt x="3042347" y="87875"/>
                  </a:lnTo>
                  <a:lnTo>
                    <a:pt x="3056682" y="128208"/>
                  </a:lnTo>
                  <a:lnTo>
                    <a:pt x="3061715" y="172146"/>
                  </a:lnTo>
                  <a:lnTo>
                    <a:pt x="3061715" y="179424"/>
                  </a:lnTo>
                  <a:lnTo>
                    <a:pt x="3056682" y="223361"/>
                  </a:lnTo>
                  <a:lnTo>
                    <a:pt x="3042347" y="263695"/>
                  </a:lnTo>
                  <a:lnTo>
                    <a:pt x="3019852" y="299275"/>
                  </a:lnTo>
                  <a:lnTo>
                    <a:pt x="2990342" y="328950"/>
                  </a:lnTo>
                  <a:lnTo>
                    <a:pt x="2954961" y="351571"/>
                  </a:lnTo>
                  <a:lnTo>
                    <a:pt x="2914853" y="365987"/>
                  </a:lnTo>
                  <a:lnTo>
                    <a:pt x="2871160" y="371047"/>
                  </a:lnTo>
                  <a:lnTo>
                    <a:pt x="119182" y="371047"/>
                  </a:lnTo>
                  <a:lnTo>
                    <a:pt x="75489" y="365987"/>
                  </a:lnTo>
                  <a:lnTo>
                    <a:pt x="35380" y="351571"/>
                  </a:lnTo>
                  <a:lnTo>
                    <a:pt x="0" y="328950"/>
                  </a:lnTo>
                </a:path>
              </a:pathLst>
            </a:custGeom>
            <a:ln w="19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11028" y="6486037"/>
            <a:ext cx="71755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800" spc="-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87340" marR="5080">
              <a:lnSpc>
                <a:spcPct val="118000"/>
              </a:lnSpc>
              <a:spcBef>
                <a:spcPts val="95"/>
              </a:spcBef>
            </a:pPr>
            <a:r>
              <a:rPr spc="40" dirty="0"/>
              <a:t>Memasukkan</a:t>
            </a:r>
            <a:r>
              <a:rPr spc="45" dirty="0"/>
              <a:t> </a:t>
            </a:r>
            <a:r>
              <a:rPr spc="30" dirty="0"/>
              <a:t>email</a:t>
            </a:r>
            <a:r>
              <a:rPr spc="35" dirty="0"/>
              <a:t> </a:t>
            </a:r>
            <a:r>
              <a:rPr spc="30" dirty="0"/>
              <a:t>dan</a:t>
            </a:r>
            <a:r>
              <a:rPr spc="35" dirty="0"/>
              <a:t> </a:t>
            </a:r>
            <a:r>
              <a:rPr spc="25" dirty="0"/>
              <a:t>password</a:t>
            </a:r>
            <a:r>
              <a:rPr spc="30" dirty="0"/>
              <a:t> </a:t>
            </a:r>
            <a:r>
              <a:rPr spc="85" dirty="0"/>
              <a:t>untuk </a:t>
            </a:r>
            <a:r>
              <a:rPr spc="50" dirty="0"/>
              <a:t>login </a:t>
            </a:r>
            <a:r>
              <a:rPr spc="55" dirty="0"/>
              <a:t> </a:t>
            </a:r>
            <a:r>
              <a:rPr spc="40" dirty="0"/>
              <a:t>akun,</a:t>
            </a:r>
            <a:r>
              <a:rPr spc="240" dirty="0"/>
              <a:t> </a:t>
            </a:r>
            <a:r>
              <a:rPr spc="30" dirty="0"/>
              <a:t>jika</a:t>
            </a:r>
            <a:r>
              <a:rPr spc="245" dirty="0"/>
              <a:t> </a:t>
            </a:r>
            <a:r>
              <a:rPr spc="20" dirty="0"/>
              <a:t>belum</a:t>
            </a:r>
            <a:r>
              <a:rPr spc="240" dirty="0"/>
              <a:t> </a:t>
            </a:r>
            <a:r>
              <a:rPr spc="30" dirty="0"/>
              <a:t>memiliki</a:t>
            </a:r>
            <a:r>
              <a:rPr spc="245" dirty="0"/>
              <a:t> </a:t>
            </a:r>
            <a:r>
              <a:rPr spc="70" dirty="0"/>
              <a:t>akun</a:t>
            </a:r>
            <a:r>
              <a:rPr spc="240" dirty="0"/>
              <a:t> </a:t>
            </a:r>
            <a:r>
              <a:rPr spc="30" dirty="0"/>
              <a:t>bisa</a:t>
            </a:r>
            <a:r>
              <a:rPr spc="245" dirty="0"/>
              <a:t> </a:t>
            </a:r>
            <a:r>
              <a:rPr spc="35" dirty="0"/>
              <a:t>mendaftar </a:t>
            </a:r>
            <a:r>
              <a:rPr spc="40" dirty="0"/>
              <a:t> dengan</a:t>
            </a:r>
            <a:r>
              <a:rPr spc="245" dirty="0"/>
              <a:t> </a:t>
            </a:r>
            <a:r>
              <a:rPr spc="15" dirty="0"/>
              <a:t>menekan</a:t>
            </a:r>
            <a:r>
              <a:rPr spc="250" dirty="0"/>
              <a:t> </a:t>
            </a:r>
            <a:r>
              <a:rPr spc="60" dirty="0"/>
              <a:t>Sign</a:t>
            </a:r>
            <a:r>
              <a:rPr spc="250" dirty="0"/>
              <a:t> </a:t>
            </a:r>
            <a:r>
              <a:rPr spc="-95" dirty="0"/>
              <a:t>Up.</a:t>
            </a:r>
            <a:r>
              <a:rPr spc="250" dirty="0"/>
              <a:t> </a:t>
            </a:r>
            <a:r>
              <a:rPr spc="30" dirty="0"/>
              <a:t>Dan</a:t>
            </a:r>
            <a:r>
              <a:rPr spc="250" dirty="0"/>
              <a:t> </a:t>
            </a:r>
            <a:r>
              <a:rPr spc="40" dirty="0"/>
              <a:t>ketika</a:t>
            </a:r>
            <a:r>
              <a:rPr spc="245" dirty="0"/>
              <a:t> </a:t>
            </a:r>
            <a:r>
              <a:rPr spc="60" dirty="0"/>
              <a:t>Anda</a:t>
            </a:r>
            <a:r>
              <a:rPr spc="250" dirty="0"/>
              <a:t> </a:t>
            </a:r>
            <a:r>
              <a:rPr spc="70" dirty="0"/>
              <a:t>lupa </a:t>
            </a:r>
            <a:r>
              <a:rPr spc="-600" dirty="0"/>
              <a:t> </a:t>
            </a:r>
            <a:r>
              <a:rPr spc="40" dirty="0"/>
              <a:t>dengan</a:t>
            </a:r>
            <a:r>
              <a:rPr spc="45" dirty="0"/>
              <a:t> </a:t>
            </a:r>
            <a:r>
              <a:rPr spc="25" dirty="0"/>
              <a:t>password</a:t>
            </a:r>
            <a:r>
              <a:rPr spc="30" dirty="0"/>
              <a:t> </a:t>
            </a:r>
            <a:r>
              <a:rPr spc="70" dirty="0"/>
              <a:t>akun </a:t>
            </a:r>
            <a:r>
              <a:rPr spc="60" dirty="0"/>
              <a:t>Anda </a:t>
            </a:r>
            <a:r>
              <a:rPr spc="70" dirty="0"/>
              <a:t>silahkan </a:t>
            </a:r>
            <a:r>
              <a:rPr spc="15" dirty="0"/>
              <a:t>menekan </a:t>
            </a:r>
            <a:r>
              <a:rPr spc="20" dirty="0"/>
              <a:t> </a:t>
            </a:r>
            <a:r>
              <a:rPr spc="40" dirty="0"/>
              <a:t>Lupa</a:t>
            </a:r>
            <a:r>
              <a:rPr spc="245" dirty="0"/>
              <a:t> </a:t>
            </a:r>
            <a:r>
              <a:rPr spc="25" dirty="0"/>
              <a:t>password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161404" y="2834197"/>
            <a:ext cx="7590155" cy="882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74265" algn="l"/>
                <a:tab pos="4079240" algn="l"/>
                <a:tab pos="5947410" algn="l"/>
                <a:tab pos="6948170" algn="l"/>
              </a:tabLst>
            </a:pPr>
            <a:r>
              <a:rPr sz="5650" b="1" spc="80" dirty="0">
                <a:latin typeface="Cambria" panose="02040503050406030204"/>
                <a:cs typeface="Cambria" panose="02040503050406030204"/>
              </a:rPr>
              <a:t>L</a:t>
            </a:r>
            <a:r>
              <a:rPr sz="5650" b="1" spc="-30" dirty="0">
                <a:latin typeface="Cambria" panose="02040503050406030204"/>
                <a:cs typeface="Cambria" panose="02040503050406030204"/>
              </a:rPr>
              <a:t>O</a:t>
            </a:r>
            <a:r>
              <a:rPr lang="en-US" sz="5650" b="1" spc="-30" dirty="0">
                <a:latin typeface="Cambria" panose="02040503050406030204"/>
                <a:cs typeface="Cambria" panose="02040503050406030204"/>
              </a:rPr>
              <a:t>G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254" dirty="0"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-229" dirty="0"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-65" dirty="0">
                <a:latin typeface="Cambria" panose="02040503050406030204"/>
                <a:cs typeface="Cambria" panose="02040503050406030204"/>
              </a:rPr>
              <a:t>D</a:t>
            </a:r>
            <a:r>
              <a:rPr sz="5650" b="1" spc="175" dirty="0">
                <a:latin typeface="Cambria" panose="02040503050406030204"/>
                <a:cs typeface="Cambria" panose="02040503050406030204"/>
              </a:rPr>
              <a:t>A</a:t>
            </a:r>
            <a:r>
              <a:rPr sz="5650" b="1" spc="-229" dirty="0"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310" dirty="0">
                <a:latin typeface="Cambria" panose="02040503050406030204"/>
                <a:cs typeface="Cambria" panose="02040503050406030204"/>
              </a:rPr>
              <a:t>S</a:t>
            </a:r>
            <a:r>
              <a:rPr sz="5650" b="1" spc="254" dirty="0">
                <a:latin typeface="Cambria" panose="02040503050406030204"/>
                <a:cs typeface="Cambria" panose="02040503050406030204"/>
              </a:rPr>
              <a:t>I</a:t>
            </a:r>
            <a:r>
              <a:rPr lang="en-US" sz="5650" b="1" spc="254" dirty="0">
                <a:latin typeface="Cambria" panose="02040503050406030204"/>
                <a:cs typeface="Cambria" panose="02040503050406030204"/>
              </a:rPr>
              <a:t>G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229" dirty="0"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254" dirty="0">
                <a:latin typeface="Cambria" panose="02040503050406030204"/>
                <a:cs typeface="Cambria" panose="02040503050406030204"/>
              </a:rPr>
              <a:t>I</a:t>
            </a:r>
            <a:r>
              <a:rPr sz="5650" b="1" spc="-229" dirty="0">
                <a:latin typeface="Cambria" panose="02040503050406030204"/>
                <a:cs typeface="Cambria" panose="02040503050406030204"/>
              </a:rPr>
              <a:t>N</a:t>
            </a:r>
            <a:r>
              <a:rPr sz="5650" b="1" dirty="0">
                <a:latin typeface="Cambria" panose="02040503050406030204"/>
                <a:cs typeface="Cambria" panose="02040503050406030204"/>
              </a:rPr>
              <a:t>	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r>
              <a:rPr sz="5650" b="1" spc="-680" dirty="0">
                <a:latin typeface="Cambria" panose="02040503050406030204"/>
                <a:cs typeface="Cambria" panose="02040503050406030204"/>
              </a:rPr>
              <a:t> </a:t>
            </a:r>
            <a:r>
              <a:rPr sz="5650" b="1" spc="-40" dirty="0">
                <a:latin typeface="Cambria" panose="02040503050406030204"/>
                <a:cs typeface="Cambria" panose="02040503050406030204"/>
              </a:rPr>
              <a:t>.</a:t>
            </a:r>
            <a:endParaRPr sz="56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11"/>
            <a:ext cx="2872105" cy="1950720"/>
          </a:xfrm>
          <a:custGeom>
            <a:avLst/>
            <a:gdLst/>
            <a:ahLst/>
            <a:cxnLst/>
            <a:rect l="l" t="t" r="r" b="b"/>
            <a:pathLst>
              <a:path w="2872105" h="1950720">
                <a:moveTo>
                  <a:pt x="2871787" y="0"/>
                </a:moveTo>
                <a:lnTo>
                  <a:pt x="2813443" y="0"/>
                </a:lnTo>
                <a:lnTo>
                  <a:pt x="2733179" y="54521"/>
                </a:lnTo>
                <a:lnTo>
                  <a:pt x="2696146" y="0"/>
                </a:lnTo>
                <a:lnTo>
                  <a:pt x="2656509" y="0"/>
                </a:lnTo>
                <a:lnTo>
                  <a:pt x="2706052" y="72948"/>
                </a:lnTo>
                <a:lnTo>
                  <a:pt x="2461958" y="238747"/>
                </a:lnTo>
                <a:lnTo>
                  <a:pt x="2434831" y="198818"/>
                </a:lnTo>
                <a:lnTo>
                  <a:pt x="2434831" y="257175"/>
                </a:lnTo>
                <a:lnTo>
                  <a:pt x="2190737" y="422986"/>
                </a:lnTo>
                <a:lnTo>
                  <a:pt x="2163622" y="383082"/>
                </a:lnTo>
                <a:lnTo>
                  <a:pt x="2163622" y="441401"/>
                </a:lnTo>
                <a:lnTo>
                  <a:pt x="1919516" y="607212"/>
                </a:lnTo>
                <a:lnTo>
                  <a:pt x="1892388" y="567283"/>
                </a:lnTo>
                <a:lnTo>
                  <a:pt x="1892388" y="625640"/>
                </a:lnTo>
                <a:lnTo>
                  <a:pt x="1648294" y="791438"/>
                </a:lnTo>
                <a:lnTo>
                  <a:pt x="1621180" y="751522"/>
                </a:lnTo>
                <a:lnTo>
                  <a:pt x="1621180" y="809866"/>
                </a:lnTo>
                <a:lnTo>
                  <a:pt x="1377073" y="975677"/>
                </a:lnTo>
                <a:lnTo>
                  <a:pt x="1349959" y="935761"/>
                </a:lnTo>
                <a:lnTo>
                  <a:pt x="1349959" y="994092"/>
                </a:lnTo>
                <a:lnTo>
                  <a:pt x="1105852" y="1159903"/>
                </a:lnTo>
                <a:lnTo>
                  <a:pt x="1078738" y="1119987"/>
                </a:lnTo>
                <a:lnTo>
                  <a:pt x="1078738" y="1178318"/>
                </a:lnTo>
                <a:lnTo>
                  <a:pt x="834644" y="1344129"/>
                </a:lnTo>
                <a:lnTo>
                  <a:pt x="807516" y="1304201"/>
                </a:lnTo>
                <a:lnTo>
                  <a:pt x="807516" y="1362557"/>
                </a:lnTo>
                <a:lnTo>
                  <a:pt x="563422" y="1528356"/>
                </a:lnTo>
                <a:lnTo>
                  <a:pt x="536295" y="1488427"/>
                </a:lnTo>
                <a:lnTo>
                  <a:pt x="536295" y="1546783"/>
                </a:lnTo>
                <a:lnTo>
                  <a:pt x="292201" y="1712595"/>
                </a:lnTo>
                <a:lnTo>
                  <a:pt x="126403" y="1468488"/>
                </a:lnTo>
                <a:lnTo>
                  <a:pt x="370497" y="1302689"/>
                </a:lnTo>
                <a:lnTo>
                  <a:pt x="536295" y="1546783"/>
                </a:lnTo>
                <a:lnTo>
                  <a:pt x="536295" y="1488427"/>
                </a:lnTo>
                <a:lnTo>
                  <a:pt x="397624" y="1284262"/>
                </a:lnTo>
                <a:lnTo>
                  <a:pt x="641718" y="1118463"/>
                </a:lnTo>
                <a:lnTo>
                  <a:pt x="807516" y="1362557"/>
                </a:lnTo>
                <a:lnTo>
                  <a:pt x="807516" y="1304201"/>
                </a:lnTo>
                <a:lnTo>
                  <a:pt x="668845" y="1100035"/>
                </a:lnTo>
                <a:lnTo>
                  <a:pt x="912939" y="934237"/>
                </a:lnTo>
                <a:lnTo>
                  <a:pt x="1078738" y="1178318"/>
                </a:lnTo>
                <a:lnTo>
                  <a:pt x="1078738" y="1119987"/>
                </a:lnTo>
                <a:lnTo>
                  <a:pt x="940054" y="915809"/>
                </a:lnTo>
                <a:lnTo>
                  <a:pt x="1184160" y="749998"/>
                </a:lnTo>
                <a:lnTo>
                  <a:pt x="1349959" y="994092"/>
                </a:lnTo>
                <a:lnTo>
                  <a:pt x="1349959" y="935761"/>
                </a:lnTo>
                <a:lnTo>
                  <a:pt x="1211275" y="731583"/>
                </a:lnTo>
                <a:lnTo>
                  <a:pt x="1455381" y="565772"/>
                </a:lnTo>
                <a:lnTo>
                  <a:pt x="1621180" y="809866"/>
                </a:lnTo>
                <a:lnTo>
                  <a:pt x="1621180" y="751522"/>
                </a:lnTo>
                <a:lnTo>
                  <a:pt x="1482496" y="547344"/>
                </a:lnTo>
                <a:lnTo>
                  <a:pt x="1726590" y="381546"/>
                </a:lnTo>
                <a:lnTo>
                  <a:pt x="1892388" y="625640"/>
                </a:lnTo>
                <a:lnTo>
                  <a:pt x="1892388" y="567283"/>
                </a:lnTo>
                <a:lnTo>
                  <a:pt x="1753717" y="363118"/>
                </a:lnTo>
                <a:lnTo>
                  <a:pt x="1997811" y="197307"/>
                </a:lnTo>
                <a:lnTo>
                  <a:pt x="2163622" y="441401"/>
                </a:lnTo>
                <a:lnTo>
                  <a:pt x="2163622" y="383082"/>
                </a:lnTo>
                <a:lnTo>
                  <a:pt x="2024926" y="178892"/>
                </a:lnTo>
                <a:lnTo>
                  <a:pt x="2269032" y="13081"/>
                </a:lnTo>
                <a:lnTo>
                  <a:pt x="2434831" y="257175"/>
                </a:lnTo>
                <a:lnTo>
                  <a:pt x="2434831" y="198818"/>
                </a:lnTo>
                <a:lnTo>
                  <a:pt x="2299792" y="0"/>
                </a:lnTo>
                <a:lnTo>
                  <a:pt x="2288273" y="0"/>
                </a:lnTo>
                <a:lnTo>
                  <a:pt x="2260155" y="0"/>
                </a:lnTo>
                <a:lnTo>
                  <a:pt x="2229929" y="0"/>
                </a:lnTo>
                <a:lnTo>
                  <a:pt x="2006511" y="151765"/>
                </a:lnTo>
                <a:lnTo>
                  <a:pt x="1903425" y="0"/>
                </a:lnTo>
                <a:lnTo>
                  <a:pt x="1863788" y="0"/>
                </a:lnTo>
                <a:lnTo>
                  <a:pt x="1979383" y="170192"/>
                </a:lnTo>
                <a:lnTo>
                  <a:pt x="1735289" y="335991"/>
                </a:lnTo>
                <a:lnTo>
                  <a:pt x="1708162" y="296062"/>
                </a:lnTo>
                <a:lnTo>
                  <a:pt x="1708162" y="354418"/>
                </a:lnTo>
                <a:lnTo>
                  <a:pt x="1464068" y="520230"/>
                </a:lnTo>
                <a:lnTo>
                  <a:pt x="1436954" y="480326"/>
                </a:lnTo>
                <a:lnTo>
                  <a:pt x="1436954" y="538645"/>
                </a:lnTo>
                <a:lnTo>
                  <a:pt x="1192847" y="704456"/>
                </a:lnTo>
                <a:lnTo>
                  <a:pt x="1165733" y="664540"/>
                </a:lnTo>
                <a:lnTo>
                  <a:pt x="1165733" y="722871"/>
                </a:lnTo>
                <a:lnTo>
                  <a:pt x="921626" y="888682"/>
                </a:lnTo>
                <a:lnTo>
                  <a:pt x="894511" y="848766"/>
                </a:lnTo>
                <a:lnTo>
                  <a:pt x="894511" y="907110"/>
                </a:lnTo>
                <a:lnTo>
                  <a:pt x="650417" y="1072908"/>
                </a:lnTo>
                <a:lnTo>
                  <a:pt x="623290" y="1032979"/>
                </a:lnTo>
                <a:lnTo>
                  <a:pt x="623290" y="1091336"/>
                </a:lnTo>
                <a:lnTo>
                  <a:pt x="379196" y="1257134"/>
                </a:lnTo>
                <a:lnTo>
                  <a:pt x="213385" y="1013040"/>
                </a:lnTo>
                <a:lnTo>
                  <a:pt x="457479" y="847229"/>
                </a:lnTo>
                <a:lnTo>
                  <a:pt x="623290" y="1091336"/>
                </a:lnTo>
                <a:lnTo>
                  <a:pt x="623290" y="1032979"/>
                </a:lnTo>
                <a:lnTo>
                  <a:pt x="484606" y="828814"/>
                </a:lnTo>
                <a:lnTo>
                  <a:pt x="728700" y="663003"/>
                </a:lnTo>
                <a:lnTo>
                  <a:pt x="894511" y="907110"/>
                </a:lnTo>
                <a:lnTo>
                  <a:pt x="894511" y="848766"/>
                </a:lnTo>
                <a:lnTo>
                  <a:pt x="755827" y="644588"/>
                </a:lnTo>
                <a:lnTo>
                  <a:pt x="999921" y="478777"/>
                </a:lnTo>
                <a:lnTo>
                  <a:pt x="1165733" y="722871"/>
                </a:lnTo>
                <a:lnTo>
                  <a:pt x="1165733" y="664540"/>
                </a:lnTo>
                <a:lnTo>
                  <a:pt x="1027049" y="460362"/>
                </a:lnTo>
                <a:lnTo>
                  <a:pt x="1271143" y="294551"/>
                </a:lnTo>
                <a:lnTo>
                  <a:pt x="1436954" y="538645"/>
                </a:lnTo>
                <a:lnTo>
                  <a:pt x="1436954" y="480326"/>
                </a:lnTo>
                <a:lnTo>
                  <a:pt x="1298257" y="276136"/>
                </a:lnTo>
                <a:lnTo>
                  <a:pt x="1542364" y="110324"/>
                </a:lnTo>
                <a:lnTo>
                  <a:pt x="1708162" y="354418"/>
                </a:lnTo>
                <a:lnTo>
                  <a:pt x="1708162" y="296062"/>
                </a:lnTo>
                <a:lnTo>
                  <a:pt x="1569478" y="91897"/>
                </a:lnTo>
                <a:lnTo>
                  <a:pt x="1704759" y="0"/>
                </a:lnTo>
                <a:lnTo>
                  <a:pt x="1646415" y="0"/>
                </a:lnTo>
                <a:lnTo>
                  <a:pt x="1551063" y="64770"/>
                </a:lnTo>
                <a:lnTo>
                  <a:pt x="1507070" y="0"/>
                </a:lnTo>
                <a:lnTo>
                  <a:pt x="1467434" y="0"/>
                </a:lnTo>
                <a:lnTo>
                  <a:pt x="1523936" y="83197"/>
                </a:lnTo>
                <a:lnTo>
                  <a:pt x="1279842" y="249008"/>
                </a:lnTo>
                <a:lnTo>
                  <a:pt x="1252728" y="209105"/>
                </a:lnTo>
                <a:lnTo>
                  <a:pt x="1252728" y="267423"/>
                </a:lnTo>
                <a:lnTo>
                  <a:pt x="1008621" y="433235"/>
                </a:lnTo>
                <a:lnTo>
                  <a:pt x="981494" y="393306"/>
                </a:lnTo>
                <a:lnTo>
                  <a:pt x="981494" y="451650"/>
                </a:lnTo>
                <a:lnTo>
                  <a:pt x="737400" y="617461"/>
                </a:lnTo>
                <a:lnTo>
                  <a:pt x="710285" y="577545"/>
                </a:lnTo>
                <a:lnTo>
                  <a:pt x="710285" y="635889"/>
                </a:lnTo>
                <a:lnTo>
                  <a:pt x="466191" y="801687"/>
                </a:lnTo>
                <a:lnTo>
                  <a:pt x="439064" y="761758"/>
                </a:lnTo>
                <a:lnTo>
                  <a:pt x="439064" y="820115"/>
                </a:lnTo>
                <a:lnTo>
                  <a:pt x="194970" y="985913"/>
                </a:lnTo>
                <a:lnTo>
                  <a:pt x="29159" y="741819"/>
                </a:lnTo>
                <a:lnTo>
                  <a:pt x="273253" y="576021"/>
                </a:lnTo>
                <a:lnTo>
                  <a:pt x="439064" y="820115"/>
                </a:lnTo>
                <a:lnTo>
                  <a:pt x="439064" y="761758"/>
                </a:lnTo>
                <a:lnTo>
                  <a:pt x="300380" y="557593"/>
                </a:lnTo>
                <a:lnTo>
                  <a:pt x="544474" y="391795"/>
                </a:lnTo>
                <a:lnTo>
                  <a:pt x="710285" y="635889"/>
                </a:lnTo>
                <a:lnTo>
                  <a:pt x="710285" y="577545"/>
                </a:lnTo>
                <a:lnTo>
                  <a:pt x="571601" y="373367"/>
                </a:lnTo>
                <a:lnTo>
                  <a:pt x="815695" y="207568"/>
                </a:lnTo>
                <a:lnTo>
                  <a:pt x="981494" y="451650"/>
                </a:lnTo>
                <a:lnTo>
                  <a:pt x="981494" y="393306"/>
                </a:lnTo>
                <a:lnTo>
                  <a:pt x="842810" y="189141"/>
                </a:lnTo>
                <a:lnTo>
                  <a:pt x="1086916" y="23329"/>
                </a:lnTo>
                <a:lnTo>
                  <a:pt x="1252728" y="267423"/>
                </a:lnTo>
                <a:lnTo>
                  <a:pt x="1252728" y="209105"/>
                </a:lnTo>
                <a:lnTo>
                  <a:pt x="1114031" y="4914"/>
                </a:lnTo>
                <a:lnTo>
                  <a:pt x="1121257" y="0"/>
                </a:lnTo>
                <a:lnTo>
                  <a:pt x="1110703" y="0"/>
                </a:lnTo>
                <a:lnTo>
                  <a:pt x="1071079" y="0"/>
                </a:lnTo>
                <a:lnTo>
                  <a:pt x="1062901" y="0"/>
                </a:lnTo>
                <a:lnTo>
                  <a:pt x="824395" y="162013"/>
                </a:lnTo>
                <a:lnTo>
                  <a:pt x="714349" y="0"/>
                </a:lnTo>
                <a:lnTo>
                  <a:pt x="674712" y="0"/>
                </a:lnTo>
                <a:lnTo>
                  <a:pt x="797267" y="180441"/>
                </a:lnTo>
                <a:lnTo>
                  <a:pt x="553173" y="346240"/>
                </a:lnTo>
                <a:lnTo>
                  <a:pt x="526046" y="306311"/>
                </a:lnTo>
                <a:lnTo>
                  <a:pt x="526046" y="364667"/>
                </a:lnTo>
                <a:lnTo>
                  <a:pt x="281952" y="530466"/>
                </a:lnTo>
                <a:lnTo>
                  <a:pt x="116154" y="286372"/>
                </a:lnTo>
                <a:lnTo>
                  <a:pt x="360248" y="120573"/>
                </a:lnTo>
                <a:lnTo>
                  <a:pt x="526046" y="364667"/>
                </a:lnTo>
                <a:lnTo>
                  <a:pt x="526046" y="306311"/>
                </a:lnTo>
                <a:lnTo>
                  <a:pt x="387362" y="102146"/>
                </a:lnTo>
                <a:lnTo>
                  <a:pt x="537743" y="0"/>
                </a:lnTo>
                <a:lnTo>
                  <a:pt x="479386" y="0"/>
                </a:lnTo>
                <a:lnTo>
                  <a:pt x="368947" y="75018"/>
                </a:lnTo>
                <a:lnTo>
                  <a:pt x="317995" y="0"/>
                </a:lnTo>
                <a:lnTo>
                  <a:pt x="278358" y="0"/>
                </a:lnTo>
                <a:lnTo>
                  <a:pt x="341820" y="93446"/>
                </a:lnTo>
                <a:lnTo>
                  <a:pt x="97726" y="259257"/>
                </a:lnTo>
                <a:lnTo>
                  <a:pt x="0" y="115366"/>
                </a:lnTo>
                <a:lnTo>
                  <a:pt x="0" y="173710"/>
                </a:lnTo>
                <a:lnTo>
                  <a:pt x="70612" y="277672"/>
                </a:lnTo>
                <a:lnTo>
                  <a:pt x="0" y="325640"/>
                </a:lnTo>
                <a:lnTo>
                  <a:pt x="0" y="365264"/>
                </a:lnTo>
                <a:lnTo>
                  <a:pt x="89027" y="304800"/>
                </a:lnTo>
                <a:lnTo>
                  <a:pt x="254838" y="548894"/>
                </a:lnTo>
                <a:lnTo>
                  <a:pt x="10731" y="714705"/>
                </a:lnTo>
                <a:lnTo>
                  <a:pt x="0" y="698881"/>
                </a:lnTo>
                <a:lnTo>
                  <a:pt x="0" y="721995"/>
                </a:lnTo>
                <a:lnTo>
                  <a:pt x="0" y="757224"/>
                </a:lnTo>
                <a:lnTo>
                  <a:pt x="0" y="761631"/>
                </a:lnTo>
                <a:lnTo>
                  <a:pt x="2044" y="760247"/>
                </a:lnTo>
                <a:lnTo>
                  <a:pt x="167843" y="1004341"/>
                </a:lnTo>
                <a:lnTo>
                  <a:pt x="0" y="1118349"/>
                </a:lnTo>
                <a:lnTo>
                  <a:pt x="0" y="1157986"/>
                </a:lnTo>
                <a:lnTo>
                  <a:pt x="186270" y="1031468"/>
                </a:lnTo>
                <a:lnTo>
                  <a:pt x="352069" y="1275562"/>
                </a:lnTo>
                <a:lnTo>
                  <a:pt x="107975" y="1441373"/>
                </a:lnTo>
                <a:lnTo>
                  <a:pt x="0" y="1282382"/>
                </a:lnTo>
                <a:lnTo>
                  <a:pt x="0" y="1340739"/>
                </a:lnTo>
                <a:lnTo>
                  <a:pt x="80860" y="1459788"/>
                </a:lnTo>
                <a:lnTo>
                  <a:pt x="0" y="1514716"/>
                </a:lnTo>
                <a:lnTo>
                  <a:pt x="0" y="1554353"/>
                </a:lnTo>
                <a:lnTo>
                  <a:pt x="99275" y="1486916"/>
                </a:lnTo>
                <a:lnTo>
                  <a:pt x="265074" y="1731010"/>
                </a:lnTo>
                <a:lnTo>
                  <a:pt x="20980" y="1896821"/>
                </a:lnTo>
                <a:lnTo>
                  <a:pt x="0" y="1865896"/>
                </a:lnTo>
                <a:lnTo>
                  <a:pt x="0" y="1911070"/>
                </a:lnTo>
                <a:lnTo>
                  <a:pt x="0" y="1924253"/>
                </a:lnTo>
                <a:lnTo>
                  <a:pt x="0" y="1950707"/>
                </a:lnTo>
                <a:lnTo>
                  <a:pt x="287178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5700" y="9647315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10425" cy="10287000"/>
          </a:xfrm>
          <a:custGeom>
            <a:avLst/>
            <a:gdLst/>
            <a:ahLst/>
            <a:cxnLst/>
            <a:rect l="l" t="t" r="r" b="b"/>
            <a:pathLst>
              <a:path w="7210425" h="10287000">
                <a:moveTo>
                  <a:pt x="0" y="0"/>
                </a:moveTo>
                <a:lnTo>
                  <a:pt x="7210424" y="0"/>
                </a:lnTo>
                <a:lnTo>
                  <a:pt x="72104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26673" y="132294"/>
            <a:ext cx="1931035" cy="1085850"/>
            <a:chOff x="16126673" y="132294"/>
            <a:chExt cx="1931035" cy="1085850"/>
          </a:xfrm>
        </p:grpSpPr>
        <p:sp>
          <p:nvSpPr>
            <p:cNvPr id="4" name="object 4"/>
            <p:cNvSpPr/>
            <p:nvPr/>
          </p:nvSpPr>
          <p:spPr>
            <a:xfrm>
              <a:off x="17113225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54"/>
                  </a:moveTo>
                  <a:lnTo>
                    <a:pt x="617550" y="51117"/>
                  </a:lnTo>
                  <a:lnTo>
                    <a:pt x="606564" y="26555"/>
                  </a:lnTo>
                  <a:lnTo>
                    <a:pt x="587603" y="8966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61"/>
                  </a:lnTo>
                  <a:lnTo>
                    <a:pt x="393928" y="49199"/>
                  </a:lnTo>
                  <a:lnTo>
                    <a:pt x="349516" y="68211"/>
                  </a:lnTo>
                  <a:lnTo>
                    <a:pt x="302501" y="90512"/>
                  </a:lnTo>
                  <a:lnTo>
                    <a:pt x="253314" y="116357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60007"/>
                  </a:lnTo>
                  <a:lnTo>
                    <a:pt x="37223" y="264731"/>
                  </a:lnTo>
                  <a:lnTo>
                    <a:pt x="22517" y="276288"/>
                  </a:lnTo>
                  <a:lnTo>
                    <a:pt x="7531" y="290741"/>
                  </a:lnTo>
                  <a:lnTo>
                    <a:pt x="0" y="304152"/>
                  </a:lnTo>
                  <a:lnTo>
                    <a:pt x="279" y="305955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37"/>
                  </a:lnTo>
                  <a:lnTo>
                    <a:pt x="181991" y="267830"/>
                  </a:lnTo>
                  <a:lnTo>
                    <a:pt x="361315" y="197345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54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25"/>
                  </a:lnTo>
                  <a:lnTo>
                    <a:pt x="916863" y="200126"/>
                  </a:lnTo>
                  <a:lnTo>
                    <a:pt x="886167" y="179463"/>
                  </a:lnTo>
                  <a:lnTo>
                    <a:pt x="848512" y="172313"/>
                  </a:lnTo>
                  <a:lnTo>
                    <a:pt x="819150" y="173113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508"/>
                  </a:lnTo>
                  <a:lnTo>
                    <a:pt x="625805" y="191693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40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99"/>
                  </a:lnTo>
                  <a:lnTo>
                    <a:pt x="197650" y="310324"/>
                  </a:lnTo>
                  <a:lnTo>
                    <a:pt x="137528" y="336156"/>
                  </a:lnTo>
                  <a:lnTo>
                    <a:pt x="76504" y="364972"/>
                  </a:lnTo>
                  <a:lnTo>
                    <a:pt x="65709" y="369303"/>
                  </a:lnTo>
                  <a:lnTo>
                    <a:pt x="15684" y="395401"/>
                  </a:lnTo>
                  <a:lnTo>
                    <a:pt x="50" y="442048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708"/>
                  </a:lnTo>
                  <a:lnTo>
                    <a:pt x="888682" y="353517"/>
                  </a:lnTo>
                  <a:lnTo>
                    <a:pt x="917333" y="333476"/>
                  </a:lnTo>
                  <a:lnTo>
                    <a:pt x="936790" y="304342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26663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48"/>
                  </a:moveTo>
                  <a:lnTo>
                    <a:pt x="928700" y="395401"/>
                  </a:lnTo>
                  <a:lnTo>
                    <a:pt x="878674" y="369303"/>
                  </a:lnTo>
                  <a:lnTo>
                    <a:pt x="867867" y="364972"/>
                  </a:lnTo>
                  <a:lnTo>
                    <a:pt x="806856" y="336156"/>
                  </a:lnTo>
                  <a:lnTo>
                    <a:pt x="746721" y="310324"/>
                  </a:lnTo>
                  <a:lnTo>
                    <a:pt x="687654" y="287299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40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93"/>
                  </a:lnTo>
                  <a:lnTo>
                    <a:pt x="274281" y="185508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13"/>
                  </a:lnTo>
                  <a:lnTo>
                    <a:pt x="95859" y="172313"/>
                  </a:lnTo>
                  <a:lnTo>
                    <a:pt x="58204" y="179463"/>
                  </a:lnTo>
                  <a:lnTo>
                    <a:pt x="27508" y="200126"/>
                  </a:lnTo>
                  <a:lnTo>
                    <a:pt x="7035" y="231025"/>
                  </a:lnTo>
                  <a:lnTo>
                    <a:pt x="0" y="268884"/>
                  </a:lnTo>
                  <a:lnTo>
                    <a:pt x="7581" y="304342"/>
                  </a:lnTo>
                  <a:lnTo>
                    <a:pt x="27038" y="333476"/>
                  </a:lnTo>
                  <a:lnTo>
                    <a:pt x="55689" y="353517"/>
                  </a:lnTo>
                  <a:lnTo>
                    <a:pt x="90817" y="361708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48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41"/>
                  </a:lnTo>
                  <a:lnTo>
                    <a:pt x="921854" y="276288"/>
                  </a:lnTo>
                  <a:lnTo>
                    <a:pt x="907148" y="264731"/>
                  </a:lnTo>
                  <a:lnTo>
                    <a:pt x="900518" y="260007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57"/>
                  </a:lnTo>
                  <a:lnTo>
                    <a:pt x="641870" y="90512"/>
                  </a:lnTo>
                  <a:lnTo>
                    <a:pt x="594855" y="68211"/>
                  </a:lnTo>
                  <a:lnTo>
                    <a:pt x="550443" y="49199"/>
                  </a:lnTo>
                  <a:lnTo>
                    <a:pt x="509079" y="33261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66"/>
                  </a:lnTo>
                  <a:lnTo>
                    <a:pt x="337807" y="26555"/>
                  </a:lnTo>
                  <a:lnTo>
                    <a:pt x="326834" y="51117"/>
                  </a:lnTo>
                  <a:lnTo>
                    <a:pt x="326174" y="76454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45"/>
                  </a:lnTo>
                  <a:lnTo>
                    <a:pt x="762381" y="267830"/>
                  </a:lnTo>
                  <a:lnTo>
                    <a:pt x="887450" y="323037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55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3210" y="132294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3054" y="424135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76304" y="1380244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2295" y="1089555"/>
            <a:ext cx="4122420" cy="8162925"/>
            <a:chOff x="1342295" y="1089555"/>
            <a:chExt cx="4122420" cy="8162925"/>
          </a:xfrm>
        </p:grpSpPr>
        <p:sp>
          <p:nvSpPr>
            <p:cNvPr id="10" name="object 10"/>
            <p:cNvSpPr/>
            <p:nvPr/>
          </p:nvSpPr>
          <p:spPr>
            <a:xfrm>
              <a:off x="1426220" y="1129558"/>
              <a:ext cx="3954779" cy="8082915"/>
            </a:xfrm>
            <a:custGeom>
              <a:avLst/>
              <a:gdLst/>
              <a:ahLst/>
              <a:cxnLst/>
              <a:rect l="l" t="t" r="r" b="b"/>
              <a:pathLst>
                <a:path w="3954779" h="8082915">
                  <a:moveTo>
                    <a:pt x="3396976" y="8082734"/>
                  </a:moveTo>
                  <a:lnTo>
                    <a:pt x="557503" y="8082734"/>
                  </a:lnTo>
                  <a:lnTo>
                    <a:pt x="509424" y="8080684"/>
                  </a:lnTo>
                  <a:lnTo>
                    <a:pt x="462477" y="8074647"/>
                  </a:lnTo>
                  <a:lnTo>
                    <a:pt x="416827" y="8064790"/>
                  </a:lnTo>
                  <a:lnTo>
                    <a:pt x="372645" y="8051281"/>
                  </a:lnTo>
                  <a:lnTo>
                    <a:pt x="330097" y="8034289"/>
                  </a:lnTo>
                  <a:lnTo>
                    <a:pt x="289351" y="8013982"/>
                  </a:lnTo>
                  <a:lnTo>
                    <a:pt x="250575" y="7990526"/>
                  </a:lnTo>
                  <a:lnTo>
                    <a:pt x="213936" y="7964091"/>
                  </a:lnTo>
                  <a:lnTo>
                    <a:pt x="179603" y="7934844"/>
                  </a:lnTo>
                  <a:lnTo>
                    <a:pt x="147744" y="7902954"/>
                  </a:lnTo>
                  <a:lnTo>
                    <a:pt x="118526" y="7868587"/>
                  </a:lnTo>
                  <a:lnTo>
                    <a:pt x="92117" y="7831913"/>
                  </a:lnTo>
                  <a:lnTo>
                    <a:pt x="68684" y="7793099"/>
                  </a:lnTo>
                  <a:lnTo>
                    <a:pt x="48396" y="7752313"/>
                  </a:lnTo>
                  <a:lnTo>
                    <a:pt x="31421" y="7709723"/>
                  </a:lnTo>
                  <a:lnTo>
                    <a:pt x="17926" y="7665497"/>
                  </a:lnTo>
                  <a:lnTo>
                    <a:pt x="8079" y="7619803"/>
                  </a:lnTo>
                  <a:lnTo>
                    <a:pt x="2047" y="7572809"/>
                  </a:lnTo>
                  <a:lnTo>
                    <a:pt x="0" y="7524683"/>
                  </a:lnTo>
                  <a:lnTo>
                    <a:pt x="0" y="558050"/>
                  </a:lnTo>
                  <a:lnTo>
                    <a:pt x="2047" y="509924"/>
                  </a:lnTo>
                  <a:lnTo>
                    <a:pt x="8079" y="462930"/>
                  </a:lnTo>
                  <a:lnTo>
                    <a:pt x="17926" y="417236"/>
                  </a:lnTo>
                  <a:lnTo>
                    <a:pt x="31421" y="373010"/>
                  </a:lnTo>
                  <a:lnTo>
                    <a:pt x="48396" y="330420"/>
                  </a:lnTo>
                  <a:lnTo>
                    <a:pt x="68684" y="289634"/>
                  </a:lnTo>
                  <a:lnTo>
                    <a:pt x="92117" y="250820"/>
                  </a:lnTo>
                  <a:lnTo>
                    <a:pt x="118526" y="214146"/>
                  </a:lnTo>
                  <a:lnTo>
                    <a:pt x="147744" y="179780"/>
                  </a:lnTo>
                  <a:lnTo>
                    <a:pt x="179604" y="147889"/>
                  </a:lnTo>
                  <a:lnTo>
                    <a:pt x="213936" y="118642"/>
                  </a:lnTo>
                  <a:lnTo>
                    <a:pt x="250575" y="92207"/>
                  </a:lnTo>
                  <a:lnTo>
                    <a:pt x="289351" y="68752"/>
                  </a:lnTo>
                  <a:lnTo>
                    <a:pt x="330097" y="48444"/>
                  </a:lnTo>
                  <a:lnTo>
                    <a:pt x="372645" y="31452"/>
                  </a:lnTo>
                  <a:lnTo>
                    <a:pt x="416828" y="17943"/>
                  </a:lnTo>
                  <a:lnTo>
                    <a:pt x="462477" y="8086"/>
                  </a:lnTo>
                  <a:lnTo>
                    <a:pt x="509427" y="2049"/>
                  </a:lnTo>
                  <a:lnTo>
                    <a:pt x="557503" y="0"/>
                  </a:lnTo>
                  <a:lnTo>
                    <a:pt x="3396978" y="0"/>
                  </a:lnTo>
                  <a:lnTo>
                    <a:pt x="3445055" y="2049"/>
                  </a:lnTo>
                  <a:lnTo>
                    <a:pt x="3492003" y="8087"/>
                  </a:lnTo>
                  <a:lnTo>
                    <a:pt x="3537652" y="17943"/>
                  </a:lnTo>
                  <a:lnTo>
                    <a:pt x="3581834" y="31452"/>
                  </a:lnTo>
                  <a:lnTo>
                    <a:pt x="3624382" y="48444"/>
                  </a:lnTo>
                  <a:lnTo>
                    <a:pt x="3665128" y="68752"/>
                  </a:lnTo>
                  <a:lnTo>
                    <a:pt x="3703904" y="92207"/>
                  </a:lnTo>
                  <a:lnTo>
                    <a:pt x="3740543" y="118642"/>
                  </a:lnTo>
                  <a:lnTo>
                    <a:pt x="3774876" y="147889"/>
                  </a:lnTo>
                  <a:lnTo>
                    <a:pt x="3806735" y="179780"/>
                  </a:lnTo>
                  <a:lnTo>
                    <a:pt x="3829043" y="206019"/>
                  </a:lnTo>
                  <a:lnTo>
                    <a:pt x="537521" y="206019"/>
                  </a:lnTo>
                  <a:lnTo>
                    <a:pt x="488857" y="209603"/>
                  </a:lnTo>
                  <a:lnTo>
                    <a:pt x="442390" y="220012"/>
                  </a:lnTo>
                  <a:lnTo>
                    <a:pt x="398635" y="236734"/>
                  </a:lnTo>
                  <a:lnTo>
                    <a:pt x="358104" y="259253"/>
                  </a:lnTo>
                  <a:lnTo>
                    <a:pt x="321312" y="287055"/>
                  </a:lnTo>
                  <a:lnTo>
                    <a:pt x="288772" y="319628"/>
                  </a:lnTo>
                  <a:lnTo>
                    <a:pt x="260996" y="356456"/>
                  </a:lnTo>
                  <a:lnTo>
                    <a:pt x="238499" y="397026"/>
                  </a:lnTo>
                  <a:lnTo>
                    <a:pt x="221795" y="440824"/>
                  </a:lnTo>
                  <a:lnTo>
                    <a:pt x="211395" y="487336"/>
                  </a:lnTo>
                  <a:lnTo>
                    <a:pt x="207815" y="536049"/>
                  </a:lnTo>
                  <a:lnTo>
                    <a:pt x="207815" y="7556687"/>
                  </a:lnTo>
                  <a:lnTo>
                    <a:pt x="211395" y="7605399"/>
                  </a:lnTo>
                  <a:lnTo>
                    <a:pt x="221795" y="7651911"/>
                  </a:lnTo>
                  <a:lnTo>
                    <a:pt x="238499" y="7695709"/>
                  </a:lnTo>
                  <a:lnTo>
                    <a:pt x="260996" y="7736279"/>
                  </a:lnTo>
                  <a:lnTo>
                    <a:pt x="288772" y="7773108"/>
                  </a:lnTo>
                  <a:lnTo>
                    <a:pt x="321312" y="7805680"/>
                  </a:lnTo>
                  <a:lnTo>
                    <a:pt x="358104" y="7833483"/>
                  </a:lnTo>
                  <a:lnTo>
                    <a:pt x="398635" y="7856002"/>
                  </a:lnTo>
                  <a:lnTo>
                    <a:pt x="442390" y="7872723"/>
                  </a:lnTo>
                  <a:lnTo>
                    <a:pt x="488857" y="7883133"/>
                  </a:lnTo>
                  <a:lnTo>
                    <a:pt x="537521" y="7886717"/>
                  </a:lnTo>
                  <a:lnTo>
                    <a:pt x="3820539" y="7886717"/>
                  </a:lnTo>
                  <a:lnTo>
                    <a:pt x="3806735" y="7902954"/>
                  </a:lnTo>
                  <a:lnTo>
                    <a:pt x="3774875" y="7934844"/>
                  </a:lnTo>
                  <a:lnTo>
                    <a:pt x="3740543" y="7964091"/>
                  </a:lnTo>
                  <a:lnTo>
                    <a:pt x="3703904" y="7990526"/>
                  </a:lnTo>
                  <a:lnTo>
                    <a:pt x="3665128" y="8013982"/>
                  </a:lnTo>
                  <a:lnTo>
                    <a:pt x="3624382" y="8034289"/>
                  </a:lnTo>
                  <a:lnTo>
                    <a:pt x="3581834" y="8051281"/>
                  </a:lnTo>
                  <a:lnTo>
                    <a:pt x="3537651" y="8064790"/>
                  </a:lnTo>
                  <a:lnTo>
                    <a:pt x="3492002" y="8074647"/>
                  </a:lnTo>
                  <a:lnTo>
                    <a:pt x="3445055" y="8080684"/>
                  </a:lnTo>
                  <a:lnTo>
                    <a:pt x="3396976" y="8082734"/>
                  </a:lnTo>
                  <a:close/>
                </a:path>
                <a:path w="3954779" h="8082915">
                  <a:moveTo>
                    <a:pt x="2805502" y="482044"/>
                  </a:moveTo>
                  <a:lnTo>
                    <a:pt x="1152973" y="482044"/>
                  </a:lnTo>
                  <a:lnTo>
                    <a:pt x="1103822" y="475349"/>
                  </a:lnTo>
                  <a:lnTo>
                    <a:pt x="1059501" y="456486"/>
                  </a:lnTo>
                  <a:lnTo>
                    <a:pt x="1021840" y="427289"/>
                  </a:lnTo>
                  <a:lnTo>
                    <a:pt x="992671" y="389591"/>
                  </a:lnTo>
                  <a:lnTo>
                    <a:pt x="973827" y="345226"/>
                  </a:lnTo>
                  <a:lnTo>
                    <a:pt x="967139" y="296027"/>
                  </a:lnTo>
                  <a:lnTo>
                    <a:pt x="967139" y="206019"/>
                  </a:lnTo>
                  <a:lnTo>
                    <a:pt x="2991337" y="206019"/>
                  </a:lnTo>
                  <a:lnTo>
                    <a:pt x="2991337" y="256023"/>
                  </a:lnTo>
                  <a:lnTo>
                    <a:pt x="2451817" y="256023"/>
                  </a:lnTo>
                  <a:lnTo>
                    <a:pt x="2433052" y="259898"/>
                  </a:lnTo>
                  <a:lnTo>
                    <a:pt x="2417098" y="270524"/>
                  </a:lnTo>
                  <a:lnTo>
                    <a:pt x="2416051" y="272024"/>
                  </a:lnTo>
                  <a:lnTo>
                    <a:pt x="1714473" y="272024"/>
                  </a:lnTo>
                  <a:lnTo>
                    <a:pt x="1701579" y="274524"/>
                  </a:lnTo>
                  <a:lnTo>
                    <a:pt x="1690745" y="281525"/>
                  </a:lnTo>
                  <a:lnTo>
                    <a:pt x="1683282" y="292276"/>
                  </a:lnTo>
                  <a:lnTo>
                    <a:pt x="1680504" y="306027"/>
                  </a:lnTo>
                  <a:lnTo>
                    <a:pt x="1683282" y="319779"/>
                  </a:lnTo>
                  <a:lnTo>
                    <a:pt x="1690744" y="330530"/>
                  </a:lnTo>
                  <a:lnTo>
                    <a:pt x="1701579" y="337530"/>
                  </a:lnTo>
                  <a:lnTo>
                    <a:pt x="1714473" y="340030"/>
                  </a:lnTo>
                  <a:lnTo>
                    <a:pt x="2415346" y="340030"/>
                  </a:lnTo>
                  <a:lnTo>
                    <a:pt x="2416349" y="341531"/>
                  </a:lnTo>
                  <a:lnTo>
                    <a:pt x="2432210" y="352156"/>
                  </a:lnTo>
                  <a:lnTo>
                    <a:pt x="2451817" y="356032"/>
                  </a:lnTo>
                  <a:lnTo>
                    <a:pt x="2980058" y="356032"/>
                  </a:lnTo>
                  <a:lnTo>
                    <a:pt x="2965804" y="389591"/>
                  </a:lnTo>
                  <a:lnTo>
                    <a:pt x="2936635" y="427289"/>
                  </a:lnTo>
                  <a:lnTo>
                    <a:pt x="2898975" y="456486"/>
                  </a:lnTo>
                  <a:lnTo>
                    <a:pt x="2854653" y="475349"/>
                  </a:lnTo>
                  <a:lnTo>
                    <a:pt x="2805502" y="482044"/>
                  </a:lnTo>
                  <a:close/>
                </a:path>
                <a:path w="3954779" h="8082915">
                  <a:moveTo>
                    <a:pt x="3820539" y="7886717"/>
                  </a:moveTo>
                  <a:lnTo>
                    <a:pt x="3420954" y="7886717"/>
                  </a:lnTo>
                  <a:lnTo>
                    <a:pt x="3469619" y="7883133"/>
                  </a:lnTo>
                  <a:lnTo>
                    <a:pt x="3516085" y="7872723"/>
                  </a:lnTo>
                  <a:lnTo>
                    <a:pt x="3559840" y="7856002"/>
                  </a:lnTo>
                  <a:lnTo>
                    <a:pt x="3600371" y="7833483"/>
                  </a:lnTo>
                  <a:lnTo>
                    <a:pt x="3637163" y="7805680"/>
                  </a:lnTo>
                  <a:lnTo>
                    <a:pt x="3669704" y="7773108"/>
                  </a:lnTo>
                  <a:lnTo>
                    <a:pt x="3697479" y="7736279"/>
                  </a:lnTo>
                  <a:lnTo>
                    <a:pt x="3719976" y="7695709"/>
                  </a:lnTo>
                  <a:lnTo>
                    <a:pt x="3736681" y="7651911"/>
                  </a:lnTo>
                  <a:lnTo>
                    <a:pt x="3747080" y="7605399"/>
                  </a:lnTo>
                  <a:lnTo>
                    <a:pt x="3750661" y="7556687"/>
                  </a:lnTo>
                  <a:lnTo>
                    <a:pt x="3748663" y="7556687"/>
                  </a:lnTo>
                  <a:lnTo>
                    <a:pt x="3748663" y="536049"/>
                  </a:lnTo>
                  <a:lnTo>
                    <a:pt x="3745082" y="487336"/>
                  </a:lnTo>
                  <a:lnTo>
                    <a:pt x="3734682" y="440824"/>
                  </a:lnTo>
                  <a:lnTo>
                    <a:pt x="3717978" y="397026"/>
                  </a:lnTo>
                  <a:lnTo>
                    <a:pt x="3695481" y="356456"/>
                  </a:lnTo>
                  <a:lnTo>
                    <a:pt x="3667705" y="319628"/>
                  </a:lnTo>
                  <a:lnTo>
                    <a:pt x="3635165" y="287055"/>
                  </a:lnTo>
                  <a:lnTo>
                    <a:pt x="3598373" y="259253"/>
                  </a:lnTo>
                  <a:lnTo>
                    <a:pt x="3557842" y="236734"/>
                  </a:lnTo>
                  <a:lnTo>
                    <a:pt x="3514087" y="220012"/>
                  </a:lnTo>
                  <a:lnTo>
                    <a:pt x="3467620" y="209603"/>
                  </a:lnTo>
                  <a:lnTo>
                    <a:pt x="3418956" y="206019"/>
                  </a:lnTo>
                  <a:lnTo>
                    <a:pt x="3829043" y="206019"/>
                  </a:lnTo>
                  <a:lnTo>
                    <a:pt x="3862362" y="250820"/>
                  </a:lnTo>
                  <a:lnTo>
                    <a:pt x="3885795" y="289635"/>
                  </a:lnTo>
                  <a:lnTo>
                    <a:pt x="3906126" y="330530"/>
                  </a:lnTo>
                  <a:lnTo>
                    <a:pt x="3923058" y="373011"/>
                  </a:lnTo>
                  <a:lnTo>
                    <a:pt x="3936553" y="417236"/>
                  </a:lnTo>
                  <a:lnTo>
                    <a:pt x="3946400" y="462930"/>
                  </a:lnTo>
                  <a:lnTo>
                    <a:pt x="3952432" y="509924"/>
                  </a:lnTo>
                  <a:lnTo>
                    <a:pt x="3954479" y="558050"/>
                  </a:lnTo>
                  <a:lnTo>
                    <a:pt x="3954479" y="7524683"/>
                  </a:lnTo>
                  <a:lnTo>
                    <a:pt x="3952432" y="7572809"/>
                  </a:lnTo>
                  <a:lnTo>
                    <a:pt x="3946400" y="7619803"/>
                  </a:lnTo>
                  <a:lnTo>
                    <a:pt x="3936553" y="7665497"/>
                  </a:lnTo>
                  <a:lnTo>
                    <a:pt x="3923058" y="7709723"/>
                  </a:lnTo>
                  <a:lnTo>
                    <a:pt x="3906082" y="7752313"/>
                  </a:lnTo>
                  <a:lnTo>
                    <a:pt x="3885795" y="7793099"/>
                  </a:lnTo>
                  <a:lnTo>
                    <a:pt x="3862362" y="7831913"/>
                  </a:lnTo>
                  <a:lnTo>
                    <a:pt x="3835953" y="7868587"/>
                  </a:lnTo>
                  <a:lnTo>
                    <a:pt x="3820539" y="7886717"/>
                  </a:lnTo>
                  <a:close/>
                </a:path>
                <a:path w="3954779" h="8082915">
                  <a:moveTo>
                    <a:pt x="2980058" y="356032"/>
                  </a:moveTo>
                  <a:lnTo>
                    <a:pt x="2451817" y="356032"/>
                  </a:lnTo>
                  <a:lnTo>
                    <a:pt x="2471425" y="352156"/>
                  </a:lnTo>
                  <a:lnTo>
                    <a:pt x="2487285" y="341531"/>
                  </a:lnTo>
                  <a:lnTo>
                    <a:pt x="2497901" y="325654"/>
                  </a:lnTo>
                  <a:lnTo>
                    <a:pt x="2501773" y="306027"/>
                  </a:lnTo>
                  <a:lnTo>
                    <a:pt x="2497901" y="286401"/>
                  </a:lnTo>
                  <a:lnTo>
                    <a:pt x="2487285" y="270524"/>
                  </a:lnTo>
                  <a:lnTo>
                    <a:pt x="2471424" y="259898"/>
                  </a:lnTo>
                  <a:lnTo>
                    <a:pt x="2451817" y="256023"/>
                  </a:lnTo>
                  <a:lnTo>
                    <a:pt x="2991337" y="256023"/>
                  </a:lnTo>
                  <a:lnTo>
                    <a:pt x="2991337" y="296027"/>
                  </a:lnTo>
                  <a:lnTo>
                    <a:pt x="2984648" y="345226"/>
                  </a:lnTo>
                  <a:lnTo>
                    <a:pt x="2980058" y="356032"/>
                  </a:lnTo>
                  <a:close/>
                </a:path>
                <a:path w="3954779" h="8082915">
                  <a:moveTo>
                    <a:pt x="2415346" y="340030"/>
                  </a:moveTo>
                  <a:lnTo>
                    <a:pt x="2194046" y="340030"/>
                  </a:lnTo>
                  <a:lnTo>
                    <a:pt x="2206941" y="337530"/>
                  </a:lnTo>
                  <a:lnTo>
                    <a:pt x="2217775" y="330530"/>
                  </a:lnTo>
                  <a:lnTo>
                    <a:pt x="2225237" y="319779"/>
                  </a:lnTo>
                  <a:lnTo>
                    <a:pt x="2228016" y="306027"/>
                  </a:lnTo>
                  <a:lnTo>
                    <a:pt x="2225237" y="292276"/>
                  </a:lnTo>
                  <a:lnTo>
                    <a:pt x="2217775" y="281525"/>
                  </a:lnTo>
                  <a:lnTo>
                    <a:pt x="2206941" y="274524"/>
                  </a:lnTo>
                  <a:lnTo>
                    <a:pt x="2194046" y="272024"/>
                  </a:lnTo>
                  <a:lnTo>
                    <a:pt x="2416051" y="272024"/>
                  </a:lnTo>
                  <a:lnTo>
                    <a:pt x="2406014" y="286401"/>
                  </a:lnTo>
                  <a:lnTo>
                    <a:pt x="2401861" y="306027"/>
                  </a:lnTo>
                  <a:lnTo>
                    <a:pt x="2405733" y="325654"/>
                  </a:lnTo>
                  <a:lnTo>
                    <a:pt x="2415346" y="34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433" y="1335698"/>
              <a:ext cx="3546059" cy="76844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06724" y="1401583"/>
              <a:ext cx="548005" cy="68580"/>
            </a:xfrm>
            <a:custGeom>
              <a:avLst/>
              <a:gdLst/>
              <a:ahLst/>
              <a:cxnLst/>
              <a:rect l="l" t="t" r="r" b="b"/>
              <a:pathLst>
                <a:path w="548004" h="68580">
                  <a:moveTo>
                    <a:pt x="513542" y="68006"/>
                  </a:moveTo>
                  <a:lnTo>
                    <a:pt x="33969" y="68006"/>
                  </a:lnTo>
                  <a:lnTo>
                    <a:pt x="21074" y="65505"/>
                  </a:lnTo>
                  <a:lnTo>
                    <a:pt x="10240" y="58505"/>
                  </a:lnTo>
                  <a:lnTo>
                    <a:pt x="2778" y="47754"/>
                  </a:lnTo>
                  <a:lnTo>
                    <a:pt x="0" y="34003"/>
                  </a:lnTo>
                  <a:lnTo>
                    <a:pt x="2778" y="20251"/>
                  </a:lnTo>
                  <a:lnTo>
                    <a:pt x="10240" y="9500"/>
                  </a:lnTo>
                  <a:lnTo>
                    <a:pt x="21074" y="2500"/>
                  </a:lnTo>
                  <a:lnTo>
                    <a:pt x="33969" y="0"/>
                  </a:lnTo>
                  <a:lnTo>
                    <a:pt x="513542" y="0"/>
                  </a:lnTo>
                  <a:lnTo>
                    <a:pt x="526437" y="2500"/>
                  </a:lnTo>
                  <a:lnTo>
                    <a:pt x="537271" y="9500"/>
                  </a:lnTo>
                  <a:lnTo>
                    <a:pt x="544733" y="20251"/>
                  </a:lnTo>
                  <a:lnTo>
                    <a:pt x="547512" y="34003"/>
                  </a:lnTo>
                  <a:lnTo>
                    <a:pt x="544733" y="47754"/>
                  </a:lnTo>
                  <a:lnTo>
                    <a:pt x="537271" y="58505"/>
                  </a:lnTo>
                  <a:lnTo>
                    <a:pt x="526437" y="65505"/>
                  </a:lnTo>
                  <a:lnTo>
                    <a:pt x="513542" y="6800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8047" y="1385577"/>
              <a:ext cx="99980" cy="1000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42288" y="2169654"/>
              <a:ext cx="4122420" cy="1932305"/>
            </a:xfrm>
            <a:custGeom>
              <a:avLst/>
              <a:gdLst/>
              <a:ahLst/>
              <a:cxnLst/>
              <a:rect l="l" t="t" r="r" b="b"/>
              <a:pathLst>
                <a:path w="4122420" h="1932304">
                  <a:moveTo>
                    <a:pt x="43967" y="1324127"/>
                  </a:moveTo>
                  <a:lnTo>
                    <a:pt x="26974" y="1327619"/>
                  </a:lnTo>
                  <a:lnTo>
                    <a:pt x="12992" y="1337132"/>
                  </a:lnTo>
                  <a:lnTo>
                    <a:pt x="3492" y="1351127"/>
                  </a:lnTo>
                  <a:lnTo>
                    <a:pt x="0" y="1368132"/>
                  </a:lnTo>
                  <a:lnTo>
                    <a:pt x="0" y="1888172"/>
                  </a:lnTo>
                  <a:lnTo>
                    <a:pt x="3492" y="1905177"/>
                  </a:lnTo>
                  <a:lnTo>
                    <a:pt x="12992" y="1919173"/>
                  </a:lnTo>
                  <a:lnTo>
                    <a:pt x="26974" y="1928685"/>
                  </a:lnTo>
                  <a:lnTo>
                    <a:pt x="43967" y="1932178"/>
                  </a:lnTo>
                  <a:lnTo>
                    <a:pt x="43967" y="1324127"/>
                  </a:lnTo>
                  <a:close/>
                </a:path>
                <a:path w="4122420" h="1932304">
                  <a:moveTo>
                    <a:pt x="43967" y="586054"/>
                  </a:moveTo>
                  <a:lnTo>
                    <a:pt x="26974" y="589241"/>
                  </a:lnTo>
                  <a:lnTo>
                    <a:pt x="12992" y="598055"/>
                  </a:lnTo>
                  <a:lnTo>
                    <a:pt x="3492" y="611378"/>
                  </a:lnTo>
                  <a:lnTo>
                    <a:pt x="0" y="628065"/>
                  </a:lnTo>
                  <a:lnTo>
                    <a:pt x="0" y="1148105"/>
                  </a:lnTo>
                  <a:lnTo>
                    <a:pt x="3492" y="1165110"/>
                  </a:lnTo>
                  <a:lnTo>
                    <a:pt x="12992" y="1179106"/>
                  </a:lnTo>
                  <a:lnTo>
                    <a:pt x="26974" y="1188618"/>
                  </a:lnTo>
                  <a:lnTo>
                    <a:pt x="43967" y="1192110"/>
                  </a:lnTo>
                  <a:lnTo>
                    <a:pt x="43967" y="586054"/>
                  </a:lnTo>
                  <a:close/>
                </a:path>
                <a:path w="4122420" h="1932304">
                  <a:moveTo>
                    <a:pt x="43967" y="0"/>
                  </a:moveTo>
                  <a:lnTo>
                    <a:pt x="26974" y="3187"/>
                  </a:lnTo>
                  <a:lnTo>
                    <a:pt x="12992" y="12001"/>
                  </a:lnTo>
                  <a:lnTo>
                    <a:pt x="3492" y="25323"/>
                  </a:lnTo>
                  <a:lnTo>
                    <a:pt x="0" y="42011"/>
                  </a:lnTo>
                  <a:lnTo>
                    <a:pt x="0" y="292036"/>
                  </a:lnTo>
                  <a:lnTo>
                    <a:pt x="3492" y="309029"/>
                  </a:lnTo>
                  <a:lnTo>
                    <a:pt x="12992" y="323037"/>
                  </a:lnTo>
                  <a:lnTo>
                    <a:pt x="26974" y="332536"/>
                  </a:lnTo>
                  <a:lnTo>
                    <a:pt x="43967" y="336029"/>
                  </a:lnTo>
                  <a:lnTo>
                    <a:pt x="43967" y="0"/>
                  </a:lnTo>
                  <a:close/>
                </a:path>
                <a:path w="4122420" h="1932304">
                  <a:moveTo>
                    <a:pt x="4122331" y="830084"/>
                  </a:moveTo>
                  <a:lnTo>
                    <a:pt x="4118838" y="813079"/>
                  </a:lnTo>
                  <a:lnTo>
                    <a:pt x="4109339" y="799071"/>
                  </a:lnTo>
                  <a:lnTo>
                    <a:pt x="4095356" y="789571"/>
                  </a:lnTo>
                  <a:lnTo>
                    <a:pt x="4078376" y="786079"/>
                  </a:lnTo>
                  <a:lnTo>
                    <a:pt x="4078376" y="1760169"/>
                  </a:lnTo>
                  <a:lnTo>
                    <a:pt x="4095356" y="1756664"/>
                  </a:lnTo>
                  <a:lnTo>
                    <a:pt x="4109339" y="1747164"/>
                  </a:lnTo>
                  <a:lnTo>
                    <a:pt x="4118838" y="1733156"/>
                  </a:lnTo>
                  <a:lnTo>
                    <a:pt x="4122331" y="1716163"/>
                  </a:lnTo>
                  <a:lnTo>
                    <a:pt x="4122331" y="830084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6255" y="1089555"/>
              <a:ext cx="4034790" cy="8162925"/>
            </a:xfrm>
            <a:custGeom>
              <a:avLst/>
              <a:gdLst/>
              <a:ahLst/>
              <a:cxnLst/>
              <a:rect l="l" t="t" r="r" b="b"/>
              <a:pathLst>
                <a:path w="4034790" h="8162925">
                  <a:moveTo>
                    <a:pt x="3436940" y="8162741"/>
                  </a:moveTo>
                  <a:lnTo>
                    <a:pt x="597468" y="8162741"/>
                  </a:lnTo>
                  <a:lnTo>
                    <a:pt x="548502" y="8160757"/>
                  </a:lnTo>
                  <a:lnTo>
                    <a:pt x="500620" y="8154906"/>
                  </a:lnTo>
                  <a:lnTo>
                    <a:pt x="453976" y="8145345"/>
                  </a:lnTo>
                  <a:lnTo>
                    <a:pt x="408724" y="8132226"/>
                  </a:lnTo>
                  <a:lnTo>
                    <a:pt x="365018" y="8115705"/>
                  </a:lnTo>
                  <a:lnTo>
                    <a:pt x="323014" y="8095937"/>
                  </a:lnTo>
                  <a:lnTo>
                    <a:pt x="282865" y="8073075"/>
                  </a:lnTo>
                  <a:lnTo>
                    <a:pt x="244726" y="8047274"/>
                  </a:lnTo>
                  <a:lnTo>
                    <a:pt x="208750" y="8018690"/>
                  </a:lnTo>
                  <a:lnTo>
                    <a:pt x="175094" y="7987475"/>
                  </a:lnTo>
                  <a:lnTo>
                    <a:pt x="143910" y="7953785"/>
                  </a:lnTo>
                  <a:lnTo>
                    <a:pt x="115353" y="7917775"/>
                  </a:lnTo>
                  <a:lnTo>
                    <a:pt x="89578" y="7879598"/>
                  </a:lnTo>
                  <a:lnTo>
                    <a:pt x="66738" y="7839410"/>
                  </a:lnTo>
                  <a:lnTo>
                    <a:pt x="46989" y="7797364"/>
                  </a:lnTo>
                  <a:lnTo>
                    <a:pt x="30484" y="7753616"/>
                  </a:lnTo>
                  <a:lnTo>
                    <a:pt x="17379" y="7708319"/>
                  </a:lnTo>
                  <a:lnTo>
                    <a:pt x="7827" y="7661629"/>
                  </a:lnTo>
                  <a:lnTo>
                    <a:pt x="1982" y="7613700"/>
                  </a:lnTo>
                  <a:lnTo>
                    <a:pt x="80" y="7566687"/>
                  </a:lnTo>
                  <a:lnTo>
                    <a:pt x="0" y="598054"/>
                  </a:lnTo>
                  <a:lnTo>
                    <a:pt x="749" y="567770"/>
                  </a:lnTo>
                  <a:lnTo>
                    <a:pt x="6743" y="507202"/>
                  </a:lnTo>
                  <a:lnTo>
                    <a:pt x="15017" y="463354"/>
                  </a:lnTo>
                  <a:lnTo>
                    <a:pt x="25976" y="420038"/>
                  </a:lnTo>
                  <a:lnTo>
                    <a:pt x="41463" y="379034"/>
                  </a:lnTo>
                  <a:lnTo>
                    <a:pt x="59946" y="338030"/>
                  </a:lnTo>
                  <a:lnTo>
                    <a:pt x="80459" y="300339"/>
                  </a:lnTo>
                  <a:lnTo>
                    <a:pt x="103158" y="264023"/>
                  </a:lnTo>
                  <a:lnTo>
                    <a:pt x="132569" y="222395"/>
                  </a:lnTo>
                  <a:lnTo>
                    <a:pt x="160919" y="189392"/>
                  </a:lnTo>
                  <a:lnTo>
                    <a:pt x="186334" y="164702"/>
                  </a:lnTo>
                  <a:lnTo>
                    <a:pt x="207315" y="145325"/>
                  </a:lnTo>
                  <a:lnTo>
                    <a:pt x="257477" y="106048"/>
                  </a:lnTo>
                  <a:lnTo>
                    <a:pt x="299889" y="79319"/>
                  </a:lnTo>
                  <a:lnTo>
                    <a:pt x="344782" y="56059"/>
                  </a:lnTo>
                  <a:lnTo>
                    <a:pt x="391901" y="36503"/>
                  </a:lnTo>
                  <a:lnTo>
                    <a:pt x="440986" y="20884"/>
                  </a:lnTo>
                  <a:lnTo>
                    <a:pt x="491780" y="9438"/>
                  </a:lnTo>
                  <a:lnTo>
                    <a:pt x="544027" y="2398"/>
                  </a:lnTo>
                  <a:lnTo>
                    <a:pt x="597468" y="0"/>
                  </a:lnTo>
                  <a:lnTo>
                    <a:pt x="3438938" y="0"/>
                  </a:lnTo>
                  <a:lnTo>
                    <a:pt x="3492297" y="2316"/>
                  </a:lnTo>
                  <a:lnTo>
                    <a:pt x="3544344" y="9157"/>
                  </a:lnTo>
                  <a:lnTo>
                    <a:pt x="3594893" y="20357"/>
                  </a:lnTo>
                  <a:lnTo>
                    <a:pt x="3643756" y="35753"/>
                  </a:lnTo>
                  <a:lnTo>
                    <a:pt x="3654036" y="40003"/>
                  </a:lnTo>
                  <a:lnTo>
                    <a:pt x="597468" y="40003"/>
                  </a:lnTo>
                  <a:lnTo>
                    <a:pt x="549389" y="42053"/>
                  </a:lnTo>
                  <a:lnTo>
                    <a:pt x="502441" y="48092"/>
                  </a:lnTo>
                  <a:lnTo>
                    <a:pt x="456792" y="57955"/>
                  </a:lnTo>
                  <a:lnTo>
                    <a:pt x="412610" y="71474"/>
                  </a:lnTo>
                  <a:lnTo>
                    <a:pt x="370061" y="88484"/>
                  </a:lnTo>
                  <a:lnTo>
                    <a:pt x="329315" y="108818"/>
                  </a:lnTo>
                  <a:lnTo>
                    <a:pt x="290539" y="132311"/>
                  </a:lnTo>
                  <a:lnTo>
                    <a:pt x="253901" y="158795"/>
                  </a:lnTo>
                  <a:lnTo>
                    <a:pt x="219568" y="188105"/>
                  </a:lnTo>
                  <a:lnTo>
                    <a:pt x="187709" y="220075"/>
                  </a:lnTo>
                  <a:lnTo>
                    <a:pt x="158491" y="254538"/>
                  </a:lnTo>
                  <a:lnTo>
                    <a:pt x="132081" y="291328"/>
                  </a:lnTo>
                  <a:lnTo>
                    <a:pt x="108649" y="330279"/>
                  </a:lnTo>
                  <a:lnTo>
                    <a:pt x="88361" y="371224"/>
                  </a:lnTo>
                  <a:lnTo>
                    <a:pt x="71386" y="413998"/>
                  </a:lnTo>
                  <a:lnTo>
                    <a:pt x="57891" y="458434"/>
                  </a:lnTo>
                  <a:lnTo>
                    <a:pt x="48043" y="504367"/>
                  </a:lnTo>
                  <a:lnTo>
                    <a:pt x="42012" y="551629"/>
                  </a:lnTo>
                  <a:lnTo>
                    <a:pt x="40049" y="598054"/>
                  </a:lnTo>
                  <a:lnTo>
                    <a:pt x="39964" y="7566687"/>
                  </a:lnTo>
                  <a:lnTo>
                    <a:pt x="42012" y="7614813"/>
                  </a:lnTo>
                  <a:lnTo>
                    <a:pt x="48043" y="7661807"/>
                  </a:lnTo>
                  <a:lnTo>
                    <a:pt x="57891" y="7707501"/>
                  </a:lnTo>
                  <a:lnTo>
                    <a:pt x="71386" y="7751727"/>
                  </a:lnTo>
                  <a:lnTo>
                    <a:pt x="88361" y="7794317"/>
                  </a:lnTo>
                  <a:lnTo>
                    <a:pt x="108649" y="7835103"/>
                  </a:lnTo>
                  <a:lnTo>
                    <a:pt x="132081" y="7873917"/>
                  </a:lnTo>
                  <a:lnTo>
                    <a:pt x="158491" y="7910591"/>
                  </a:lnTo>
                  <a:lnTo>
                    <a:pt x="187709" y="7944957"/>
                  </a:lnTo>
                  <a:lnTo>
                    <a:pt x="219568" y="7976848"/>
                  </a:lnTo>
                  <a:lnTo>
                    <a:pt x="253901" y="8006095"/>
                  </a:lnTo>
                  <a:lnTo>
                    <a:pt x="290539" y="8032530"/>
                  </a:lnTo>
                  <a:lnTo>
                    <a:pt x="329315" y="8055985"/>
                  </a:lnTo>
                  <a:lnTo>
                    <a:pt x="370061" y="8076293"/>
                  </a:lnTo>
                  <a:lnTo>
                    <a:pt x="412610" y="8093285"/>
                  </a:lnTo>
                  <a:lnTo>
                    <a:pt x="456792" y="8106794"/>
                  </a:lnTo>
                  <a:lnTo>
                    <a:pt x="502441" y="8116650"/>
                  </a:lnTo>
                  <a:lnTo>
                    <a:pt x="549389" y="8122688"/>
                  </a:lnTo>
                  <a:lnTo>
                    <a:pt x="597468" y="8124738"/>
                  </a:lnTo>
                  <a:lnTo>
                    <a:pt x="3645495" y="8124738"/>
                  </a:lnTo>
                  <a:lnTo>
                    <a:pt x="3625684" y="8132226"/>
                  </a:lnTo>
                  <a:lnTo>
                    <a:pt x="3580432" y="8145345"/>
                  </a:lnTo>
                  <a:lnTo>
                    <a:pt x="3533788" y="8154906"/>
                  </a:lnTo>
                  <a:lnTo>
                    <a:pt x="3485906" y="8160757"/>
                  </a:lnTo>
                  <a:lnTo>
                    <a:pt x="3436940" y="8162741"/>
                  </a:lnTo>
                  <a:close/>
                </a:path>
                <a:path w="4034790" h="8162925">
                  <a:moveTo>
                    <a:pt x="3645495" y="8124738"/>
                  </a:moveTo>
                  <a:lnTo>
                    <a:pt x="3436940" y="8124738"/>
                  </a:lnTo>
                  <a:lnTo>
                    <a:pt x="3485019" y="8122688"/>
                  </a:lnTo>
                  <a:lnTo>
                    <a:pt x="3531967" y="8116650"/>
                  </a:lnTo>
                  <a:lnTo>
                    <a:pt x="3577616" y="8106794"/>
                  </a:lnTo>
                  <a:lnTo>
                    <a:pt x="3621799" y="8093285"/>
                  </a:lnTo>
                  <a:lnTo>
                    <a:pt x="3664347" y="8076293"/>
                  </a:lnTo>
                  <a:lnTo>
                    <a:pt x="3705093" y="8055985"/>
                  </a:lnTo>
                  <a:lnTo>
                    <a:pt x="3743869" y="8032530"/>
                  </a:lnTo>
                  <a:lnTo>
                    <a:pt x="3780507" y="8006095"/>
                  </a:lnTo>
                  <a:lnTo>
                    <a:pt x="3814840" y="7976848"/>
                  </a:lnTo>
                  <a:lnTo>
                    <a:pt x="3846700" y="7944957"/>
                  </a:lnTo>
                  <a:lnTo>
                    <a:pt x="3875918" y="7910591"/>
                  </a:lnTo>
                  <a:lnTo>
                    <a:pt x="3902327" y="7873917"/>
                  </a:lnTo>
                  <a:lnTo>
                    <a:pt x="3925759" y="7835103"/>
                  </a:lnTo>
                  <a:lnTo>
                    <a:pt x="3946047" y="7794317"/>
                  </a:lnTo>
                  <a:lnTo>
                    <a:pt x="3963023" y="7751727"/>
                  </a:lnTo>
                  <a:lnTo>
                    <a:pt x="3976518" y="7707501"/>
                  </a:lnTo>
                  <a:lnTo>
                    <a:pt x="3986365" y="7661807"/>
                  </a:lnTo>
                  <a:lnTo>
                    <a:pt x="3992396" y="7614813"/>
                  </a:lnTo>
                  <a:lnTo>
                    <a:pt x="3994444" y="7566687"/>
                  </a:lnTo>
                  <a:lnTo>
                    <a:pt x="3994444" y="598054"/>
                  </a:lnTo>
                  <a:lnTo>
                    <a:pt x="3992396" y="549928"/>
                  </a:lnTo>
                  <a:lnTo>
                    <a:pt x="3986365" y="502934"/>
                  </a:lnTo>
                  <a:lnTo>
                    <a:pt x="3976518" y="457240"/>
                  </a:lnTo>
                  <a:lnTo>
                    <a:pt x="3963023" y="413014"/>
                  </a:lnTo>
                  <a:lnTo>
                    <a:pt x="3946047" y="370424"/>
                  </a:lnTo>
                  <a:lnTo>
                    <a:pt x="3925759" y="329638"/>
                  </a:lnTo>
                  <a:lnTo>
                    <a:pt x="3902327" y="290824"/>
                  </a:lnTo>
                  <a:lnTo>
                    <a:pt x="3875918" y="254150"/>
                  </a:lnTo>
                  <a:lnTo>
                    <a:pt x="3846700" y="219783"/>
                  </a:lnTo>
                  <a:lnTo>
                    <a:pt x="3814840" y="187893"/>
                  </a:lnTo>
                  <a:lnTo>
                    <a:pt x="3780507" y="158646"/>
                  </a:lnTo>
                  <a:lnTo>
                    <a:pt x="3743869" y="132211"/>
                  </a:lnTo>
                  <a:lnTo>
                    <a:pt x="3705093" y="108755"/>
                  </a:lnTo>
                  <a:lnTo>
                    <a:pt x="3664347" y="88448"/>
                  </a:lnTo>
                  <a:lnTo>
                    <a:pt x="3621799" y="71455"/>
                  </a:lnTo>
                  <a:lnTo>
                    <a:pt x="3577616" y="57947"/>
                  </a:lnTo>
                  <a:lnTo>
                    <a:pt x="3531967" y="48090"/>
                  </a:lnTo>
                  <a:lnTo>
                    <a:pt x="3485019" y="42053"/>
                  </a:lnTo>
                  <a:lnTo>
                    <a:pt x="3436940" y="40003"/>
                  </a:lnTo>
                  <a:lnTo>
                    <a:pt x="3654036" y="40003"/>
                  </a:lnTo>
                  <a:lnTo>
                    <a:pt x="3690745" y="55180"/>
                  </a:lnTo>
                  <a:lnTo>
                    <a:pt x="3735674" y="78475"/>
                  </a:lnTo>
                  <a:lnTo>
                    <a:pt x="3778355" y="105474"/>
                  </a:lnTo>
                  <a:lnTo>
                    <a:pt x="3818600" y="136012"/>
                  </a:lnTo>
                  <a:lnTo>
                    <a:pt x="3850072" y="163858"/>
                  </a:lnTo>
                  <a:lnTo>
                    <a:pt x="3889287" y="206268"/>
                  </a:lnTo>
                  <a:lnTo>
                    <a:pt x="3916513" y="240021"/>
                  </a:lnTo>
                  <a:lnTo>
                    <a:pt x="3940960" y="276025"/>
                  </a:lnTo>
                  <a:lnTo>
                    <a:pt x="3963222" y="312278"/>
                  </a:lnTo>
                  <a:lnTo>
                    <a:pt x="3985390" y="357876"/>
                  </a:lnTo>
                  <a:lnTo>
                    <a:pt x="4001750" y="399067"/>
                  </a:lnTo>
                  <a:lnTo>
                    <a:pt x="4016175" y="449040"/>
                  </a:lnTo>
                  <a:lnTo>
                    <a:pt x="4027664" y="506921"/>
                  </a:lnTo>
                  <a:lnTo>
                    <a:pt x="4033659" y="566926"/>
                  </a:lnTo>
                  <a:lnTo>
                    <a:pt x="4034409" y="598054"/>
                  </a:lnTo>
                  <a:lnTo>
                    <a:pt x="4034408" y="1866169"/>
                  </a:lnTo>
                  <a:lnTo>
                    <a:pt x="4034327" y="7566687"/>
                  </a:lnTo>
                  <a:lnTo>
                    <a:pt x="4032426" y="7613700"/>
                  </a:lnTo>
                  <a:lnTo>
                    <a:pt x="4026581" y="7661629"/>
                  </a:lnTo>
                  <a:lnTo>
                    <a:pt x="4017029" y="7708319"/>
                  </a:lnTo>
                  <a:lnTo>
                    <a:pt x="4003923" y="7753616"/>
                  </a:lnTo>
                  <a:lnTo>
                    <a:pt x="3987419" y="7797364"/>
                  </a:lnTo>
                  <a:lnTo>
                    <a:pt x="3967670" y="7839410"/>
                  </a:lnTo>
                  <a:lnTo>
                    <a:pt x="3944830" y="7879598"/>
                  </a:lnTo>
                  <a:lnTo>
                    <a:pt x="3919055" y="7917775"/>
                  </a:lnTo>
                  <a:lnTo>
                    <a:pt x="3890498" y="7953785"/>
                  </a:lnTo>
                  <a:lnTo>
                    <a:pt x="3859314" y="7987475"/>
                  </a:lnTo>
                  <a:lnTo>
                    <a:pt x="3825657" y="8018690"/>
                  </a:lnTo>
                  <a:lnTo>
                    <a:pt x="3789682" y="8047274"/>
                  </a:lnTo>
                  <a:lnTo>
                    <a:pt x="3751543" y="8073075"/>
                  </a:lnTo>
                  <a:lnTo>
                    <a:pt x="3711394" y="8095937"/>
                  </a:lnTo>
                  <a:lnTo>
                    <a:pt x="3669390" y="8115705"/>
                  </a:lnTo>
                  <a:lnTo>
                    <a:pt x="3645495" y="8124738"/>
                  </a:lnTo>
                  <a:close/>
                </a:path>
                <a:path w="4034790" h="8162925">
                  <a:moveTo>
                    <a:pt x="4034409" y="1866169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685" y="2638797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3685" y="2638797"/>
              <a:ext cx="3067050" cy="263525"/>
            </a:xfrm>
            <a:custGeom>
              <a:avLst/>
              <a:gdLst/>
              <a:ahLst/>
              <a:cxnLst/>
              <a:rect l="l" t="t" r="r" b="b"/>
              <a:pathLst>
                <a:path w="3067050" h="263525">
                  <a:moveTo>
                    <a:pt x="190080" y="0"/>
                  </a:moveTo>
                  <a:lnTo>
                    <a:pt x="2876968" y="0"/>
                  </a:lnTo>
                  <a:lnTo>
                    <a:pt x="2914224" y="3694"/>
                  </a:lnTo>
                  <a:lnTo>
                    <a:pt x="2949709" y="14500"/>
                  </a:lnTo>
                  <a:lnTo>
                    <a:pt x="2982425" y="32006"/>
                  </a:lnTo>
                </a:path>
                <a:path w="3067050" h="263525">
                  <a:moveTo>
                    <a:pt x="3045486" y="104282"/>
                  </a:moveTo>
                  <a:lnTo>
                    <a:pt x="3052580" y="117598"/>
                  </a:lnTo>
                  <a:lnTo>
                    <a:pt x="3063363" y="153161"/>
                  </a:lnTo>
                  <a:lnTo>
                    <a:pt x="3067049" y="190499"/>
                  </a:lnTo>
                </a:path>
                <a:path w="3067050" h="263525">
                  <a:moveTo>
                    <a:pt x="14469" y="263401"/>
                  </a:move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3685" y="3326212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3685" y="3326212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190080" y="0"/>
                  </a:moveTo>
                  <a:lnTo>
                    <a:pt x="2876968" y="0"/>
                  </a:lnTo>
                </a:path>
                <a:path w="3067050" h="381000">
                  <a:moveTo>
                    <a:pt x="3062389" y="149951"/>
                  </a:moveTo>
                  <a:lnTo>
                    <a:pt x="3063363" y="153161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61994" y="232353"/>
                  </a:lnTo>
                </a:path>
                <a:path w="3067050" h="381000">
                  <a:moveTo>
                    <a:pt x="2888066" y="379899"/>
                  </a:moveTo>
                  <a:lnTo>
                    <a:pt x="2876968" y="380999"/>
                  </a:lnTo>
                  <a:lnTo>
                    <a:pt x="190080" y="380999"/>
                  </a:lnTo>
                  <a:lnTo>
                    <a:pt x="117339" y="366499"/>
                  </a:lnTo>
                  <a:lnTo>
                    <a:pt x="55673" y="325203"/>
                  </a:lnTo>
                  <a:lnTo>
                    <a:pt x="14469" y="263401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3685" y="3995395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3766" y="3995395"/>
              <a:ext cx="2759710" cy="14604"/>
            </a:xfrm>
            <a:custGeom>
              <a:avLst/>
              <a:gdLst/>
              <a:ahLst/>
              <a:cxnLst/>
              <a:rect l="l" t="t" r="r" b="b"/>
              <a:pathLst>
                <a:path w="2759710" h="14604">
                  <a:moveTo>
                    <a:pt x="-9551" y="7250"/>
                  </a:moveTo>
                  <a:lnTo>
                    <a:pt x="2769179" y="7250"/>
                  </a:lnTo>
                </a:path>
              </a:pathLst>
            </a:custGeom>
            <a:ln w="33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3685" y="3995395"/>
              <a:ext cx="3067050" cy="349250"/>
            </a:xfrm>
            <a:custGeom>
              <a:avLst/>
              <a:gdLst/>
              <a:ahLst/>
              <a:cxnLst/>
              <a:rect l="l" t="t" r="r" b="b"/>
              <a:pathLst>
                <a:path w="3067050" h="349250">
                  <a:moveTo>
                    <a:pt x="3051522" y="115613"/>
                  </a:moveTo>
                  <a:lnTo>
                    <a:pt x="3052580" y="117598"/>
                  </a:lnTo>
                </a:path>
                <a:path w="3067050" h="349250">
                  <a:moveTo>
                    <a:pt x="3056613" y="130902"/>
                  </a:moveTo>
                  <a:lnTo>
                    <a:pt x="3063363" y="153161"/>
                  </a:lnTo>
                  <a:lnTo>
                    <a:pt x="3067049" y="190499"/>
                  </a:lnTo>
                </a:path>
                <a:path w="3067050" h="349250">
                  <a:moveTo>
                    <a:pt x="84623" y="348993"/>
                  </a:move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1748" y="4679696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0287" y="4679696"/>
              <a:ext cx="3028950" cy="333375"/>
            </a:xfrm>
            <a:custGeom>
              <a:avLst/>
              <a:gdLst/>
              <a:ahLst/>
              <a:cxnLst/>
              <a:rect l="l" t="t" r="r" b="b"/>
              <a:pathLst>
                <a:path w="3028950" h="333375">
                  <a:moveTo>
                    <a:pt x="151541" y="0"/>
                  </a:moveTo>
                  <a:lnTo>
                    <a:pt x="2838429" y="0"/>
                  </a:lnTo>
                  <a:lnTo>
                    <a:pt x="2875685" y="3694"/>
                  </a:lnTo>
                  <a:lnTo>
                    <a:pt x="2911170" y="14500"/>
                  </a:lnTo>
                  <a:lnTo>
                    <a:pt x="2943886" y="32006"/>
                  </a:lnTo>
                </a:path>
                <a:path w="3028950" h="333375">
                  <a:moveTo>
                    <a:pt x="2993412" y="80945"/>
                  </a:moveTo>
                  <a:lnTo>
                    <a:pt x="2996574" y="84810"/>
                  </a:lnTo>
                </a:path>
                <a:path w="3028950" h="333375">
                  <a:moveTo>
                    <a:pt x="2998496" y="88417"/>
                  </a:moveTo>
                  <a:lnTo>
                    <a:pt x="3014041" y="117598"/>
                  </a:lnTo>
                  <a:lnTo>
                    <a:pt x="3024823" y="153161"/>
                  </a:lnTo>
                  <a:lnTo>
                    <a:pt x="3028510" y="190499"/>
                  </a:lnTo>
                  <a:lnTo>
                    <a:pt x="3024823" y="227838"/>
                  </a:lnTo>
                  <a:lnTo>
                    <a:pt x="3014041" y="263401"/>
                  </a:lnTo>
                </a:path>
                <a:path w="3028950" h="333375">
                  <a:moveTo>
                    <a:pt x="26841" y="333180"/>
                  </a:moveTo>
                  <a:lnTo>
                    <a:pt x="17134" y="325203"/>
                  </a:lnTo>
                  <a:lnTo>
                    <a:pt x="0" y="30426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209" y="4670157"/>
              <a:ext cx="209158" cy="24691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73685" y="5364248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3685" y="5364248"/>
              <a:ext cx="3067050" cy="335915"/>
            </a:xfrm>
            <a:custGeom>
              <a:avLst/>
              <a:gdLst/>
              <a:ahLst/>
              <a:cxnLst/>
              <a:rect l="l" t="t" r="r" b="b"/>
              <a:pathLst>
                <a:path w="3067050" h="335914">
                  <a:moveTo>
                    <a:pt x="190080" y="0"/>
                  </a:moveTo>
                  <a:lnTo>
                    <a:pt x="2876968" y="0"/>
                  </a:lnTo>
                  <a:lnTo>
                    <a:pt x="2914224" y="3694"/>
                  </a:lnTo>
                  <a:lnTo>
                    <a:pt x="2949709" y="14500"/>
                  </a:lnTo>
                  <a:lnTo>
                    <a:pt x="2982425" y="32006"/>
                  </a:lnTo>
                  <a:lnTo>
                    <a:pt x="3011375" y="55795"/>
                  </a:lnTo>
                </a:path>
                <a:path w="3067050" h="335914">
                  <a:moveTo>
                    <a:pt x="3025412" y="72953"/>
                  </a:moveTo>
                  <a:lnTo>
                    <a:pt x="3035113" y="84810"/>
                  </a:lnTo>
                </a:path>
                <a:path w="3067050" h="335914">
                  <a:moveTo>
                    <a:pt x="3037354" y="89017"/>
                  </a:moveTo>
                  <a:lnTo>
                    <a:pt x="3052580" y="117598"/>
                  </a:lnTo>
                  <a:lnTo>
                    <a:pt x="3063363" y="153161"/>
                  </a:lnTo>
                  <a:lnTo>
                    <a:pt x="3067049" y="190499"/>
                  </a:lnTo>
                </a:path>
                <a:path w="3067050" h="335914">
                  <a:moveTo>
                    <a:pt x="68486" y="335733"/>
                  </a:moveTo>
                  <a:lnTo>
                    <a:pt x="55673" y="325203"/>
                  </a:lnTo>
                  <a:lnTo>
                    <a:pt x="34560" y="299397"/>
                  </a:lnTo>
                </a:path>
                <a:path w="3067050" h="335914">
                  <a:moveTo>
                    <a:pt x="31935" y="296189"/>
                  </a:moveTo>
                  <a:lnTo>
                    <a:pt x="17156" y="268446"/>
                  </a:lnTo>
                </a:path>
                <a:path w="3067050" h="335914">
                  <a:moveTo>
                    <a:pt x="14469" y="263401"/>
                  </a:move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1748" y="6753272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1748" y="6906433"/>
              <a:ext cx="3067050" cy="227965"/>
            </a:xfrm>
            <a:custGeom>
              <a:avLst/>
              <a:gdLst/>
              <a:ahLst/>
              <a:cxnLst/>
              <a:rect l="l" t="t" r="r" b="b"/>
              <a:pathLst>
                <a:path w="3067050" h="227965">
                  <a:moveTo>
                    <a:pt x="3063363" y="0"/>
                  </a:moveTo>
                  <a:lnTo>
                    <a:pt x="3067049" y="37338"/>
                  </a:lnTo>
                  <a:lnTo>
                    <a:pt x="3063363" y="74676"/>
                  </a:lnTo>
                  <a:lnTo>
                    <a:pt x="3052580" y="110239"/>
                  </a:lnTo>
                  <a:lnTo>
                    <a:pt x="3038645" y="136397"/>
                  </a:lnTo>
                </a:path>
                <a:path w="3067050" h="227965">
                  <a:moveTo>
                    <a:pt x="3035113" y="143027"/>
                  </a:moveTo>
                  <a:lnTo>
                    <a:pt x="3034867" y="143327"/>
                  </a:lnTo>
                </a:path>
                <a:path w="3067050" h="227965">
                  <a:moveTo>
                    <a:pt x="2986605" y="192396"/>
                  </a:moveTo>
                  <a:lnTo>
                    <a:pt x="2982425" y="195831"/>
                  </a:lnTo>
                  <a:lnTo>
                    <a:pt x="2949709" y="213337"/>
                  </a:lnTo>
                  <a:lnTo>
                    <a:pt x="2914224" y="224143"/>
                  </a:lnTo>
                  <a:lnTo>
                    <a:pt x="2876968" y="227838"/>
                  </a:lnTo>
                  <a:lnTo>
                    <a:pt x="190080" y="227838"/>
                  </a:lnTo>
                  <a:lnTo>
                    <a:pt x="117339" y="213337"/>
                  </a:lnTo>
                  <a:lnTo>
                    <a:pt x="55673" y="172042"/>
                  </a:lnTo>
                  <a:lnTo>
                    <a:pt x="14469" y="110239"/>
                  </a:lnTo>
                  <a:lnTo>
                    <a:pt x="0" y="37338"/>
                  </a:lnTo>
                  <a:lnTo>
                    <a:pt x="370" y="33589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3685" y="6048799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3685" y="6075146"/>
              <a:ext cx="3067050" cy="354965"/>
            </a:xfrm>
            <a:custGeom>
              <a:avLst/>
              <a:gdLst/>
              <a:ahLst/>
              <a:cxnLst/>
              <a:rect l="l" t="t" r="r" b="b"/>
              <a:pathLst>
                <a:path w="3067050" h="354964">
                  <a:moveTo>
                    <a:pt x="3067049" y="164152"/>
                  </a:moveTo>
                  <a:lnTo>
                    <a:pt x="3065187" y="183013"/>
                  </a:lnTo>
                </a:path>
                <a:path w="3067050" h="354964">
                  <a:moveTo>
                    <a:pt x="2976655" y="325733"/>
                  </a:moveTo>
                  <a:lnTo>
                    <a:pt x="2949709" y="340151"/>
                  </a:lnTo>
                  <a:lnTo>
                    <a:pt x="2914224" y="350958"/>
                  </a:lnTo>
                  <a:lnTo>
                    <a:pt x="2876968" y="354652"/>
                  </a:lnTo>
                  <a:lnTo>
                    <a:pt x="190080" y="354652"/>
                  </a:lnTo>
                  <a:lnTo>
                    <a:pt x="117339" y="340151"/>
                  </a:lnTo>
                  <a:lnTo>
                    <a:pt x="55673" y="298856"/>
                  </a:lnTo>
                  <a:lnTo>
                    <a:pt x="14469" y="237053"/>
                  </a:lnTo>
                  <a:lnTo>
                    <a:pt x="0" y="164152"/>
                  </a:lnTo>
                  <a:lnTo>
                    <a:pt x="3686" y="126814"/>
                  </a:lnTo>
                  <a:lnTo>
                    <a:pt x="14469" y="91251"/>
                  </a:lnTo>
                  <a:lnTo>
                    <a:pt x="31935" y="58463"/>
                  </a:lnTo>
                  <a:lnTo>
                    <a:pt x="55673" y="29448"/>
                  </a:lnTo>
                  <a:lnTo>
                    <a:pt x="84623" y="5659"/>
                  </a:lnTo>
                  <a:lnTo>
                    <a:pt x="95200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458" y="6897387"/>
              <a:ext cx="161924" cy="952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889730" y="1855598"/>
            <a:ext cx="103378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32155" algn="l"/>
              </a:tabLst>
            </a:pPr>
            <a:r>
              <a:rPr sz="160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6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	</a:t>
            </a:r>
            <a:r>
              <a:rPr sz="1600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60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29738" y="3087033"/>
            <a:ext cx="124523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409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37549" y="5125069"/>
            <a:ext cx="187007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R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950" spc="4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 </a:t>
            </a:r>
            <a:r>
              <a:rPr sz="95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36836" y="3756215"/>
            <a:ext cx="49466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9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9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25741" y="4440767"/>
            <a:ext cx="83883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9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76638" y="3417823"/>
            <a:ext cx="41529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endParaRPr sz="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75998" y="4105071"/>
            <a:ext cx="416559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3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endParaRPr sz="8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01208" y="4786677"/>
            <a:ext cx="221043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P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D </a:t>
            </a:r>
            <a:r>
              <a:rPr sz="800" spc="1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 </a:t>
            </a:r>
            <a:r>
              <a:rPr sz="800" spc="1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6</a:t>
            </a:r>
            <a:r>
              <a:rPr sz="800" spc="35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K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K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R</a:t>
            </a:r>
            <a:endParaRPr sz="8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83972" y="5460862"/>
            <a:ext cx="1957070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K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 </a:t>
            </a:r>
            <a:r>
              <a:rPr sz="800" spc="114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G </a:t>
            </a:r>
            <a:r>
              <a:rPr sz="800" spc="15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3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D</a:t>
            </a:r>
            <a:endParaRPr sz="8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40009" y="5809620"/>
            <a:ext cx="1325245" cy="1191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R</a:t>
            </a:r>
            <a:r>
              <a:rPr sz="950" spc="409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 </a:t>
            </a:r>
            <a:r>
              <a:rPr sz="9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endParaRPr sz="9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ambria" panose="02040503050406030204"/>
              <a:cs typeface="Cambria" panose="02040503050406030204"/>
            </a:endParaRPr>
          </a:p>
          <a:p>
            <a:pPr marL="72390">
              <a:lnSpc>
                <a:spcPct val="100000"/>
              </a:lnSpc>
            </a:pP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R</a:t>
            </a:r>
            <a:r>
              <a:rPr sz="800" spc="18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P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endParaRPr sz="80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</a:pP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95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9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endParaRPr sz="9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mbria" panose="02040503050406030204"/>
              <a:cs typeface="Cambria" panose="02040503050406030204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80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  </a:t>
            </a:r>
            <a:r>
              <a:rPr sz="800" spc="-4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9</a:t>
            </a:r>
            <a:r>
              <a:rPr sz="80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  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-</a:t>
            </a:r>
            <a:r>
              <a:rPr sz="80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  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7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6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3</a:t>
            </a:r>
            <a:endParaRPr sz="8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5961" y="2399618"/>
            <a:ext cx="1487805" cy="4864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950" spc="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5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P</a:t>
            </a:r>
            <a:endParaRPr sz="9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mbria" panose="02040503050406030204"/>
              <a:cs typeface="Cambria" panose="02040503050406030204"/>
            </a:endParaRPr>
          </a:p>
          <a:p>
            <a:pPr marL="110490">
              <a:lnSpc>
                <a:spcPct val="100000"/>
              </a:lnSpc>
            </a:pP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2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8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H </a:t>
            </a:r>
            <a:r>
              <a:rPr sz="800" spc="8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6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:</a:t>
            </a:r>
            <a:r>
              <a:rPr sz="800" spc="8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8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800" spc="3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4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5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800" spc="-2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I</a:t>
            </a:r>
            <a:endParaRPr sz="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71905" y="3470327"/>
            <a:ext cx="3086735" cy="4601210"/>
            <a:chOff x="1871905" y="3470327"/>
            <a:chExt cx="3086735" cy="460121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4747" y="3470327"/>
              <a:ext cx="161924" cy="9524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81748" y="7680536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76968" y="380999"/>
                  </a:moveTo>
                  <a:lnTo>
                    <a:pt x="190080" y="380999"/>
                  </a:lnTo>
                  <a:lnTo>
                    <a:pt x="152824" y="377305"/>
                  </a:lnTo>
                  <a:lnTo>
                    <a:pt x="84623" y="348993"/>
                  </a:lnTo>
                  <a:lnTo>
                    <a:pt x="31935" y="296189"/>
                  </a:lnTo>
                  <a:lnTo>
                    <a:pt x="3686" y="227838"/>
                  </a:lnTo>
                  <a:lnTo>
                    <a:pt x="0" y="190499"/>
                  </a:lnTo>
                  <a:lnTo>
                    <a:pt x="3686" y="153161"/>
                  </a:lnTo>
                  <a:lnTo>
                    <a:pt x="31935" y="84810"/>
                  </a:lnTo>
                  <a:lnTo>
                    <a:pt x="84623" y="32006"/>
                  </a:lnTo>
                  <a:lnTo>
                    <a:pt x="152824" y="3694"/>
                  </a:lnTo>
                  <a:lnTo>
                    <a:pt x="190080" y="0"/>
                  </a:lnTo>
                  <a:lnTo>
                    <a:pt x="2876968" y="0"/>
                  </a:lnTo>
                  <a:lnTo>
                    <a:pt x="2949709" y="14500"/>
                  </a:lnTo>
                  <a:lnTo>
                    <a:pt x="3011375" y="55796"/>
                  </a:lnTo>
                  <a:lnTo>
                    <a:pt x="3052580" y="117598"/>
                  </a:lnTo>
                  <a:lnTo>
                    <a:pt x="3067049" y="190499"/>
                  </a:lnTo>
                  <a:lnTo>
                    <a:pt x="3063363" y="227838"/>
                  </a:lnTo>
                  <a:lnTo>
                    <a:pt x="3035113" y="296189"/>
                  </a:lnTo>
                  <a:lnTo>
                    <a:pt x="2982425" y="348993"/>
                  </a:lnTo>
                  <a:lnTo>
                    <a:pt x="2914224" y="377305"/>
                  </a:lnTo>
                  <a:lnTo>
                    <a:pt x="2876968" y="380999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1748" y="7680813"/>
              <a:ext cx="3067050" cy="381000"/>
            </a:xfrm>
            <a:custGeom>
              <a:avLst/>
              <a:gdLst/>
              <a:ahLst/>
              <a:cxnLst/>
              <a:rect l="l" t="t" r="r" b="b"/>
              <a:pathLst>
                <a:path w="3067050" h="381000">
                  <a:moveTo>
                    <a:pt x="2890142" y="1028"/>
                  </a:moveTo>
                  <a:lnTo>
                    <a:pt x="2914224" y="3416"/>
                  </a:lnTo>
                  <a:lnTo>
                    <a:pt x="2949709" y="14223"/>
                  </a:lnTo>
                  <a:lnTo>
                    <a:pt x="2958400" y="18873"/>
                  </a:lnTo>
                </a:path>
                <a:path w="3067050" h="381000">
                  <a:moveTo>
                    <a:pt x="3052580" y="117321"/>
                  </a:moveTo>
                  <a:lnTo>
                    <a:pt x="3063363" y="152884"/>
                  </a:lnTo>
                  <a:lnTo>
                    <a:pt x="3067049" y="190222"/>
                  </a:lnTo>
                  <a:lnTo>
                    <a:pt x="3063363" y="227560"/>
                  </a:lnTo>
                  <a:lnTo>
                    <a:pt x="3054803" y="255790"/>
                  </a:lnTo>
                </a:path>
                <a:path w="3067050" h="381000">
                  <a:moveTo>
                    <a:pt x="2968992" y="355903"/>
                  </a:moveTo>
                  <a:lnTo>
                    <a:pt x="2949709" y="366221"/>
                  </a:lnTo>
                  <a:lnTo>
                    <a:pt x="2914224" y="377028"/>
                  </a:lnTo>
                  <a:lnTo>
                    <a:pt x="2876968" y="380722"/>
                  </a:lnTo>
                  <a:lnTo>
                    <a:pt x="190080" y="380722"/>
                  </a:lnTo>
                  <a:lnTo>
                    <a:pt x="152824" y="377028"/>
                  </a:lnTo>
                  <a:lnTo>
                    <a:pt x="117339" y="366221"/>
                  </a:lnTo>
                  <a:lnTo>
                    <a:pt x="84623" y="348716"/>
                  </a:lnTo>
                  <a:lnTo>
                    <a:pt x="74623" y="340498"/>
                  </a:lnTo>
                </a:path>
                <a:path w="3067050" h="381000">
                  <a:moveTo>
                    <a:pt x="3686" y="227560"/>
                  </a:moveTo>
                  <a:lnTo>
                    <a:pt x="0" y="190222"/>
                  </a:lnTo>
                  <a:lnTo>
                    <a:pt x="3686" y="152884"/>
                  </a:lnTo>
                </a:path>
                <a:path w="3067050" h="381000">
                  <a:moveTo>
                    <a:pt x="79858" y="35644"/>
                  </a:moveTo>
                  <a:lnTo>
                    <a:pt x="84623" y="31728"/>
                  </a:lnTo>
                  <a:lnTo>
                    <a:pt x="117339" y="14223"/>
                  </a:lnTo>
                  <a:lnTo>
                    <a:pt x="152824" y="3416"/>
                  </a:lnTo>
                  <a:lnTo>
                    <a:pt x="187283" y="0"/>
                  </a:lnTo>
                </a:path>
              </a:pathLst>
            </a:custGeom>
            <a:ln w="1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39375" y="7761629"/>
            <a:ext cx="75882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12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</a:t>
            </a:r>
            <a:r>
              <a:rPr sz="12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</a:t>
            </a:r>
            <a:endParaRPr sz="1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21955" y="2981960"/>
            <a:ext cx="7959090" cy="256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74265" algn="l"/>
                <a:tab pos="4079240" algn="l"/>
                <a:tab pos="5947410" algn="l"/>
                <a:tab pos="7064375" algn="l"/>
              </a:tabLst>
            </a:pPr>
            <a:r>
              <a:rPr sz="5650" b="1" spc="80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L</a:t>
            </a:r>
            <a:r>
              <a:rPr sz="5650" b="1" spc="8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O</a:t>
            </a:r>
            <a:r>
              <a:rPr sz="5650" b="1" spc="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G</a:t>
            </a:r>
            <a:r>
              <a:rPr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lang="en-US"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35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D</a:t>
            </a:r>
            <a:r>
              <a:rPr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sz="5650" b="1" spc="5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</a:t>
            </a:r>
            <a:r>
              <a:rPr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sz="5650" b="1" spc="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G</a:t>
            </a:r>
            <a:r>
              <a:rPr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lang="en-US"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1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spc="-8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P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sz="5650">
              <a:latin typeface="Cambria" panose="02040503050406030204" charset="0"/>
              <a:cs typeface="Cambria" panose="02040503050406030204" charset="0"/>
            </a:endParaRPr>
          </a:p>
          <a:p>
            <a:pPr marL="12700" marR="1257935" algn="just">
              <a:lnSpc>
                <a:spcPct val="118000"/>
              </a:lnSpc>
              <a:spcBef>
                <a:spcPts val="2310"/>
              </a:spcBef>
            </a:pP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Sebuah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tampilan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dari </a:t>
            </a:r>
            <a:r>
              <a:rPr sz="255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screen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Sign </a:t>
            </a:r>
            <a:r>
              <a:rPr sz="2550" spc="-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Up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yang </a:t>
            </a:r>
            <a:r>
              <a:rPr sz="255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digunakan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oleh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pengguna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untuk </a:t>
            </a:r>
            <a:r>
              <a:rPr sz="255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membuat </a:t>
            </a:r>
            <a:r>
              <a:rPr sz="255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akun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baru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11"/>
            <a:ext cx="2407920" cy="1635760"/>
          </a:xfrm>
          <a:custGeom>
            <a:avLst/>
            <a:gdLst/>
            <a:ahLst/>
            <a:cxnLst/>
            <a:rect l="l" t="t" r="r" b="b"/>
            <a:pathLst>
              <a:path w="2407920" h="1635760">
                <a:moveTo>
                  <a:pt x="2407348" y="0"/>
                </a:moveTo>
                <a:lnTo>
                  <a:pt x="2348992" y="0"/>
                </a:lnTo>
                <a:lnTo>
                  <a:pt x="2172500" y="119888"/>
                </a:lnTo>
                <a:lnTo>
                  <a:pt x="2091080" y="0"/>
                </a:lnTo>
                <a:lnTo>
                  <a:pt x="2051443" y="0"/>
                </a:lnTo>
                <a:lnTo>
                  <a:pt x="2145385" y="138303"/>
                </a:lnTo>
                <a:lnTo>
                  <a:pt x="1901291" y="304114"/>
                </a:lnTo>
                <a:lnTo>
                  <a:pt x="1874164" y="264185"/>
                </a:lnTo>
                <a:lnTo>
                  <a:pt x="1874164" y="322529"/>
                </a:lnTo>
                <a:lnTo>
                  <a:pt x="1630070" y="488340"/>
                </a:lnTo>
                <a:lnTo>
                  <a:pt x="1602943" y="448411"/>
                </a:lnTo>
                <a:lnTo>
                  <a:pt x="1602943" y="506768"/>
                </a:lnTo>
                <a:lnTo>
                  <a:pt x="1358849" y="672566"/>
                </a:lnTo>
                <a:lnTo>
                  <a:pt x="1331722" y="632637"/>
                </a:lnTo>
                <a:lnTo>
                  <a:pt x="1331722" y="690994"/>
                </a:lnTo>
                <a:lnTo>
                  <a:pt x="1087628" y="856805"/>
                </a:lnTo>
                <a:lnTo>
                  <a:pt x="1060513" y="816889"/>
                </a:lnTo>
                <a:lnTo>
                  <a:pt x="1060513" y="875220"/>
                </a:lnTo>
                <a:lnTo>
                  <a:pt x="816406" y="1041031"/>
                </a:lnTo>
                <a:lnTo>
                  <a:pt x="789292" y="1001115"/>
                </a:lnTo>
                <a:lnTo>
                  <a:pt x="789292" y="1059446"/>
                </a:lnTo>
                <a:lnTo>
                  <a:pt x="545198" y="1225257"/>
                </a:lnTo>
                <a:lnTo>
                  <a:pt x="518071" y="1185329"/>
                </a:lnTo>
                <a:lnTo>
                  <a:pt x="518071" y="1243685"/>
                </a:lnTo>
                <a:lnTo>
                  <a:pt x="273977" y="1409484"/>
                </a:lnTo>
                <a:lnTo>
                  <a:pt x="108178" y="1165390"/>
                </a:lnTo>
                <a:lnTo>
                  <a:pt x="352272" y="999591"/>
                </a:lnTo>
                <a:lnTo>
                  <a:pt x="518071" y="1243685"/>
                </a:lnTo>
                <a:lnTo>
                  <a:pt x="518071" y="1185329"/>
                </a:lnTo>
                <a:lnTo>
                  <a:pt x="379387" y="981163"/>
                </a:lnTo>
                <a:lnTo>
                  <a:pt x="623481" y="815352"/>
                </a:lnTo>
                <a:lnTo>
                  <a:pt x="789292" y="1059446"/>
                </a:lnTo>
                <a:lnTo>
                  <a:pt x="789292" y="1001115"/>
                </a:lnTo>
                <a:lnTo>
                  <a:pt x="650608" y="796937"/>
                </a:lnTo>
                <a:lnTo>
                  <a:pt x="894715" y="631126"/>
                </a:lnTo>
                <a:lnTo>
                  <a:pt x="1060513" y="875220"/>
                </a:lnTo>
                <a:lnTo>
                  <a:pt x="1060513" y="816889"/>
                </a:lnTo>
                <a:lnTo>
                  <a:pt x="921829" y="612711"/>
                </a:lnTo>
                <a:lnTo>
                  <a:pt x="1165923" y="446900"/>
                </a:lnTo>
                <a:lnTo>
                  <a:pt x="1331722" y="690994"/>
                </a:lnTo>
                <a:lnTo>
                  <a:pt x="1331722" y="632637"/>
                </a:lnTo>
                <a:lnTo>
                  <a:pt x="1193050" y="428485"/>
                </a:lnTo>
                <a:lnTo>
                  <a:pt x="1437144" y="262674"/>
                </a:lnTo>
                <a:lnTo>
                  <a:pt x="1602943" y="506768"/>
                </a:lnTo>
                <a:lnTo>
                  <a:pt x="1602943" y="448411"/>
                </a:lnTo>
                <a:lnTo>
                  <a:pt x="1464271" y="244246"/>
                </a:lnTo>
                <a:lnTo>
                  <a:pt x="1708365" y="78435"/>
                </a:lnTo>
                <a:lnTo>
                  <a:pt x="1874164" y="322529"/>
                </a:lnTo>
                <a:lnTo>
                  <a:pt x="1874164" y="264185"/>
                </a:lnTo>
                <a:lnTo>
                  <a:pt x="1735480" y="60020"/>
                </a:lnTo>
                <a:lnTo>
                  <a:pt x="1823834" y="0"/>
                </a:lnTo>
                <a:lnTo>
                  <a:pt x="1765477" y="0"/>
                </a:lnTo>
                <a:lnTo>
                  <a:pt x="1717065" y="32893"/>
                </a:lnTo>
                <a:lnTo>
                  <a:pt x="1694726" y="0"/>
                </a:lnTo>
                <a:lnTo>
                  <a:pt x="1655089" y="0"/>
                </a:lnTo>
                <a:lnTo>
                  <a:pt x="1689938" y="51320"/>
                </a:lnTo>
                <a:lnTo>
                  <a:pt x="1445844" y="217131"/>
                </a:lnTo>
                <a:lnTo>
                  <a:pt x="1298359" y="0"/>
                </a:lnTo>
                <a:lnTo>
                  <a:pt x="1258722" y="0"/>
                </a:lnTo>
                <a:lnTo>
                  <a:pt x="1418717" y="235559"/>
                </a:lnTo>
                <a:lnTo>
                  <a:pt x="1174635" y="401358"/>
                </a:lnTo>
                <a:lnTo>
                  <a:pt x="1147508" y="361429"/>
                </a:lnTo>
                <a:lnTo>
                  <a:pt x="1147508" y="419785"/>
                </a:lnTo>
                <a:lnTo>
                  <a:pt x="903414" y="585597"/>
                </a:lnTo>
                <a:lnTo>
                  <a:pt x="876287" y="545668"/>
                </a:lnTo>
                <a:lnTo>
                  <a:pt x="876287" y="604012"/>
                </a:lnTo>
                <a:lnTo>
                  <a:pt x="632193" y="769823"/>
                </a:lnTo>
                <a:lnTo>
                  <a:pt x="605066" y="729894"/>
                </a:lnTo>
                <a:lnTo>
                  <a:pt x="605066" y="788238"/>
                </a:lnTo>
                <a:lnTo>
                  <a:pt x="360972" y="954049"/>
                </a:lnTo>
                <a:lnTo>
                  <a:pt x="195160" y="709942"/>
                </a:lnTo>
                <a:lnTo>
                  <a:pt x="439254" y="544144"/>
                </a:lnTo>
                <a:lnTo>
                  <a:pt x="605066" y="788238"/>
                </a:lnTo>
                <a:lnTo>
                  <a:pt x="605066" y="729894"/>
                </a:lnTo>
                <a:lnTo>
                  <a:pt x="466369" y="525716"/>
                </a:lnTo>
                <a:lnTo>
                  <a:pt x="710476" y="359905"/>
                </a:lnTo>
                <a:lnTo>
                  <a:pt x="876287" y="604012"/>
                </a:lnTo>
                <a:lnTo>
                  <a:pt x="876287" y="545668"/>
                </a:lnTo>
                <a:lnTo>
                  <a:pt x="737590" y="341490"/>
                </a:lnTo>
                <a:lnTo>
                  <a:pt x="981697" y="175679"/>
                </a:lnTo>
                <a:lnTo>
                  <a:pt x="1147508" y="419785"/>
                </a:lnTo>
                <a:lnTo>
                  <a:pt x="1147508" y="361429"/>
                </a:lnTo>
                <a:lnTo>
                  <a:pt x="1008811" y="157251"/>
                </a:lnTo>
                <a:lnTo>
                  <a:pt x="1240320" y="0"/>
                </a:lnTo>
                <a:lnTo>
                  <a:pt x="1181976" y="0"/>
                </a:lnTo>
                <a:lnTo>
                  <a:pt x="990396" y="130136"/>
                </a:lnTo>
                <a:lnTo>
                  <a:pt x="902004" y="0"/>
                </a:lnTo>
                <a:lnTo>
                  <a:pt x="862368" y="0"/>
                </a:lnTo>
                <a:lnTo>
                  <a:pt x="963269" y="148564"/>
                </a:lnTo>
                <a:lnTo>
                  <a:pt x="719175" y="314363"/>
                </a:lnTo>
                <a:lnTo>
                  <a:pt x="692061" y="274459"/>
                </a:lnTo>
                <a:lnTo>
                  <a:pt x="692061" y="332778"/>
                </a:lnTo>
                <a:lnTo>
                  <a:pt x="447954" y="498589"/>
                </a:lnTo>
                <a:lnTo>
                  <a:pt x="420827" y="458660"/>
                </a:lnTo>
                <a:lnTo>
                  <a:pt x="420827" y="517017"/>
                </a:lnTo>
                <a:lnTo>
                  <a:pt x="176733" y="682815"/>
                </a:lnTo>
                <a:lnTo>
                  <a:pt x="10934" y="438721"/>
                </a:lnTo>
                <a:lnTo>
                  <a:pt x="255028" y="272923"/>
                </a:lnTo>
                <a:lnTo>
                  <a:pt x="420827" y="517017"/>
                </a:lnTo>
                <a:lnTo>
                  <a:pt x="420827" y="458660"/>
                </a:lnTo>
                <a:lnTo>
                  <a:pt x="282143" y="254495"/>
                </a:lnTo>
                <a:lnTo>
                  <a:pt x="526249" y="88684"/>
                </a:lnTo>
                <a:lnTo>
                  <a:pt x="692061" y="332778"/>
                </a:lnTo>
                <a:lnTo>
                  <a:pt x="692061" y="274459"/>
                </a:lnTo>
                <a:lnTo>
                  <a:pt x="553364" y="70269"/>
                </a:lnTo>
                <a:lnTo>
                  <a:pt x="656805" y="0"/>
                </a:lnTo>
                <a:lnTo>
                  <a:pt x="598462" y="0"/>
                </a:lnTo>
                <a:lnTo>
                  <a:pt x="534949" y="43141"/>
                </a:lnTo>
                <a:lnTo>
                  <a:pt x="505650" y="0"/>
                </a:lnTo>
                <a:lnTo>
                  <a:pt x="466013" y="0"/>
                </a:lnTo>
                <a:lnTo>
                  <a:pt x="507822" y="61569"/>
                </a:lnTo>
                <a:lnTo>
                  <a:pt x="263728" y="227380"/>
                </a:lnTo>
                <a:lnTo>
                  <a:pt x="109283" y="0"/>
                </a:lnTo>
                <a:lnTo>
                  <a:pt x="73291" y="0"/>
                </a:lnTo>
                <a:lnTo>
                  <a:pt x="69646" y="0"/>
                </a:lnTo>
                <a:lnTo>
                  <a:pt x="14947" y="0"/>
                </a:lnTo>
                <a:lnTo>
                  <a:pt x="0" y="10147"/>
                </a:lnTo>
                <a:lnTo>
                  <a:pt x="0" y="49784"/>
                </a:lnTo>
                <a:lnTo>
                  <a:pt x="70789" y="1701"/>
                </a:lnTo>
                <a:lnTo>
                  <a:pt x="236601" y="245795"/>
                </a:lnTo>
                <a:lnTo>
                  <a:pt x="0" y="406514"/>
                </a:lnTo>
                <a:lnTo>
                  <a:pt x="0" y="422605"/>
                </a:lnTo>
                <a:lnTo>
                  <a:pt x="0" y="446151"/>
                </a:lnTo>
                <a:lnTo>
                  <a:pt x="0" y="480961"/>
                </a:lnTo>
                <a:lnTo>
                  <a:pt x="149618" y="701243"/>
                </a:lnTo>
                <a:lnTo>
                  <a:pt x="0" y="802868"/>
                </a:lnTo>
                <a:lnTo>
                  <a:pt x="0" y="842505"/>
                </a:lnTo>
                <a:lnTo>
                  <a:pt x="168033" y="728370"/>
                </a:lnTo>
                <a:lnTo>
                  <a:pt x="333844" y="972464"/>
                </a:lnTo>
                <a:lnTo>
                  <a:pt x="89750" y="1138275"/>
                </a:lnTo>
                <a:lnTo>
                  <a:pt x="0" y="1006119"/>
                </a:lnTo>
                <a:lnTo>
                  <a:pt x="0" y="1064475"/>
                </a:lnTo>
                <a:lnTo>
                  <a:pt x="62623" y="1156690"/>
                </a:lnTo>
                <a:lnTo>
                  <a:pt x="0" y="1199235"/>
                </a:lnTo>
                <a:lnTo>
                  <a:pt x="0" y="1238872"/>
                </a:lnTo>
                <a:lnTo>
                  <a:pt x="81051" y="1183817"/>
                </a:lnTo>
                <a:lnTo>
                  <a:pt x="246849" y="1427911"/>
                </a:lnTo>
                <a:lnTo>
                  <a:pt x="2755" y="1593710"/>
                </a:lnTo>
                <a:lnTo>
                  <a:pt x="0" y="1589633"/>
                </a:lnTo>
                <a:lnTo>
                  <a:pt x="0" y="1595589"/>
                </a:lnTo>
                <a:lnTo>
                  <a:pt x="0" y="1615414"/>
                </a:lnTo>
                <a:lnTo>
                  <a:pt x="0" y="1635226"/>
                </a:lnTo>
                <a:lnTo>
                  <a:pt x="240734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5700" y="9647311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" y="1"/>
            <a:ext cx="7210425" cy="10287000"/>
          </a:xfrm>
          <a:custGeom>
            <a:avLst/>
            <a:gdLst/>
            <a:ahLst/>
            <a:cxnLst/>
            <a:rect l="l" t="t" r="r" b="b"/>
            <a:pathLst>
              <a:path w="7210425" h="10287000">
                <a:moveTo>
                  <a:pt x="0" y="0"/>
                </a:moveTo>
                <a:lnTo>
                  <a:pt x="7210424" y="0"/>
                </a:lnTo>
                <a:lnTo>
                  <a:pt x="721042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26673" y="132294"/>
            <a:ext cx="1931035" cy="1085850"/>
            <a:chOff x="16126673" y="132294"/>
            <a:chExt cx="1931035" cy="1085850"/>
          </a:xfrm>
        </p:grpSpPr>
        <p:sp>
          <p:nvSpPr>
            <p:cNvPr id="4" name="object 4"/>
            <p:cNvSpPr/>
            <p:nvPr/>
          </p:nvSpPr>
          <p:spPr>
            <a:xfrm>
              <a:off x="17113225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54"/>
                  </a:moveTo>
                  <a:lnTo>
                    <a:pt x="617550" y="51117"/>
                  </a:lnTo>
                  <a:lnTo>
                    <a:pt x="606564" y="26555"/>
                  </a:lnTo>
                  <a:lnTo>
                    <a:pt x="587603" y="8966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61"/>
                  </a:lnTo>
                  <a:lnTo>
                    <a:pt x="393928" y="49199"/>
                  </a:lnTo>
                  <a:lnTo>
                    <a:pt x="349516" y="68211"/>
                  </a:lnTo>
                  <a:lnTo>
                    <a:pt x="302501" y="90512"/>
                  </a:lnTo>
                  <a:lnTo>
                    <a:pt x="253314" y="116357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60007"/>
                  </a:lnTo>
                  <a:lnTo>
                    <a:pt x="37223" y="264731"/>
                  </a:lnTo>
                  <a:lnTo>
                    <a:pt x="22517" y="276288"/>
                  </a:lnTo>
                  <a:lnTo>
                    <a:pt x="7531" y="290741"/>
                  </a:lnTo>
                  <a:lnTo>
                    <a:pt x="0" y="304152"/>
                  </a:lnTo>
                  <a:lnTo>
                    <a:pt x="279" y="305955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37"/>
                  </a:lnTo>
                  <a:lnTo>
                    <a:pt x="181991" y="267830"/>
                  </a:lnTo>
                  <a:lnTo>
                    <a:pt x="361315" y="197345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54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25"/>
                  </a:lnTo>
                  <a:lnTo>
                    <a:pt x="916863" y="200126"/>
                  </a:lnTo>
                  <a:lnTo>
                    <a:pt x="886167" y="179463"/>
                  </a:lnTo>
                  <a:lnTo>
                    <a:pt x="848512" y="172313"/>
                  </a:lnTo>
                  <a:lnTo>
                    <a:pt x="819150" y="173113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508"/>
                  </a:lnTo>
                  <a:lnTo>
                    <a:pt x="625805" y="191693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40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99"/>
                  </a:lnTo>
                  <a:lnTo>
                    <a:pt x="197650" y="310324"/>
                  </a:lnTo>
                  <a:lnTo>
                    <a:pt x="137528" y="336156"/>
                  </a:lnTo>
                  <a:lnTo>
                    <a:pt x="76504" y="364972"/>
                  </a:lnTo>
                  <a:lnTo>
                    <a:pt x="65709" y="369303"/>
                  </a:lnTo>
                  <a:lnTo>
                    <a:pt x="15684" y="395401"/>
                  </a:lnTo>
                  <a:lnTo>
                    <a:pt x="50" y="442048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708"/>
                  </a:lnTo>
                  <a:lnTo>
                    <a:pt x="888682" y="353517"/>
                  </a:lnTo>
                  <a:lnTo>
                    <a:pt x="917333" y="333476"/>
                  </a:lnTo>
                  <a:lnTo>
                    <a:pt x="936790" y="304342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26663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48"/>
                  </a:moveTo>
                  <a:lnTo>
                    <a:pt x="928700" y="395401"/>
                  </a:lnTo>
                  <a:lnTo>
                    <a:pt x="878674" y="369303"/>
                  </a:lnTo>
                  <a:lnTo>
                    <a:pt x="867867" y="364972"/>
                  </a:lnTo>
                  <a:lnTo>
                    <a:pt x="806856" y="336156"/>
                  </a:lnTo>
                  <a:lnTo>
                    <a:pt x="746721" y="310324"/>
                  </a:lnTo>
                  <a:lnTo>
                    <a:pt x="687654" y="287299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40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93"/>
                  </a:lnTo>
                  <a:lnTo>
                    <a:pt x="274281" y="185508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13"/>
                  </a:lnTo>
                  <a:lnTo>
                    <a:pt x="95859" y="172313"/>
                  </a:lnTo>
                  <a:lnTo>
                    <a:pt x="58204" y="179463"/>
                  </a:lnTo>
                  <a:lnTo>
                    <a:pt x="27508" y="200126"/>
                  </a:lnTo>
                  <a:lnTo>
                    <a:pt x="7035" y="231025"/>
                  </a:lnTo>
                  <a:lnTo>
                    <a:pt x="0" y="268884"/>
                  </a:lnTo>
                  <a:lnTo>
                    <a:pt x="7581" y="304342"/>
                  </a:lnTo>
                  <a:lnTo>
                    <a:pt x="27038" y="333476"/>
                  </a:lnTo>
                  <a:lnTo>
                    <a:pt x="55689" y="353517"/>
                  </a:lnTo>
                  <a:lnTo>
                    <a:pt x="90817" y="361708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48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41"/>
                  </a:lnTo>
                  <a:lnTo>
                    <a:pt x="921854" y="276288"/>
                  </a:lnTo>
                  <a:lnTo>
                    <a:pt x="907148" y="264731"/>
                  </a:lnTo>
                  <a:lnTo>
                    <a:pt x="900518" y="260007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57"/>
                  </a:lnTo>
                  <a:lnTo>
                    <a:pt x="641870" y="90512"/>
                  </a:lnTo>
                  <a:lnTo>
                    <a:pt x="594855" y="68211"/>
                  </a:lnTo>
                  <a:lnTo>
                    <a:pt x="550443" y="49199"/>
                  </a:lnTo>
                  <a:lnTo>
                    <a:pt x="509079" y="33261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66"/>
                  </a:lnTo>
                  <a:lnTo>
                    <a:pt x="337807" y="26555"/>
                  </a:lnTo>
                  <a:lnTo>
                    <a:pt x="326834" y="51117"/>
                  </a:lnTo>
                  <a:lnTo>
                    <a:pt x="326174" y="76454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45"/>
                  </a:lnTo>
                  <a:lnTo>
                    <a:pt x="762381" y="267830"/>
                  </a:lnTo>
                  <a:lnTo>
                    <a:pt x="887450" y="323037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55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3210" y="132294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3054" y="424135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76304" y="1380244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0647" y="849577"/>
            <a:ext cx="4243705" cy="8402955"/>
            <a:chOff x="1360647" y="849577"/>
            <a:chExt cx="4243705" cy="8402955"/>
          </a:xfrm>
        </p:grpSpPr>
        <p:sp>
          <p:nvSpPr>
            <p:cNvPr id="10" name="object 10"/>
            <p:cNvSpPr/>
            <p:nvPr/>
          </p:nvSpPr>
          <p:spPr>
            <a:xfrm>
              <a:off x="1447037" y="890756"/>
              <a:ext cx="4070985" cy="8320405"/>
            </a:xfrm>
            <a:custGeom>
              <a:avLst/>
              <a:gdLst/>
              <a:ahLst/>
              <a:cxnLst/>
              <a:rect l="l" t="t" r="r" b="b"/>
              <a:pathLst>
                <a:path w="4070985" h="8320405">
                  <a:moveTo>
                    <a:pt x="3496770" y="8320183"/>
                  </a:moveTo>
                  <a:lnTo>
                    <a:pt x="573881" y="8320183"/>
                  </a:lnTo>
                  <a:lnTo>
                    <a:pt x="526838" y="8318278"/>
                  </a:lnTo>
                  <a:lnTo>
                    <a:pt x="480838" y="8312660"/>
                  </a:lnTo>
                  <a:lnTo>
                    <a:pt x="436029" y="8303478"/>
                  </a:lnTo>
                  <a:lnTo>
                    <a:pt x="392559" y="8290881"/>
                  </a:lnTo>
                  <a:lnTo>
                    <a:pt x="350576" y="8275015"/>
                  </a:lnTo>
                  <a:lnTo>
                    <a:pt x="310229" y="8256031"/>
                  </a:lnTo>
                  <a:lnTo>
                    <a:pt x="271665" y="8234075"/>
                  </a:lnTo>
                  <a:lnTo>
                    <a:pt x="235032" y="8209297"/>
                  </a:lnTo>
                  <a:lnTo>
                    <a:pt x="200479" y="8181844"/>
                  </a:lnTo>
                  <a:lnTo>
                    <a:pt x="168153" y="8151865"/>
                  </a:lnTo>
                  <a:lnTo>
                    <a:pt x="138203" y="8119508"/>
                  </a:lnTo>
                  <a:lnTo>
                    <a:pt x="110777" y="8084921"/>
                  </a:lnTo>
                  <a:lnTo>
                    <a:pt x="86023" y="8048252"/>
                  </a:lnTo>
                  <a:lnTo>
                    <a:pt x="64089" y="8009650"/>
                  </a:lnTo>
                  <a:lnTo>
                    <a:pt x="45123" y="7969263"/>
                  </a:lnTo>
                  <a:lnTo>
                    <a:pt x="29274" y="7927239"/>
                  </a:lnTo>
                  <a:lnTo>
                    <a:pt x="16688" y="7883726"/>
                  </a:lnTo>
                  <a:lnTo>
                    <a:pt x="7515" y="7838873"/>
                  </a:lnTo>
                  <a:lnTo>
                    <a:pt x="1903" y="7792828"/>
                  </a:lnTo>
                  <a:lnTo>
                    <a:pt x="0" y="7745739"/>
                  </a:lnTo>
                  <a:lnTo>
                    <a:pt x="0" y="574444"/>
                  </a:lnTo>
                  <a:lnTo>
                    <a:pt x="1903" y="527355"/>
                  </a:lnTo>
                  <a:lnTo>
                    <a:pt x="7516" y="481310"/>
                  </a:lnTo>
                  <a:lnTo>
                    <a:pt x="16688" y="436457"/>
                  </a:lnTo>
                  <a:lnTo>
                    <a:pt x="29274" y="392944"/>
                  </a:lnTo>
                  <a:lnTo>
                    <a:pt x="45123" y="350920"/>
                  </a:lnTo>
                  <a:lnTo>
                    <a:pt x="64089" y="310533"/>
                  </a:lnTo>
                  <a:lnTo>
                    <a:pt x="86023" y="271931"/>
                  </a:lnTo>
                  <a:lnTo>
                    <a:pt x="110777" y="235262"/>
                  </a:lnTo>
                  <a:lnTo>
                    <a:pt x="138203" y="200675"/>
                  </a:lnTo>
                  <a:lnTo>
                    <a:pt x="168153" y="168318"/>
                  </a:lnTo>
                  <a:lnTo>
                    <a:pt x="200479" y="138339"/>
                  </a:lnTo>
                  <a:lnTo>
                    <a:pt x="235032" y="110886"/>
                  </a:lnTo>
                  <a:lnTo>
                    <a:pt x="271665" y="86107"/>
                  </a:lnTo>
                  <a:lnTo>
                    <a:pt x="310229" y="64152"/>
                  </a:lnTo>
                  <a:lnTo>
                    <a:pt x="350577" y="45167"/>
                  </a:lnTo>
                  <a:lnTo>
                    <a:pt x="392560" y="29302"/>
                  </a:lnTo>
                  <a:lnTo>
                    <a:pt x="436030" y="16705"/>
                  </a:lnTo>
                  <a:lnTo>
                    <a:pt x="480839" y="7523"/>
                  </a:lnTo>
                  <a:lnTo>
                    <a:pt x="526841" y="1905"/>
                  </a:lnTo>
                  <a:lnTo>
                    <a:pt x="573881" y="0"/>
                  </a:lnTo>
                  <a:lnTo>
                    <a:pt x="3496773" y="0"/>
                  </a:lnTo>
                  <a:lnTo>
                    <a:pt x="3543814" y="1905"/>
                  </a:lnTo>
                  <a:lnTo>
                    <a:pt x="3589813" y="7523"/>
                  </a:lnTo>
                  <a:lnTo>
                    <a:pt x="3634622" y="16705"/>
                  </a:lnTo>
                  <a:lnTo>
                    <a:pt x="3678092" y="29302"/>
                  </a:lnTo>
                  <a:lnTo>
                    <a:pt x="3720075" y="45168"/>
                  </a:lnTo>
                  <a:lnTo>
                    <a:pt x="3760422" y="64152"/>
                  </a:lnTo>
                  <a:lnTo>
                    <a:pt x="3798987" y="86108"/>
                  </a:lnTo>
                  <a:lnTo>
                    <a:pt x="3835619" y="110886"/>
                  </a:lnTo>
                  <a:lnTo>
                    <a:pt x="3870172" y="138339"/>
                  </a:lnTo>
                  <a:lnTo>
                    <a:pt x="3902498" y="168318"/>
                  </a:lnTo>
                  <a:lnTo>
                    <a:pt x="3932448" y="200675"/>
                  </a:lnTo>
                  <a:lnTo>
                    <a:pt x="3941484" y="212071"/>
                  </a:lnTo>
                  <a:lnTo>
                    <a:pt x="553312" y="212071"/>
                  </a:lnTo>
                  <a:lnTo>
                    <a:pt x="507313" y="215177"/>
                  </a:lnTo>
                  <a:lnTo>
                    <a:pt x="463179" y="224224"/>
                  </a:lnTo>
                  <a:lnTo>
                    <a:pt x="421315" y="238805"/>
                  </a:lnTo>
                  <a:lnTo>
                    <a:pt x="382130" y="258511"/>
                  </a:lnTo>
                  <a:lnTo>
                    <a:pt x="346030" y="282936"/>
                  </a:lnTo>
                  <a:lnTo>
                    <a:pt x="313423" y="311672"/>
                  </a:lnTo>
                  <a:lnTo>
                    <a:pt x="284716" y="344311"/>
                  </a:lnTo>
                  <a:lnTo>
                    <a:pt x="260315" y="380447"/>
                  </a:lnTo>
                  <a:lnTo>
                    <a:pt x="240627" y="419670"/>
                  </a:lnTo>
                  <a:lnTo>
                    <a:pt x="226061" y="461575"/>
                  </a:lnTo>
                  <a:lnTo>
                    <a:pt x="217023" y="505753"/>
                  </a:lnTo>
                  <a:lnTo>
                    <a:pt x="213920" y="551796"/>
                  </a:lnTo>
                  <a:lnTo>
                    <a:pt x="213920" y="7778683"/>
                  </a:lnTo>
                  <a:lnTo>
                    <a:pt x="217023" y="7824726"/>
                  </a:lnTo>
                  <a:lnTo>
                    <a:pt x="226061" y="7868904"/>
                  </a:lnTo>
                  <a:lnTo>
                    <a:pt x="240627" y="7910809"/>
                  </a:lnTo>
                  <a:lnTo>
                    <a:pt x="260315" y="7950032"/>
                  </a:lnTo>
                  <a:lnTo>
                    <a:pt x="284716" y="7986167"/>
                  </a:lnTo>
                  <a:lnTo>
                    <a:pt x="313423" y="8018807"/>
                  </a:lnTo>
                  <a:lnTo>
                    <a:pt x="346030" y="8047542"/>
                  </a:lnTo>
                  <a:lnTo>
                    <a:pt x="382130" y="8071967"/>
                  </a:lnTo>
                  <a:lnTo>
                    <a:pt x="421315" y="8091674"/>
                  </a:lnTo>
                  <a:lnTo>
                    <a:pt x="463179" y="8106254"/>
                  </a:lnTo>
                  <a:lnTo>
                    <a:pt x="507313" y="8115302"/>
                  </a:lnTo>
                  <a:lnTo>
                    <a:pt x="553312" y="8118408"/>
                  </a:lnTo>
                  <a:lnTo>
                    <a:pt x="3933320" y="8118408"/>
                  </a:lnTo>
                  <a:lnTo>
                    <a:pt x="3932448" y="8119508"/>
                  </a:lnTo>
                  <a:lnTo>
                    <a:pt x="3902498" y="8151865"/>
                  </a:lnTo>
                  <a:lnTo>
                    <a:pt x="3870172" y="8181844"/>
                  </a:lnTo>
                  <a:lnTo>
                    <a:pt x="3835619" y="8209297"/>
                  </a:lnTo>
                  <a:lnTo>
                    <a:pt x="3798986" y="8234075"/>
                  </a:lnTo>
                  <a:lnTo>
                    <a:pt x="3760422" y="8256031"/>
                  </a:lnTo>
                  <a:lnTo>
                    <a:pt x="3720075" y="8275015"/>
                  </a:lnTo>
                  <a:lnTo>
                    <a:pt x="3678092" y="8290881"/>
                  </a:lnTo>
                  <a:lnTo>
                    <a:pt x="3634622" y="8303478"/>
                  </a:lnTo>
                  <a:lnTo>
                    <a:pt x="3589813" y="8312660"/>
                  </a:lnTo>
                  <a:lnTo>
                    <a:pt x="3543813" y="8318278"/>
                  </a:lnTo>
                  <a:lnTo>
                    <a:pt x="3496770" y="8320183"/>
                  </a:lnTo>
                  <a:close/>
                </a:path>
                <a:path w="4070985" h="8320405">
                  <a:moveTo>
                    <a:pt x="2887920" y="496205"/>
                  </a:moveTo>
                  <a:lnTo>
                    <a:pt x="1186844" y="496205"/>
                  </a:lnTo>
                  <a:lnTo>
                    <a:pt x="1143217" y="491109"/>
                  </a:lnTo>
                  <a:lnTo>
                    <a:pt x="1103044" y="476612"/>
                  </a:lnTo>
                  <a:lnTo>
                    <a:pt x="1067513" y="453904"/>
                  </a:lnTo>
                  <a:lnTo>
                    <a:pt x="1037810" y="424172"/>
                  </a:lnTo>
                  <a:lnTo>
                    <a:pt x="1015124" y="388606"/>
                  </a:lnTo>
                  <a:lnTo>
                    <a:pt x="1000642" y="348393"/>
                  </a:lnTo>
                  <a:lnTo>
                    <a:pt x="995551" y="304723"/>
                  </a:lnTo>
                  <a:lnTo>
                    <a:pt x="995551" y="212071"/>
                  </a:lnTo>
                  <a:lnTo>
                    <a:pt x="3079214" y="212071"/>
                  </a:lnTo>
                  <a:lnTo>
                    <a:pt x="3079214" y="263544"/>
                  </a:lnTo>
                  <a:lnTo>
                    <a:pt x="2523845" y="263544"/>
                  </a:lnTo>
                  <a:lnTo>
                    <a:pt x="2504529" y="267533"/>
                  </a:lnTo>
                  <a:lnTo>
                    <a:pt x="2488106" y="278471"/>
                  </a:lnTo>
                  <a:lnTo>
                    <a:pt x="2487028" y="280016"/>
                  </a:lnTo>
                  <a:lnTo>
                    <a:pt x="1764840" y="280016"/>
                  </a:lnTo>
                  <a:lnTo>
                    <a:pt x="1751567" y="282589"/>
                  </a:lnTo>
                  <a:lnTo>
                    <a:pt x="1740414" y="289796"/>
                  </a:lnTo>
                  <a:lnTo>
                    <a:pt x="1732733" y="300862"/>
                  </a:lnTo>
                  <a:lnTo>
                    <a:pt x="1729872" y="315018"/>
                  </a:lnTo>
                  <a:lnTo>
                    <a:pt x="1732733" y="329173"/>
                  </a:lnTo>
                  <a:lnTo>
                    <a:pt x="1740414" y="340240"/>
                  </a:lnTo>
                  <a:lnTo>
                    <a:pt x="1751566" y="347446"/>
                  </a:lnTo>
                  <a:lnTo>
                    <a:pt x="1764840" y="350020"/>
                  </a:lnTo>
                  <a:lnTo>
                    <a:pt x="2486302" y="350020"/>
                  </a:lnTo>
                  <a:lnTo>
                    <a:pt x="2487335" y="351564"/>
                  </a:lnTo>
                  <a:lnTo>
                    <a:pt x="2503661" y="362502"/>
                  </a:lnTo>
                  <a:lnTo>
                    <a:pt x="2523845" y="366491"/>
                  </a:lnTo>
                  <a:lnTo>
                    <a:pt x="3067605" y="366491"/>
                  </a:lnTo>
                  <a:lnTo>
                    <a:pt x="3059641" y="388606"/>
                  </a:lnTo>
                  <a:lnTo>
                    <a:pt x="3036954" y="424172"/>
                  </a:lnTo>
                  <a:lnTo>
                    <a:pt x="3007252" y="453904"/>
                  </a:lnTo>
                  <a:lnTo>
                    <a:pt x="2971721" y="476612"/>
                  </a:lnTo>
                  <a:lnTo>
                    <a:pt x="2931548" y="491109"/>
                  </a:lnTo>
                  <a:lnTo>
                    <a:pt x="2887920" y="496205"/>
                  </a:lnTo>
                  <a:close/>
                </a:path>
                <a:path w="4070985" h="8320405">
                  <a:moveTo>
                    <a:pt x="3933320" y="8118408"/>
                  </a:moveTo>
                  <a:lnTo>
                    <a:pt x="3521453" y="8118408"/>
                  </a:lnTo>
                  <a:lnTo>
                    <a:pt x="3567452" y="8115302"/>
                  </a:lnTo>
                  <a:lnTo>
                    <a:pt x="3611586" y="8106254"/>
                  </a:lnTo>
                  <a:lnTo>
                    <a:pt x="3653450" y="8091674"/>
                  </a:lnTo>
                  <a:lnTo>
                    <a:pt x="3692635" y="8071967"/>
                  </a:lnTo>
                  <a:lnTo>
                    <a:pt x="3728734" y="8047542"/>
                  </a:lnTo>
                  <a:lnTo>
                    <a:pt x="3761342" y="8018807"/>
                  </a:lnTo>
                  <a:lnTo>
                    <a:pt x="3790049" y="7986167"/>
                  </a:lnTo>
                  <a:lnTo>
                    <a:pt x="3814450" y="7950032"/>
                  </a:lnTo>
                  <a:lnTo>
                    <a:pt x="3834137" y="7910809"/>
                  </a:lnTo>
                  <a:lnTo>
                    <a:pt x="3848704" y="7868904"/>
                  </a:lnTo>
                  <a:lnTo>
                    <a:pt x="3857742" y="7824726"/>
                  </a:lnTo>
                  <a:lnTo>
                    <a:pt x="3860845" y="7778683"/>
                  </a:lnTo>
                  <a:lnTo>
                    <a:pt x="3858788" y="7778683"/>
                  </a:lnTo>
                  <a:lnTo>
                    <a:pt x="3858788" y="551796"/>
                  </a:lnTo>
                  <a:lnTo>
                    <a:pt x="3855685" y="505753"/>
                  </a:lnTo>
                  <a:lnTo>
                    <a:pt x="3846647" y="461575"/>
                  </a:lnTo>
                  <a:lnTo>
                    <a:pt x="3832080" y="419670"/>
                  </a:lnTo>
                  <a:lnTo>
                    <a:pt x="3812393" y="380447"/>
                  </a:lnTo>
                  <a:lnTo>
                    <a:pt x="3787992" y="344311"/>
                  </a:lnTo>
                  <a:lnTo>
                    <a:pt x="3759285" y="311672"/>
                  </a:lnTo>
                  <a:lnTo>
                    <a:pt x="3726677" y="282936"/>
                  </a:lnTo>
                  <a:lnTo>
                    <a:pt x="3690578" y="258511"/>
                  </a:lnTo>
                  <a:lnTo>
                    <a:pt x="3651393" y="238805"/>
                  </a:lnTo>
                  <a:lnTo>
                    <a:pt x="3609529" y="224224"/>
                  </a:lnTo>
                  <a:lnTo>
                    <a:pt x="3565395" y="215177"/>
                  </a:lnTo>
                  <a:lnTo>
                    <a:pt x="3519396" y="212071"/>
                  </a:lnTo>
                  <a:lnTo>
                    <a:pt x="3941484" y="212071"/>
                  </a:lnTo>
                  <a:lnTo>
                    <a:pt x="3984628" y="271931"/>
                  </a:lnTo>
                  <a:lnTo>
                    <a:pt x="4006562" y="310533"/>
                  </a:lnTo>
                  <a:lnTo>
                    <a:pt x="4025528" y="350920"/>
                  </a:lnTo>
                  <a:lnTo>
                    <a:pt x="4041377" y="392944"/>
                  </a:lnTo>
                  <a:lnTo>
                    <a:pt x="4053963" y="436457"/>
                  </a:lnTo>
                  <a:lnTo>
                    <a:pt x="4063135" y="481310"/>
                  </a:lnTo>
                  <a:lnTo>
                    <a:pt x="4068748" y="527355"/>
                  </a:lnTo>
                  <a:lnTo>
                    <a:pt x="4070651" y="574444"/>
                  </a:lnTo>
                  <a:lnTo>
                    <a:pt x="4070651" y="7745739"/>
                  </a:lnTo>
                  <a:lnTo>
                    <a:pt x="4068748" y="7792828"/>
                  </a:lnTo>
                  <a:lnTo>
                    <a:pt x="4063135" y="7838873"/>
                  </a:lnTo>
                  <a:lnTo>
                    <a:pt x="4053963" y="7883726"/>
                  </a:lnTo>
                  <a:lnTo>
                    <a:pt x="4041377" y="7927239"/>
                  </a:lnTo>
                  <a:lnTo>
                    <a:pt x="4025528" y="7969263"/>
                  </a:lnTo>
                  <a:lnTo>
                    <a:pt x="4006562" y="8009650"/>
                  </a:lnTo>
                  <a:lnTo>
                    <a:pt x="3984628" y="8048252"/>
                  </a:lnTo>
                  <a:lnTo>
                    <a:pt x="3959874" y="8084921"/>
                  </a:lnTo>
                  <a:lnTo>
                    <a:pt x="3933320" y="8118408"/>
                  </a:lnTo>
                  <a:close/>
                </a:path>
                <a:path w="4070985" h="8320405">
                  <a:moveTo>
                    <a:pt x="3067605" y="366491"/>
                  </a:moveTo>
                  <a:lnTo>
                    <a:pt x="2523845" y="366491"/>
                  </a:lnTo>
                  <a:lnTo>
                    <a:pt x="2544028" y="362502"/>
                  </a:lnTo>
                  <a:lnTo>
                    <a:pt x="2560355" y="351564"/>
                  </a:lnTo>
                  <a:lnTo>
                    <a:pt x="2571283" y="335221"/>
                  </a:lnTo>
                  <a:lnTo>
                    <a:pt x="2575268" y="315018"/>
                  </a:lnTo>
                  <a:lnTo>
                    <a:pt x="2571283" y="294814"/>
                  </a:lnTo>
                  <a:lnTo>
                    <a:pt x="2560355" y="278471"/>
                  </a:lnTo>
                  <a:lnTo>
                    <a:pt x="2544028" y="267533"/>
                  </a:lnTo>
                  <a:lnTo>
                    <a:pt x="2523845" y="263544"/>
                  </a:lnTo>
                  <a:lnTo>
                    <a:pt x="3079214" y="263544"/>
                  </a:lnTo>
                  <a:lnTo>
                    <a:pt x="3079214" y="304723"/>
                  </a:lnTo>
                  <a:lnTo>
                    <a:pt x="3074123" y="348393"/>
                  </a:lnTo>
                  <a:lnTo>
                    <a:pt x="3067605" y="366491"/>
                  </a:lnTo>
                  <a:close/>
                </a:path>
                <a:path w="4070985" h="8320405">
                  <a:moveTo>
                    <a:pt x="2486302" y="350020"/>
                  </a:moveTo>
                  <a:lnTo>
                    <a:pt x="2258502" y="350020"/>
                  </a:lnTo>
                  <a:lnTo>
                    <a:pt x="2271775" y="347446"/>
                  </a:lnTo>
                  <a:lnTo>
                    <a:pt x="2282928" y="340240"/>
                  </a:lnTo>
                  <a:lnTo>
                    <a:pt x="2290609" y="329173"/>
                  </a:lnTo>
                  <a:lnTo>
                    <a:pt x="2293469" y="315018"/>
                  </a:lnTo>
                  <a:lnTo>
                    <a:pt x="2290609" y="300862"/>
                  </a:lnTo>
                  <a:lnTo>
                    <a:pt x="2282928" y="289796"/>
                  </a:lnTo>
                  <a:lnTo>
                    <a:pt x="2271775" y="282589"/>
                  </a:lnTo>
                  <a:lnTo>
                    <a:pt x="2258502" y="280016"/>
                  </a:lnTo>
                  <a:lnTo>
                    <a:pt x="2487028" y="280016"/>
                  </a:lnTo>
                  <a:lnTo>
                    <a:pt x="2476696" y="294814"/>
                  </a:lnTo>
                  <a:lnTo>
                    <a:pt x="2472422" y="315018"/>
                  </a:lnTo>
                  <a:lnTo>
                    <a:pt x="2476407" y="335221"/>
                  </a:lnTo>
                  <a:lnTo>
                    <a:pt x="2486302" y="350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367" y="1102951"/>
              <a:ext cx="3650234" cy="79102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6911" y="1170772"/>
              <a:ext cx="563880" cy="70485"/>
            </a:xfrm>
            <a:custGeom>
              <a:avLst/>
              <a:gdLst/>
              <a:ahLst/>
              <a:cxnLst/>
              <a:rect l="l" t="t" r="r" b="b"/>
              <a:pathLst>
                <a:path w="563879" h="70484">
                  <a:moveTo>
                    <a:pt x="528629" y="70004"/>
                  </a:moveTo>
                  <a:lnTo>
                    <a:pt x="34967" y="70004"/>
                  </a:lnTo>
                  <a:lnTo>
                    <a:pt x="21694" y="67430"/>
                  </a:lnTo>
                  <a:lnTo>
                    <a:pt x="10541" y="60224"/>
                  </a:lnTo>
                  <a:lnTo>
                    <a:pt x="2860" y="49157"/>
                  </a:lnTo>
                  <a:lnTo>
                    <a:pt x="0" y="35002"/>
                  </a:lnTo>
                  <a:lnTo>
                    <a:pt x="2860" y="20846"/>
                  </a:lnTo>
                  <a:lnTo>
                    <a:pt x="10541" y="9779"/>
                  </a:lnTo>
                  <a:lnTo>
                    <a:pt x="21694" y="2573"/>
                  </a:lnTo>
                  <a:lnTo>
                    <a:pt x="34967" y="0"/>
                  </a:lnTo>
                  <a:lnTo>
                    <a:pt x="528629" y="0"/>
                  </a:lnTo>
                  <a:lnTo>
                    <a:pt x="541902" y="2573"/>
                  </a:lnTo>
                  <a:lnTo>
                    <a:pt x="553055" y="9779"/>
                  </a:lnTo>
                  <a:lnTo>
                    <a:pt x="560736" y="20846"/>
                  </a:lnTo>
                  <a:lnTo>
                    <a:pt x="563596" y="35002"/>
                  </a:lnTo>
                  <a:lnTo>
                    <a:pt x="560736" y="49157"/>
                  </a:lnTo>
                  <a:lnTo>
                    <a:pt x="553055" y="60224"/>
                  </a:lnTo>
                  <a:lnTo>
                    <a:pt x="541902" y="67430"/>
                  </a:lnTo>
                  <a:lnTo>
                    <a:pt x="528629" y="7000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9424" y="1154299"/>
              <a:ext cx="102917" cy="1029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39" y="1961412"/>
              <a:ext cx="4243705" cy="1989455"/>
            </a:xfrm>
            <a:custGeom>
              <a:avLst/>
              <a:gdLst/>
              <a:ahLst/>
              <a:cxnLst/>
              <a:rect l="l" t="t" r="r" b="b"/>
              <a:pathLst>
                <a:path w="4243705" h="1989454">
                  <a:moveTo>
                    <a:pt x="45250" y="1363014"/>
                  </a:moveTo>
                  <a:lnTo>
                    <a:pt x="27774" y="1366621"/>
                  </a:lnTo>
                  <a:lnTo>
                    <a:pt x="13373" y="1376400"/>
                  </a:lnTo>
                  <a:lnTo>
                    <a:pt x="3606" y="1390815"/>
                  </a:lnTo>
                  <a:lnTo>
                    <a:pt x="0" y="1408315"/>
                  </a:lnTo>
                  <a:lnTo>
                    <a:pt x="0" y="1943646"/>
                  </a:lnTo>
                  <a:lnTo>
                    <a:pt x="3606" y="1961146"/>
                  </a:lnTo>
                  <a:lnTo>
                    <a:pt x="13373" y="1975548"/>
                  </a:lnTo>
                  <a:lnTo>
                    <a:pt x="27774" y="1985340"/>
                  </a:lnTo>
                  <a:lnTo>
                    <a:pt x="45250" y="1988934"/>
                  </a:lnTo>
                  <a:lnTo>
                    <a:pt x="45250" y="1363014"/>
                  </a:lnTo>
                  <a:close/>
                </a:path>
                <a:path w="4243705" h="1989454">
                  <a:moveTo>
                    <a:pt x="45250" y="603275"/>
                  </a:moveTo>
                  <a:lnTo>
                    <a:pt x="27774" y="606552"/>
                  </a:lnTo>
                  <a:lnTo>
                    <a:pt x="13373" y="615619"/>
                  </a:lnTo>
                  <a:lnTo>
                    <a:pt x="3606" y="629323"/>
                  </a:lnTo>
                  <a:lnTo>
                    <a:pt x="0" y="646506"/>
                  </a:lnTo>
                  <a:lnTo>
                    <a:pt x="0" y="1181836"/>
                  </a:lnTo>
                  <a:lnTo>
                    <a:pt x="3606" y="1199337"/>
                  </a:lnTo>
                  <a:lnTo>
                    <a:pt x="13373" y="1213751"/>
                  </a:lnTo>
                  <a:lnTo>
                    <a:pt x="27774" y="1223530"/>
                  </a:lnTo>
                  <a:lnTo>
                    <a:pt x="45250" y="1227124"/>
                  </a:lnTo>
                  <a:lnTo>
                    <a:pt x="45250" y="603275"/>
                  </a:lnTo>
                  <a:close/>
                </a:path>
                <a:path w="4243705" h="1989454">
                  <a:moveTo>
                    <a:pt x="45250" y="0"/>
                  </a:moveTo>
                  <a:lnTo>
                    <a:pt x="27774" y="3276"/>
                  </a:lnTo>
                  <a:lnTo>
                    <a:pt x="13373" y="12357"/>
                  </a:lnTo>
                  <a:lnTo>
                    <a:pt x="3606" y="26060"/>
                  </a:lnTo>
                  <a:lnTo>
                    <a:pt x="0" y="43243"/>
                  </a:lnTo>
                  <a:lnTo>
                    <a:pt x="0" y="300609"/>
                  </a:lnTo>
                  <a:lnTo>
                    <a:pt x="3606" y="318109"/>
                  </a:lnTo>
                  <a:lnTo>
                    <a:pt x="13373" y="332524"/>
                  </a:lnTo>
                  <a:lnTo>
                    <a:pt x="27774" y="342303"/>
                  </a:lnTo>
                  <a:lnTo>
                    <a:pt x="45250" y="345897"/>
                  </a:lnTo>
                  <a:lnTo>
                    <a:pt x="45250" y="0"/>
                  </a:lnTo>
                  <a:close/>
                </a:path>
                <a:path w="4243705" h="1989454">
                  <a:moveTo>
                    <a:pt x="4243438" y="854456"/>
                  </a:moveTo>
                  <a:lnTo>
                    <a:pt x="4239831" y="836955"/>
                  </a:lnTo>
                  <a:lnTo>
                    <a:pt x="4230065" y="822540"/>
                  </a:lnTo>
                  <a:lnTo>
                    <a:pt x="4215663" y="812761"/>
                  </a:lnTo>
                  <a:lnTo>
                    <a:pt x="4198188" y="809167"/>
                  </a:lnTo>
                  <a:lnTo>
                    <a:pt x="4198188" y="1811870"/>
                  </a:lnTo>
                  <a:lnTo>
                    <a:pt x="4215663" y="1808264"/>
                  </a:lnTo>
                  <a:lnTo>
                    <a:pt x="4230065" y="1798485"/>
                  </a:lnTo>
                  <a:lnTo>
                    <a:pt x="4239831" y="1784070"/>
                  </a:lnTo>
                  <a:lnTo>
                    <a:pt x="4243438" y="1766570"/>
                  </a:lnTo>
                  <a:lnTo>
                    <a:pt x="4243438" y="85445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5899" y="849577"/>
              <a:ext cx="4153535" cy="8402955"/>
            </a:xfrm>
            <a:custGeom>
              <a:avLst/>
              <a:gdLst/>
              <a:ahLst/>
              <a:cxnLst/>
              <a:rect l="l" t="t" r="r" b="b"/>
              <a:pathLst>
                <a:path w="4153535" h="8402955">
                  <a:moveTo>
                    <a:pt x="3537908" y="8402541"/>
                  </a:moveTo>
                  <a:lnTo>
                    <a:pt x="615020" y="8402541"/>
                  </a:lnTo>
                  <a:lnTo>
                    <a:pt x="566992" y="8400687"/>
                  </a:lnTo>
                  <a:lnTo>
                    <a:pt x="519969" y="8395217"/>
                  </a:lnTo>
                  <a:lnTo>
                    <a:pt x="474087" y="8386268"/>
                  </a:lnTo>
                  <a:lnTo>
                    <a:pt x="429486" y="8373977"/>
                  </a:lnTo>
                  <a:lnTo>
                    <a:pt x="386300" y="8358482"/>
                  </a:lnTo>
                  <a:lnTo>
                    <a:pt x="344669" y="8339920"/>
                  </a:lnTo>
                  <a:lnTo>
                    <a:pt x="304729" y="8318430"/>
                  </a:lnTo>
                  <a:lnTo>
                    <a:pt x="266617" y="8294147"/>
                  </a:lnTo>
                  <a:lnTo>
                    <a:pt x="230471" y="8267209"/>
                  </a:lnTo>
                  <a:lnTo>
                    <a:pt x="196428" y="8237755"/>
                  </a:lnTo>
                  <a:lnTo>
                    <a:pt x="164624" y="8205920"/>
                  </a:lnTo>
                  <a:lnTo>
                    <a:pt x="135199" y="8171844"/>
                  </a:lnTo>
                  <a:lnTo>
                    <a:pt x="108288" y="8135662"/>
                  </a:lnTo>
                  <a:lnTo>
                    <a:pt x="84029" y="8097513"/>
                  </a:lnTo>
                  <a:lnTo>
                    <a:pt x="62559" y="8057533"/>
                  </a:lnTo>
                  <a:lnTo>
                    <a:pt x="44015" y="8015861"/>
                  </a:lnTo>
                  <a:lnTo>
                    <a:pt x="28536" y="7972634"/>
                  </a:lnTo>
                  <a:lnTo>
                    <a:pt x="16257" y="7927988"/>
                  </a:lnTo>
                  <a:lnTo>
                    <a:pt x="7317" y="7882062"/>
                  </a:lnTo>
                  <a:lnTo>
                    <a:pt x="1852" y="7834993"/>
                  </a:lnTo>
                  <a:lnTo>
                    <a:pt x="79" y="7788977"/>
                  </a:lnTo>
                  <a:lnTo>
                    <a:pt x="0" y="615623"/>
                  </a:lnTo>
                  <a:lnTo>
                    <a:pt x="771" y="584449"/>
                  </a:lnTo>
                  <a:lnTo>
                    <a:pt x="6893" y="522489"/>
                  </a:lnTo>
                  <a:lnTo>
                    <a:pt x="15459" y="476966"/>
                  </a:lnTo>
                  <a:lnTo>
                    <a:pt x="26740" y="432377"/>
                  </a:lnTo>
                  <a:lnTo>
                    <a:pt x="42681" y="390169"/>
                  </a:lnTo>
                  <a:lnTo>
                    <a:pt x="61707" y="347961"/>
                  </a:lnTo>
                  <a:lnTo>
                    <a:pt x="82823" y="309162"/>
                  </a:lnTo>
                  <a:lnTo>
                    <a:pt x="106188" y="271780"/>
                  </a:lnTo>
                  <a:lnTo>
                    <a:pt x="136464" y="228928"/>
                  </a:lnTo>
                  <a:lnTo>
                    <a:pt x="165646" y="194956"/>
                  </a:lnTo>
                  <a:lnTo>
                    <a:pt x="191808" y="169541"/>
                  </a:lnTo>
                  <a:lnTo>
                    <a:pt x="213405" y="149595"/>
                  </a:lnTo>
                  <a:lnTo>
                    <a:pt x="260360" y="112431"/>
                  </a:lnTo>
                  <a:lnTo>
                    <a:pt x="298767" y="87464"/>
                  </a:lnTo>
                  <a:lnTo>
                    <a:pt x="339240" y="65276"/>
                  </a:lnTo>
                  <a:lnTo>
                    <a:pt x="381591" y="46036"/>
                  </a:lnTo>
                  <a:lnTo>
                    <a:pt x="425636" y="29915"/>
                  </a:lnTo>
                  <a:lnTo>
                    <a:pt x="471187" y="17081"/>
                  </a:lnTo>
                  <a:lnTo>
                    <a:pt x="518059" y="7704"/>
                  </a:lnTo>
                  <a:lnTo>
                    <a:pt x="566065" y="1954"/>
                  </a:lnTo>
                  <a:lnTo>
                    <a:pt x="615020" y="0"/>
                  </a:lnTo>
                  <a:lnTo>
                    <a:pt x="3539965" y="0"/>
                  </a:lnTo>
                  <a:lnTo>
                    <a:pt x="3588852" y="1886"/>
                  </a:lnTo>
                  <a:lnTo>
                    <a:pt x="3636688" y="7467"/>
                  </a:lnTo>
                  <a:lnTo>
                    <a:pt x="3683340" y="16624"/>
                  </a:lnTo>
                  <a:lnTo>
                    <a:pt x="3728672" y="29237"/>
                  </a:lnTo>
                  <a:lnTo>
                    <a:pt x="3761516" y="41178"/>
                  </a:lnTo>
                  <a:lnTo>
                    <a:pt x="615020" y="41178"/>
                  </a:lnTo>
                  <a:lnTo>
                    <a:pt x="567977" y="43084"/>
                  </a:lnTo>
                  <a:lnTo>
                    <a:pt x="521977" y="48704"/>
                  </a:lnTo>
                  <a:lnTo>
                    <a:pt x="477168" y="57890"/>
                  </a:lnTo>
                  <a:lnTo>
                    <a:pt x="433698" y="70498"/>
                  </a:lnTo>
                  <a:lnTo>
                    <a:pt x="391715" y="86379"/>
                  </a:lnTo>
                  <a:lnTo>
                    <a:pt x="351368" y="105386"/>
                  </a:lnTo>
                  <a:lnTo>
                    <a:pt x="312803" y="127375"/>
                  </a:lnTo>
                  <a:lnTo>
                    <a:pt x="276171" y="152196"/>
                  </a:lnTo>
                  <a:lnTo>
                    <a:pt x="241617" y="179705"/>
                  </a:lnTo>
                  <a:lnTo>
                    <a:pt x="209292" y="209754"/>
                  </a:lnTo>
                  <a:lnTo>
                    <a:pt x="179342" y="242197"/>
                  </a:lnTo>
                  <a:lnTo>
                    <a:pt x="151916" y="276886"/>
                  </a:lnTo>
                  <a:lnTo>
                    <a:pt x="127162" y="313675"/>
                  </a:lnTo>
                  <a:lnTo>
                    <a:pt x="105228" y="352418"/>
                  </a:lnTo>
                  <a:lnTo>
                    <a:pt x="86262" y="392968"/>
                  </a:lnTo>
                  <a:lnTo>
                    <a:pt x="70412" y="435177"/>
                  </a:lnTo>
                  <a:lnTo>
                    <a:pt x="57827" y="478900"/>
                  </a:lnTo>
                  <a:lnTo>
                    <a:pt x="48654" y="523990"/>
                  </a:lnTo>
                  <a:lnTo>
                    <a:pt x="43042" y="570299"/>
                  </a:lnTo>
                  <a:lnTo>
                    <a:pt x="41221" y="615623"/>
                  </a:lnTo>
                  <a:lnTo>
                    <a:pt x="41138" y="7788977"/>
                  </a:lnTo>
                  <a:lnTo>
                    <a:pt x="43042" y="7836066"/>
                  </a:lnTo>
                  <a:lnTo>
                    <a:pt x="48654" y="7882111"/>
                  </a:lnTo>
                  <a:lnTo>
                    <a:pt x="57827" y="7926964"/>
                  </a:lnTo>
                  <a:lnTo>
                    <a:pt x="70412" y="7970476"/>
                  </a:lnTo>
                  <a:lnTo>
                    <a:pt x="86262" y="8012500"/>
                  </a:lnTo>
                  <a:lnTo>
                    <a:pt x="105228" y="8052888"/>
                  </a:lnTo>
                  <a:lnTo>
                    <a:pt x="127162" y="8091490"/>
                  </a:lnTo>
                  <a:lnTo>
                    <a:pt x="151916" y="8128158"/>
                  </a:lnTo>
                  <a:lnTo>
                    <a:pt x="179342" y="8162745"/>
                  </a:lnTo>
                  <a:lnTo>
                    <a:pt x="209292" y="8195103"/>
                  </a:lnTo>
                  <a:lnTo>
                    <a:pt x="241617" y="8225082"/>
                  </a:lnTo>
                  <a:lnTo>
                    <a:pt x="276171" y="8252535"/>
                  </a:lnTo>
                  <a:lnTo>
                    <a:pt x="312803" y="8277313"/>
                  </a:lnTo>
                  <a:lnTo>
                    <a:pt x="351368" y="8299269"/>
                  </a:lnTo>
                  <a:lnTo>
                    <a:pt x="391715" y="8318253"/>
                  </a:lnTo>
                  <a:lnTo>
                    <a:pt x="433698" y="8334118"/>
                  </a:lnTo>
                  <a:lnTo>
                    <a:pt x="477168" y="8346716"/>
                  </a:lnTo>
                  <a:lnTo>
                    <a:pt x="521977" y="8355898"/>
                  </a:lnTo>
                  <a:lnTo>
                    <a:pt x="567977" y="8361516"/>
                  </a:lnTo>
                  <a:lnTo>
                    <a:pt x="615020" y="8363421"/>
                  </a:lnTo>
                  <a:lnTo>
                    <a:pt x="3752862" y="8363421"/>
                  </a:lnTo>
                  <a:lnTo>
                    <a:pt x="3723442" y="8373977"/>
                  </a:lnTo>
                  <a:lnTo>
                    <a:pt x="3678841" y="8386268"/>
                  </a:lnTo>
                  <a:lnTo>
                    <a:pt x="3632960" y="8395217"/>
                  </a:lnTo>
                  <a:lnTo>
                    <a:pt x="3585936" y="8400687"/>
                  </a:lnTo>
                  <a:lnTo>
                    <a:pt x="3537908" y="8402541"/>
                  </a:lnTo>
                  <a:close/>
                </a:path>
                <a:path w="4153535" h="8402955">
                  <a:moveTo>
                    <a:pt x="3752862" y="8363421"/>
                  </a:moveTo>
                  <a:lnTo>
                    <a:pt x="3537909" y="8363421"/>
                  </a:lnTo>
                  <a:lnTo>
                    <a:pt x="3584951" y="8361516"/>
                  </a:lnTo>
                  <a:lnTo>
                    <a:pt x="3630952" y="8355898"/>
                  </a:lnTo>
                  <a:lnTo>
                    <a:pt x="3675761" y="8346716"/>
                  </a:lnTo>
                  <a:lnTo>
                    <a:pt x="3719231" y="8334118"/>
                  </a:lnTo>
                  <a:lnTo>
                    <a:pt x="3761213" y="8318253"/>
                  </a:lnTo>
                  <a:lnTo>
                    <a:pt x="3801561" y="8299269"/>
                  </a:lnTo>
                  <a:lnTo>
                    <a:pt x="3840125" y="8277313"/>
                  </a:lnTo>
                  <a:lnTo>
                    <a:pt x="3876758" y="8252535"/>
                  </a:lnTo>
                  <a:lnTo>
                    <a:pt x="3911311" y="8225082"/>
                  </a:lnTo>
                  <a:lnTo>
                    <a:pt x="3943637" y="8195103"/>
                  </a:lnTo>
                  <a:lnTo>
                    <a:pt x="3973587" y="8162745"/>
                  </a:lnTo>
                  <a:lnTo>
                    <a:pt x="4001013" y="8128158"/>
                  </a:lnTo>
                  <a:lnTo>
                    <a:pt x="4025767" y="8091490"/>
                  </a:lnTo>
                  <a:lnTo>
                    <a:pt x="4047701" y="8052888"/>
                  </a:lnTo>
                  <a:lnTo>
                    <a:pt x="4066667" y="8012500"/>
                  </a:lnTo>
                  <a:lnTo>
                    <a:pt x="4082516" y="7970476"/>
                  </a:lnTo>
                  <a:lnTo>
                    <a:pt x="4095101" y="7926964"/>
                  </a:lnTo>
                  <a:lnTo>
                    <a:pt x="4104280" y="7882062"/>
                  </a:lnTo>
                  <a:lnTo>
                    <a:pt x="4109887" y="7836066"/>
                  </a:lnTo>
                  <a:lnTo>
                    <a:pt x="4111790" y="7788977"/>
                  </a:lnTo>
                  <a:lnTo>
                    <a:pt x="4111790" y="615623"/>
                  </a:lnTo>
                  <a:lnTo>
                    <a:pt x="4109887" y="568534"/>
                  </a:lnTo>
                  <a:lnTo>
                    <a:pt x="4104274" y="522489"/>
                  </a:lnTo>
                  <a:lnTo>
                    <a:pt x="4095101" y="477636"/>
                  </a:lnTo>
                  <a:lnTo>
                    <a:pt x="4082516" y="434123"/>
                  </a:lnTo>
                  <a:lnTo>
                    <a:pt x="4066667" y="392099"/>
                  </a:lnTo>
                  <a:lnTo>
                    <a:pt x="4047701" y="351712"/>
                  </a:lnTo>
                  <a:lnTo>
                    <a:pt x="4025767" y="313110"/>
                  </a:lnTo>
                  <a:lnTo>
                    <a:pt x="4001013" y="276441"/>
                  </a:lnTo>
                  <a:lnTo>
                    <a:pt x="3973587" y="241854"/>
                  </a:lnTo>
                  <a:lnTo>
                    <a:pt x="3943637" y="209497"/>
                  </a:lnTo>
                  <a:lnTo>
                    <a:pt x="3911311" y="179518"/>
                  </a:lnTo>
                  <a:lnTo>
                    <a:pt x="3876758" y="152065"/>
                  </a:lnTo>
                  <a:lnTo>
                    <a:pt x="3840125" y="127286"/>
                  </a:lnTo>
                  <a:lnTo>
                    <a:pt x="3801561" y="105331"/>
                  </a:lnTo>
                  <a:lnTo>
                    <a:pt x="3761213" y="86346"/>
                  </a:lnTo>
                  <a:lnTo>
                    <a:pt x="3719231" y="70481"/>
                  </a:lnTo>
                  <a:lnTo>
                    <a:pt x="3675761" y="57884"/>
                  </a:lnTo>
                  <a:lnTo>
                    <a:pt x="3630952" y="48702"/>
                  </a:lnTo>
                  <a:lnTo>
                    <a:pt x="3584951" y="43084"/>
                  </a:lnTo>
                  <a:lnTo>
                    <a:pt x="3537909" y="41178"/>
                  </a:lnTo>
                  <a:lnTo>
                    <a:pt x="3761516" y="41178"/>
                  </a:lnTo>
                  <a:lnTo>
                    <a:pt x="3814831" y="64361"/>
                  </a:lnTo>
                  <a:lnTo>
                    <a:pt x="3855388" y="86633"/>
                  </a:lnTo>
                  <a:lnTo>
                    <a:pt x="3894083" y="111888"/>
                  </a:lnTo>
                  <a:lnTo>
                    <a:pt x="3930781" y="140008"/>
                  </a:lnTo>
                  <a:lnTo>
                    <a:pt x="3963177" y="168672"/>
                  </a:lnTo>
                  <a:lnTo>
                    <a:pt x="4003544" y="212328"/>
                  </a:lnTo>
                  <a:lnTo>
                    <a:pt x="4031570" y="247073"/>
                  </a:lnTo>
                  <a:lnTo>
                    <a:pt x="4056735" y="284133"/>
                  </a:lnTo>
                  <a:lnTo>
                    <a:pt x="4079651" y="321452"/>
                  </a:lnTo>
                  <a:lnTo>
                    <a:pt x="4102470" y="368389"/>
                  </a:lnTo>
                  <a:lnTo>
                    <a:pt x="4119311" y="410791"/>
                  </a:lnTo>
                  <a:lnTo>
                    <a:pt x="4130463" y="447498"/>
                  </a:lnTo>
                  <a:lnTo>
                    <a:pt x="4140587" y="492087"/>
                  </a:lnTo>
                  <a:lnTo>
                    <a:pt x="4149843" y="552311"/>
                  </a:lnTo>
                  <a:lnTo>
                    <a:pt x="4152929" y="615623"/>
                  </a:lnTo>
                  <a:lnTo>
                    <a:pt x="4152928" y="1920992"/>
                  </a:lnTo>
                  <a:lnTo>
                    <a:pt x="4152849" y="7788977"/>
                  </a:lnTo>
                  <a:lnTo>
                    <a:pt x="4151076" y="7834993"/>
                  </a:lnTo>
                  <a:lnTo>
                    <a:pt x="4145602" y="7882111"/>
                  </a:lnTo>
                  <a:lnTo>
                    <a:pt x="4136671" y="7927988"/>
                  </a:lnTo>
                  <a:lnTo>
                    <a:pt x="4124392" y="7972634"/>
                  </a:lnTo>
                  <a:lnTo>
                    <a:pt x="4108913" y="8015861"/>
                  </a:lnTo>
                  <a:lnTo>
                    <a:pt x="4090369" y="8057533"/>
                  </a:lnTo>
                  <a:lnTo>
                    <a:pt x="4068899" y="8097513"/>
                  </a:lnTo>
                  <a:lnTo>
                    <a:pt x="4044640" y="8135662"/>
                  </a:lnTo>
                  <a:lnTo>
                    <a:pt x="4017729" y="8171844"/>
                  </a:lnTo>
                  <a:lnTo>
                    <a:pt x="3988304" y="8205920"/>
                  </a:lnTo>
                  <a:lnTo>
                    <a:pt x="3956500" y="8237755"/>
                  </a:lnTo>
                  <a:lnTo>
                    <a:pt x="3922457" y="8267209"/>
                  </a:lnTo>
                  <a:lnTo>
                    <a:pt x="3886311" y="8294147"/>
                  </a:lnTo>
                  <a:lnTo>
                    <a:pt x="3848199" y="8318430"/>
                  </a:lnTo>
                  <a:lnTo>
                    <a:pt x="3808259" y="8339920"/>
                  </a:lnTo>
                  <a:lnTo>
                    <a:pt x="3766628" y="8358482"/>
                  </a:lnTo>
                  <a:lnTo>
                    <a:pt x="3752862" y="8363421"/>
                  </a:lnTo>
                  <a:close/>
                </a:path>
                <a:path w="4153535" h="8402955">
                  <a:moveTo>
                    <a:pt x="4152929" y="1920992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2226" y="2393201"/>
              <a:ext cx="3667125" cy="2705100"/>
            </a:xfrm>
            <a:custGeom>
              <a:avLst/>
              <a:gdLst/>
              <a:ahLst/>
              <a:cxnLst/>
              <a:rect l="l" t="t" r="r" b="b"/>
              <a:pathLst>
                <a:path w="3667125" h="2705100">
                  <a:moveTo>
                    <a:pt x="3428956" y="2705057"/>
                  </a:moveTo>
                  <a:lnTo>
                    <a:pt x="238168" y="2705057"/>
                  </a:lnTo>
                  <a:lnTo>
                    <a:pt x="190169" y="2700215"/>
                  </a:lnTo>
                  <a:lnTo>
                    <a:pt x="145462" y="2686327"/>
                  </a:lnTo>
                  <a:lnTo>
                    <a:pt x="105006" y="2664352"/>
                  </a:lnTo>
                  <a:lnTo>
                    <a:pt x="69757" y="2635248"/>
                  </a:lnTo>
                  <a:lnTo>
                    <a:pt x="40675" y="2599974"/>
                  </a:lnTo>
                  <a:lnTo>
                    <a:pt x="18716" y="2559488"/>
                  </a:lnTo>
                  <a:lnTo>
                    <a:pt x="4838" y="2514749"/>
                  </a:lnTo>
                  <a:lnTo>
                    <a:pt x="0" y="2466714"/>
                  </a:lnTo>
                  <a:lnTo>
                    <a:pt x="0" y="238343"/>
                  </a:lnTo>
                  <a:lnTo>
                    <a:pt x="4838" y="190308"/>
                  </a:lnTo>
                  <a:lnTo>
                    <a:pt x="18716" y="145569"/>
                  </a:lnTo>
                  <a:lnTo>
                    <a:pt x="40675" y="105083"/>
                  </a:lnTo>
                  <a:lnTo>
                    <a:pt x="69757" y="69809"/>
                  </a:lnTo>
                  <a:lnTo>
                    <a:pt x="105006" y="40705"/>
                  </a:lnTo>
                  <a:lnTo>
                    <a:pt x="145462" y="18730"/>
                  </a:lnTo>
                  <a:lnTo>
                    <a:pt x="190169" y="4842"/>
                  </a:lnTo>
                  <a:lnTo>
                    <a:pt x="238168" y="0"/>
                  </a:lnTo>
                  <a:lnTo>
                    <a:pt x="3428956" y="0"/>
                  </a:lnTo>
                  <a:lnTo>
                    <a:pt x="3476955" y="4842"/>
                  </a:lnTo>
                  <a:lnTo>
                    <a:pt x="3521662" y="18730"/>
                  </a:lnTo>
                  <a:lnTo>
                    <a:pt x="3562118" y="40705"/>
                  </a:lnTo>
                  <a:lnTo>
                    <a:pt x="3597366" y="69809"/>
                  </a:lnTo>
                  <a:lnTo>
                    <a:pt x="3626449" y="105083"/>
                  </a:lnTo>
                  <a:lnTo>
                    <a:pt x="3648408" y="145569"/>
                  </a:lnTo>
                  <a:lnTo>
                    <a:pt x="3662286" y="190308"/>
                  </a:lnTo>
                  <a:lnTo>
                    <a:pt x="3667124" y="238343"/>
                  </a:lnTo>
                  <a:lnTo>
                    <a:pt x="3667124" y="2466714"/>
                  </a:lnTo>
                  <a:lnTo>
                    <a:pt x="3662286" y="2514749"/>
                  </a:lnTo>
                  <a:lnTo>
                    <a:pt x="3648408" y="2559488"/>
                  </a:lnTo>
                  <a:lnTo>
                    <a:pt x="3626449" y="2599974"/>
                  </a:lnTo>
                  <a:lnTo>
                    <a:pt x="3597366" y="2635248"/>
                  </a:lnTo>
                  <a:lnTo>
                    <a:pt x="3562118" y="2664352"/>
                  </a:lnTo>
                  <a:lnTo>
                    <a:pt x="3521662" y="2686327"/>
                  </a:lnTo>
                  <a:lnTo>
                    <a:pt x="3476955" y="2700215"/>
                  </a:lnTo>
                  <a:lnTo>
                    <a:pt x="3428956" y="2705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7598" y="2637810"/>
              <a:ext cx="3486150" cy="2705100"/>
            </a:xfrm>
            <a:custGeom>
              <a:avLst/>
              <a:gdLst/>
              <a:ahLst/>
              <a:cxnLst/>
              <a:rect l="l" t="t" r="r" b="b"/>
              <a:pathLst>
                <a:path w="3486150" h="2705100">
                  <a:moveTo>
                    <a:pt x="3248205" y="2705024"/>
                  </a:moveTo>
                  <a:lnTo>
                    <a:pt x="237944" y="2705024"/>
                  </a:lnTo>
                  <a:lnTo>
                    <a:pt x="189990" y="2700181"/>
                  </a:lnTo>
                  <a:lnTo>
                    <a:pt x="145325" y="2686294"/>
                  </a:lnTo>
                  <a:lnTo>
                    <a:pt x="104907" y="2664319"/>
                  </a:lnTo>
                  <a:lnTo>
                    <a:pt x="69692" y="2635216"/>
                  </a:lnTo>
                  <a:lnTo>
                    <a:pt x="40637" y="2599942"/>
                  </a:lnTo>
                  <a:lnTo>
                    <a:pt x="18698" y="2559456"/>
                  </a:lnTo>
                  <a:lnTo>
                    <a:pt x="4834" y="2514718"/>
                  </a:lnTo>
                  <a:lnTo>
                    <a:pt x="0" y="2466684"/>
                  </a:lnTo>
                  <a:lnTo>
                    <a:pt x="0" y="238340"/>
                  </a:lnTo>
                  <a:lnTo>
                    <a:pt x="4834" y="190306"/>
                  </a:lnTo>
                  <a:lnTo>
                    <a:pt x="18698" y="145567"/>
                  </a:lnTo>
                  <a:lnTo>
                    <a:pt x="40637" y="105081"/>
                  </a:lnTo>
                  <a:lnTo>
                    <a:pt x="69692" y="69808"/>
                  </a:lnTo>
                  <a:lnTo>
                    <a:pt x="104907" y="40704"/>
                  </a:lnTo>
                  <a:lnTo>
                    <a:pt x="145325" y="18729"/>
                  </a:lnTo>
                  <a:lnTo>
                    <a:pt x="189990" y="4842"/>
                  </a:lnTo>
                  <a:lnTo>
                    <a:pt x="237944" y="0"/>
                  </a:lnTo>
                  <a:lnTo>
                    <a:pt x="3248205" y="0"/>
                  </a:lnTo>
                  <a:lnTo>
                    <a:pt x="3296159" y="4842"/>
                  </a:lnTo>
                  <a:lnTo>
                    <a:pt x="3340824" y="18729"/>
                  </a:lnTo>
                  <a:lnTo>
                    <a:pt x="3381242" y="40704"/>
                  </a:lnTo>
                  <a:lnTo>
                    <a:pt x="3416457" y="69808"/>
                  </a:lnTo>
                  <a:lnTo>
                    <a:pt x="3445512" y="105081"/>
                  </a:lnTo>
                  <a:lnTo>
                    <a:pt x="3467451" y="145567"/>
                  </a:lnTo>
                  <a:lnTo>
                    <a:pt x="3481315" y="190306"/>
                  </a:lnTo>
                  <a:lnTo>
                    <a:pt x="3486150" y="238340"/>
                  </a:lnTo>
                  <a:lnTo>
                    <a:pt x="3486150" y="2466684"/>
                  </a:lnTo>
                  <a:lnTo>
                    <a:pt x="3481315" y="2514718"/>
                  </a:lnTo>
                  <a:lnTo>
                    <a:pt x="3467451" y="2559456"/>
                  </a:lnTo>
                  <a:lnTo>
                    <a:pt x="3445512" y="2599942"/>
                  </a:lnTo>
                  <a:lnTo>
                    <a:pt x="3416457" y="2635216"/>
                  </a:lnTo>
                  <a:lnTo>
                    <a:pt x="3381242" y="2664319"/>
                  </a:lnTo>
                  <a:lnTo>
                    <a:pt x="3340824" y="2686294"/>
                  </a:lnTo>
                  <a:lnTo>
                    <a:pt x="3296159" y="2700181"/>
                  </a:lnTo>
                  <a:lnTo>
                    <a:pt x="3248205" y="2705024"/>
                  </a:lnTo>
                  <a:close/>
                </a:path>
              </a:pathLst>
            </a:custGeom>
            <a:solidFill>
              <a:srgbClr val="FBF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8154" y="1842619"/>
              <a:ext cx="3305175" cy="398780"/>
            </a:xfrm>
            <a:custGeom>
              <a:avLst/>
              <a:gdLst/>
              <a:ahLst/>
              <a:cxnLst/>
              <a:rect l="l" t="t" r="r" b="b"/>
              <a:pathLst>
                <a:path w="3305175" h="398780">
                  <a:moveTo>
                    <a:pt x="3104822" y="398216"/>
                  </a:moveTo>
                  <a:lnTo>
                    <a:pt x="200352" y="398216"/>
                  </a:lnTo>
                  <a:lnTo>
                    <a:pt x="154413" y="392958"/>
                  </a:lnTo>
                  <a:lnTo>
                    <a:pt x="112242" y="377979"/>
                  </a:lnTo>
                  <a:lnTo>
                    <a:pt x="75042" y="354475"/>
                  </a:lnTo>
                  <a:lnTo>
                    <a:pt x="44015" y="323640"/>
                  </a:lnTo>
                  <a:lnTo>
                    <a:pt x="20364" y="286671"/>
                  </a:lnTo>
                  <a:lnTo>
                    <a:pt x="5291" y="244762"/>
                  </a:lnTo>
                  <a:lnTo>
                    <a:pt x="0" y="199108"/>
                  </a:lnTo>
                  <a:lnTo>
                    <a:pt x="5291" y="153454"/>
                  </a:lnTo>
                  <a:lnTo>
                    <a:pt x="20364" y="111545"/>
                  </a:lnTo>
                  <a:lnTo>
                    <a:pt x="44015" y="74576"/>
                  </a:lnTo>
                  <a:lnTo>
                    <a:pt x="75042" y="43741"/>
                  </a:lnTo>
                  <a:lnTo>
                    <a:pt x="112242" y="20237"/>
                  </a:lnTo>
                  <a:lnTo>
                    <a:pt x="154413" y="5258"/>
                  </a:lnTo>
                  <a:lnTo>
                    <a:pt x="200352" y="0"/>
                  </a:lnTo>
                  <a:lnTo>
                    <a:pt x="3104822" y="0"/>
                  </a:lnTo>
                  <a:lnTo>
                    <a:pt x="3150761" y="5258"/>
                  </a:lnTo>
                  <a:lnTo>
                    <a:pt x="3192932" y="20237"/>
                  </a:lnTo>
                  <a:lnTo>
                    <a:pt x="3230132" y="43741"/>
                  </a:lnTo>
                  <a:lnTo>
                    <a:pt x="3261159" y="74576"/>
                  </a:lnTo>
                  <a:lnTo>
                    <a:pt x="3284810" y="111545"/>
                  </a:lnTo>
                  <a:lnTo>
                    <a:pt x="3299883" y="153454"/>
                  </a:lnTo>
                  <a:lnTo>
                    <a:pt x="3305175" y="199108"/>
                  </a:lnTo>
                  <a:lnTo>
                    <a:pt x="3299883" y="244762"/>
                  </a:lnTo>
                  <a:lnTo>
                    <a:pt x="3284810" y="286671"/>
                  </a:lnTo>
                  <a:lnTo>
                    <a:pt x="3261159" y="323640"/>
                  </a:lnTo>
                  <a:lnTo>
                    <a:pt x="3230132" y="354475"/>
                  </a:lnTo>
                  <a:lnTo>
                    <a:pt x="3192932" y="377979"/>
                  </a:lnTo>
                  <a:lnTo>
                    <a:pt x="3150761" y="392958"/>
                  </a:lnTo>
                  <a:lnTo>
                    <a:pt x="3104822" y="398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5885" y="1887727"/>
              <a:ext cx="302260" cy="300355"/>
            </a:xfrm>
            <a:custGeom>
              <a:avLst/>
              <a:gdLst/>
              <a:ahLst/>
              <a:cxnLst/>
              <a:rect l="l" t="t" r="r" b="b"/>
              <a:pathLst>
                <a:path w="302260" h="300355">
                  <a:moveTo>
                    <a:pt x="151062" y="300248"/>
                  </a:moveTo>
                  <a:lnTo>
                    <a:pt x="103315" y="292595"/>
                  </a:lnTo>
                  <a:lnTo>
                    <a:pt x="61847" y="271283"/>
                  </a:lnTo>
                  <a:lnTo>
                    <a:pt x="29146" y="238785"/>
                  </a:lnTo>
                  <a:lnTo>
                    <a:pt x="7701" y="197575"/>
                  </a:lnTo>
                  <a:lnTo>
                    <a:pt x="0" y="150124"/>
                  </a:lnTo>
                  <a:lnTo>
                    <a:pt x="7701" y="102673"/>
                  </a:lnTo>
                  <a:lnTo>
                    <a:pt x="29146" y="61462"/>
                  </a:lnTo>
                  <a:lnTo>
                    <a:pt x="61847" y="28965"/>
                  </a:lnTo>
                  <a:lnTo>
                    <a:pt x="103315" y="7653"/>
                  </a:lnTo>
                  <a:lnTo>
                    <a:pt x="151062" y="0"/>
                  </a:lnTo>
                  <a:lnTo>
                    <a:pt x="198810" y="7653"/>
                  </a:lnTo>
                  <a:lnTo>
                    <a:pt x="240278" y="28965"/>
                  </a:lnTo>
                  <a:lnTo>
                    <a:pt x="272979" y="61462"/>
                  </a:lnTo>
                  <a:lnTo>
                    <a:pt x="294424" y="102673"/>
                  </a:lnTo>
                  <a:lnTo>
                    <a:pt x="302125" y="150124"/>
                  </a:lnTo>
                  <a:lnTo>
                    <a:pt x="294424" y="197575"/>
                  </a:lnTo>
                  <a:lnTo>
                    <a:pt x="272979" y="238785"/>
                  </a:lnTo>
                  <a:lnTo>
                    <a:pt x="240278" y="271283"/>
                  </a:lnTo>
                  <a:lnTo>
                    <a:pt x="198810" y="292595"/>
                  </a:lnTo>
                  <a:lnTo>
                    <a:pt x="151062" y="300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9970" y="1952514"/>
              <a:ext cx="175168" cy="1729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0294" y="8340937"/>
              <a:ext cx="333374" cy="3143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84088" y="8361533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157162"/>
                  </a:moveTo>
                  <a:lnTo>
                    <a:pt x="126567" y="150975"/>
                  </a:lnTo>
                  <a:lnTo>
                    <a:pt x="101590" y="134116"/>
                  </a:lnTo>
                  <a:lnTo>
                    <a:pt x="84754" y="109134"/>
                  </a:lnTo>
                  <a:lnTo>
                    <a:pt x="78581" y="78581"/>
                  </a:lnTo>
                  <a:lnTo>
                    <a:pt x="84754" y="47986"/>
                  </a:lnTo>
                  <a:lnTo>
                    <a:pt x="101590" y="23009"/>
                  </a:lnTo>
                  <a:lnTo>
                    <a:pt x="126567" y="6172"/>
                  </a:lnTo>
                  <a:lnTo>
                    <a:pt x="157162" y="0"/>
                  </a:lnTo>
                  <a:lnTo>
                    <a:pt x="187757" y="6172"/>
                  </a:lnTo>
                  <a:lnTo>
                    <a:pt x="212734" y="23009"/>
                  </a:lnTo>
                  <a:lnTo>
                    <a:pt x="229570" y="47986"/>
                  </a:lnTo>
                  <a:lnTo>
                    <a:pt x="235743" y="78581"/>
                  </a:lnTo>
                  <a:lnTo>
                    <a:pt x="229570" y="109134"/>
                  </a:lnTo>
                  <a:lnTo>
                    <a:pt x="212734" y="134116"/>
                  </a:lnTo>
                  <a:lnTo>
                    <a:pt x="187757" y="150975"/>
                  </a:lnTo>
                  <a:lnTo>
                    <a:pt x="157162" y="157162"/>
                  </a:lnTo>
                  <a:close/>
                </a:path>
                <a:path w="314325" h="314325">
                  <a:moveTo>
                    <a:pt x="314324" y="314324"/>
                  </a:moveTo>
                  <a:lnTo>
                    <a:pt x="0" y="314324"/>
                  </a:lnTo>
                  <a:lnTo>
                    <a:pt x="0" y="275034"/>
                  </a:lnTo>
                  <a:lnTo>
                    <a:pt x="17194" y="240668"/>
                  </a:lnTo>
                  <a:lnTo>
                    <a:pt x="58948" y="216110"/>
                  </a:lnTo>
                  <a:lnTo>
                    <a:pt x="110518" y="201369"/>
                  </a:lnTo>
                  <a:lnTo>
                    <a:pt x="157162" y="196453"/>
                  </a:lnTo>
                  <a:lnTo>
                    <a:pt x="203806" y="201369"/>
                  </a:lnTo>
                  <a:lnTo>
                    <a:pt x="255376" y="216110"/>
                  </a:lnTo>
                  <a:lnTo>
                    <a:pt x="297130" y="240668"/>
                  </a:lnTo>
                  <a:lnTo>
                    <a:pt x="314324" y="275034"/>
                  </a:lnTo>
                  <a:lnTo>
                    <a:pt x="314324" y="314324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3920" y="3098210"/>
              <a:ext cx="838199" cy="828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7942" y="3251458"/>
              <a:ext cx="542842" cy="5428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4463" y="3098210"/>
              <a:ext cx="838199" cy="8286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0382" y="3084805"/>
              <a:ext cx="838199" cy="8286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5678" y="3253269"/>
              <a:ext cx="695345" cy="49157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53654" y="3347578"/>
              <a:ext cx="533400" cy="297180"/>
            </a:xfrm>
            <a:custGeom>
              <a:avLst/>
              <a:gdLst/>
              <a:ahLst/>
              <a:cxnLst/>
              <a:rect l="l" t="t" r="r" b="b"/>
              <a:pathLst>
                <a:path w="533400" h="297179">
                  <a:moveTo>
                    <a:pt x="426349" y="296879"/>
                  </a:moveTo>
                  <a:lnTo>
                    <a:pt x="373056" y="296879"/>
                  </a:lnTo>
                  <a:lnTo>
                    <a:pt x="319762" y="291264"/>
                  </a:lnTo>
                  <a:lnTo>
                    <a:pt x="213174" y="268805"/>
                  </a:lnTo>
                  <a:lnTo>
                    <a:pt x="159881" y="263190"/>
                  </a:lnTo>
                  <a:lnTo>
                    <a:pt x="106587" y="263190"/>
                  </a:lnTo>
                  <a:lnTo>
                    <a:pt x="53293" y="268805"/>
                  </a:lnTo>
                  <a:lnTo>
                    <a:pt x="0" y="280034"/>
                  </a:lnTo>
                  <a:lnTo>
                    <a:pt x="0" y="16844"/>
                  </a:lnTo>
                  <a:lnTo>
                    <a:pt x="53293" y="5614"/>
                  </a:lnTo>
                  <a:lnTo>
                    <a:pt x="106587" y="0"/>
                  </a:lnTo>
                  <a:lnTo>
                    <a:pt x="159881" y="0"/>
                  </a:lnTo>
                  <a:lnTo>
                    <a:pt x="213174" y="5614"/>
                  </a:lnTo>
                  <a:lnTo>
                    <a:pt x="319762" y="28073"/>
                  </a:lnTo>
                  <a:lnTo>
                    <a:pt x="373056" y="33688"/>
                  </a:lnTo>
                  <a:lnTo>
                    <a:pt x="426349" y="33688"/>
                  </a:lnTo>
                  <a:lnTo>
                    <a:pt x="479643" y="28073"/>
                  </a:lnTo>
                  <a:lnTo>
                    <a:pt x="532937" y="16844"/>
                  </a:lnTo>
                  <a:lnTo>
                    <a:pt x="532937" y="280034"/>
                  </a:lnTo>
                  <a:lnTo>
                    <a:pt x="479643" y="291264"/>
                  </a:lnTo>
                  <a:lnTo>
                    <a:pt x="426349" y="296879"/>
                  </a:lnTo>
                  <a:close/>
                </a:path>
              </a:pathLst>
            </a:custGeom>
            <a:solidFill>
              <a:srgbClr val="0024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3654" y="3352238"/>
              <a:ext cx="533400" cy="287655"/>
            </a:xfrm>
            <a:custGeom>
              <a:avLst/>
              <a:gdLst/>
              <a:ahLst/>
              <a:cxnLst/>
              <a:rect l="l" t="t" r="r" b="b"/>
              <a:pathLst>
                <a:path w="533400" h="287654">
                  <a:moveTo>
                    <a:pt x="473356" y="287564"/>
                  </a:moveTo>
                  <a:lnTo>
                    <a:pt x="431979" y="271462"/>
                  </a:lnTo>
                  <a:lnTo>
                    <a:pt x="390602" y="251975"/>
                  </a:lnTo>
                  <a:lnTo>
                    <a:pt x="349225" y="229104"/>
                  </a:lnTo>
                  <a:lnTo>
                    <a:pt x="307847" y="202848"/>
                  </a:lnTo>
                  <a:lnTo>
                    <a:pt x="266470" y="173207"/>
                  </a:lnTo>
                  <a:lnTo>
                    <a:pt x="214748" y="187771"/>
                  </a:lnTo>
                  <a:lnTo>
                    <a:pt x="163027" y="207623"/>
                  </a:lnTo>
                  <a:lnTo>
                    <a:pt x="111305" y="232764"/>
                  </a:lnTo>
                  <a:lnTo>
                    <a:pt x="59584" y="263192"/>
                  </a:lnTo>
                  <a:lnTo>
                    <a:pt x="44688" y="265580"/>
                  </a:lnTo>
                  <a:lnTo>
                    <a:pt x="29792" y="268407"/>
                  </a:lnTo>
                  <a:lnTo>
                    <a:pt x="14896" y="271672"/>
                  </a:lnTo>
                  <a:lnTo>
                    <a:pt x="0" y="275376"/>
                  </a:lnTo>
                  <a:lnTo>
                    <a:pt x="0" y="245950"/>
                  </a:lnTo>
                  <a:lnTo>
                    <a:pt x="41377" y="216311"/>
                  </a:lnTo>
                  <a:lnTo>
                    <a:pt x="82754" y="190055"/>
                  </a:lnTo>
                  <a:lnTo>
                    <a:pt x="124131" y="167184"/>
                  </a:lnTo>
                  <a:lnTo>
                    <a:pt x="165509" y="147697"/>
                  </a:lnTo>
                  <a:lnTo>
                    <a:pt x="206886" y="131594"/>
                  </a:lnTo>
                  <a:lnTo>
                    <a:pt x="155164" y="101165"/>
                  </a:lnTo>
                  <a:lnTo>
                    <a:pt x="103443" y="76025"/>
                  </a:lnTo>
                  <a:lnTo>
                    <a:pt x="51721" y="56173"/>
                  </a:lnTo>
                  <a:lnTo>
                    <a:pt x="0" y="41609"/>
                  </a:lnTo>
                  <a:lnTo>
                    <a:pt x="0" y="12183"/>
                  </a:lnTo>
                  <a:lnTo>
                    <a:pt x="14896" y="8479"/>
                  </a:lnTo>
                  <a:lnTo>
                    <a:pt x="29792" y="5214"/>
                  </a:lnTo>
                  <a:lnTo>
                    <a:pt x="44688" y="2387"/>
                  </a:lnTo>
                  <a:lnTo>
                    <a:pt x="59584" y="0"/>
                  </a:lnTo>
                  <a:lnTo>
                    <a:pt x="100961" y="16101"/>
                  </a:lnTo>
                  <a:lnTo>
                    <a:pt x="142338" y="35588"/>
                  </a:lnTo>
                  <a:lnTo>
                    <a:pt x="183715" y="58459"/>
                  </a:lnTo>
                  <a:lnTo>
                    <a:pt x="225093" y="84715"/>
                  </a:lnTo>
                  <a:lnTo>
                    <a:pt x="266470" y="114356"/>
                  </a:lnTo>
                  <a:lnTo>
                    <a:pt x="318192" y="99792"/>
                  </a:lnTo>
                  <a:lnTo>
                    <a:pt x="369913" y="79940"/>
                  </a:lnTo>
                  <a:lnTo>
                    <a:pt x="421635" y="54799"/>
                  </a:lnTo>
                  <a:lnTo>
                    <a:pt x="473356" y="24371"/>
                  </a:lnTo>
                  <a:lnTo>
                    <a:pt x="488252" y="21983"/>
                  </a:lnTo>
                  <a:lnTo>
                    <a:pt x="503148" y="19156"/>
                  </a:lnTo>
                  <a:lnTo>
                    <a:pt x="518044" y="15891"/>
                  </a:lnTo>
                  <a:lnTo>
                    <a:pt x="532940" y="12187"/>
                  </a:lnTo>
                  <a:lnTo>
                    <a:pt x="532940" y="41613"/>
                  </a:lnTo>
                  <a:lnTo>
                    <a:pt x="491563" y="71252"/>
                  </a:lnTo>
                  <a:lnTo>
                    <a:pt x="450186" y="97508"/>
                  </a:lnTo>
                  <a:lnTo>
                    <a:pt x="408809" y="120379"/>
                  </a:lnTo>
                  <a:lnTo>
                    <a:pt x="367431" y="139866"/>
                  </a:lnTo>
                  <a:lnTo>
                    <a:pt x="326054" y="155969"/>
                  </a:lnTo>
                  <a:lnTo>
                    <a:pt x="377776" y="186398"/>
                  </a:lnTo>
                  <a:lnTo>
                    <a:pt x="429497" y="211538"/>
                  </a:lnTo>
                  <a:lnTo>
                    <a:pt x="481219" y="231390"/>
                  </a:lnTo>
                  <a:lnTo>
                    <a:pt x="532940" y="245954"/>
                  </a:lnTo>
                  <a:lnTo>
                    <a:pt x="532940" y="275380"/>
                  </a:lnTo>
                  <a:lnTo>
                    <a:pt x="518044" y="279084"/>
                  </a:lnTo>
                  <a:lnTo>
                    <a:pt x="503148" y="282349"/>
                  </a:lnTo>
                  <a:lnTo>
                    <a:pt x="488252" y="285176"/>
                  </a:lnTo>
                  <a:lnTo>
                    <a:pt x="473356" y="287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53653" y="3364422"/>
              <a:ext cx="533400" cy="263525"/>
            </a:xfrm>
            <a:custGeom>
              <a:avLst/>
              <a:gdLst/>
              <a:ahLst/>
              <a:cxnLst/>
              <a:rect l="l" t="t" r="r" b="b"/>
              <a:pathLst>
                <a:path w="533400" h="263525">
                  <a:moveTo>
                    <a:pt x="266465" y="131594"/>
                  </a:moveTo>
                  <a:lnTo>
                    <a:pt x="256538" y="129077"/>
                  </a:lnTo>
                  <a:lnTo>
                    <a:pt x="246608" y="126754"/>
                  </a:lnTo>
                  <a:lnTo>
                    <a:pt x="236677" y="124625"/>
                  </a:lnTo>
                  <a:lnTo>
                    <a:pt x="226747" y="122692"/>
                  </a:lnTo>
                  <a:lnTo>
                    <a:pt x="181397" y="93946"/>
                  </a:lnTo>
                  <a:lnTo>
                    <a:pt x="136048" y="69265"/>
                  </a:lnTo>
                  <a:lnTo>
                    <a:pt x="90698" y="48651"/>
                  </a:lnTo>
                  <a:lnTo>
                    <a:pt x="45349" y="32101"/>
                  </a:lnTo>
                  <a:lnTo>
                    <a:pt x="0" y="19618"/>
                  </a:lnTo>
                  <a:lnTo>
                    <a:pt x="0" y="0"/>
                  </a:lnTo>
                  <a:lnTo>
                    <a:pt x="44412" y="12184"/>
                  </a:lnTo>
                  <a:lnTo>
                    <a:pt x="88823" y="28268"/>
                  </a:lnTo>
                  <a:lnTo>
                    <a:pt x="133235" y="48251"/>
                  </a:lnTo>
                  <a:lnTo>
                    <a:pt x="177646" y="72133"/>
                  </a:lnTo>
                  <a:lnTo>
                    <a:pt x="222058" y="99915"/>
                  </a:lnTo>
                  <a:lnTo>
                    <a:pt x="266467" y="131593"/>
                  </a:lnTo>
                  <a:close/>
                </a:path>
                <a:path w="533400" h="263525">
                  <a:moveTo>
                    <a:pt x="266473" y="131596"/>
                  </a:moveTo>
                  <a:lnTo>
                    <a:pt x="266469" y="111978"/>
                  </a:lnTo>
                  <a:lnTo>
                    <a:pt x="311819" y="99495"/>
                  </a:lnTo>
                  <a:lnTo>
                    <a:pt x="357168" y="82945"/>
                  </a:lnTo>
                  <a:lnTo>
                    <a:pt x="402517" y="62330"/>
                  </a:lnTo>
                  <a:lnTo>
                    <a:pt x="447867" y="37650"/>
                  </a:lnTo>
                  <a:lnTo>
                    <a:pt x="493216" y="8904"/>
                  </a:lnTo>
                  <a:lnTo>
                    <a:pt x="503147" y="6971"/>
                  </a:lnTo>
                  <a:lnTo>
                    <a:pt x="513078" y="4843"/>
                  </a:lnTo>
                  <a:lnTo>
                    <a:pt x="523008" y="2519"/>
                  </a:lnTo>
                  <a:lnTo>
                    <a:pt x="532939" y="1"/>
                  </a:lnTo>
                  <a:lnTo>
                    <a:pt x="488527" y="31682"/>
                  </a:lnTo>
                  <a:lnTo>
                    <a:pt x="444116" y="59463"/>
                  </a:lnTo>
                  <a:lnTo>
                    <a:pt x="399704" y="83345"/>
                  </a:lnTo>
                  <a:lnTo>
                    <a:pt x="355293" y="103328"/>
                  </a:lnTo>
                  <a:lnTo>
                    <a:pt x="310881" y="119412"/>
                  </a:lnTo>
                  <a:lnTo>
                    <a:pt x="266473" y="131596"/>
                  </a:lnTo>
                  <a:close/>
                </a:path>
                <a:path w="533400" h="263525">
                  <a:moveTo>
                    <a:pt x="0" y="263189"/>
                  </a:moveTo>
                  <a:lnTo>
                    <a:pt x="44411" y="231508"/>
                  </a:lnTo>
                  <a:lnTo>
                    <a:pt x="88822" y="203727"/>
                  </a:lnTo>
                  <a:lnTo>
                    <a:pt x="133234" y="179845"/>
                  </a:lnTo>
                  <a:lnTo>
                    <a:pt x="177645" y="159862"/>
                  </a:lnTo>
                  <a:lnTo>
                    <a:pt x="222057" y="143778"/>
                  </a:lnTo>
                  <a:lnTo>
                    <a:pt x="266465" y="131594"/>
                  </a:lnTo>
                  <a:lnTo>
                    <a:pt x="266469" y="151211"/>
                  </a:lnTo>
                  <a:lnTo>
                    <a:pt x="221120" y="163695"/>
                  </a:lnTo>
                  <a:lnTo>
                    <a:pt x="175770" y="180245"/>
                  </a:lnTo>
                  <a:lnTo>
                    <a:pt x="130421" y="200859"/>
                  </a:lnTo>
                  <a:lnTo>
                    <a:pt x="85071" y="225540"/>
                  </a:lnTo>
                  <a:lnTo>
                    <a:pt x="39722" y="254286"/>
                  </a:lnTo>
                  <a:lnTo>
                    <a:pt x="29791" y="256219"/>
                  </a:lnTo>
                  <a:lnTo>
                    <a:pt x="19861" y="258347"/>
                  </a:lnTo>
                  <a:lnTo>
                    <a:pt x="9930" y="260670"/>
                  </a:lnTo>
                  <a:lnTo>
                    <a:pt x="0" y="263189"/>
                  </a:lnTo>
                  <a:close/>
                </a:path>
                <a:path w="533400" h="263525">
                  <a:moveTo>
                    <a:pt x="532938" y="263190"/>
                  </a:moveTo>
                  <a:lnTo>
                    <a:pt x="488526" y="251006"/>
                  </a:lnTo>
                  <a:lnTo>
                    <a:pt x="444115" y="234922"/>
                  </a:lnTo>
                  <a:lnTo>
                    <a:pt x="399703" y="214939"/>
                  </a:lnTo>
                  <a:lnTo>
                    <a:pt x="355292" y="191057"/>
                  </a:lnTo>
                  <a:lnTo>
                    <a:pt x="310881" y="163275"/>
                  </a:lnTo>
                  <a:lnTo>
                    <a:pt x="266472" y="131597"/>
                  </a:lnTo>
                  <a:lnTo>
                    <a:pt x="276400" y="134113"/>
                  </a:lnTo>
                  <a:lnTo>
                    <a:pt x="286331" y="136436"/>
                  </a:lnTo>
                  <a:lnTo>
                    <a:pt x="296261" y="138564"/>
                  </a:lnTo>
                  <a:lnTo>
                    <a:pt x="306192" y="140498"/>
                  </a:lnTo>
                  <a:lnTo>
                    <a:pt x="351541" y="169244"/>
                  </a:lnTo>
                  <a:lnTo>
                    <a:pt x="396890" y="193924"/>
                  </a:lnTo>
                  <a:lnTo>
                    <a:pt x="442240" y="214539"/>
                  </a:lnTo>
                  <a:lnTo>
                    <a:pt x="487589" y="231088"/>
                  </a:lnTo>
                  <a:lnTo>
                    <a:pt x="532939" y="243572"/>
                  </a:lnTo>
                  <a:lnTo>
                    <a:pt x="532938" y="263190"/>
                  </a:lnTo>
                  <a:close/>
                </a:path>
              </a:pathLst>
            </a:custGeom>
            <a:solidFill>
              <a:srgbClr val="CF1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3654" y="3354674"/>
              <a:ext cx="533400" cy="283210"/>
            </a:xfrm>
            <a:custGeom>
              <a:avLst/>
              <a:gdLst/>
              <a:ahLst/>
              <a:cxnLst/>
              <a:rect l="l" t="t" r="r" b="b"/>
              <a:pathLst>
                <a:path w="533400" h="283210">
                  <a:moveTo>
                    <a:pt x="310880" y="282686"/>
                  </a:moveTo>
                  <a:lnTo>
                    <a:pt x="299777" y="280614"/>
                  </a:lnTo>
                  <a:lnTo>
                    <a:pt x="288674" y="278299"/>
                  </a:lnTo>
                  <a:lnTo>
                    <a:pt x="277571" y="275740"/>
                  </a:lnTo>
                  <a:lnTo>
                    <a:pt x="255365" y="270136"/>
                  </a:lnTo>
                  <a:lnTo>
                    <a:pt x="244262" y="267577"/>
                  </a:lnTo>
                  <a:lnTo>
                    <a:pt x="233160" y="265262"/>
                  </a:lnTo>
                  <a:lnTo>
                    <a:pt x="222057" y="263190"/>
                  </a:lnTo>
                  <a:lnTo>
                    <a:pt x="222057" y="175460"/>
                  </a:lnTo>
                  <a:lnTo>
                    <a:pt x="166542" y="168758"/>
                  </a:lnTo>
                  <a:lnTo>
                    <a:pt x="111028" y="168149"/>
                  </a:lnTo>
                  <a:lnTo>
                    <a:pt x="55514" y="173632"/>
                  </a:lnTo>
                  <a:lnTo>
                    <a:pt x="0" y="185208"/>
                  </a:lnTo>
                  <a:lnTo>
                    <a:pt x="0" y="97477"/>
                  </a:lnTo>
                  <a:lnTo>
                    <a:pt x="55514" y="85902"/>
                  </a:lnTo>
                  <a:lnTo>
                    <a:pt x="111028" y="80419"/>
                  </a:lnTo>
                  <a:lnTo>
                    <a:pt x="166542" y="81028"/>
                  </a:lnTo>
                  <a:lnTo>
                    <a:pt x="222057" y="87730"/>
                  </a:lnTo>
                  <a:lnTo>
                    <a:pt x="222057" y="0"/>
                  </a:lnTo>
                  <a:lnTo>
                    <a:pt x="233160" y="2071"/>
                  </a:lnTo>
                  <a:lnTo>
                    <a:pt x="244262" y="4386"/>
                  </a:lnTo>
                  <a:lnTo>
                    <a:pt x="255365" y="6945"/>
                  </a:lnTo>
                  <a:lnTo>
                    <a:pt x="277571" y="12550"/>
                  </a:lnTo>
                  <a:lnTo>
                    <a:pt x="288674" y="15108"/>
                  </a:lnTo>
                  <a:lnTo>
                    <a:pt x="299777" y="17424"/>
                  </a:lnTo>
                  <a:lnTo>
                    <a:pt x="310880" y="19495"/>
                  </a:lnTo>
                  <a:lnTo>
                    <a:pt x="310880" y="107225"/>
                  </a:lnTo>
                  <a:lnTo>
                    <a:pt x="366394" y="113927"/>
                  </a:lnTo>
                  <a:lnTo>
                    <a:pt x="421908" y="114536"/>
                  </a:lnTo>
                  <a:lnTo>
                    <a:pt x="477423" y="109053"/>
                  </a:lnTo>
                  <a:lnTo>
                    <a:pt x="532937" y="97477"/>
                  </a:lnTo>
                  <a:lnTo>
                    <a:pt x="532937" y="185208"/>
                  </a:lnTo>
                  <a:lnTo>
                    <a:pt x="477423" y="196783"/>
                  </a:lnTo>
                  <a:lnTo>
                    <a:pt x="421908" y="202266"/>
                  </a:lnTo>
                  <a:lnTo>
                    <a:pt x="366394" y="201657"/>
                  </a:lnTo>
                  <a:lnTo>
                    <a:pt x="310880" y="194955"/>
                  </a:lnTo>
                  <a:lnTo>
                    <a:pt x="310880" y="282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53654" y="3358106"/>
              <a:ext cx="533400" cy="276225"/>
            </a:xfrm>
            <a:custGeom>
              <a:avLst/>
              <a:gdLst/>
              <a:ahLst/>
              <a:cxnLst/>
              <a:rect l="l" t="t" r="r" b="b"/>
              <a:pathLst>
                <a:path w="533400" h="276225">
                  <a:moveTo>
                    <a:pt x="293115" y="275823"/>
                  </a:moveTo>
                  <a:lnTo>
                    <a:pt x="273130" y="271218"/>
                  </a:lnTo>
                  <a:lnTo>
                    <a:pt x="253145" y="266173"/>
                  </a:lnTo>
                  <a:lnTo>
                    <a:pt x="239821" y="263190"/>
                  </a:lnTo>
                  <a:lnTo>
                    <a:pt x="239821" y="157914"/>
                  </a:lnTo>
                  <a:lnTo>
                    <a:pt x="191857" y="150081"/>
                  </a:lnTo>
                  <a:lnTo>
                    <a:pt x="143893" y="146797"/>
                  </a:lnTo>
                  <a:lnTo>
                    <a:pt x="95928" y="148060"/>
                  </a:lnTo>
                  <a:lnTo>
                    <a:pt x="47964" y="153871"/>
                  </a:lnTo>
                  <a:lnTo>
                    <a:pt x="0" y="164231"/>
                  </a:lnTo>
                  <a:lnTo>
                    <a:pt x="0" y="111592"/>
                  </a:lnTo>
                  <a:lnTo>
                    <a:pt x="47964" y="101233"/>
                  </a:lnTo>
                  <a:lnTo>
                    <a:pt x="95928" y="95422"/>
                  </a:lnTo>
                  <a:lnTo>
                    <a:pt x="143893" y="94159"/>
                  </a:lnTo>
                  <a:lnTo>
                    <a:pt x="191857" y="97443"/>
                  </a:lnTo>
                  <a:lnTo>
                    <a:pt x="239821" y="105276"/>
                  </a:lnTo>
                  <a:lnTo>
                    <a:pt x="239821" y="0"/>
                  </a:lnTo>
                  <a:lnTo>
                    <a:pt x="259807" y="4605"/>
                  </a:lnTo>
                  <a:lnTo>
                    <a:pt x="279792" y="9650"/>
                  </a:lnTo>
                  <a:lnTo>
                    <a:pt x="293115" y="12633"/>
                  </a:lnTo>
                  <a:lnTo>
                    <a:pt x="293115" y="117909"/>
                  </a:lnTo>
                  <a:lnTo>
                    <a:pt x="341079" y="125742"/>
                  </a:lnTo>
                  <a:lnTo>
                    <a:pt x="389044" y="129026"/>
                  </a:lnTo>
                  <a:lnTo>
                    <a:pt x="437008" y="127763"/>
                  </a:lnTo>
                  <a:lnTo>
                    <a:pt x="484973" y="121952"/>
                  </a:lnTo>
                  <a:lnTo>
                    <a:pt x="532937" y="111592"/>
                  </a:lnTo>
                  <a:lnTo>
                    <a:pt x="532937" y="164231"/>
                  </a:lnTo>
                  <a:lnTo>
                    <a:pt x="484973" y="174590"/>
                  </a:lnTo>
                  <a:lnTo>
                    <a:pt x="437008" y="180401"/>
                  </a:lnTo>
                  <a:lnTo>
                    <a:pt x="389044" y="181664"/>
                  </a:lnTo>
                  <a:lnTo>
                    <a:pt x="341079" y="178380"/>
                  </a:lnTo>
                  <a:lnTo>
                    <a:pt x="293115" y="170547"/>
                  </a:lnTo>
                  <a:lnTo>
                    <a:pt x="293115" y="275823"/>
                  </a:lnTo>
                  <a:close/>
                </a:path>
              </a:pathLst>
            </a:custGeom>
            <a:solidFill>
              <a:srgbClr val="CF13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5343" y="4245826"/>
              <a:ext cx="838199" cy="8286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0023" y="5661917"/>
              <a:ext cx="542836" cy="4252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0904" y="4245826"/>
              <a:ext cx="838199" cy="82867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4780" y="4601112"/>
              <a:ext cx="581024" cy="1428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9616" y="4441677"/>
              <a:ext cx="523874" cy="4190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039216" y="8720475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>
                  <a:moveTo>
                    <a:pt x="333493" y="0"/>
                  </a:moveTo>
                  <a:lnTo>
                    <a:pt x="0" y="0"/>
                  </a:lnTo>
                </a:path>
              </a:pathLst>
            </a:custGeom>
            <a:ln w="36124">
              <a:solidFill>
                <a:srgbClr val="50C7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67651" y="5416062"/>
              <a:ext cx="3467100" cy="2667000"/>
            </a:xfrm>
            <a:custGeom>
              <a:avLst/>
              <a:gdLst/>
              <a:ahLst/>
              <a:cxnLst/>
              <a:rect l="l" t="t" r="r" b="b"/>
              <a:pathLst>
                <a:path w="3467100" h="2667000">
                  <a:moveTo>
                    <a:pt x="3228585" y="2666999"/>
                  </a:moveTo>
                  <a:lnTo>
                    <a:pt x="238408" y="2666999"/>
                  </a:lnTo>
                  <a:lnTo>
                    <a:pt x="190361" y="2662154"/>
                  </a:lnTo>
                  <a:lnTo>
                    <a:pt x="145609" y="2648257"/>
                  </a:lnTo>
                  <a:lnTo>
                    <a:pt x="105112" y="2626268"/>
                  </a:lnTo>
                  <a:lnTo>
                    <a:pt x="69828" y="2597145"/>
                  </a:lnTo>
                  <a:lnTo>
                    <a:pt x="40716" y="2561848"/>
                  </a:lnTo>
                  <a:lnTo>
                    <a:pt x="18735" y="2521336"/>
                  </a:lnTo>
                  <a:lnTo>
                    <a:pt x="4843" y="2476567"/>
                  </a:lnTo>
                  <a:lnTo>
                    <a:pt x="0" y="2428501"/>
                  </a:lnTo>
                  <a:lnTo>
                    <a:pt x="0" y="238497"/>
                  </a:lnTo>
                  <a:lnTo>
                    <a:pt x="4843" y="190432"/>
                  </a:lnTo>
                  <a:lnTo>
                    <a:pt x="18735" y="145663"/>
                  </a:lnTo>
                  <a:lnTo>
                    <a:pt x="40716" y="105151"/>
                  </a:lnTo>
                  <a:lnTo>
                    <a:pt x="69828" y="69854"/>
                  </a:lnTo>
                  <a:lnTo>
                    <a:pt x="105112" y="40731"/>
                  </a:lnTo>
                  <a:lnTo>
                    <a:pt x="145609" y="18742"/>
                  </a:lnTo>
                  <a:lnTo>
                    <a:pt x="190361" y="4845"/>
                  </a:lnTo>
                  <a:lnTo>
                    <a:pt x="238408" y="0"/>
                  </a:lnTo>
                  <a:lnTo>
                    <a:pt x="3228585" y="0"/>
                  </a:lnTo>
                  <a:lnTo>
                    <a:pt x="3276632" y="4845"/>
                  </a:lnTo>
                  <a:lnTo>
                    <a:pt x="3321384" y="18742"/>
                  </a:lnTo>
                  <a:lnTo>
                    <a:pt x="3361881" y="40731"/>
                  </a:lnTo>
                  <a:lnTo>
                    <a:pt x="3397165" y="69854"/>
                  </a:lnTo>
                  <a:lnTo>
                    <a:pt x="3426277" y="105151"/>
                  </a:lnTo>
                  <a:lnTo>
                    <a:pt x="3448258" y="145663"/>
                  </a:lnTo>
                  <a:lnTo>
                    <a:pt x="3462150" y="190432"/>
                  </a:lnTo>
                  <a:lnTo>
                    <a:pt x="3466994" y="238497"/>
                  </a:lnTo>
                  <a:lnTo>
                    <a:pt x="3466994" y="2428501"/>
                  </a:lnTo>
                  <a:lnTo>
                    <a:pt x="3462150" y="2476567"/>
                  </a:lnTo>
                  <a:lnTo>
                    <a:pt x="3448258" y="2521336"/>
                  </a:lnTo>
                  <a:lnTo>
                    <a:pt x="3426277" y="2561848"/>
                  </a:lnTo>
                  <a:lnTo>
                    <a:pt x="3397165" y="2597145"/>
                  </a:lnTo>
                  <a:lnTo>
                    <a:pt x="3361881" y="2626268"/>
                  </a:lnTo>
                  <a:lnTo>
                    <a:pt x="3321384" y="2648257"/>
                  </a:lnTo>
                  <a:lnTo>
                    <a:pt x="3276632" y="2662154"/>
                  </a:lnTo>
                  <a:lnTo>
                    <a:pt x="3228585" y="2666999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6631" y="6165096"/>
              <a:ext cx="566420" cy="273685"/>
            </a:xfrm>
            <a:custGeom>
              <a:avLst/>
              <a:gdLst/>
              <a:ahLst/>
              <a:cxnLst/>
              <a:rect l="l" t="t" r="r" b="b"/>
              <a:pathLst>
                <a:path w="566419" h="273685">
                  <a:moveTo>
                    <a:pt x="283190" y="273412"/>
                  </a:moveTo>
                  <a:lnTo>
                    <a:pt x="270352" y="262534"/>
                  </a:lnTo>
                  <a:lnTo>
                    <a:pt x="234716" y="238489"/>
                  </a:lnTo>
                  <a:lnTo>
                    <a:pt x="180597" y="214161"/>
                  </a:lnTo>
                  <a:lnTo>
                    <a:pt x="112312" y="202433"/>
                  </a:lnTo>
                  <a:lnTo>
                    <a:pt x="64728" y="204522"/>
                  </a:lnTo>
                  <a:lnTo>
                    <a:pt x="29458" y="210185"/>
                  </a:lnTo>
                  <a:lnTo>
                    <a:pt x="7537" y="216053"/>
                  </a:lnTo>
                  <a:lnTo>
                    <a:pt x="0" y="218758"/>
                  </a:lnTo>
                  <a:lnTo>
                    <a:pt x="84237" y="0"/>
                  </a:lnTo>
                  <a:lnTo>
                    <a:pt x="91449" y="703"/>
                  </a:lnTo>
                  <a:lnTo>
                    <a:pt x="112557" y="2692"/>
                  </a:lnTo>
                  <a:lnTo>
                    <a:pt x="146766" y="5783"/>
                  </a:lnTo>
                  <a:lnTo>
                    <a:pt x="193280" y="9793"/>
                  </a:lnTo>
                  <a:lnTo>
                    <a:pt x="236805" y="20028"/>
                  </a:lnTo>
                  <a:lnTo>
                    <a:pt x="264436" y="36812"/>
                  </a:lnTo>
                  <a:lnTo>
                    <a:pt x="278967" y="52494"/>
                  </a:lnTo>
                  <a:lnTo>
                    <a:pt x="283190" y="59421"/>
                  </a:lnTo>
                  <a:lnTo>
                    <a:pt x="287414" y="52494"/>
                  </a:lnTo>
                  <a:lnTo>
                    <a:pt x="301946" y="36812"/>
                  </a:lnTo>
                  <a:lnTo>
                    <a:pt x="329577" y="20028"/>
                  </a:lnTo>
                  <a:lnTo>
                    <a:pt x="373100" y="9793"/>
                  </a:lnTo>
                  <a:lnTo>
                    <a:pt x="419614" y="5783"/>
                  </a:lnTo>
                  <a:lnTo>
                    <a:pt x="453823" y="2692"/>
                  </a:lnTo>
                  <a:lnTo>
                    <a:pt x="474931" y="703"/>
                  </a:lnTo>
                  <a:lnTo>
                    <a:pt x="482143" y="0"/>
                  </a:lnTo>
                  <a:lnTo>
                    <a:pt x="566380" y="218758"/>
                  </a:lnTo>
                  <a:lnTo>
                    <a:pt x="558843" y="216053"/>
                  </a:lnTo>
                  <a:lnTo>
                    <a:pt x="536922" y="210185"/>
                  </a:lnTo>
                  <a:lnTo>
                    <a:pt x="501652" y="204522"/>
                  </a:lnTo>
                  <a:lnTo>
                    <a:pt x="454068" y="202433"/>
                  </a:lnTo>
                  <a:lnTo>
                    <a:pt x="385782" y="214161"/>
                  </a:lnTo>
                  <a:lnTo>
                    <a:pt x="331664" y="238489"/>
                  </a:lnTo>
                  <a:lnTo>
                    <a:pt x="296028" y="262534"/>
                  </a:lnTo>
                  <a:lnTo>
                    <a:pt x="283190" y="273412"/>
                  </a:lnTo>
                  <a:close/>
                </a:path>
              </a:pathLst>
            </a:custGeom>
            <a:solidFill>
              <a:srgbClr val="FAE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93900" y="6165100"/>
              <a:ext cx="412750" cy="273685"/>
            </a:xfrm>
            <a:custGeom>
              <a:avLst/>
              <a:gdLst/>
              <a:ahLst/>
              <a:cxnLst/>
              <a:rect l="l" t="t" r="r" b="b"/>
              <a:pathLst>
                <a:path w="412750" h="273685">
                  <a:moveTo>
                    <a:pt x="325920" y="273418"/>
                  </a:moveTo>
                  <a:lnTo>
                    <a:pt x="293636" y="248513"/>
                  </a:lnTo>
                  <a:lnTo>
                    <a:pt x="257289" y="227838"/>
                  </a:lnTo>
                  <a:lnTo>
                    <a:pt x="210362" y="210324"/>
                  </a:lnTo>
                  <a:lnTo>
                    <a:pt x="155041" y="202438"/>
                  </a:lnTo>
                  <a:lnTo>
                    <a:pt x="107454" y="204520"/>
                  </a:lnTo>
                  <a:lnTo>
                    <a:pt x="72186" y="210185"/>
                  </a:lnTo>
                  <a:lnTo>
                    <a:pt x="50266" y="216052"/>
                  </a:lnTo>
                  <a:lnTo>
                    <a:pt x="42735" y="218757"/>
                  </a:lnTo>
                  <a:lnTo>
                    <a:pt x="126961" y="0"/>
                  </a:lnTo>
                  <a:lnTo>
                    <a:pt x="85331" y="37541"/>
                  </a:lnTo>
                  <a:lnTo>
                    <a:pt x="0" y="252933"/>
                  </a:lnTo>
                  <a:lnTo>
                    <a:pt x="31203" y="245935"/>
                  </a:lnTo>
                  <a:lnTo>
                    <a:pt x="110375" y="235991"/>
                  </a:lnTo>
                  <a:lnTo>
                    <a:pt x="215836" y="239636"/>
                  </a:lnTo>
                  <a:lnTo>
                    <a:pt x="325920" y="273418"/>
                  </a:lnTo>
                  <a:close/>
                </a:path>
                <a:path w="412750" h="273685">
                  <a:moveTo>
                    <a:pt x="412343" y="243725"/>
                  </a:moveTo>
                  <a:lnTo>
                    <a:pt x="407987" y="232905"/>
                  </a:lnTo>
                  <a:lnTo>
                    <a:pt x="403758" y="225856"/>
                  </a:lnTo>
                  <a:lnTo>
                    <a:pt x="402653" y="224104"/>
                  </a:lnTo>
                  <a:lnTo>
                    <a:pt x="380187" y="235242"/>
                  </a:lnTo>
                  <a:lnTo>
                    <a:pt x="361124" y="246621"/>
                  </a:lnTo>
                  <a:lnTo>
                    <a:pt x="345808" y="257175"/>
                  </a:lnTo>
                  <a:lnTo>
                    <a:pt x="334606" y="265861"/>
                  </a:lnTo>
                  <a:lnTo>
                    <a:pt x="325920" y="273418"/>
                  </a:lnTo>
                  <a:lnTo>
                    <a:pt x="346951" y="263588"/>
                  </a:lnTo>
                  <a:lnTo>
                    <a:pt x="368477" y="255447"/>
                  </a:lnTo>
                  <a:lnTo>
                    <a:pt x="390321" y="248869"/>
                  </a:lnTo>
                  <a:lnTo>
                    <a:pt x="412343" y="243725"/>
                  </a:lnTo>
                  <a:close/>
                </a:path>
              </a:pathLst>
            </a:custGeom>
            <a:solidFill>
              <a:srgbClr val="EDC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6763" y="6165096"/>
              <a:ext cx="178978" cy="25293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029472" y="5778682"/>
              <a:ext cx="581025" cy="754380"/>
            </a:xfrm>
            <a:custGeom>
              <a:avLst/>
              <a:gdLst/>
              <a:ahLst/>
              <a:cxnLst/>
              <a:rect l="l" t="t" r="r" b="b"/>
              <a:pathLst>
                <a:path w="581025" h="754379">
                  <a:moveTo>
                    <a:pt x="0" y="292166"/>
                  </a:moveTo>
                  <a:lnTo>
                    <a:pt x="11" y="281031"/>
                  </a:lnTo>
                  <a:lnTo>
                    <a:pt x="26746" y="281025"/>
                  </a:lnTo>
                  <a:lnTo>
                    <a:pt x="26734" y="292160"/>
                  </a:lnTo>
                  <a:lnTo>
                    <a:pt x="0" y="292166"/>
                  </a:lnTo>
                  <a:close/>
                </a:path>
                <a:path w="581025" h="754379">
                  <a:moveTo>
                    <a:pt x="48490" y="292160"/>
                  </a:moveTo>
                  <a:lnTo>
                    <a:pt x="41313" y="292160"/>
                  </a:lnTo>
                  <a:lnTo>
                    <a:pt x="41324" y="281025"/>
                  </a:lnTo>
                  <a:lnTo>
                    <a:pt x="150327" y="281008"/>
                  </a:lnTo>
                  <a:lnTo>
                    <a:pt x="150315" y="292142"/>
                  </a:lnTo>
                  <a:lnTo>
                    <a:pt x="48490" y="292160"/>
                  </a:lnTo>
                  <a:close/>
                </a:path>
                <a:path w="581025" h="754379">
                  <a:moveTo>
                    <a:pt x="295917" y="111701"/>
                  </a:moveTo>
                  <a:lnTo>
                    <a:pt x="284783" y="111695"/>
                  </a:lnTo>
                  <a:lnTo>
                    <a:pt x="284783" y="83224"/>
                  </a:lnTo>
                  <a:lnTo>
                    <a:pt x="295917" y="83236"/>
                  </a:lnTo>
                  <a:lnTo>
                    <a:pt x="295917" y="111701"/>
                  </a:lnTo>
                  <a:close/>
                </a:path>
                <a:path w="581025" h="754379">
                  <a:moveTo>
                    <a:pt x="468284" y="124273"/>
                  </a:moveTo>
                  <a:lnTo>
                    <a:pt x="464627" y="122518"/>
                  </a:lnTo>
                  <a:lnTo>
                    <a:pt x="462873" y="118860"/>
                  </a:lnTo>
                  <a:lnTo>
                    <a:pt x="464497" y="114775"/>
                  </a:lnTo>
                  <a:lnTo>
                    <a:pt x="492854" y="86405"/>
                  </a:lnTo>
                  <a:lnTo>
                    <a:pt x="496940" y="84782"/>
                  </a:lnTo>
                  <a:lnTo>
                    <a:pt x="500596" y="86539"/>
                  </a:lnTo>
                  <a:lnTo>
                    <a:pt x="502349" y="90198"/>
                  </a:lnTo>
                  <a:lnTo>
                    <a:pt x="500725" y="94282"/>
                  </a:lnTo>
                  <a:lnTo>
                    <a:pt x="472368" y="122647"/>
                  </a:lnTo>
                  <a:lnTo>
                    <a:pt x="468284" y="124273"/>
                  </a:lnTo>
                  <a:close/>
                </a:path>
                <a:path w="581025" h="754379">
                  <a:moveTo>
                    <a:pt x="180191" y="192099"/>
                  </a:moveTo>
                  <a:lnTo>
                    <a:pt x="176104" y="190476"/>
                  </a:lnTo>
                  <a:lnTo>
                    <a:pt x="79945" y="94335"/>
                  </a:lnTo>
                  <a:lnTo>
                    <a:pt x="78382" y="90402"/>
                  </a:lnTo>
                  <a:lnTo>
                    <a:pt x="78347" y="90198"/>
                  </a:lnTo>
                  <a:lnTo>
                    <a:pt x="80076" y="86594"/>
                  </a:lnTo>
                  <a:lnTo>
                    <a:pt x="83733" y="84840"/>
                  </a:lnTo>
                  <a:lnTo>
                    <a:pt x="87816" y="86464"/>
                  </a:lnTo>
                  <a:lnTo>
                    <a:pt x="183981" y="182604"/>
                  </a:lnTo>
                  <a:lnTo>
                    <a:pt x="185604" y="186688"/>
                  </a:lnTo>
                  <a:lnTo>
                    <a:pt x="183849" y="190345"/>
                  </a:lnTo>
                  <a:lnTo>
                    <a:pt x="180191" y="192099"/>
                  </a:lnTo>
                  <a:close/>
                </a:path>
                <a:path w="581025" h="754379">
                  <a:moveTo>
                    <a:pt x="295917" y="150336"/>
                  </a:moveTo>
                  <a:lnTo>
                    <a:pt x="284783" y="150324"/>
                  </a:lnTo>
                  <a:lnTo>
                    <a:pt x="284783" y="120748"/>
                  </a:lnTo>
                  <a:lnTo>
                    <a:pt x="295917" y="120760"/>
                  </a:lnTo>
                  <a:lnTo>
                    <a:pt x="295917" y="150336"/>
                  </a:lnTo>
                  <a:close/>
                </a:path>
                <a:path w="581025" h="754379">
                  <a:moveTo>
                    <a:pt x="400510" y="192072"/>
                  </a:moveTo>
                  <a:lnTo>
                    <a:pt x="396853" y="190318"/>
                  </a:lnTo>
                  <a:lnTo>
                    <a:pt x="395098" y="186659"/>
                  </a:lnTo>
                  <a:lnTo>
                    <a:pt x="396719" y="182575"/>
                  </a:lnTo>
                  <a:lnTo>
                    <a:pt x="449371" y="129901"/>
                  </a:lnTo>
                  <a:lnTo>
                    <a:pt x="453456" y="128278"/>
                  </a:lnTo>
                  <a:lnTo>
                    <a:pt x="457114" y="130033"/>
                  </a:lnTo>
                  <a:lnTo>
                    <a:pt x="458869" y="133692"/>
                  </a:lnTo>
                  <a:lnTo>
                    <a:pt x="457243" y="137779"/>
                  </a:lnTo>
                  <a:lnTo>
                    <a:pt x="404596" y="190446"/>
                  </a:lnTo>
                  <a:lnTo>
                    <a:pt x="400510" y="192072"/>
                  </a:lnTo>
                  <a:close/>
                </a:path>
                <a:path w="581025" h="754379">
                  <a:moveTo>
                    <a:pt x="267418" y="452695"/>
                  </a:moveTo>
                  <a:lnTo>
                    <a:pt x="235511" y="452695"/>
                  </a:lnTo>
                  <a:lnTo>
                    <a:pt x="227185" y="450898"/>
                  </a:lnTo>
                  <a:lnTo>
                    <a:pt x="221823" y="445536"/>
                  </a:lnTo>
                  <a:lnTo>
                    <a:pt x="218951" y="436652"/>
                  </a:lnTo>
                  <a:lnTo>
                    <a:pt x="218099" y="424290"/>
                  </a:lnTo>
                  <a:lnTo>
                    <a:pt x="216002" y="410603"/>
                  </a:lnTo>
                  <a:lnTo>
                    <a:pt x="209911" y="396916"/>
                  </a:lnTo>
                  <a:lnTo>
                    <a:pt x="200127" y="382026"/>
                  </a:lnTo>
                  <a:lnTo>
                    <a:pt x="186949" y="364732"/>
                  </a:lnTo>
                  <a:lnTo>
                    <a:pt x="174335" y="345782"/>
                  </a:lnTo>
                  <a:lnTo>
                    <a:pt x="165789" y="326818"/>
                  </a:lnTo>
                  <a:lnTo>
                    <a:pt x="160937" y="307977"/>
                  </a:lnTo>
                  <a:lnTo>
                    <a:pt x="159403" y="289397"/>
                  </a:lnTo>
                  <a:lnTo>
                    <a:pt x="169693" y="238425"/>
                  </a:lnTo>
                  <a:lnTo>
                    <a:pt x="197756" y="196800"/>
                  </a:lnTo>
                  <a:lnTo>
                    <a:pt x="239379" y="168734"/>
                  </a:lnTo>
                  <a:lnTo>
                    <a:pt x="290350" y="158443"/>
                  </a:lnTo>
                  <a:lnTo>
                    <a:pt x="341321" y="168734"/>
                  </a:lnTo>
                  <a:lnTo>
                    <a:pt x="366102" y="185443"/>
                  </a:lnTo>
                  <a:lnTo>
                    <a:pt x="298009" y="185443"/>
                  </a:lnTo>
                  <a:lnTo>
                    <a:pt x="296140" y="192245"/>
                  </a:lnTo>
                  <a:lnTo>
                    <a:pt x="351552" y="228383"/>
                  </a:lnTo>
                  <a:lnTo>
                    <a:pt x="379348" y="284041"/>
                  </a:lnTo>
                  <a:lnTo>
                    <a:pt x="380436" y="288444"/>
                  </a:lnTo>
                  <a:lnTo>
                    <a:pt x="421104" y="288444"/>
                  </a:lnTo>
                  <a:lnTo>
                    <a:pt x="421296" y="289397"/>
                  </a:lnTo>
                  <a:lnTo>
                    <a:pt x="420076" y="304188"/>
                  </a:lnTo>
                  <a:lnTo>
                    <a:pt x="252035" y="304188"/>
                  </a:lnTo>
                  <a:lnTo>
                    <a:pt x="243403" y="305935"/>
                  </a:lnTo>
                  <a:lnTo>
                    <a:pt x="236347" y="310696"/>
                  </a:lnTo>
                  <a:lnTo>
                    <a:pt x="231585" y="317751"/>
                  </a:lnTo>
                  <a:lnTo>
                    <a:pt x="229883" y="326156"/>
                  </a:lnTo>
                  <a:lnTo>
                    <a:pt x="229927" y="326818"/>
                  </a:lnTo>
                  <a:lnTo>
                    <a:pt x="231585" y="335012"/>
                  </a:lnTo>
                  <a:lnTo>
                    <a:pt x="236347" y="342068"/>
                  </a:lnTo>
                  <a:lnTo>
                    <a:pt x="243403" y="346830"/>
                  </a:lnTo>
                  <a:lnTo>
                    <a:pt x="252035" y="348578"/>
                  </a:lnTo>
                  <a:lnTo>
                    <a:pt x="267418" y="348578"/>
                  </a:lnTo>
                  <a:lnTo>
                    <a:pt x="267418" y="452695"/>
                  </a:lnTo>
                  <a:close/>
                </a:path>
                <a:path w="581025" h="754379">
                  <a:moveTo>
                    <a:pt x="421104" y="288444"/>
                  </a:moveTo>
                  <a:lnTo>
                    <a:pt x="380436" y="288444"/>
                  </a:lnTo>
                  <a:lnTo>
                    <a:pt x="387243" y="286581"/>
                  </a:lnTo>
                  <a:lnTo>
                    <a:pt x="386150" y="282172"/>
                  </a:lnTo>
                  <a:lnTo>
                    <a:pt x="356542" y="223393"/>
                  </a:lnTo>
                  <a:lnTo>
                    <a:pt x="302337" y="186659"/>
                  </a:lnTo>
                  <a:lnTo>
                    <a:pt x="298009" y="185443"/>
                  </a:lnTo>
                  <a:lnTo>
                    <a:pt x="366102" y="185443"/>
                  </a:lnTo>
                  <a:lnTo>
                    <a:pt x="382944" y="196800"/>
                  </a:lnTo>
                  <a:lnTo>
                    <a:pt x="411006" y="238425"/>
                  </a:lnTo>
                  <a:lnTo>
                    <a:pt x="421104" y="288444"/>
                  </a:lnTo>
                  <a:close/>
                </a:path>
                <a:path w="581025" h="754379">
                  <a:moveTo>
                    <a:pt x="489615" y="292095"/>
                  </a:moveTo>
                  <a:lnTo>
                    <a:pt x="489627" y="280961"/>
                  </a:lnTo>
                  <a:lnTo>
                    <a:pt x="573552" y="280949"/>
                  </a:lnTo>
                  <a:lnTo>
                    <a:pt x="580730" y="280949"/>
                  </a:lnTo>
                  <a:lnTo>
                    <a:pt x="580718" y="292083"/>
                  </a:lnTo>
                  <a:lnTo>
                    <a:pt x="489615" y="292095"/>
                  </a:lnTo>
                  <a:close/>
                </a:path>
                <a:path w="581025" h="754379">
                  <a:moveTo>
                    <a:pt x="430402" y="292101"/>
                  </a:moveTo>
                  <a:lnTo>
                    <a:pt x="430414" y="280972"/>
                  </a:lnTo>
                  <a:lnTo>
                    <a:pt x="472979" y="280961"/>
                  </a:lnTo>
                  <a:lnTo>
                    <a:pt x="480156" y="280961"/>
                  </a:lnTo>
                  <a:lnTo>
                    <a:pt x="480145" y="292095"/>
                  </a:lnTo>
                  <a:lnTo>
                    <a:pt x="430402" y="292101"/>
                  </a:lnTo>
                  <a:close/>
                </a:path>
                <a:path w="581025" h="754379">
                  <a:moveTo>
                    <a:pt x="306474" y="341764"/>
                  </a:moveTo>
                  <a:lnTo>
                    <a:pt x="274225" y="341764"/>
                  </a:lnTo>
                  <a:lnTo>
                    <a:pt x="274180" y="326156"/>
                  </a:lnTo>
                  <a:lnTo>
                    <a:pt x="272479" y="317751"/>
                  </a:lnTo>
                  <a:lnTo>
                    <a:pt x="267720" y="310696"/>
                  </a:lnTo>
                  <a:lnTo>
                    <a:pt x="260665" y="305935"/>
                  </a:lnTo>
                  <a:lnTo>
                    <a:pt x="252035" y="304188"/>
                  </a:lnTo>
                  <a:lnTo>
                    <a:pt x="328665" y="304188"/>
                  </a:lnTo>
                  <a:lnTo>
                    <a:pt x="320037" y="305935"/>
                  </a:lnTo>
                  <a:lnTo>
                    <a:pt x="312982" y="310696"/>
                  </a:lnTo>
                  <a:lnTo>
                    <a:pt x="308221" y="317751"/>
                  </a:lnTo>
                  <a:lnTo>
                    <a:pt x="306519" y="326156"/>
                  </a:lnTo>
                  <a:lnTo>
                    <a:pt x="306474" y="341764"/>
                  </a:lnTo>
                  <a:close/>
                </a:path>
                <a:path w="581025" h="754379">
                  <a:moveTo>
                    <a:pt x="345195" y="452695"/>
                  </a:moveTo>
                  <a:lnTo>
                    <a:pt x="313287" y="452695"/>
                  </a:lnTo>
                  <a:lnTo>
                    <a:pt x="313287" y="348578"/>
                  </a:lnTo>
                  <a:lnTo>
                    <a:pt x="328665" y="348578"/>
                  </a:lnTo>
                  <a:lnTo>
                    <a:pt x="337297" y="346830"/>
                  </a:lnTo>
                  <a:lnTo>
                    <a:pt x="344353" y="342068"/>
                  </a:lnTo>
                  <a:lnTo>
                    <a:pt x="349115" y="335012"/>
                  </a:lnTo>
                  <a:lnTo>
                    <a:pt x="350773" y="326818"/>
                  </a:lnTo>
                  <a:lnTo>
                    <a:pt x="350817" y="326156"/>
                  </a:lnTo>
                  <a:lnTo>
                    <a:pt x="349115" y="317751"/>
                  </a:lnTo>
                  <a:lnTo>
                    <a:pt x="344353" y="310696"/>
                  </a:lnTo>
                  <a:lnTo>
                    <a:pt x="337297" y="305935"/>
                  </a:lnTo>
                  <a:lnTo>
                    <a:pt x="328665" y="304188"/>
                  </a:lnTo>
                  <a:lnTo>
                    <a:pt x="420076" y="304188"/>
                  </a:lnTo>
                  <a:lnTo>
                    <a:pt x="419829" y="307180"/>
                  </a:lnTo>
                  <a:lnTo>
                    <a:pt x="383234" y="307180"/>
                  </a:lnTo>
                  <a:lnTo>
                    <a:pt x="384010" y="318937"/>
                  </a:lnTo>
                  <a:lnTo>
                    <a:pt x="384097" y="326818"/>
                  </a:lnTo>
                  <a:lnTo>
                    <a:pt x="383775" y="337925"/>
                  </a:lnTo>
                  <a:lnTo>
                    <a:pt x="409907" y="337925"/>
                  </a:lnTo>
                  <a:lnTo>
                    <a:pt x="406367" y="345782"/>
                  </a:lnTo>
                  <a:lnTo>
                    <a:pt x="393750" y="364732"/>
                  </a:lnTo>
                  <a:lnTo>
                    <a:pt x="380573" y="382026"/>
                  </a:lnTo>
                  <a:lnTo>
                    <a:pt x="370789" y="396916"/>
                  </a:lnTo>
                  <a:lnTo>
                    <a:pt x="364698" y="410603"/>
                  </a:lnTo>
                  <a:lnTo>
                    <a:pt x="362601" y="424290"/>
                  </a:lnTo>
                  <a:lnTo>
                    <a:pt x="361749" y="436652"/>
                  </a:lnTo>
                  <a:lnTo>
                    <a:pt x="358880" y="445536"/>
                  </a:lnTo>
                  <a:lnTo>
                    <a:pt x="353519" y="450898"/>
                  </a:lnTo>
                  <a:lnTo>
                    <a:pt x="345195" y="452695"/>
                  </a:lnTo>
                  <a:close/>
                </a:path>
                <a:path w="581025" h="754379">
                  <a:moveTo>
                    <a:pt x="409907" y="337925"/>
                  </a:moveTo>
                  <a:lnTo>
                    <a:pt x="390829" y="337925"/>
                  </a:lnTo>
                  <a:lnTo>
                    <a:pt x="390958" y="333387"/>
                  </a:lnTo>
                  <a:lnTo>
                    <a:pt x="391058" y="318937"/>
                  </a:lnTo>
                  <a:lnTo>
                    <a:pt x="390288" y="307215"/>
                  </a:lnTo>
                  <a:lnTo>
                    <a:pt x="383234" y="307180"/>
                  </a:lnTo>
                  <a:lnTo>
                    <a:pt x="419829" y="307180"/>
                  </a:lnTo>
                  <a:lnTo>
                    <a:pt x="419763" y="307977"/>
                  </a:lnTo>
                  <a:lnTo>
                    <a:pt x="414912" y="326818"/>
                  </a:lnTo>
                  <a:lnTo>
                    <a:pt x="409907" y="337925"/>
                  </a:lnTo>
                  <a:close/>
                </a:path>
                <a:path w="581025" h="754379">
                  <a:moveTo>
                    <a:pt x="267418" y="341764"/>
                  </a:moveTo>
                  <a:lnTo>
                    <a:pt x="243552" y="341764"/>
                  </a:lnTo>
                  <a:lnTo>
                    <a:pt x="236651" y="334863"/>
                  </a:lnTo>
                  <a:lnTo>
                    <a:pt x="236651" y="317897"/>
                  </a:lnTo>
                  <a:lnTo>
                    <a:pt x="243552" y="311001"/>
                  </a:lnTo>
                  <a:lnTo>
                    <a:pt x="260517" y="311001"/>
                  </a:lnTo>
                  <a:lnTo>
                    <a:pt x="267418" y="317897"/>
                  </a:lnTo>
                  <a:lnTo>
                    <a:pt x="267418" y="341764"/>
                  </a:lnTo>
                  <a:close/>
                </a:path>
                <a:path w="581025" h="754379">
                  <a:moveTo>
                    <a:pt x="337148" y="341764"/>
                  </a:moveTo>
                  <a:lnTo>
                    <a:pt x="313287" y="341764"/>
                  </a:lnTo>
                  <a:lnTo>
                    <a:pt x="313287" y="317897"/>
                  </a:lnTo>
                  <a:lnTo>
                    <a:pt x="320183" y="311001"/>
                  </a:lnTo>
                  <a:lnTo>
                    <a:pt x="337148" y="311001"/>
                  </a:lnTo>
                  <a:lnTo>
                    <a:pt x="344049" y="317897"/>
                  </a:lnTo>
                  <a:lnTo>
                    <a:pt x="344049" y="334863"/>
                  </a:lnTo>
                  <a:lnTo>
                    <a:pt x="337148" y="341764"/>
                  </a:lnTo>
                  <a:close/>
                </a:path>
                <a:path w="581025" h="754379">
                  <a:moveTo>
                    <a:pt x="306474" y="452695"/>
                  </a:moveTo>
                  <a:lnTo>
                    <a:pt x="274225" y="452695"/>
                  </a:lnTo>
                  <a:lnTo>
                    <a:pt x="274225" y="348578"/>
                  </a:lnTo>
                  <a:lnTo>
                    <a:pt x="306474" y="348578"/>
                  </a:lnTo>
                  <a:lnTo>
                    <a:pt x="306474" y="452695"/>
                  </a:lnTo>
                  <a:close/>
                </a:path>
                <a:path w="581025" h="754379">
                  <a:moveTo>
                    <a:pt x="295917" y="77252"/>
                  </a:moveTo>
                  <a:lnTo>
                    <a:pt x="284783" y="77240"/>
                  </a:lnTo>
                  <a:lnTo>
                    <a:pt x="284783" y="0"/>
                  </a:lnTo>
                  <a:lnTo>
                    <a:pt x="295917" y="11"/>
                  </a:lnTo>
                  <a:lnTo>
                    <a:pt x="295917" y="77252"/>
                  </a:lnTo>
                  <a:close/>
                </a:path>
                <a:path w="581025" h="754379">
                  <a:moveTo>
                    <a:pt x="380018" y="729789"/>
                  </a:moveTo>
                  <a:lnTo>
                    <a:pt x="387815" y="686202"/>
                  </a:lnTo>
                  <a:lnTo>
                    <a:pt x="383097" y="649274"/>
                  </a:lnTo>
                  <a:lnTo>
                    <a:pt x="373605" y="622784"/>
                  </a:lnTo>
                  <a:lnTo>
                    <a:pt x="367080" y="610509"/>
                  </a:lnTo>
                  <a:lnTo>
                    <a:pt x="383008" y="604036"/>
                  </a:lnTo>
                  <a:lnTo>
                    <a:pt x="400080" y="598370"/>
                  </a:lnTo>
                  <a:lnTo>
                    <a:pt x="418203" y="593784"/>
                  </a:lnTo>
                  <a:lnTo>
                    <a:pt x="437286" y="590551"/>
                  </a:lnTo>
                  <a:lnTo>
                    <a:pt x="448687" y="619269"/>
                  </a:lnTo>
                  <a:lnTo>
                    <a:pt x="457391" y="657526"/>
                  </a:lnTo>
                  <a:lnTo>
                    <a:pt x="458492" y="703215"/>
                  </a:lnTo>
                  <a:lnTo>
                    <a:pt x="456030" y="714228"/>
                  </a:lnTo>
                  <a:lnTo>
                    <a:pt x="421238" y="714228"/>
                  </a:lnTo>
                  <a:lnTo>
                    <a:pt x="380018" y="729789"/>
                  </a:lnTo>
                  <a:close/>
                </a:path>
                <a:path w="581025" h="754379">
                  <a:moveTo>
                    <a:pt x="447085" y="754226"/>
                  </a:moveTo>
                  <a:lnTo>
                    <a:pt x="421238" y="714228"/>
                  </a:lnTo>
                  <a:lnTo>
                    <a:pt x="456030" y="714228"/>
                  </a:lnTo>
                  <a:lnTo>
                    <a:pt x="447085" y="754226"/>
                  </a:lnTo>
                  <a:close/>
                </a:path>
              </a:pathLst>
            </a:custGeom>
            <a:solidFill>
              <a:srgbClr val="EDB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48697" y="6224600"/>
              <a:ext cx="742315" cy="205740"/>
            </a:xfrm>
            <a:custGeom>
              <a:avLst/>
              <a:gdLst/>
              <a:ahLst/>
              <a:cxnLst/>
              <a:rect l="l" t="t" r="r" b="b"/>
              <a:pathLst>
                <a:path w="742314" h="205739">
                  <a:moveTo>
                    <a:pt x="464379" y="205419"/>
                  </a:moveTo>
                  <a:lnTo>
                    <a:pt x="389059" y="205419"/>
                  </a:lnTo>
                  <a:lnTo>
                    <a:pt x="405903" y="198695"/>
                  </a:lnTo>
                  <a:lnTo>
                    <a:pt x="422988" y="192966"/>
                  </a:lnTo>
                  <a:lnTo>
                    <a:pt x="440234" y="188169"/>
                  </a:lnTo>
                  <a:lnTo>
                    <a:pt x="457560" y="184238"/>
                  </a:lnTo>
                  <a:lnTo>
                    <a:pt x="459970" y="190223"/>
                  </a:lnTo>
                  <a:lnTo>
                    <a:pt x="462404" y="197365"/>
                  </a:lnTo>
                  <a:lnTo>
                    <a:pt x="464379" y="205419"/>
                  </a:lnTo>
                  <a:close/>
                </a:path>
                <a:path w="742314" h="205739">
                  <a:moveTo>
                    <a:pt x="737281" y="193427"/>
                  </a:moveTo>
                  <a:lnTo>
                    <a:pt x="697045" y="193427"/>
                  </a:lnTo>
                  <a:lnTo>
                    <a:pt x="620414" y="0"/>
                  </a:lnTo>
                  <a:lnTo>
                    <a:pt x="657142" y="0"/>
                  </a:lnTo>
                  <a:lnTo>
                    <a:pt x="737281" y="193427"/>
                  </a:lnTo>
                  <a:close/>
                </a:path>
                <a:path w="742314" h="205739">
                  <a:moveTo>
                    <a:pt x="742250" y="205419"/>
                  </a:moveTo>
                  <a:lnTo>
                    <a:pt x="537230" y="205419"/>
                  </a:lnTo>
                  <a:lnTo>
                    <a:pt x="535778" y="197528"/>
                  </a:lnTo>
                  <a:lnTo>
                    <a:pt x="534102" y="189949"/>
                  </a:lnTo>
                  <a:lnTo>
                    <a:pt x="532237" y="182697"/>
                  </a:lnTo>
                  <a:lnTo>
                    <a:pt x="530217" y="175785"/>
                  </a:lnTo>
                  <a:lnTo>
                    <a:pt x="594752" y="177056"/>
                  </a:lnTo>
                  <a:lnTo>
                    <a:pt x="647825" y="183285"/>
                  </a:lnTo>
                  <a:lnTo>
                    <a:pt x="683801" y="190175"/>
                  </a:lnTo>
                  <a:lnTo>
                    <a:pt x="697045" y="193427"/>
                  </a:lnTo>
                  <a:lnTo>
                    <a:pt x="737281" y="193427"/>
                  </a:lnTo>
                  <a:lnTo>
                    <a:pt x="742250" y="205419"/>
                  </a:lnTo>
                  <a:close/>
                </a:path>
                <a:path w="742314" h="205739">
                  <a:moveTo>
                    <a:pt x="353190" y="205419"/>
                  </a:moveTo>
                  <a:lnTo>
                    <a:pt x="0" y="205419"/>
                  </a:lnTo>
                  <a:lnTo>
                    <a:pt x="85107" y="0"/>
                  </a:lnTo>
                  <a:lnTo>
                    <a:pt x="121835" y="0"/>
                  </a:lnTo>
                  <a:lnTo>
                    <a:pt x="45204" y="193427"/>
                  </a:lnTo>
                  <a:lnTo>
                    <a:pt x="306129" y="193427"/>
                  </a:lnTo>
                  <a:lnTo>
                    <a:pt x="353190" y="205419"/>
                  </a:lnTo>
                  <a:close/>
                </a:path>
                <a:path w="742314" h="205739">
                  <a:moveTo>
                    <a:pt x="310842" y="48605"/>
                  </a:moveTo>
                  <a:lnTo>
                    <a:pt x="307779" y="45877"/>
                  </a:lnTo>
                  <a:lnTo>
                    <a:pt x="307779" y="38382"/>
                  </a:lnTo>
                  <a:lnTo>
                    <a:pt x="310842" y="34984"/>
                  </a:lnTo>
                  <a:lnTo>
                    <a:pt x="431407" y="21827"/>
                  </a:lnTo>
                  <a:lnTo>
                    <a:pt x="434470" y="24555"/>
                  </a:lnTo>
                  <a:lnTo>
                    <a:pt x="434470" y="32050"/>
                  </a:lnTo>
                  <a:lnTo>
                    <a:pt x="431407" y="35448"/>
                  </a:lnTo>
                  <a:lnTo>
                    <a:pt x="310842" y="48605"/>
                  </a:lnTo>
                  <a:close/>
                </a:path>
                <a:path w="742314" h="205739">
                  <a:moveTo>
                    <a:pt x="310842" y="78580"/>
                  </a:moveTo>
                  <a:lnTo>
                    <a:pt x="307779" y="75847"/>
                  </a:lnTo>
                  <a:lnTo>
                    <a:pt x="307779" y="68357"/>
                  </a:lnTo>
                  <a:lnTo>
                    <a:pt x="310842" y="64953"/>
                  </a:lnTo>
                  <a:lnTo>
                    <a:pt x="431407" y="51797"/>
                  </a:lnTo>
                  <a:lnTo>
                    <a:pt x="434470" y="54530"/>
                  </a:lnTo>
                  <a:lnTo>
                    <a:pt x="434470" y="62020"/>
                  </a:lnTo>
                  <a:lnTo>
                    <a:pt x="431407" y="65424"/>
                  </a:lnTo>
                  <a:lnTo>
                    <a:pt x="310842" y="78580"/>
                  </a:lnTo>
                  <a:close/>
                </a:path>
                <a:path w="742314" h="205739">
                  <a:moveTo>
                    <a:pt x="306129" y="193427"/>
                  </a:moveTo>
                  <a:lnTo>
                    <a:pt x="45204" y="193427"/>
                  </a:lnTo>
                  <a:lnTo>
                    <a:pt x="73977" y="186906"/>
                  </a:lnTo>
                  <a:lnTo>
                    <a:pt x="147597" y="177038"/>
                  </a:lnTo>
                  <a:lnTo>
                    <a:pt x="247016" y="178363"/>
                  </a:lnTo>
                  <a:lnTo>
                    <a:pt x="306129" y="193427"/>
                  </a:lnTo>
                  <a:close/>
                </a:path>
              </a:pathLst>
            </a:custGeom>
            <a:solidFill>
              <a:srgbClr val="4D5D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48697" y="6231243"/>
              <a:ext cx="742315" cy="255270"/>
            </a:xfrm>
            <a:custGeom>
              <a:avLst/>
              <a:gdLst/>
              <a:ahLst/>
              <a:cxnLst/>
              <a:rect l="l" t="t" r="r" b="b"/>
              <a:pathLst>
                <a:path w="742314" h="255270">
                  <a:moveTo>
                    <a:pt x="742250" y="231897"/>
                  </a:moveTo>
                  <a:lnTo>
                    <a:pt x="540045" y="231897"/>
                  </a:lnTo>
                  <a:lnTo>
                    <a:pt x="539820" y="223253"/>
                  </a:lnTo>
                  <a:lnTo>
                    <a:pt x="539255" y="214843"/>
                  </a:lnTo>
                  <a:lnTo>
                    <a:pt x="538380" y="206680"/>
                  </a:lnTo>
                  <a:lnTo>
                    <a:pt x="537230" y="198776"/>
                  </a:lnTo>
                  <a:lnTo>
                    <a:pt x="742250" y="198776"/>
                  </a:lnTo>
                  <a:lnTo>
                    <a:pt x="742250" y="231897"/>
                  </a:lnTo>
                  <a:close/>
                </a:path>
                <a:path w="742314" h="255270">
                  <a:moveTo>
                    <a:pt x="468564" y="231897"/>
                  </a:moveTo>
                  <a:lnTo>
                    <a:pt x="0" y="231897"/>
                  </a:lnTo>
                  <a:lnTo>
                    <a:pt x="0" y="198776"/>
                  </a:lnTo>
                  <a:lnTo>
                    <a:pt x="464379" y="198776"/>
                  </a:lnTo>
                  <a:lnTo>
                    <a:pt x="466036" y="206399"/>
                  </a:lnTo>
                  <a:lnTo>
                    <a:pt x="467342" y="214488"/>
                  </a:lnTo>
                  <a:lnTo>
                    <a:pt x="468214" y="223001"/>
                  </a:lnTo>
                  <a:lnTo>
                    <a:pt x="468564" y="231897"/>
                  </a:lnTo>
                  <a:close/>
                </a:path>
                <a:path w="742314" h="255270">
                  <a:moveTo>
                    <a:pt x="371125" y="255112"/>
                  </a:moveTo>
                  <a:lnTo>
                    <a:pt x="360746" y="253366"/>
                  </a:lnTo>
                  <a:lnTo>
                    <a:pt x="351822" y="248522"/>
                  </a:lnTo>
                  <a:lnTo>
                    <a:pt x="344934" y="241169"/>
                  </a:lnTo>
                  <a:lnTo>
                    <a:pt x="340663" y="231897"/>
                  </a:lnTo>
                  <a:lnTo>
                    <a:pt x="401586" y="231897"/>
                  </a:lnTo>
                  <a:lnTo>
                    <a:pt x="397315" y="241169"/>
                  </a:lnTo>
                  <a:lnTo>
                    <a:pt x="390427" y="248522"/>
                  </a:lnTo>
                  <a:lnTo>
                    <a:pt x="381503" y="253366"/>
                  </a:lnTo>
                  <a:lnTo>
                    <a:pt x="371125" y="255112"/>
                  </a:lnTo>
                  <a:close/>
                </a:path>
                <a:path w="742314" h="255270">
                  <a:moveTo>
                    <a:pt x="371125" y="94000"/>
                  </a:moveTo>
                  <a:lnTo>
                    <a:pt x="357999" y="92279"/>
                  </a:lnTo>
                  <a:lnTo>
                    <a:pt x="346125" y="87416"/>
                  </a:lnTo>
                  <a:lnTo>
                    <a:pt x="335951" y="79864"/>
                  </a:lnTo>
                  <a:lnTo>
                    <a:pt x="327924" y="70074"/>
                  </a:lnTo>
                  <a:lnTo>
                    <a:pt x="419204" y="60109"/>
                  </a:lnTo>
                  <a:lnTo>
                    <a:pt x="411801" y="73718"/>
                  </a:lnTo>
                  <a:lnTo>
                    <a:pt x="400779" y="84444"/>
                  </a:lnTo>
                  <a:lnTo>
                    <a:pt x="386949" y="91476"/>
                  </a:lnTo>
                  <a:lnTo>
                    <a:pt x="371125" y="94000"/>
                  </a:lnTo>
                  <a:close/>
                </a:path>
                <a:path w="742314" h="255270">
                  <a:moveTo>
                    <a:pt x="320041" y="27336"/>
                  </a:moveTo>
                  <a:lnTo>
                    <a:pt x="320041" y="0"/>
                  </a:lnTo>
                  <a:lnTo>
                    <a:pt x="422208" y="0"/>
                  </a:lnTo>
                  <a:lnTo>
                    <a:pt x="422208" y="16184"/>
                  </a:lnTo>
                  <a:lnTo>
                    <a:pt x="320041" y="27336"/>
                  </a:lnTo>
                  <a:close/>
                </a:path>
                <a:path w="742314" h="255270">
                  <a:moveTo>
                    <a:pt x="322069" y="57088"/>
                  </a:moveTo>
                  <a:lnTo>
                    <a:pt x="320759" y="52579"/>
                  </a:lnTo>
                  <a:lnTo>
                    <a:pt x="320041" y="47829"/>
                  </a:lnTo>
                  <a:lnTo>
                    <a:pt x="320041" y="40962"/>
                  </a:lnTo>
                  <a:lnTo>
                    <a:pt x="422208" y="29810"/>
                  </a:lnTo>
                  <a:lnTo>
                    <a:pt x="422096" y="46171"/>
                  </a:lnTo>
                  <a:lnTo>
                    <a:pt x="322069" y="57088"/>
                  </a:lnTo>
                  <a:close/>
                </a:path>
              </a:pathLst>
            </a:custGeom>
            <a:solidFill>
              <a:srgbClr val="2B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8458" y="5933094"/>
              <a:ext cx="828674" cy="5714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257522" y="5830705"/>
              <a:ext cx="657860" cy="657860"/>
            </a:xfrm>
            <a:custGeom>
              <a:avLst/>
              <a:gdLst/>
              <a:ahLst/>
              <a:cxnLst/>
              <a:rect l="l" t="t" r="r" b="b"/>
              <a:pathLst>
                <a:path w="657860" h="657860">
                  <a:moveTo>
                    <a:pt x="328645" y="657291"/>
                  </a:moveTo>
                  <a:lnTo>
                    <a:pt x="280082" y="653727"/>
                  </a:lnTo>
                  <a:lnTo>
                    <a:pt x="233731" y="643376"/>
                  </a:lnTo>
                  <a:lnTo>
                    <a:pt x="190100" y="626744"/>
                  </a:lnTo>
                  <a:lnTo>
                    <a:pt x="149697" y="604342"/>
                  </a:lnTo>
                  <a:lnTo>
                    <a:pt x="113032" y="576677"/>
                  </a:lnTo>
                  <a:lnTo>
                    <a:pt x="80613" y="544258"/>
                  </a:lnTo>
                  <a:lnTo>
                    <a:pt x="52948" y="507593"/>
                  </a:lnTo>
                  <a:lnTo>
                    <a:pt x="30546" y="467191"/>
                  </a:lnTo>
                  <a:lnTo>
                    <a:pt x="13915" y="423560"/>
                  </a:lnTo>
                  <a:lnTo>
                    <a:pt x="3563" y="377208"/>
                  </a:lnTo>
                  <a:lnTo>
                    <a:pt x="0" y="328645"/>
                  </a:lnTo>
                  <a:lnTo>
                    <a:pt x="3563" y="280082"/>
                  </a:lnTo>
                  <a:lnTo>
                    <a:pt x="13915" y="233731"/>
                  </a:lnTo>
                  <a:lnTo>
                    <a:pt x="30546" y="190100"/>
                  </a:lnTo>
                  <a:lnTo>
                    <a:pt x="52948" y="149697"/>
                  </a:lnTo>
                  <a:lnTo>
                    <a:pt x="80613" y="113032"/>
                  </a:lnTo>
                  <a:lnTo>
                    <a:pt x="113032" y="80613"/>
                  </a:lnTo>
                  <a:lnTo>
                    <a:pt x="149697" y="52948"/>
                  </a:lnTo>
                  <a:lnTo>
                    <a:pt x="190100" y="30546"/>
                  </a:lnTo>
                  <a:lnTo>
                    <a:pt x="233731" y="13915"/>
                  </a:lnTo>
                  <a:lnTo>
                    <a:pt x="280082" y="3563"/>
                  </a:lnTo>
                  <a:lnTo>
                    <a:pt x="328645" y="0"/>
                  </a:lnTo>
                  <a:lnTo>
                    <a:pt x="377208" y="3563"/>
                  </a:lnTo>
                  <a:lnTo>
                    <a:pt x="423560" y="13915"/>
                  </a:lnTo>
                  <a:lnTo>
                    <a:pt x="467191" y="30546"/>
                  </a:lnTo>
                  <a:lnTo>
                    <a:pt x="507593" y="52948"/>
                  </a:lnTo>
                  <a:lnTo>
                    <a:pt x="544258" y="80613"/>
                  </a:lnTo>
                  <a:lnTo>
                    <a:pt x="576677" y="113032"/>
                  </a:lnTo>
                  <a:lnTo>
                    <a:pt x="604342" y="149697"/>
                  </a:lnTo>
                  <a:lnTo>
                    <a:pt x="626744" y="190100"/>
                  </a:lnTo>
                  <a:lnTo>
                    <a:pt x="643376" y="233731"/>
                  </a:lnTo>
                  <a:lnTo>
                    <a:pt x="653727" y="280082"/>
                  </a:lnTo>
                  <a:lnTo>
                    <a:pt x="657291" y="328645"/>
                  </a:lnTo>
                  <a:lnTo>
                    <a:pt x="653727" y="377208"/>
                  </a:lnTo>
                  <a:lnTo>
                    <a:pt x="643376" y="423560"/>
                  </a:lnTo>
                  <a:lnTo>
                    <a:pt x="626744" y="467191"/>
                  </a:lnTo>
                  <a:lnTo>
                    <a:pt x="604342" y="507593"/>
                  </a:lnTo>
                  <a:lnTo>
                    <a:pt x="576677" y="544258"/>
                  </a:lnTo>
                  <a:lnTo>
                    <a:pt x="544258" y="576677"/>
                  </a:lnTo>
                  <a:lnTo>
                    <a:pt x="507593" y="604342"/>
                  </a:lnTo>
                  <a:lnTo>
                    <a:pt x="467191" y="626744"/>
                  </a:lnTo>
                  <a:lnTo>
                    <a:pt x="423560" y="643376"/>
                  </a:lnTo>
                  <a:lnTo>
                    <a:pt x="377208" y="653727"/>
                  </a:lnTo>
                  <a:lnTo>
                    <a:pt x="328645" y="657291"/>
                  </a:lnTo>
                  <a:close/>
                </a:path>
              </a:pathLst>
            </a:custGeom>
            <a:solidFill>
              <a:srgbClr val="F26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19998" y="5893181"/>
              <a:ext cx="532765" cy="532765"/>
            </a:xfrm>
            <a:custGeom>
              <a:avLst/>
              <a:gdLst/>
              <a:ahLst/>
              <a:cxnLst/>
              <a:rect l="l" t="t" r="r" b="b"/>
              <a:pathLst>
                <a:path w="532764" h="532764">
                  <a:moveTo>
                    <a:pt x="266169" y="532339"/>
                  </a:moveTo>
                  <a:lnTo>
                    <a:pt x="218321" y="528051"/>
                  </a:lnTo>
                  <a:lnTo>
                    <a:pt x="173289" y="515688"/>
                  </a:lnTo>
                  <a:lnTo>
                    <a:pt x="131822" y="496001"/>
                  </a:lnTo>
                  <a:lnTo>
                    <a:pt x="94674" y="469743"/>
                  </a:lnTo>
                  <a:lnTo>
                    <a:pt x="62595" y="437664"/>
                  </a:lnTo>
                  <a:lnTo>
                    <a:pt x="36337" y="400516"/>
                  </a:lnTo>
                  <a:lnTo>
                    <a:pt x="16650" y="359049"/>
                  </a:lnTo>
                  <a:lnTo>
                    <a:pt x="4287" y="314017"/>
                  </a:lnTo>
                  <a:lnTo>
                    <a:pt x="0" y="266169"/>
                  </a:lnTo>
                  <a:lnTo>
                    <a:pt x="4287" y="218321"/>
                  </a:lnTo>
                  <a:lnTo>
                    <a:pt x="16650" y="173289"/>
                  </a:lnTo>
                  <a:lnTo>
                    <a:pt x="36337" y="131822"/>
                  </a:lnTo>
                  <a:lnTo>
                    <a:pt x="62595" y="94674"/>
                  </a:lnTo>
                  <a:lnTo>
                    <a:pt x="94674" y="62595"/>
                  </a:lnTo>
                  <a:lnTo>
                    <a:pt x="131822" y="36337"/>
                  </a:lnTo>
                  <a:lnTo>
                    <a:pt x="173289" y="16650"/>
                  </a:lnTo>
                  <a:lnTo>
                    <a:pt x="218321" y="4287"/>
                  </a:lnTo>
                  <a:lnTo>
                    <a:pt x="266169" y="0"/>
                  </a:lnTo>
                  <a:lnTo>
                    <a:pt x="314017" y="4287"/>
                  </a:lnTo>
                  <a:lnTo>
                    <a:pt x="359049" y="16650"/>
                  </a:lnTo>
                  <a:lnTo>
                    <a:pt x="400516" y="36337"/>
                  </a:lnTo>
                  <a:lnTo>
                    <a:pt x="437664" y="62595"/>
                  </a:lnTo>
                  <a:lnTo>
                    <a:pt x="469743" y="94674"/>
                  </a:lnTo>
                  <a:lnTo>
                    <a:pt x="496001" y="131822"/>
                  </a:lnTo>
                  <a:lnTo>
                    <a:pt x="515688" y="173289"/>
                  </a:lnTo>
                  <a:lnTo>
                    <a:pt x="528051" y="218321"/>
                  </a:lnTo>
                  <a:lnTo>
                    <a:pt x="532339" y="266169"/>
                  </a:lnTo>
                  <a:lnTo>
                    <a:pt x="528051" y="314017"/>
                  </a:lnTo>
                  <a:lnTo>
                    <a:pt x="515688" y="359049"/>
                  </a:lnTo>
                  <a:lnTo>
                    <a:pt x="496001" y="400516"/>
                  </a:lnTo>
                  <a:lnTo>
                    <a:pt x="469743" y="437664"/>
                  </a:lnTo>
                  <a:lnTo>
                    <a:pt x="437664" y="469743"/>
                  </a:lnTo>
                  <a:lnTo>
                    <a:pt x="400516" y="496001"/>
                  </a:lnTo>
                  <a:lnTo>
                    <a:pt x="359049" y="515688"/>
                  </a:lnTo>
                  <a:lnTo>
                    <a:pt x="314017" y="528051"/>
                  </a:lnTo>
                  <a:lnTo>
                    <a:pt x="266169" y="532339"/>
                  </a:lnTo>
                  <a:close/>
                </a:path>
              </a:pathLst>
            </a:custGeom>
            <a:solidFill>
              <a:srgbClr val="FE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50143" y="5923326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236024" y="0"/>
                  </a:moveTo>
                  <a:lnTo>
                    <a:pt x="236024" y="38095"/>
                  </a:lnTo>
                </a:path>
                <a:path w="472439" h="472439">
                  <a:moveTo>
                    <a:pt x="236024" y="433953"/>
                  </a:moveTo>
                  <a:lnTo>
                    <a:pt x="236024" y="472049"/>
                  </a:lnTo>
                </a:path>
                <a:path w="472439" h="472439">
                  <a:moveTo>
                    <a:pt x="472049" y="236024"/>
                  </a:moveTo>
                  <a:lnTo>
                    <a:pt x="433953" y="236024"/>
                  </a:lnTo>
                </a:path>
                <a:path w="472439" h="472439">
                  <a:moveTo>
                    <a:pt x="38095" y="236024"/>
                  </a:moveTo>
                  <a:lnTo>
                    <a:pt x="0" y="236024"/>
                  </a:lnTo>
                </a:path>
                <a:path w="472439" h="472439">
                  <a:moveTo>
                    <a:pt x="356306" y="32960"/>
                  </a:moveTo>
                  <a:lnTo>
                    <a:pt x="336894" y="65722"/>
                  </a:lnTo>
                </a:path>
                <a:path w="472439" h="472439">
                  <a:moveTo>
                    <a:pt x="135155" y="406326"/>
                  </a:moveTo>
                  <a:lnTo>
                    <a:pt x="115743" y="439121"/>
                  </a:lnTo>
                </a:path>
                <a:path w="472439" h="472439">
                  <a:moveTo>
                    <a:pt x="436372" y="111237"/>
                  </a:moveTo>
                  <a:lnTo>
                    <a:pt x="404040" y="131411"/>
                  </a:lnTo>
                </a:path>
                <a:path w="472439" h="472439">
                  <a:moveTo>
                    <a:pt x="68008" y="340670"/>
                  </a:moveTo>
                  <a:lnTo>
                    <a:pt x="35677" y="360811"/>
                  </a:lnTo>
                </a:path>
                <a:path w="472439" h="472439">
                  <a:moveTo>
                    <a:pt x="445680" y="344413"/>
                  </a:moveTo>
                  <a:lnTo>
                    <a:pt x="411858" y="326923"/>
                  </a:lnTo>
                </a:path>
                <a:path w="472439" h="472439">
                  <a:moveTo>
                    <a:pt x="60190" y="145126"/>
                  </a:moveTo>
                  <a:lnTo>
                    <a:pt x="26368" y="127635"/>
                  </a:lnTo>
                </a:path>
                <a:path w="472439" h="472439">
                  <a:moveTo>
                    <a:pt x="360049" y="436835"/>
                  </a:moveTo>
                  <a:lnTo>
                    <a:pt x="340041" y="404405"/>
                  </a:lnTo>
                </a:path>
                <a:path w="472439" h="472439">
                  <a:moveTo>
                    <a:pt x="132008" y="67643"/>
                  </a:moveTo>
                  <a:lnTo>
                    <a:pt x="111999" y="35213"/>
                  </a:lnTo>
                </a:path>
                <a:path w="472439" h="472439">
                  <a:moveTo>
                    <a:pt x="236024" y="88281"/>
                  </a:moveTo>
                  <a:lnTo>
                    <a:pt x="236024" y="207039"/>
                  </a:lnTo>
                </a:path>
                <a:path w="472439" h="472439">
                  <a:moveTo>
                    <a:pt x="223370" y="262061"/>
                  </a:moveTo>
                  <a:lnTo>
                    <a:pt x="111999" y="371510"/>
                  </a:lnTo>
                </a:path>
              </a:pathLst>
            </a:custGeom>
            <a:ln w="16563">
              <a:solidFill>
                <a:srgbClr val="2453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7182" y="6130365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57970" y="28985"/>
                  </a:moveTo>
                  <a:lnTo>
                    <a:pt x="55691" y="40264"/>
                  </a:lnTo>
                  <a:lnTo>
                    <a:pt x="49478" y="49478"/>
                  </a:lnTo>
                  <a:lnTo>
                    <a:pt x="40264" y="55691"/>
                  </a:lnTo>
                  <a:lnTo>
                    <a:pt x="28985" y="57970"/>
                  </a:lnTo>
                  <a:lnTo>
                    <a:pt x="17706" y="55691"/>
                  </a:lnTo>
                  <a:lnTo>
                    <a:pt x="8492" y="49478"/>
                  </a:lnTo>
                  <a:lnTo>
                    <a:pt x="2278" y="40264"/>
                  </a:lnTo>
                  <a:lnTo>
                    <a:pt x="0" y="28985"/>
                  </a:lnTo>
                  <a:lnTo>
                    <a:pt x="2278" y="17706"/>
                  </a:lnTo>
                  <a:lnTo>
                    <a:pt x="8492" y="8492"/>
                  </a:lnTo>
                  <a:lnTo>
                    <a:pt x="17706" y="2278"/>
                  </a:lnTo>
                  <a:lnTo>
                    <a:pt x="28985" y="0"/>
                  </a:lnTo>
                  <a:lnTo>
                    <a:pt x="40264" y="2278"/>
                  </a:lnTo>
                  <a:lnTo>
                    <a:pt x="49478" y="8492"/>
                  </a:lnTo>
                  <a:lnTo>
                    <a:pt x="55691" y="17706"/>
                  </a:lnTo>
                  <a:lnTo>
                    <a:pt x="57970" y="28985"/>
                  </a:lnTo>
                  <a:close/>
                </a:path>
              </a:pathLst>
            </a:custGeom>
            <a:ln w="16563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08589" y="6942904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328612" y="657224"/>
                  </a:moveTo>
                  <a:lnTo>
                    <a:pt x="280052" y="653661"/>
                  </a:lnTo>
                  <a:lnTo>
                    <a:pt x="233705" y="643311"/>
                  </a:lnTo>
                  <a:lnTo>
                    <a:pt x="190078" y="626682"/>
                  </a:lnTo>
                  <a:lnTo>
                    <a:pt x="149680" y="604283"/>
                  </a:lnTo>
                  <a:lnTo>
                    <a:pt x="113019" y="576621"/>
                  </a:lnTo>
                  <a:lnTo>
                    <a:pt x="80603" y="544205"/>
                  </a:lnTo>
                  <a:lnTo>
                    <a:pt x="52941" y="507544"/>
                  </a:lnTo>
                  <a:lnTo>
                    <a:pt x="30542" y="467146"/>
                  </a:lnTo>
                  <a:lnTo>
                    <a:pt x="13913" y="423519"/>
                  </a:lnTo>
                  <a:lnTo>
                    <a:pt x="3563" y="377172"/>
                  </a:lnTo>
                  <a:lnTo>
                    <a:pt x="0" y="328612"/>
                  </a:lnTo>
                  <a:lnTo>
                    <a:pt x="3563" y="280052"/>
                  </a:lnTo>
                  <a:lnTo>
                    <a:pt x="13913" y="233705"/>
                  </a:lnTo>
                  <a:lnTo>
                    <a:pt x="30542" y="190078"/>
                  </a:lnTo>
                  <a:lnTo>
                    <a:pt x="52941" y="149680"/>
                  </a:lnTo>
                  <a:lnTo>
                    <a:pt x="80603" y="113019"/>
                  </a:lnTo>
                  <a:lnTo>
                    <a:pt x="113019" y="80603"/>
                  </a:lnTo>
                  <a:lnTo>
                    <a:pt x="149680" y="52941"/>
                  </a:lnTo>
                  <a:lnTo>
                    <a:pt x="190078" y="30542"/>
                  </a:lnTo>
                  <a:lnTo>
                    <a:pt x="233705" y="13913"/>
                  </a:lnTo>
                  <a:lnTo>
                    <a:pt x="280052" y="3563"/>
                  </a:lnTo>
                  <a:lnTo>
                    <a:pt x="328612" y="0"/>
                  </a:lnTo>
                  <a:lnTo>
                    <a:pt x="377172" y="3563"/>
                  </a:lnTo>
                  <a:lnTo>
                    <a:pt x="423519" y="13913"/>
                  </a:lnTo>
                  <a:lnTo>
                    <a:pt x="467146" y="30542"/>
                  </a:lnTo>
                  <a:lnTo>
                    <a:pt x="507544" y="52941"/>
                  </a:lnTo>
                  <a:lnTo>
                    <a:pt x="544205" y="80603"/>
                  </a:lnTo>
                  <a:lnTo>
                    <a:pt x="576621" y="113019"/>
                  </a:lnTo>
                  <a:lnTo>
                    <a:pt x="604283" y="149680"/>
                  </a:lnTo>
                  <a:lnTo>
                    <a:pt x="626682" y="190078"/>
                  </a:lnTo>
                  <a:lnTo>
                    <a:pt x="643311" y="233705"/>
                  </a:lnTo>
                  <a:lnTo>
                    <a:pt x="653661" y="280052"/>
                  </a:lnTo>
                  <a:lnTo>
                    <a:pt x="657224" y="328612"/>
                  </a:lnTo>
                  <a:lnTo>
                    <a:pt x="653661" y="377172"/>
                  </a:lnTo>
                  <a:lnTo>
                    <a:pt x="643311" y="423519"/>
                  </a:lnTo>
                  <a:lnTo>
                    <a:pt x="626682" y="467146"/>
                  </a:lnTo>
                  <a:lnTo>
                    <a:pt x="604283" y="507544"/>
                  </a:lnTo>
                  <a:lnTo>
                    <a:pt x="576621" y="544205"/>
                  </a:lnTo>
                  <a:lnTo>
                    <a:pt x="544205" y="576621"/>
                  </a:lnTo>
                  <a:lnTo>
                    <a:pt x="507544" y="604283"/>
                  </a:lnTo>
                  <a:lnTo>
                    <a:pt x="467146" y="626682"/>
                  </a:lnTo>
                  <a:lnTo>
                    <a:pt x="423519" y="643311"/>
                  </a:lnTo>
                  <a:lnTo>
                    <a:pt x="377172" y="653661"/>
                  </a:lnTo>
                  <a:lnTo>
                    <a:pt x="328612" y="657224"/>
                  </a:lnTo>
                  <a:close/>
                </a:path>
              </a:pathLst>
            </a:custGeom>
            <a:solidFill>
              <a:srgbClr val="4E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35292" y="7021771"/>
              <a:ext cx="204369" cy="30981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51664" y="6964068"/>
              <a:ext cx="366395" cy="609600"/>
            </a:xfrm>
            <a:custGeom>
              <a:avLst/>
              <a:gdLst/>
              <a:ahLst/>
              <a:cxnLst/>
              <a:rect l="l" t="t" r="r" b="b"/>
              <a:pathLst>
                <a:path w="366394" h="609600">
                  <a:moveTo>
                    <a:pt x="291017" y="105417"/>
                  </a:moveTo>
                  <a:lnTo>
                    <a:pt x="287602" y="99240"/>
                  </a:lnTo>
                  <a:lnTo>
                    <a:pt x="291546" y="97135"/>
                  </a:lnTo>
                  <a:lnTo>
                    <a:pt x="334922" y="72423"/>
                  </a:lnTo>
                  <a:lnTo>
                    <a:pt x="338470" y="78733"/>
                  </a:lnTo>
                  <a:lnTo>
                    <a:pt x="334394" y="80838"/>
                  </a:lnTo>
                  <a:lnTo>
                    <a:pt x="295094" y="103184"/>
                  </a:lnTo>
                  <a:lnTo>
                    <a:pt x="291017" y="105417"/>
                  </a:lnTo>
                  <a:close/>
                </a:path>
                <a:path w="366394" h="609600">
                  <a:moveTo>
                    <a:pt x="311524" y="160753"/>
                  </a:moveTo>
                  <a:lnTo>
                    <a:pt x="311000" y="153790"/>
                  </a:lnTo>
                  <a:lnTo>
                    <a:pt x="315601" y="153395"/>
                  </a:lnTo>
                  <a:lnTo>
                    <a:pt x="360816" y="150237"/>
                  </a:lnTo>
                  <a:lnTo>
                    <a:pt x="365283" y="149975"/>
                  </a:lnTo>
                  <a:lnTo>
                    <a:pt x="365940" y="157076"/>
                  </a:lnTo>
                  <a:lnTo>
                    <a:pt x="361211" y="157338"/>
                  </a:lnTo>
                  <a:lnTo>
                    <a:pt x="315991" y="160491"/>
                  </a:lnTo>
                  <a:lnTo>
                    <a:pt x="311524" y="160753"/>
                  </a:lnTo>
                  <a:close/>
                </a:path>
                <a:path w="366394" h="609600">
                  <a:moveTo>
                    <a:pt x="256713" y="77157"/>
                  </a:moveTo>
                  <a:lnTo>
                    <a:pt x="250536" y="73737"/>
                  </a:lnTo>
                  <a:lnTo>
                    <a:pt x="252636" y="69794"/>
                  </a:lnTo>
                  <a:lnTo>
                    <a:pt x="268367" y="39629"/>
                  </a:lnTo>
                  <a:lnTo>
                    <a:pt x="275639" y="25498"/>
                  </a:lnTo>
                  <a:lnTo>
                    <a:pt x="281949" y="28917"/>
                  </a:lnTo>
                  <a:lnTo>
                    <a:pt x="279715" y="32861"/>
                  </a:lnTo>
                  <a:lnTo>
                    <a:pt x="263984" y="63025"/>
                  </a:lnTo>
                  <a:lnTo>
                    <a:pt x="256713" y="77157"/>
                  </a:lnTo>
                  <a:close/>
                </a:path>
                <a:path w="366394" h="609600">
                  <a:moveTo>
                    <a:pt x="268147" y="135254"/>
                  </a:moveTo>
                  <a:lnTo>
                    <a:pt x="242330" y="94386"/>
                  </a:lnTo>
                  <a:lnTo>
                    <a:pt x="206892" y="75447"/>
                  </a:lnTo>
                  <a:lnTo>
                    <a:pt x="209131" y="67694"/>
                  </a:lnTo>
                  <a:lnTo>
                    <a:pt x="248738" y="89377"/>
                  </a:lnTo>
                  <a:lnTo>
                    <a:pt x="273929" y="128287"/>
                  </a:lnTo>
                  <a:lnTo>
                    <a:pt x="275900" y="133149"/>
                  </a:lnTo>
                  <a:lnTo>
                    <a:pt x="268147" y="135254"/>
                  </a:lnTo>
                  <a:close/>
                </a:path>
                <a:path w="366394" h="609600">
                  <a:moveTo>
                    <a:pt x="218260" y="287731"/>
                  </a:moveTo>
                  <a:lnTo>
                    <a:pt x="204278" y="287469"/>
                  </a:lnTo>
                  <a:lnTo>
                    <a:pt x="218419" y="287469"/>
                  </a:lnTo>
                  <a:lnTo>
                    <a:pt x="218260" y="287731"/>
                  </a:lnTo>
                  <a:close/>
                </a:path>
                <a:path w="366394" h="609600">
                  <a:moveTo>
                    <a:pt x="225294" y="206101"/>
                  </a:moveTo>
                  <a:lnTo>
                    <a:pt x="146299" y="206101"/>
                  </a:lnTo>
                  <a:lnTo>
                    <a:pt x="138540" y="198348"/>
                  </a:lnTo>
                  <a:lnTo>
                    <a:pt x="138540" y="179155"/>
                  </a:lnTo>
                  <a:lnTo>
                    <a:pt x="146299" y="171402"/>
                  </a:lnTo>
                  <a:lnTo>
                    <a:pt x="165487" y="171402"/>
                  </a:lnTo>
                  <a:lnTo>
                    <a:pt x="171010" y="176921"/>
                  </a:lnTo>
                  <a:lnTo>
                    <a:pt x="149323" y="176921"/>
                  </a:lnTo>
                  <a:lnTo>
                    <a:pt x="144065" y="182313"/>
                  </a:lnTo>
                  <a:lnTo>
                    <a:pt x="144065" y="195586"/>
                  </a:lnTo>
                  <a:lnTo>
                    <a:pt x="149451" y="200843"/>
                  </a:lnTo>
                  <a:lnTo>
                    <a:pt x="230555" y="200843"/>
                  </a:lnTo>
                  <a:lnTo>
                    <a:pt x="225294" y="206101"/>
                  </a:lnTo>
                  <a:close/>
                </a:path>
                <a:path w="366394" h="609600">
                  <a:moveTo>
                    <a:pt x="204001" y="200715"/>
                  </a:moveTo>
                  <a:lnTo>
                    <a:pt x="198348" y="200715"/>
                  </a:lnTo>
                  <a:lnTo>
                    <a:pt x="198348" y="179155"/>
                  </a:lnTo>
                  <a:lnTo>
                    <a:pt x="206106" y="171402"/>
                  </a:lnTo>
                  <a:lnTo>
                    <a:pt x="225294" y="171402"/>
                  </a:lnTo>
                  <a:lnTo>
                    <a:pt x="230817" y="176921"/>
                  </a:lnTo>
                  <a:lnTo>
                    <a:pt x="209392" y="176921"/>
                  </a:lnTo>
                  <a:lnTo>
                    <a:pt x="204001" y="182313"/>
                  </a:lnTo>
                  <a:lnTo>
                    <a:pt x="204001" y="200715"/>
                  </a:lnTo>
                  <a:close/>
                </a:path>
                <a:path w="366394" h="609600">
                  <a:moveTo>
                    <a:pt x="204001" y="200843"/>
                  </a:moveTo>
                  <a:lnTo>
                    <a:pt x="167987" y="200843"/>
                  </a:lnTo>
                  <a:lnTo>
                    <a:pt x="167987" y="182313"/>
                  </a:lnTo>
                  <a:lnTo>
                    <a:pt x="162596" y="176921"/>
                  </a:lnTo>
                  <a:lnTo>
                    <a:pt x="171010" y="176921"/>
                  </a:lnTo>
                  <a:lnTo>
                    <a:pt x="173245" y="179155"/>
                  </a:lnTo>
                  <a:lnTo>
                    <a:pt x="173245" y="200715"/>
                  </a:lnTo>
                  <a:lnTo>
                    <a:pt x="204001" y="200715"/>
                  </a:lnTo>
                  <a:lnTo>
                    <a:pt x="204001" y="200843"/>
                  </a:lnTo>
                  <a:close/>
                </a:path>
                <a:path w="366394" h="609600">
                  <a:moveTo>
                    <a:pt x="230555" y="200843"/>
                  </a:moveTo>
                  <a:lnTo>
                    <a:pt x="222403" y="200843"/>
                  </a:lnTo>
                  <a:lnTo>
                    <a:pt x="227923" y="195586"/>
                  </a:lnTo>
                  <a:lnTo>
                    <a:pt x="227923" y="182179"/>
                  </a:lnTo>
                  <a:lnTo>
                    <a:pt x="222537" y="176921"/>
                  </a:lnTo>
                  <a:lnTo>
                    <a:pt x="230817" y="176921"/>
                  </a:lnTo>
                  <a:lnTo>
                    <a:pt x="233053" y="179155"/>
                  </a:lnTo>
                  <a:lnTo>
                    <a:pt x="233053" y="198348"/>
                  </a:lnTo>
                  <a:lnTo>
                    <a:pt x="230555" y="200843"/>
                  </a:lnTo>
                  <a:close/>
                </a:path>
                <a:path w="366394" h="609600">
                  <a:moveTo>
                    <a:pt x="167854" y="287166"/>
                  </a:moveTo>
                  <a:lnTo>
                    <a:pt x="167854" y="206101"/>
                  </a:lnTo>
                  <a:lnTo>
                    <a:pt x="203739" y="206101"/>
                  </a:lnTo>
                  <a:lnTo>
                    <a:pt x="203739" y="206235"/>
                  </a:lnTo>
                  <a:lnTo>
                    <a:pt x="173373" y="206235"/>
                  </a:lnTo>
                  <a:lnTo>
                    <a:pt x="173373" y="287145"/>
                  </a:lnTo>
                  <a:lnTo>
                    <a:pt x="167854" y="287166"/>
                  </a:lnTo>
                  <a:close/>
                </a:path>
                <a:path w="366394" h="609600">
                  <a:moveTo>
                    <a:pt x="203739" y="287458"/>
                  </a:moveTo>
                  <a:lnTo>
                    <a:pt x="198615" y="287376"/>
                  </a:lnTo>
                  <a:lnTo>
                    <a:pt x="198615" y="206235"/>
                  </a:lnTo>
                  <a:lnTo>
                    <a:pt x="203739" y="206235"/>
                  </a:lnTo>
                  <a:lnTo>
                    <a:pt x="203739" y="287458"/>
                  </a:lnTo>
                  <a:close/>
                </a:path>
                <a:path w="366394" h="609600">
                  <a:moveTo>
                    <a:pt x="276296" y="165882"/>
                  </a:moveTo>
                  <a:lnTo>
                    <a:pt x="274458" y="157076"/>
                  </a:lnTo>
                  <a:lnTo>
                    <a:pt x="273539" y="153261"/>
                  </a:lnTo>
                  <a:lnTo>
                    <a:pt x="272614" y="149580"/>
                  </a:lnTo>
                  <a:lnTo>
                    <a:pt x="271300" y="144589"/>
                  </a:lnTo>
                  <a:lnTo>
                    <a:pt x="279058" y="142484"/>
                  </a:lnTo>
                  <a:lnTo>
                    <a:pt x="280373" y="147346"/>
                  </a:lnTo>
                  <a:lnTo>
                    <a:pt x="281292" y="151161"/>
                  </a:lnTo>
                  <a:lnTo>
                    <a:pt x="282344" y="154971"/>
                  </a:lnTo>
                  <a:lnTo>
                    <a:pt x="283921" y="163777"/>
                  </a:lnTo>
                  <a:lnTo>
                    <a:pt x="276296" y="165882"/>
                  </a:lnTo>
                  <a:close/>
                </a:path>
                <a:path w="366394" h="609600">
                  <a:moveTo>
                    <a:pt x="155952" y="287787"/>
                  </a:moveTo>
                  <a:lnTo>
                    <a:pt x="155767" y="287597"/>
                  </a:lnTo>
                  <a:lnTo>
                    <a:pt x="156440" y="287597"/>
                  </a:lnTo>
                  <a:lnTo>
                    <a:pt x="156085" y="287684"/>
                  </a:lnTo>
                  <a:lnTo>
                    <a:pt x="155952" y="287787"/>
                  </a:lnTo>
                  <a:close/>
                </a:path>
                <a:path w="366394" h="609600">
                  <a:moveTo>
                    <a:pt x="90744" y="562526"/>
                  </a:moveTo>
                  <a:lnTo>
                    <a:pt x="83400" y="561840"/>
                  </a:lnTo>
                  <a:lnTo>
                    <a:pt x="78512" y="560910"/>
                  </a:lnTo>
                  <a:lnTo>
                    <a:pt x="63853" y="557886"/>
                  </a:lnTo>
                  <a:lnTo>
                    <a:pt x="63853" y="524152"/>
                  </a:lnTo>
                  <a:lnTo>
                    <a:pt x="62112" y="521128"/>
                  </a:lnTo>
                  <a:lnTo>
                    <a:pt x="58734" y="514843"/>
                  </a:lnTo>
                  <a:lnTo>
                    <a:pt x="56993" y="511819"/>
                  </a:lnTo>
                  <a:lnTo>
                    <a:pt x="56295" y="504373"/>
                  </a:lnTo>
                  <a:lnTo>
                    <a:pt x="56875" y="501698"/>
                  </a:lnTo>
                  <a:lnTo>
                    <a:pt x="57692" y="499953"/>
                  </a:lnTo>
                  <a:lnTo>
                    <a:pt x="55597" y="498212"/>
                  </a:lnTo>
                  <a:lnTo>
                    <a:pt x="52454" y="495537"/>
                  </a:lnTo>
                  <a:lnTo>
                    <a:pt x="50709" y="493206"/>
                  </a:lnTo>
                  <a:lnTo>
                    <a:pt x="48619" y="490649"/>
                  </a:lnTo>
                  <a:lnTo>
                    <a:pt x="48732" y="485761"/>
                  </a:lnTo>
                  <a:lnTo>
                    <a:pt x="49199" y="470639"/>
                  </a:lnTo>
                  <a:lnTo>
                    <a:pt x="48850" y="469012"/>
                  </a:lnTo>
                  <a:lnTo>
                    <a:pt x="48270" y="468195"/>
                  </a:lnTo>
                  <a:lnTo>
                    <a:pt x="37451" y="464591"/>
                  </a:lnTo>
                  <a:lnTo>
                    <a:pt x="30935" y="462496"/>
                  </a:lnTo>
                  <a:lnTo>
                    <a:pt x="28958" y="457146"/>
                  </a:lnTo>
                  <a:lnTo>
                    <a:pt x="42907" y="424633"/>
                  </a:lnTo>
                  <a:lnTo>
                    <a:pt x="45127" y="420968"/>
                  </a:lnTo>
                  <a:lnTo>
                    <a:pt x="50066" y="411325"/>
                  </a:lnTo>
                  <a:lnTo>
                    <a:pt x="52018" y="404014"/>
                  </a:lnTo>
                  <a:lnTo>
                    <a:pt x="51832" y="397707"/>
                  </a:lnTo>
                  <a:lnTo>
                    <a:pt x="50128" y="390027"/>
                  </a:lnTo>
                  <a:lnTo>
                    <a:pt x="47453" y="379326"/>
                  </a:lnTo>
                  <a:lnTo>
                    <a:pt x="46755" y="367460"/>
                  </a:lnTo>
                  <a:lnTo>
                    <a:pt x="46637" y="363969"/>
                  </a:lnTo>
                  <a:lnTo>
                    <a:pt x="342804" y="363969"/>
                  </a:lnTo>
                  <a:lnTo>
                    <a:pt x="336668" y="411142"/>
                  </a:lnTo>
                  <a:lnTo>
                    <a:pt x="311278" y="453772"/>
                  </a:lnTo>
                  <a:lnTo>
                    <a:pt x="305664" y="462210"/>
                  </a:lnTo>
                  <a:lnTo>
                    <a:pt x="300650" y="469971"/>
                  </a:lnTo>
                  <a:lnTo>
                    <a:pt x="296705" y="476642"/>
                  </a:lnTo>
                  <a:lnTo>
                    <a:pt x="294298" y="481807"/>
                  </a:lnTo>
                  <a:lnTo>
                    <a:pt x="291897" y="494693"/>
                  </a:lnTo>
                  <a:lnTo>
                    <a:pt x="291490" y="508997"/>
                  </a:lnTo>
                  <a:lnTo>
                    <a:pt x="292022" y="520640"/>
                  </a:lnTo>
                  <a:lnTo>
                    <a:pt x="292317" y="524152"/>
                  </a:lnTo>
                  <a:lnTo>
                    <a:pt x="292434" y="526011"/>
                  </a:lnTo>
                  <a:lnTo>
                    <a:pt x="288151" y="546254"/>
                  </a:lnTo>
                  <a:lnTo>
                    <a:pt x="279841" y="559396"/>
                  </a:lnTo>
                  <a:lnTo>
                    <a:pt x="132605" y="559396"/>
                  </a:lnTo>
                  <a:lnTo>
                    <a:pt x="125042" y="560094"/>
                  </a:lnTo>
                  <a:lnTo>
                    <a:pt x="118993" y="560792"/>
                  </a:lnTo>
                  <a:lnTo>
                    <a:pt x="109489" y="561676"/>
                  </a:lnTo>
                  <a:lnTo>
                    <a:pt x="99757" y="562363"/>
                  </a:lnTo>
                  <a:lnTo>
                    <a:pt x="90744" y="562526"/>
                  </a:lnTo>
                  <a:close/>
                </a:path>
                <a:path w="366394" h="609600">
                  <a:moveTo>
                    <a:pt x="175879" y="609067"/>
                  </a:moveTo>
                  <a:lnTo>
                    <a:pt x="173435" y="609067"/>
                  </a:lnTo>
                  <a:lnTo>
                    <a:pt x="172619" y="606972"/>
                  </a:lnTo>
                  <a:lnTo>
                    <a:pt x="161533" y="584298"/>
                  </a:lnTo>
                  <a:lnTo>
                    <a:pt x="150577" y="570229"/>
                  </a:lnTo>
                  <a:lnTo>
                    <a:pt x="141015" y="562725"/>
                  </a:lnTo>
                  <a:lnTo>
                    <a:pt x="134114" y="559745"/>
                  </a:lnTo>
                  <a:lnTo>
                    <a:pt x="132605" y="559396"/>
                  </a:lnTo>
                  <a:lnTo>
                    <a:pt x="279841" y="559396"/>
                  </a:lnTo>
                  <a:lnTo>
                    <a:pt x="232878" y="593597"/>
                  </a:lnTo>
                  <a:lnTo>
                    <a:pt x="194214" y="605695"/>
                  </a:lnTo>
                  <a:lnTo>
                    <a:pt x="181300" y="608254"/>
                  </a:lnTo>
                  <a:lnTo>
                    <a:pt x="175879" y="609067"/>
                  </a:lnTo>
                  <a:close/>
                </a:path>
                <a:path w="366394" h="609600">
                  <a:moveTo>
                    <a:pt x="183365" y="54416"/>
                  </a:moveTo>
                  <a:lnTo>
                    <a:pt x="176398" y="54416"/>
                  </a:lnTo>
                  <a:lnTo>
                    <a:pt x="176398" y="0"/>
                  </a:lnTo>
                  <a:lnTo>
                    <a:pt x="183499" y="0"/>
                  </a:lnTo>
                  <a:lnTo>
                    <a:pt x="183499" y="49815"/>
                  </a:lnTo>
                  <a:lnTo>
                    <a:pt x="183365" y="54416"/>
                  </a:lnTo>
                  <a:close/>
                </a:path>
                <a:path w="366394" h="609600">
                  <a:moveTo>
                    <a:pt x="54287" y="166277"/>
                  </a:moveTo>
                  <a:lnTo>
                    <a:pt x="49815" y="165882"/>
                  </a:lnTo>
                  <a:lnTo>
                    <a:pt x="4600" y="162724"/>
                  </a:lnTo>
                  <a:lnTo>
                    <a:pt x="0" y="162334"/>
                  </a:lnTo>
                  <a:lnTo>
                    <a:pt x="395" y="155366"/>
                  </a:lnTo>
                  <a:lnTo>
                    <a:pt x="4995" y="155628"/>
                  </a:lnTo>
                  <a:lnTo>
                    <a:pt x="50210" y="158781"/>
                  </a:lnTo>
                  <a:lnTo>
                    <a:pt x="54683" y="159176"/>
                  </a:lnTo>
                  <a:lnTo>
                    <a:pt x="54287" y="166277"/>
                  </a:lnTo>
                  <a:close/>
                </a:path>
                <a:path w="366394" h="609600">
                  <a:moveTo>
                    <a:pt x="107523" y="73080"/>
                  </a:moveTo>
                  <a:lnTo>
                    <a:pt x="105551" y="69136"/>
                  </a:lnTo>
                  <a:lnTo>
                    <a:pt x="95051" y="49075"/>
                  </a:lnTo>
                  <a:lnTo>
                    <a:pt x="89820" y="39026"/>
                  </a:lnTo>
                  <a:lnTo>
                    <a:pt x="82548" y="24841"/>
                  </a:lnTo>
                  <a:lnTo>
                    <a:pt x="88725" y="21554"/>
                  </a:lnTo>
                  <a:lnTo>
                    <a:pt x="96072" y="35740"/>
                  </a:lnTo>
                  <a:lnTo>
                    <a:pt x="106558" y="55814"/>
                  </a:lnTo>
                  <a:lnTo>
                    <a:pt x="111728" y="65850"/>
                  </a:lnTo>
                  <a:lnTo>
                    <a:pt x="113833" y="69794"/>
                  </a:lnTo>
                  <a:lnTo>
                    <a:pt x="107523" y="73080"/>
                  </a:lnTo>
                  <a:close/>
                </a:path>
                <a:path w="366394" h="609600">
                  <a:moveTo>
                    <a:pt x="74661" y="110804"/>
                  </a:moveTo>
                  <a:lnTo>
                    <a:pt x="70718" y="108442"/>
                  </a:lnTo>
                  <a:lnTo>
                    <a:pt x="27469" y="83857"/>
                  </a:lnTo>
                  <a:lnTo>
                    <a:pt x="31023" y="77680"/>
                  </a:lnTo>
                  <a:lnTo>
                    <a:pt x="34966" y="80047"/>
                  </a:lnTo>
                  <a:lnTo>
                    <a:pt x="74266" y="102393"/>
                  </a:lnTo>
                  <a:lnTo>
                    <a:pt x="78076" y="104498"/>
                  </a:lnTo>
                  <a:lnTo>
                    <a:pt x="74661" y="110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4814" y="6942904"/>
              <a:ext cx="761999" cy="6476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90309" y="6968012"/>
              <a:ext cx="609503" cy="6095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3617" y="8310187"/>
              <a:ext cx="438149" cy="40957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894489" y="1435029"/>
            <a:ext cx="80391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-95" dirty="0">
                <a:latin typeface="Calibri" panose="020F0502020204030204"/>
                <a:cs typeface="Calibri" panose="020F0502020204030204"/>
              </a:rPr>
              <a:t>,</a:t>
            </a:r>
            <a:r>
              <a:rPr sz="125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40" dirty="0">
                <a:latin typeface="Calibri" panose="020F0502020204030204"/>
                <a:cs typeface="Calibri" panose="020F0502020204030204"/>
              </a:rPr>
              <a:t>L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40" dirty="0">
                <a:latin typeface="Calibri" panose="020F0502020204030204"/>
                <a:cs typeface="Calibri" panose="020F0502020204030204"/>
              </a:rPr>
              <a:t>L</a:t>
            </a:r>
            <a:r>
              <a:rPr sz="12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spc="30" dirty="0">
                <a:latin typeface="Calibri" panose="020F0502020204030204"/>
                <a:cs typeface="Calibri" panose="020F0502020204030204"/>
              </a:rPr>
              <a:t>I</a:t>
            </a:r>
            <a:endParaRPr sz="12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04120" y="1901556"/>
            <a:ext cx="161480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spc="-16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250" spc="-7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50" spc="-6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12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250" spc="-1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50" spc="-4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laj</a:t>
            </a:r>
            <a:r>
              <a:rPr sz="1250" spc="-7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50" spc="-6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7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50" spc="-9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250" spc="-7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50" spc="-18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?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9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50" spc="-7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50" spc="-6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50" spc="1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9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50" spc="1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5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50" spc="1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50" spc="-45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50" spc="10" dirty="0">
                <a:solidFill>
                  <a:srgbClr val="CCCCCC"/>
                </a:solidFill>
                <a:latin typeface="Calibri" panose="020F0502020204030204"/>
                <a:cs typeface="Calibri" panose="020F0502020204030204"/>
              </a:rPr>
              <a:t>i</a:t>
            </a:r>
            <a:endParaRPr sz="12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39391" y="2731790"/>
            <a:ext cx="1612900" cy="2071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b="1" spc="-130" dirty="0">
                <a:latin typeface="Calibri" panose="020F0502020204030204"/>
                <a:cs typeface="Calibri" panose="020F0502020204030204"/>
              </a:rPr>
              <a:t>M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1250" b="1" cap="small" spc="150" dirty="0">
                <a:latin typeface="Calibri" panose="020F0502020204030204"/>
                <a:cs typeface="Calibri" panose="020F0502020204030204"/>
              </a:rPr>
              <a:t>T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b="1" dirty="0">
                <a:latin typeface="Calibri" panose="020F0502020204030204"/>
                <a:cs typeface="Calibri" panose="020F0502020204030204"/>
              </a:rPr>
              <a:t>  </a:t>
            </a:r>
            <a:r>
              <a:rPr sz="125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60" dirty="0">
                <a:latin typeface="Calibri" panose="020F0502020204030204"/>
                <a:cs typeface="Calibri" panose="020F0502020204030204"/>
              </a:rPr>
              <a:t>L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80" dirty="0">
                <a:latin typeface="Calibri" panose="020F0502020204030204"/>
                <a:cs typeface="Calibri" panose="020F0502020204030204"/>
              </a:rPr>
              <a:t>J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15" dirty="0">
                <a:latin typeface="Calibri" panose="020F0502020204030204"/>
                <a:cs typeface="Calibri" panose="020F0502020204030204"/>
              </a:rPr>
              <a:t>R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20" dirty="0">
                <a:latin typeface="Calibri" panose="020F0502020204030204"/>
                <a:cs typeface="Calibri" panose="020F0502020204030204"/>
              </a:rPr>
              <a:t>N</a:t>
            </a:r>
            <a:endParaRPr sz="12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7720" y="3903016"/>
            <a:ext cx="6203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80" dirty="0">
                <a:latin typeface="Calibri" panose="020F0502020204030204"/>
                <a:cs typeface="Calibri" panose="020F0502020204030204"/>
              </a:rPr>
              <a:t>Matematika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83423" y="3903016"/>
            <a:ext cx="4806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gg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95746" y="3903016"/>
            <a:ext cx="297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5" dirty="0">
                <a:latin typeface="Calibri" panose="020F0502020204030204"/>
                <a:cs typeface="Calibri" panose="020F0502020204030204"/>
              </a:rPr>
              <a:t>PP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46521" y="5026756"/>
            <a:ext cx="6299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.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75" dirty="0">
                <a:latin typeface="Calibri" panose="020F0502020204030204"/>
                <a:cs typeface="Calibri" panose="020F0502020204030204"/>
              </a:rPr>
              <a:t>a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08769" y="5026756"/>
            <a:ext cx="4298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75" dirty="0">
                <a:latin typeface="Calibri" panose="020F0502020204030204"/>
                <a:cs typeface="Calibri" panose="020F0502020204030204"/>
              </a:rPr>
              <a:t>a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33547" y="5550596"/>
            <a:ext cx="86233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b="1" spc="-80" dirty="0">
                <a:latin typeface="Calibri" panose="020F0502020204030204"/>
                <a:cs typeface="Calibri" panose="020F0502020204030204"/>
              </a:rPr>
              <a:t>J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100" dirty="0">
                <a:latin typeface="Calibri" panose="020F0502020204030204"/>
                <a:cs typeface="Calibri" panose="020F0502020204030204"/>
              </a:rPr>
              <a:t>O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cap="small" spc="155" dirty="0">
                <a:latin typeface="Calibri" panose="020F0502020204030204"/>
                <a:cs typeface="Calibri" panose="020F0502020204030204"/>
              </a:rPr>
              <a:t>y</a:t>
            </a:r>
            <a:r>
              <a:rPr sz="1250" b="1" dirty="0">
                <a:latin typeface="Calibri" panose="020F0502020204030204"/>
                <a:cs typeface="Calibri" panose="020F0502020204030204"/>
              </a:rPr>
              <a:t>  </a:t>
            </a:r>
            <a:r>
              <a:rPr sz="125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15" dirty="0">
                <a:latin typeface="Calibri" panose="020F0502020204030204"/>
                <a:cs typeface="Calibri" panose="020F0502020204030204"/>
              </a:rPr>
              <a:t>R</a:t>
            </a:r>
            <a:r>
              <a:rPr sz="12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250" b="1" spc="-100" dirty="0">
                <a:latin typeface="Calibri" panose="020F0502020204030204"/>
                <a:cs typeface="Calibri" panose="020F0502020204030204"/>
              </a:rPr>
              <a:t>O</a:t>
            </a:r>
            <a:endParaRPr sz="12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58034" y="6491156"/>
            <a:ext cx="5137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k 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7771" y="6491156"/>
            <a:ext cx="6362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y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g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59517" y="7623027"/>
            <a:ext cx="82676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6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82793" y="7623027"/>
            <a:ext cx="405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h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g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46749" y="6491156"/>
            <a:ext cx="7181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12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B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j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1476" y="7623027"/>
            <a:ext cx="7454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7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9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l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84917" y="8693691"/>
            <a:ext cx="48133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dirty="0">
                <a:latin typeface="SimSun" panose="02010600030101010101" pitchFamily="2" charset="-122"/>
                <a:cs typeface="SimSun" panose="02010600030101010101" pitchFamily="2" charset="-122"/>
              </a:rPr>
              <a:t>B</a:t>
            </a:r>
            <a:r>
              <a:rPr sz="1250" spc="-170" dirty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1250" spc="-275" dirty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1250" spc="-125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250" spc="-30" dirty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1250" spc="-85" dirty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1250" spc="-125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endParaRPr sz="12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81304" y="8693691"/>
            <a:ext cx="32575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spc="65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250" spc="-130" dirty="0">
                <a:latin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sz="1250" spc="-50" dirty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1250" spc="-30" dirty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endParaRPr sz="12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48501" y="8693691"/>
            <a:ext cx="47434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spc="-125" dirty="0">
                <a:latin typeface="SimSun" panose="02010600030101010101" pitchFamily="2" charset="-122"/>
                <a:cs typeface="SimSun" panose="02010600030101010101" pitchFamily="2" charset="-122"/>
              </a:rPr>
              <a:t>Riwayat</a:t>
            </a:r>
            <a:endParaRPr sz="12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96910" y="1459146"/>
            <a:ext cx="93980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2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</a:t>
            </a:r>
            <a:r>
              <a:rPr sz="1250" spc="-11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5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endParaRPr sz="12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0" y="1"/>
            <a:ext cx="3790315" cy="2547620"/>
            <a:chOff x="0" y="1"/>
            <a:chExt cx="3790315" cy="2547620"/>
          </a:xfrm>
        </p:grpSpPr>
        <p:sp>
          <p:nvSpPr>
            <p:cNvPr id="77" name="object 77"/>
            <p:cNvSpPr/>
            <p:nvPr/>
          </p:nvSpPr>
          <p:spPr>
            <a:xfrm>
              <a:off x="3189982" y="2528975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600015" y="0"/>
                  </a:moveTo>
                  <a:lnTo>
                    <a:pt x="0" y="0"/>
                  </a:lnTo>
                </a:path>
              </a:pathLst>
            </a:custGeom>
            <a:ln w="361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11"/>
              <a:ext cx="2112645" cy="1435100"/>
            </a:xfrm>
            <a:custGeom>
              <a:avLst/>
              <a:gdLst/>
              <a:ahLst/>
              <a:cxnLst/>
              <a:rect l="l" t="t" r="r" b="b"/>
              <a:pathLst>
                <a:path w="2112645" h="1435100">
                  <a:moveTo>
                    <a:pt x="2112340" y="0"/>
                  </a:moveTo>
                  <a:lnTo>
                    <a:pt x="2112340" y="0"/>
                  </a:lnTo>
                  <a:lnTo>
                    <a:pt x="0" y="0"/>
                  </a:lnTo>
                  <a:lnTo>
                    <a:pt x="0" y="206121"/>
                  </a:lnTo>
                  <a:lnTo>
                    <a:pt x="0" y="1434846"/>
                  </a:lnTo>
                  <a:lnTo>
                    <a:pt x="211234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958687" y="2942988"/>
            <a:ext cx="7230109" cy="2921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215" algn="just">
              <a:lnSpc>
                <a:spcPct val="100000"/>
              </a:lnSpc>
              <a:spcBef>
                <a:spcPts val="105"/>
              </a:spcBef>
            </a:pPr>
            <a:r>
              <a:rPr sz="5650" b="1" spc="-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M</a:t>
            </a:r>
            <a:r>
              <a:rPr sz="5650" b="1" spc="57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spc="-4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52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5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S</a:t>
            </a:r>
            <a:r>
              <a:rPr sz="5650" b="1" spc="23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C</a:t>
            </a:r>
            <a:r>
              <a:rPr sz="5650" b="1" spc="4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R</a:t>
            </a:r>
            <a:r>
              <a:rPr sz="5650" b="1" spc="57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EE</a:t>
            </a:r>
            <a:r>
              <a:rPr sz="5650" b="1" spc="-11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52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sz="5650">
              <a:latin typeface="Cambria" panose="02040503050406030204" charset="0"/>
              <a:cs typeface="Cambria" panose="02040503050406030204" charset="0"/>
            </a:endParaRPr>
          </a:p>
          <a:p>
            <a:pPr marL="12700" marR="5080" algn="just">
              <a:lnSpc>
                <a:spcPct val="118000"/>
              </a:lnSpc>
              <a:spcBef>
                <a:spcPts val="1460"/>
              </a:spcBef>
            </a:pP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Pengguna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dapat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memilih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berbagai</a:t>
            </a:r>
            <a:r>
              <a:rPr sz="255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opsi</a:t>
            </a:r>
            <a:r>
              <a:rPr sz="255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untuk </a:t>
            </a:r>
            <a:r>
              <a:rPr sz="2550" spc="-60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belajar.</a:t>
            </a:r>
            <a:r>
              <a:rPr sz="255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Mulai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dari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memilih</a:t>
            </a:r>
            <a:r>
              <a:rPr sz="2550" spc="6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Mata 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pelajaran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yang</a:t>
            </a:r>
            <a:r>
              <a:rPr sz="255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ingin</a:t>
            </a:r>
            <a:r>
              <a:rPr sz="255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dipelajari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atau</a:t>
            </a:r>
            <a:r>
              <a:rPr sz="2550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opsi</a:t>
            </a:r>
            <a:r>
              <a:rPr sz="255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menu-menu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lainnya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pada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JoyHero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345700" y="9647313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7345045" cy="10287000"/>
          </a:xfrm>
          <a:custGeom>
            <a:avLst/>
            <a:gdLst/>
            <a:ahLst/>
            <a:cxnLst/>
            <a:rect l="l" t="t" r="r" b="b"/>
            <a:pathLst>
              <a:path w="7345045" h="10287000">
                <a:moveTo>
                  <a:pt x="7344580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7344580" y="0"/>
                </a:lnTo>
                <a:lnTo>
                  <a:pt x="7344580" y="10286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126673" y="132295"/>
            <a:ext cx="1931035" cy="1085850"/>
            <a:chOff x="16126673" y="132295"/>
            <a:chExt cx="1931035" cy="1085850"/>
          </a:xfrm>
        </p:grpSpPr>
        <p:sp>
          <p:nvSpPr>
            <p:cNvPr id="4" name="object 4"/>
            <p:cNvSpPr/>
            <p:nvPr/>
          </p:nvSpPr>
          <p:spPr>
            <a:xfrm>
              <a:off x="17113225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41"/>
                  </a:moveTo>
                  <a:lnTo>
                    <a:pt x="617550" y="51104"/>
                  </a:lnTo>
                  <a:lnTo>
                    <a:pt x="606564" y="26555"/>
                  </a:lnTo>
                  <a:lnTo>
                    <a:pt x="587603" y="8953"/>
                  </a:lnTo>
                  <a:lnTo>
                    <a:pt x="563372" y="0"/>
                  </a:lnTo>
                  <a:lnTo>
                    <a:pt x="536625" y="1358"/>
                  </a:lnTo>
                  <a:lnTo>
                    <a:pt x="473163" y="20129"/>
                  </a:lnTo>
                  <a:lnTo>
                    <a:pt x="435292" y="33248"/>
                  </a:lnTo>
                  <a:lnTo>
                    <a:pt x="393928" y="49187"/>
                  </a:lnTo>
                  <a:lnTo>
                    <a:pt x="349516" y="68199"/>
                  </a:lnTo>
                  <a:lnTo>
                    <a:pt x="302501" y="90500"/>
                  </a:lnTo>
                  <a:lnTo>
                    <a:pt x="253314" y="116344"/>
                  </a:lnTo>
                  <a:lnTo>
                    <a:pt x="202412" y="145973"/>
                  </a:lnTo>
                  <a:lnTo>
                    <a:pt x="150241" y="179628"/>
                  </a:lnTo>
                  <a:lnTo>
                    <a:pt x="97231" y="217563"/>
                  </a:lnTo>
                  <a:lnTo>
                    <a:pt x="43840" y="259994"/>
                  </a:lnTo>
                  <a:lnTo>
                    <a:pt x="37223" y="264718"/>
                  </a:lnTo>
                  <a:lnTo>
                    <a:pt x="22517" y="276275"/>
                  </a:lnTo>
                  <a:lnTo>
                    <a:pt x="7531" y="290728"/>
                  </a:lnTo>
                  <a:lnTo>
                    <a:pt x="0" y="304139"/>
                  </a:lnTo>
                  <a:lnTo>
                    <a:pt x="279" y="305943"/>
                  </a:lnTo>
                  <a:lnTo>
                    <a:pt x="1562" y="312369"/>
                  </a:lnTo>
                  <a:lnTo>
                    <a:pt x="4546" y="324993"/>
                  </a:lnTo>
                  <a:lnTo>
                    <a:pt x="9956" y="345338"/>
                  </a:lnTo>
                  <a:lnTo>
                    <a:pt x="56934" y="323024"/>
                  </a:lnTo>
                  <a:lnTo>
                    <a:pt x="181991" y="267817"/>
                  </a:lnTo>
                  <a:lnTo>
                    <a:pt x="361315" y="197332"/>
                  </a:lnTo>
                  <a:lnTo>
                    <a:pt x="571068" y="129171"/>
                  </a:lnTo>
                  <a:lnTo>
                    <a:pt x="593585" y="117805"/>
                  </a:lnTo>
                  <a:lnTo>
                    <a:pt x="609765" y="99441"/>
                  </a:lnTo>
                  <a:lnTo>
                    <a:pt x="618210" y="76441"/>
                  </a:lnTo>
                  <a:close/>
                </a:path>
                <a:path w="944880" h="472440">
                  <a:moveTo>
                    <a:pt x="944372" y="268871"/>
                  </a:moveTo>
                  <a:lnTo>
                    <a:pt x="937348" y="231013"/>
                  </a:lnTo>
                  <a:lnTo>
                    <a:pt x="916863" y="200113"/>
                  </a:lnTo>
                  <a:lnTo>
                    <a:pt x="886167" y="179451"/>
                  </a:lnTo>
                  <a:lnTo>
                    <a:pt x="848512" y="172300"/>
                  </a:lnTo>
                  <a:lnTo>
                    <a:pt x="819150" y="173101"/>
                  </a:lnTo>
                  <a:lnTo>
                    <a:pt x="750582" y="177139"/>
                  </a:lnTo>
                  <a:lnTo>
                    <a:pt x="711746" y="180695"/>
                  </a:lnTo>
                  <a:lnTo>
                    <a:pt x="670090" y="185496"/>
                  </a:lnTo>
                  <a:lnTo>
                    <a:pt x="625805" y="191681"/>
                  </a:lnTo>
                  <a:lnTo>
                    <a:pt x="579056" y="199415"/>
                  </a:lnTo>
                  <a:lnTo>
                    <a:pt x="530034" y="208864"/>
                  </a:lnTo>
                  <a:lnTo>
                    <a:pt x="478891" y="220179"/>
                  </a:lnTo>
                  <a:lnTo>
                    <a:pt x="425805" y="233527"/>
                  </a:lnTo>
                  <a:lnTo>
                    <a:pt x="370979" y="249047"/>
                  </a:lnTo>
                  <a:lnTo>
                    <a:pt x="314553" y="266915"/>
                  </a:lnTo>
                  <a:lnTo>
                    <a:pt x="256717" y="287286"/>
                  </a:lnTo>
                  <a:lnTo>
                    <a:pt x="197650" y="310311"/>
                  </a:lnTo>
                  <a:lnTo>
                    <a:pt x="137528" y="336143"/>
                  </a:lnTo>
                  <a:lnTo>
                    <a:pt x="76504" y="364959"/>
                  </a:lnTo>
                  <a:lnTo>
                    <a:pt x="65709" y="369290"/>
                  </a:lnTo>
                  <a:lnTo>
                    <a:pt x="15684" y="395389"/>
                  </a:lnTo>
                  <a:lnTo>
                    <a:pt x="50" y="442036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56"/>
                  </a:lnTo>
                  <a:lnTo>
                    <a:pt x="538988" y="385406"/>
                  </a:lnTo>
                  <a:lnTo>
                    <a:pt x="853541" y="361696"/>
                  </a:lnTo>
                  <a:lnTo>
                    <a:pt x="888682" y="353504"/>
                  </a:lnTo>
                  <a:lnTo>
                    <a:pt x="917333" y="333463"/>
                  </a:lnTo>
                  <a:lnTo>
                    <a:pt x="936790" y="304330"/>
                  </a:lnTo>
                  <a:lnTo>
                    <a:pt x="944372" y="268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26663" y="745921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36"/>
                  </a:moveTo>
                  <a:lnTo>
                    <a:pt x="928700" y="395389"/>
                  </a:lnTo>
                  <a:lnTo>
                    <a:pt x="878674" y="369290"/>
                  </a:lnTo>
                  <a:lnTo>
                    <a:pt x="867867" y="364959"/>
                  </a:lnTo>
                  <a:lnTo>
                    <a:pt x="806856" y="336143"/>
                  </a:lnTo>
                  <a:lnTo>
                    <a:pt x="746721" y="310311"/>
                  </a:lnTo>
                  <a:lnTo>
                    <a:pt x="687654" y="287286"/>
                  </a:lnTo>
                  <a:lnTo>
                    <a:pt x="629818" y="266915"/>
                  </a:lnTo>
                  <a:lnTo>
                    <a:pt x="573392" y="249047"/>
                  </a:lnTo>
                  <a:lnTo>
                    <a:pt x="518566" y="233527"/>
                  </a:lnTo>
                  <a:lnTo>
                    <a:pt x="465480" y="220179"/>
                  </a:lnTo>
                  <a:lnTo>
                    <a:pt x="414337" y="208864"/>
                  </a:lnTo>
                  <a:lnTo>
                    <a:pt x="365315" y="199415"/>
                  </a:lnTo>
                  <a:lnTo>
                    <a:pt x="318566" y="191681"/>
                  </a:lnTo>
                  <a:lnTo>
                    <a:pt x="274281" y="185496"/>
                  </a:lnTo>
                  <a:lnTo>
                    <a:pt x="232625" y="180695"/>
                  </a:lnTo>
                  <a:lnTo>
                    <a:pt x="193776" y="177139"/>
                  </a:lnTo>
                  <a:lnTo>
                    <a:pt x="125222" y="173101"/>
                  </a:lnTo>
                  <a:lnTo>
                    <a:pt x="95859" y="172300"/>
                  </a:lnTo>
                  <a:lnTo>
                    <a:pt x="58204" y="179451"/>
                  </a:lnTo>
                  <a:lnTo>
                    <a:pt x="27508" y="200113"/>
                  </a:lnTo>
                  <a:lnTo>
                    <a:pt x="7035" y="231013"/>
                  </a:lnTo>
                  <a:lnTo>
                    <a:pt x="0" y="268871"/>
                  </a:lnTo>
                  <a:lnTo>
                    <a:pt x="7581" y="304330"/>
                  </a:lnTo>
                  <a:lnTo>
                    <a:pt x="27038" y="333463"/>
                  </a:lnTo>
                  <a:lnTo>
                    <a:pt x="55689" y="353504"/>
                  </a:lnTo>
                  <a:lnTo>
                    <a:pt x="90817" y="361696"/>
                  </a:lnTo>
                  <a:lnTo>
                    <a:pt x="405384" y="385406"/>
                  </a:lnTo>
                  <a:lnTo>
                    <a:pt x="678395" y="422656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36"/>
                  </a:lnTo>
                  <a:close/>
                </a:path>
                <a:path w="944880" h="472440">
                  <a:moveTo>
                    <a:pt x="944372" y="304139"/>
                  </a:moveTo>
                  <a:lnTo>
                    <a:pt x="936853" y="290728"/>
                  </a:lnTo>
                  <a:lnTo>
                    <a:pt x="921854" y="276275"/>
                  </a:lnTo>
                  <a:lnTo>
                    <a:pt x="907148" y="264718"/>
                  </a:lnTo>
                  <a:lnTo>
                    <a:pt x="900518" y="259994"/>
                  </a:lnTo>
                  <a:lnTo>
                    <a:pt x="847140" y="217563"/>
                  </a:lnTo>
                  <a:lnTo>
                    <a:pt x="794131" y="179628"/>
                  </a:lnTo>
                  <a:lnTo>
                    <a:pt x="741959" y="145973"/>
                  </a:lnTo>
                  <a:lnTo>
                    <a:pt x="691057" y="116344"/>
                  </a:lnTo>
                  <a:lnTo>
                    <a:pt x="641870" y="90500"/>
                  </a:lnTo>
                  <a:lnTo>
                    <a:pt x="594855" y="68199"/>
                  </a:lnTo>
                  <a:lnTo>
                    <a:pt x="550443" y="49187"/>
                  </a:lnTo>
                  <a:lnTo>
                    <a:pt x="509079" y="33248"/>
                  </a:lnTo>
                  <a:lnTo>
                    <a:pt x="471208" y="20129"/>
                  </a:lnTo>
                  <a:lnTo>
                    <a:pt x="407758" y="1358"/>
                  </a:lnTo>
                  <a:lnTo>
                    <a:pt x="381000" y="0"/>
                  </a:lnTo>
                  <a:lnTo>
                    <a:pt x="356781" y="8953"/>
                  </a:lnTo>
                  <a:lnTo>
                    <a:pt x="337807" y="26555"/>
                  </a:lnTo>
                  <a:lnTo>
                    <a:pt x="326834" y="51104"/>
                  </a:lnTo>
                  <a:lnTo>
                    <a:pt x="326174" y="76441"/>
                  </a:lnTo>
                  <a:lnTo>
                    <a:pt x="334606" y="99441"/>
                  </a:lnTo>
                  <a:lnTo>
                    <a:pt x="350786" y="117805"/>
                  </a:lnTo>
                  <a:lnTo>
                    <a:pt x="373303" y="129171"/>
                  </a:lnTo>
                  <a:lnTo>
                    <a:pt x="583057" y="197332"/>
                  </a:lnTo>
                  <a:lnTo>
                    <a:pt x="762381" y="267817"/>
                  </a:lnTo>
                  <a:lnTo>
                    <a:pt x="887450" y="323024"/>
                  </a:lnTo>
                  <a:lnTo>
                    <a:pt x="934427" y="345338"/>
                  </a:lnTo>
                  <a:lnTo>
                    <a:pt x="939825" y="324993"/>
                  </a:lnTo>
                  <a:lnTo>
                    <a:pt x="942809" y="312369"/>
                  </a:lnTo>
                  <a:lnTo>
                    <a:pt x="944092" y="305943"/>
                  </a:lnTo>
                  <a:lnTo>
                    <a:pt x="944372" y="304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3210" y="132295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3054" y="424136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76304" y="1380246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9631" y="509865"/>
            <a:ext cx="4415155" cy="8742045"/>
            <a:chOff x="1299631" y="509865"/>
            <a:chExt cx="4415155" cy="8742045"/>
          </a:xfrm>
        </p:grpSpPr>
        <p:sp>
          <p:nvSpPr>
            <p:cNvPr id="10" name="object 10"/>
            <p:cNvSpPr/>
            <p:nvPr/>
          </p:nvSpPr>
          <p:spPr>
            <a:xfrm>
              <a:off x="1389511" y="552708"/>
              <a:ext cx="4235450" cy="8656320"/>
            </a:xfrm>
            <a:custGeom>
              <a:avLst/>
              <a:gdLst/>
              <a:ahLst/>
              <a:cxnLst/>
              <a:rect l="l" t="t" r="r" b="b"/>
              <a:pathLst>
                <a:path w="4235450" h="8656320">
                  <a:moveTo>
                    <a:pt x="3638040" y="8656320"/>
                  </a:moveTo>
                  <a:lnTo>
                    <a:pt x="597066" y="8656320"/>
                  </a:lnTo>
                  <a:lnTo>
                    <a:pt x="548123" y="8654338"/>
                  </a:lnTo>
                  <a:lnTo>
                    <a:pt x="500264" y="8648493"/>
                  </a:lnTo>
                  <a:lnTo>
                    <a:pt x="453645" y="8638940"/>
                  </a:lnTo>
                  <a:lnTo>
                    <a:pt x="408419" y="8625833"/>
                  </a:lnTo>
                  <a:lnTo>
                    <a:pt x="364740" y="8609327"/>
                  </a:lnTo>
                  <a:lnTo>
                    <a:pt x="322762" y="8589576"/>
                  </a:lnTo>
                  <a:lnTo>
                    <a:pt x="282640" y="8566733"/>
                  </a:lnTo>
                  <a:lnTo>
                    <a:pt x="244527" y="8540954"/>
                  </a:lnTo>
                  <a:lnTo>
                    <a:pt x="208578" y="8512392"/>
                  </a:lnTo>
                  <a:lnTo>
                    <a:pt x="174946" y="8481202"/>
                  </a:lnTo>
                  <a:lnTo>
                    <a:pt x="143787" y="8447537"/>
                  </a:lnTo>
                  <a:lnTo>
                    <a:pt x="115253" y="8411553"/>
                  </a:lnTo>
                  <a:lnTo>
                    <a:pt x="89499" y="8373402"/>
                  </a:lnTo>
                  <a:lnTo>
                    <a:pt x="66678" y="8333241"/>
                  </a:lnTo>
                  <a:lnTo>
                    <a:pt x="46946" y="8291222"/>
                  </a:lnTo>
                  <a:lnTo>
                    <a:pt x="30456" y="8247500"/>
                  </a:lnTo>
                  <a:lnTo>
                    <a:pt x="17363" y="8202230"/>
                  </a:lnTo>
                  <a:lnTo>
                    <a:pt x="7819" y="8155565"/>
                  </a:lnTo>
                  <a:lnTo>
                    <a:pt x="1980" y="8107659"/>
                  </a:lnTo>
                  <a:lnTo>
                    <a:pt x="0" y="8058668"/>
                  </a:lnTo>
                  <a:lnTo>
                    <a:pt x="0" y="597652"/>
                  </a:lnTo>
                  <a:lnTo>
                    <a:pt x="1980" y="548660"/>
                  </a:lnTo>
                  <a:lnTo>
                    <a:pt x="7819" y="500755"/>
                  </a:lnTo>
                  <a:lnTo>
                    <a:pt x="17363" y="454090"/>
                  </a:lnTo>
                  <a:lnTo>
                    <a:pt x="30456" y="408819"/>
                  </a:lnTo>
                  <a:lnTo>
                    <a:pt x="46946" y="365098"/>
                  </a:lnTo>
                  <a:lnTo>
                    <a:pt x="66678" y="323079"/>
                  </a:lnTo>
                  <a:lnTo>
                    <a:pt x="89499" y="282917"/>
                  </a:lnTo>
                  <a:lnTo>
                    <a:pt x="115253" y="244767"/>
                  </a:lnTo>
                  <a:lnTo>
                    <a:pt x="143787" y="208783"/>
                  </a:lnTo>
                  <a:lnTo>
                    <a:pt x="174947" y="175118"/>
                  </a:lnTo>
                  <a:lnTo>
                    <a:pt x="208578" y="143928"/>
                  </a:lnTo>
                  <a:lnTo>
                    <a:pt x="244527" y="115366"/>
                  </a:lnTo>
                  <a:lnTo>
                    <a:pt x="282640" y="89586"/>
                  </a:lnTo>
                  <a:lnTo>
                    <a:pt x="322762" y="66744"/>
                  </a:lnTo>
                  <a:lnTo>
                    <a:pt x="364740" y="46992"/>
                  </a:lnTo>
                  <a:lnTo>
                    <a:pt x="408419" y="30486"/>
                  </a:lnTo>
                  <a:lnTo>
                    <a:pt x="453646" y="17379"/>
                  </a:lnTo>
                  <a:lnTo>
                    <a:pt x="500265" y="7827"/>
                  </a:lnTo>
                  <a:lnTo>
                    <a:pt x="548126" y="1982"/>
                  </a:lnTo>
                  <a:lnTo>
                    <a:pt x="597066" y="0"/>
                  </a:lnTo>
                  <a:lnTo>
                    <a:pt x="3638043" y="0"/>
                  </a:lnTo>
                  <a:lnTo>
                    <a:pt x="3686984" y="1982"/>
                  </a:lnTo>
                  <a:lnTo>
                    <a:pt x="3734842" y="7827"/>
                  </a:lnTo>
                  <a:lnTo>
                    <a:pt x="3781462" y="17380"/>
                  </a:lnTo>
                  <a:lnTo>
                    <a:pt x="3826688" y="30486"/>
                  </a:lnTo>
                  <a:lnTo>
                    <a:pt x="3870367" y="46992"/>
                  </a:lnTo>
                  <a:lnTo>
                    <a:pt x="3912344" y="66744"/>
                  </a:lnTo>
                  <a:lnTo>
                    <a:pt x="3952466" y="89586"/>
                  </a:lnTo>
                  <a:lnTo>
                    <a:pt x="3990579" y="115366"/>
                  </a:lnTo>
                  <a:lnTo>
                    <a:pt x="4026528" y="143928"/>
                  </a:lnTo>
                  <a:lnTo>
                    <a:pt x="4060160" y="175118"/>
                  </a:lnTo>
                  <a:lnTo>
                    <a:pt x="4091319" y="208783"/>
                  </a:lnTo>
                  <a:lnTo>
                    <a:pt x="4100721" y="220639"/>
                  </a:lnTo>
                  <a:lnTo>
                    <a:pt x="575666" y="220639"/>
                  </a:lnTo>
                  <a:lnTo>
                    <a:pt x="527809" y="223870"/>
                  </a:lnTo>
                  <a:lnTo>
                    <a:pt x="481891" y="233283"/>
                  </a:lnTo>
                  <a:lnTo>
                    <a:pt x="438337" y="248453"/>
                  </a:lnTo>
                  <a:lnTo>
                    <a:pt x="397568" y="268955"/>
                  </a:lnTo>
                  <a:lnTo>
                    <a:pt x="360010" y="294367"/>
                  </a:lnTo>
                  <a:lnTo>
                    <a:pt x="326086" y="324264"/>
                  </a:lnTo>
                  <a:lnTo>
                    <a:pt x="296218" y="358222"/>
                  </a:lnTo>
                  <a:lnTo>
                    <a:pt x="270831" y="395817"/>
                  </a:lnTo>
                  <a:lnTo>
                    <a:pt x="250349" y="436625"/>
                  </a:lnTo>
                  <a:lnTo>
                    <a:pt x="235194" y="480222"/>
                  </a:lnTo>
                  <a:lnTo>
                    <a:pt x="225791" y="526185"/>
                  </a:lnTo>
                  <a:lnTo>
                    <a:pt x="222562" y="574089"/>
                  </a:lnTo>
                  <a:lnTo>
                    <a:pt x="222562" y="8092943"/>
                  </a:lnTo>
                  <a:lnTo>
                    <a:pt x="225791" y="8140847"/>
                  </a:lnTo>
                  <a:lnTo>
                    <a:pt x="235194" y="8186809"/>
                  </a:lnTo>
                  <a:lnTo>
                    <a:pt x="250349" y="8230407"/>
                  </a:lnTo>
                  <a:lnTo>
                    <a:pt x="270831" y="8271215"/>
                  </a:lnTo>
                  <a:lnTo>
                    <a:pt x="296218" y="8308810"/>
                  </a:lnTo>
                  <a:lnTo>
                    <a:pt x="326086" y="8342768"/>
                  </a:lnTo>
                  <a:lnTo>
                    <a:pt x="360010" y="8372664"/>
                  </a:lnTo>
                  <a:lnTo>
                    <a:pt x="397568" y="8398076"/>
                  </a:lnTo>
                  <a:lnTo>
                    <a:pt x="438337" y="8418579"/>
                  </a:lnTo>
                  <a:lnTo>
                    <a:pt x="481891" y="8433748"/>
                  </a:lnTo>
                  <a:lnTo>
                    <a:pt x="527809" y="8443161"/>
                  </a:lnTo>
                  <a:lnTo>
                    <a:pt x="575666" y="8446393"/>
                  </a:lnTo>
                  <a:lnTo>
                    <a:pt x="4092227" y="8446393"/>
                  </a:lnTo>
                  <a:lnTo>
                    <a:pt x="4091319" y="8447537"/>
                  </a:lnTo>
                  <a:lnTo>
                    <a:pt x="4060160" y="8481202"/>
                  </a:lnTo>
                  <a:lnTo>
                    <a:pt x="4026528" y="8512392"/>
                  </a:lnTo>
                  <a:lnTo>
                    <a:pt x="3990579" y="8540954"/>
                  </a:lnTo>
                  <a:lnTo>
                    <a:pt x="3952466" y="8566733"/>
                  </a:lnTo>
                  <a:lnTo>
                    <a:pt x="3912344" y="8589576"/>
                  </a:lnTo>
                  <a:lnTo>
                    <a:pt x="3870366" y="8609327"/>
                  </a:lnTo>
                  <a:lnTo>
                    <a:pt x="3826687" y="8625833"/>
                  </a:lnTo>
                  <a:lnTo>
                    <a:pt x="3781461" y="8638940"/>
                  </a:lnTo>
                  <a:lnTo>
                    <a:pt x="3734842" y="8648493"/>
                  </a:lnTo>
                  <a:lnTo>
                    <a:pt x="3686983" y="8654338"/>
                  </a:lnTo>
                  <a:lnTo>
                    <a:pt x="3638040" y="8656320"/>
                  </a:lnTo>
                  <a:close/>
                </a:path>
                <a:path w="4235450" h="8656320">
                  <a:moveTo>
                    <a:pt x="3004593" y="516252"/>
                  </a:moveTo>
                  <a:lnTo>
                    <a:pt x="1234793" y="516252"/>
                  </a:lnTo>
                  <a:lnTo>
                    <a:pt x="1189403" y="510949"/>
                  </a:lnTo>
                  <a:lnTo>
                    <a:pt x="1147607" y="495867"/>
                  </a:lnTo>
                  <a:lnTo>
                    <a:pt x="1110641" y="472241"/>
                  </a:lnTo>
                  <a:lnTo>
                    <a:pt x="1079738" y="441309"/>
                  </a:lnTo>
                  <a:lnTo>
                    <a:pt x="1056136" y="404305"/>
                  </a:lnTo>
                  <a:lnTo>
                    <a:pt x="1041068" y="362468"/>
                  </a:lnTo>
                  <a:lnTo>
                    <a:pt x="1035771" y="317034"/>
                  </a:lnTo>
                  <a:lnTo>
                    <a:pt x="1035771" y="220639"/>
                  </a:lnTo>
                  <a:lnTo>
                    <a:pt x="3203615" y="220639"/>
                  </a:lnTo>
                  <a:lnTo>
                    <a:pt x="3203615" y="274191"/>
                  </a:lnTo>
                  <a:lnTo>
                    <a:pt x="2625809" y="274191"/>
                  </a:lnTo>
                  <a:lnTo>
                    <a:pt x="2605712" y="278342"/>
                  </a:lnTo>
                  <a:lnTo>
                    <a:pt x="2588626" y="289722"/>
                  </a:lnTo>
                  <a:lnTo>
                    <a:pt x="2587504" y="291328"/>
                  </a:lnTo>
                  <a:lnTo>
                    <a:pt x="1836140" y="291328"/>
                  </a:lnTo>
                  <a:lnTo>
                    <a:pt x="1822330" y="294006"/>
                  </a:lnTo>
                  <a:lnTo>
                    <a:pt x="1810727" y="301503"/>
                  </a:lnTo>
                  <a:lnTo>
                    <a:pt x="1802736" y="313017"/>
                  </a:lnTo>
                  <a:lnTo>
                    <a:pt x="1799760" y="327744"/>
                  </a:lnTo>
                  <a:lnTo>
                    <a:pt x="1802735" y="342472"/>
                  </a:lnTo>
                  <a:lnTo>
                    <a:pt x="1810727" y="353985"/>
                  </a:lnTo>
                  <a:lnTo>
                    <a:pt x="1822330" y="361483"/>
                  </a:lnTo>
                  <a:lnTo>
                    <a:pt x="1836140" y="364161"/>
                  </a:lnTo>
                  <a:lnTo>
                    <a:pt x="2586749" y="364161"/>
                  </a:lnTo>
                  <a:lnTo>
                    <a:pt x="2587823" y="365767"/>
                  </a:lnTo>
                  <a:lnTo>
                    <a:pt x="2604810" y="377147"/>
                  </a:lnTo>
                  <a:lnTo>
                    <a:pt x="2625809" y="381297"/>
                  </a:lnTo>
                  <a:lnTo>
                    <a:pt x="3191537" y="381297"/>
                  </a:lnTo>
                  <a:lnTo>
                    <a:pt x="3183251" y="404305"/>
                  </a:lnTo>
                  <a:lnTo>
                    <a:pt x="3159648" y="441309"/>
                  </a:lnTo>
                  <a:lnTo>
                    <a:pt x="3128745" y="472241"/>
                  </a:lnTo>
                  <a:lnTo>
                    <a:pt x="3091779" y="495867"/>
                  </a:lnTo>
                  <a:lnTo>
                    <a:pt x="3049983" y="510949"/>
                  </a:lnTo>
                  <a:lnTo>
                    <a:pt x="3004593" y="516252"/>
                  </a:lnTo>
                  <a:close/>
                </a:path>
                <a:path w="4235450" h="8656320">
                  <a:moveTo>
                    <a:pt x="4092227" y="8446393"/>
                  </a:moveTo>
                  <a:lnTo>
                    <a:pt x="3663720" y="8446393"/>
                  </a:lnTo>
                  <a:lnTo>
                    <a:pt x="3711577" y="8443161"/>
                  </a:lnTo>
                  <a:lnTo>
                    <a:pt x="3757495" y="8433748"/>
                  </a:lnTo>
                  <a:lnTo>
                    <a:pt x="3801050" y="8418579"/>
                  </a:lnTo>
                  <a:lnTo>
                    <a:pt x="3841818" y="8398076"/>
                  </a:lnTo>
                  <a:lnTo>
                    <a:pt x="3879376" y="8372664"/>
                  </a:lnTo>
                  <a:lnTo>
                    <a:pt x="3913300" y="8342768"/>
                  </a:lnTo>
                  <a:lnTo>
                    <a:pt x="3943168" y="8308810"/>
                  </a:lnTo>
                  <a:lnTo>
                    <a:pt x="3968555" y="8271215"/>
                  </a:lnTo>
                  <a:lnTo>
                    <a:pt x="3989037" y="8230407"/>
                  </a:lnTo>
                  <a:lnTo>
                    <a:pt x="4004192" y="8186809"/>
                  </a:lnTo>
                  <a:lnTo>
                    <a:pt x="4013595" y="8140847"/>
                  </a:lnTo>
                  <a:lnTo>
                    <a:pt x="4016824" y="8092943"/>
                  </a:lnTo>
                  <a:lnTo>
                    <a:pt x="4014684" y="8092943"/>
                  </a:lnTo>
                  <a:lnTo>
                    <a:pt x="4014684" y="574089"/>
                  </a:lnTo>
                  <a:lnTo>
                    <a:pt x="4011455" y="526185"/>
                  </a:lnTo>
                  <a:lnTo>
                    <a:pt x="4002052" y="480222"/>
                  </a:lnTo>
                  <a:lnTo>
                    <a:pt x="3986897" y="436625"/>
                  </a:lnTo>
                  <a:lnTo>
                    <a:pt x="3966415" y="395817"/>
                  </a:lnTo>
                  <a:lnTo>
                    <a:pt x="3941028" y="358222"/>
                  </a:lnTo>
                  <a:lnTo>
                    <a:pt x="3911160" y="324264"/>
                  </a:lnTo>
                  <a:lnTo>
                    <a:pt x="3877236" y="294367"/>
                  </a:lnTo>
                  <a:lnTo>
                    <a:pt x="3839678" y="268955"/>
                  </a:lnTo>
                  <a:lnTo>
                    <a:pt x="3798909" y="248453"/>
                  </a:lnTo>
                  <a:lnTo>
                    <a:pt x="3755355" y="233283"/>
                  </a:lnTo>
                  <a:lnTo>
                    <a:pt x="3709437" y="223870"/>
                  </a:lnTo>
                  <a:lnTo>
                    <a:pt x="3661580" y="220639"/>
                  </a:lnTo>
                  <a:lnTo>
                    <a:pt x="4100721" y="220639"/>
                  </a:lnTo>
                  <a:lnTo>
                    <a:pt x="4145608" y="282917"/>
                  </a:lnTo>
                  <a:lnTo>
                    <a:pt x="4168428" y="323079"/>
                  </a:lnTo>
                  <a:lnTo>
                    <a:pt x="4188160" y="365098"/>
                  </a:lnTo>
                  <a:lnTo>
                    <a:pt x="4204650" y="408819"/>
                  </a:lnTo>
                  <a:lnTo>
                    <a:pt x="4217743" y="454090"/>
                  </a:lnTo>
                  <a:lnTo>
                    <a:pt x="4227287" y="500755"/>
                  </a:lnTo>
                  <a:lnTo>
                    <a:pt x="4233126" y="548661"/>
                  </a:lnTo>
                  <a:lnTo>
                    <a:pt x="4235106" y="597652"/>
                  </a:lnTo>
                  <a:lnTo>
                    <a:pt x="4235106" y="8058668"/>
                  </a:lnTo>
                  <a:lnTo>
                    <a:pt x="4233126" y="8107659"/>
                  </a:lnTo>
                  <a:lnTo>
                    <a:pt x="4227287" y="8155565"/>
                  </a:lnTo>
                  <a:lnTo>
                    <a:pt x="4217743" y="8202230"/>
                  </a:lnTo>
                  <a:lnTo>
                    <a:pt x="4204650" y="8247500"/>
                  </a:lnTo>
                  <a:lnTo>
                    <a:pt x="4188160" y="8291222"/>
                  </a:lnTo>
                  <a:lnTo>
                    <a:pt x="4168428" y="8333241"/>
                  </a:lnTo>
                  <a:lnTo>
                    <a:pt x="4145607" y="8373402"/>
                  </a:lnTo>
                  <a:lnTo>
                    <a:pt x="4119853" y="8411553"/>
                  </a:lnTo>
                  <a:lnTo>
                    <a:pt x="4092227" y="8446393"/>
                  </a:lnTo>
                  <a:close/>
                </a:path>
                <a:path w="4235450" h="8656320">
                  <a:moveTo>
                    <a:pt x="3191537" y="381297"/>
                  </a:moveTo>
                  <a:lnTo>
                    <a:pt x="2625809" y="381297"/>
                  </a:lnTo>
                  <a:lnTo>
                    <a:pt x="2646808" y="377147"/>
                  </a:lnTo>
                  <a:lnTo>
                    <a:pt x="2663794" y="365767"/>
                  </a:lnTo>
                  <a:lnTo>
                    <a:pt x="2675163" y="348764"/>
                  </a:lnTo>
                  <a:lnTo>
                    <a:pt x="2679309" y="327744"/>
                  </a:lnTo>
                  <a:lnTo>
                    <a:pt x="2675163" y="306725"/>
                  </a:lnTo>
                  <a:lnTo>
                    <a:pt x="2663794" y="289722"/>
                  </a:lnTo>
                  <a:lnTo>
                    <a:pt x="2646808" y="278342"/>
                  </a:lnTo>
                  <a:lnTo>
                    <a:pt x="2625809" y="274191"/>
                  </a:lnTo>
                  <a:lnTo>
                    <a:pt x="3203615" y="274191"/>
                  </a:lnTo>
                  <a:lnTo>
                    <a:pt x="3203615" y="317034"/>
                  </a:lnTo>
                  <a:lnTo>
                    <a:pt x="3198318" y="362468"/>
                  </a:lnTo>
                  <a:lnTo>
                    <a:pt x="3191537" y="381297"/>
                  </a:lnTo>
                  <a:close/>
                </a:path>
                <a:path w="4235450" h="8656320">
                  <a:moveTo>
                    <a:pt x="2586749" y="364161"/>
                  </a:moveTo>
                  <a:lnTo>
                    <a:pt x="2349746" y="364161"/>
                  </a:lnTo>
                  <a:lnTo>
                    <a:pt x="2363555" y="361483"/>
                  </a:lnTo>
                  <a:lnTo>
                    <a:pt x="2375158" y="353985"/>
                  </a:lnTo>
                  <a:lnTo>
                    <a:pt x="2383150" y="342472"/>
                  </a:lnTo>
                  <a:lnTo>
                    <a:pt x="2386126" y="327744"/>
                  </a:lnTo>
                  <a:lnTo>
                    <a:pt x="2383150" y="313017"/>
                  </a:lnTo>
                  <a:lnTo>
                    <a:pt x="2375158" y="301503"/>
                  </a:lnTo>
                  <a:lnTo>
                    <a:pt x="2363555" y="294006"/>
                  </a:lnTo>
                  <a:lnTo>
                    <a:pt x="2349746" y="291328"/>
                  </a:lnTo>
                  <a:lnTo>
                    <a:pt x="2587504" y="291328"/>
                  </a:lnTo>
                  <a:lnTo>
                    <a:pt x="2576755" y="306725"/>
                  </a:lnTo>
                  <a:lnTo>
                    <a:pt x="2572308" y="327744"/>
                  </a:lnTo>
                  <a:lnTo>
                    <a:pt x="2576454" y="348764"/>
                  </a:lnTo>
                  <a:lnTo>
                    <a:pt x="2586749" y="364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2500" y="773476"/>
              <a:ext cx="3797704" cy="82297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89272" y="844037"/>
              <a:ext cx="586740" cy="73025"/>
            </a:xfrm>
            <a:custGeom>
              <a:avLst/>
              <a:gdLst/>
              <a:ahLst/>
              <a:cxnLst/>
              <a:rect l="l" t="t" r="r" b="b"/>
              <a:pathLst>
                <a:path w="586739" h="73025">
                  <a:moveTo>
                    <a:pt x="549986" y="72832"/>
                  </a:moveTo>
                  <a:lnTo>
                    <a:pt x="36380" y="72832"/>
                  </a:lnTo>
                  <a:lnTo>
                    <a:pt x="22570" y="70154"/>
                  </a:lnTo>
                  <a:lnTo>
                    <a:pt x="10967" y="62657"/>
                  </a:lnTo>
                  <a:lnTo>
                    <a:pt x="2975" y="51143"/>
                  </a:lnTo>
                  <a:lnTo>
                    <a:pt x="0" y="36416"/>
                  </a:lnTo>
                  <a:lnTo>
                    <a:pt x="2975" y="21689"/>
                  </a:lnTo>
                  <a:lnTo>
                    <a:pt x="10967" y="10175"/>
                  </a:lnTo>
                  <a:lnTo>
                    <a:pt x="22570" y="2677"/>
                  </a:lnTo>
                  <a:lnTo>
                    <a:pt x="36380" y="0"/>
                  </a:lnTo>
                  <a:lnTo>
                    <a:pt x="549986" y="0"/>
                  </a:lnTo>
                  <a:lnTo>
                    <a:pt x="563795" y="2677"/>
                  </a:lnTo>
                  <a:lnTo>
                    <a:pt x="575398" y="10175"/>
                  </a:lnTo>
                  <a:lnTo>
                    <a:pt x="583390" y="21689"/>
                  </a:lnTo>
                  <a:lnTo>
                    <a:pt x="586366" y="36416"/>
                  </a:lnTo>
                  <a:lnTo>
                    <a:pt x="583390" y="51143"/>
                  </a:lnTo>
                  <a:lnTo>
                    <a:pt x="575398" y="62657"/>
                  </a:lnTo>
                  <a:lnTo>
                    <a:pt x="563795" y="70154"/>
                  </a:lnTo>
                  <a:lnTo>
                    <a:pt x="549986" y="7283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1783" y="826897"/>
              <a:ext cx="107075" cy="1071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9629" y="1666620"/>
              <a:ext cx="4415155" cy="2069464"/>
            </a:xfrm>
            <a:custGeom>
              <a:avLst/>
              <a:gdLst/>
              <a:ahLst/>
              <a:cxnLst/>
              <a:rect l="l" t="t" r="r" b="b"/>
              <a:pathLst>
                <a:path w="4415155" h="2069464">
                  <a:moveTo>
                    <a:pt x="47078" y="1418082"/>
                  </a:moveTo>
                  <a:lnTo>
                    <a:pt x="28879" y="1421828"/>
                  </a:lnTo>
                  <a:lnTo>
                    <a:pt x="13906" y="1432001"/>
                  </a:lnTo>
                  <a:lnTo>
                    <a:pt x="3746" y="1446999"/>
                  </a:lnTo>
                  <a:lnTo>
                    <a:pt x="0" y="1465211"/>
                  </a:lnTo>
                  <a:lnTo>
                    <a:pt x="0" y="2022157"/>
                  </a:lnTo>
                  <a:lnTo>
                    <a:pt x="3746" y="2040369"/>
                  </a:lnTo>
                  <a:lnTo>
                    <a:pt x="13906" y="2055368"/>
                  </a:lnTo>
                  <a:lnTo>
                    <a:pt x="28879" y="2065540"/>
                  </a:lnTo>
                  <a:lnTo>
                    <a:pt x="47078" y="2069287"/>
                  </a:lnTo>
                  <a:lnTo>
                    <a:pt x="47078" y="1418082"/>
                  </a:lnTo>
                  <a:close/>
                </a:path>
                <a:path w="4415155" h="2069464">
                  <a:moveTo>
                    <a:pt x="47078" y="627634"/>
                  </a:moveTo>
                  <a:lnTo>
                    <a:pt x="28879" y="631050"/>
                  </a:lnTo>
                  <a:lnTo>
                    <a:pt x="13906" y="640499"/>
                  </a:lnTo>
                  <a:lnTo>
                    <a:pt x="3746" y="654748"/>
                  </a:lnTo>
                  <a:lnTo>
                    <a:pt x="0" y="672630"/>
                  </a:lnTo>
                  <a:lnTo>
                    <a:pt x="0" y="1229575"/>
                  </a:lnTo>
                  <a:lnTo>
                    <a:pt x="3746" y="1247787"/>
                  </a:lnTo>
                  <a:lnTo>
                    <a:pt x="13906" y="1262773"/>
                  </a:lnTo>
                  <a:lnTo>
                    <a:pt x="28879" y="1272959"/>
                  </a:lnTo>
                  <a:lnTo>
                    <a:pt x="47078" y="1276705"/>
                  </a:lnTo>
                  <a:lnTo>
                    <a:pt x="47078" y="627634"/>
                  </a:lnTo>
                  <a:close/>
                </a:path>
                <a:path w="4415155" h="2069464">
                  <a:moveTo>
                    <a:pt x="47078" y="0"/>
                  </a:moveTo>
                  <a:lnTo>
                    <a:pt x="28879" y="3416"/>
                  </a:lnTo>
                  <a:lnTo>
                    <a:pt x="13906" y="12852"/>
                  </a:lnTo>
                  <a:lnTo>
                    <a:pt x="3746" y="27114"/>
                  </a:lnTo>
                  <a:lnTo>
                    <a:pt x="0" y="44983"/>
                  </a:lnTo>
                  <a:lnTo>
                    <a:pt x="0" y="312750"/>
                  </a:lnTo>
                  <a:lnTo>
                    <a:pt x="3746" y="330962"/>
                  </a:lnTo>
                  <a:lnTo>
                    <a:pt x="13906" y="345948"/>
                  </a:lnTo>
                  <a:lnTo>
                    <a:pt x="28879" y="356120"/>
                  </a:lnTo>
                  <a:lnTo>
                    <a:pt x="47078" y="359879"/>
                  </a:lnTo>
                  <a:lnTo>
                    <a:pt x="47078" y="0"/>
                  </a:lnTo>
                  <a:close/>
                </a:path>
                <a:path w="4415155" h="2069464">
                  <a:moveTo>
                    <a:pt x="4414863" y="888974"/>
                  </a:moveTo>
                  <a:lnTo>
                    <a:pt x="4411116" y="870775"/>
                  </a:lnTo>
                  <a:lnTo>
                    <a:pt x="4400956" y="855776"/>
                  </a:lnTo>
                  <a:lnTo>
                    <a:pt x="4385970" y="845604"/>
                  </a:lnTo>
                  <a:lnTo>
                    <a:pt x="4367784" y="841857"/>
                  </a:lnTo>
                  <a:lnTo>
                    <a:pt x="4367784" y="1885061"/>
                  </a:lnTo>
                  <a:lnTo>
                    <a:pt x="4385970" y="1881314"/>
                  </a:lnTo>
                  <a:lnTo>
                    <a:pt x="4400956" y="1871141"/>
                  </a:lnTo>
                  <a:lnTo>
                    <a:pt x="4411116" y="1856143"/>
                  </a:lnTo>
                  <a:lnTo>
                    <a:pt x="4414863" y="1837944"/>
                  </a:lnTo>
                  <a:lnTo>
                    <a:pt x="4414863" y="888974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6711" y="509865"/>
              <a:ext cx="4321175" cy="8742045"/>
            </a:xfrm>
            <a:custGeom>
              <a:avLst/>
              <a:gdLst/>
              <a:ahLst/>
              <a:cxnLst/>
              <a:rect l="l" t="t" r="r" b="b"/>
              <a:pathLst>
                <a:path w="4321175" h="8742045">
                  <a:moveTo>
                    <a:pt x="3680841" y="8742005"/>
                  </a:moveTo>
                  <a:lnTo>
                    <a:pt x="639867" y="8742005"/>
                  </a:lnTo>
                  <a:lnTo>
                    <a:pt x="592148" y="8740247"/>
                  </a:lnTo>
                  <a:lnTo>
                    <a:pt x="545376" y="8735054"/>
                  </a:lnTo>
                  <a:lnTo>
                    <a:pt x="499675" y="8726552"/>
                  </a:lnTo>
                  <a:lnTo>
                    <a:pt x="455169" y="8714864"/>
                  </a:lnTo>
                  <a:lnTo>
                    <a:pt x="411982" y="8700115"/>
                  </a:lnTo>
                  <a:lnTo>
                    <a:pt x="370238" y="8682430"/>
                  </a:lnTo>
                  <a:lnTo>
                    <a:pt x="330062" y="8661932"/>
                  </a:lnTo>
                  <a:lnTo>
                    <a:pt x="291578" y="8638745"/>
                  </a:lnTo>
                  <a:lnTo>
                    <a:pt x="254910" y="8612995"/>
                  </a:lnTo>
                  <a:lnTo>
                    <a:pt x="220182" y="8584806"/>
                  </a:lnTo>
                  <a:lnTo>
                    <a:pt x="187519" y="8554302"/>
                  </a:lnTo>
                  <a:lnTo>
                    <a:pt x="157044" y="8521606"/>
                  </a:lnTo>
                  <a:lnTo>
                    <a:pt x="128883" y="8486844"/>
                  </a:lnTo>
                  <a:lnTo>
                    <a:pt x="103158" y="8450140"/>
                  </a:lnTo>
                  <a:lnTo>
                    <a:pt x="79995" y="8411619"/>
                  </a:lnTo>
                  <a:lnTo>
                    <a:pt x="59517" y="8371403"/>
                  </a:lnTo>
                  <a:lnTo>
                    <a:pt x="41848" y="8329619"/>
                  </a:lnTo>
                  <a:lnTo>
                    <a:pt x="27114" y="8286389"/>
                  </a:lnTo>
                  <a:lnTo>
                    <a:pt x="15438" y="8241840"/>
                  </a:lnTo>
                  <a:lnTo>
                    <a:pt x="6944" y="8196094"/>
                  </a:lnTo>
                  <a:lnTo>
                    <a:pt x="1756" y="8149276"/>
                  </a:lnTo>
                  <a:lnTo>
                    <a:pt x="78" y="8103652"/>
                  </a:lnTo>
                  <a:lnTo>
                    <a:pt x="0" y="640494"/>
                  </a:lnTo>
                  <a:lnTo>
                    <a:pt x="802" y="608061"/>
                  </a:lnTo>
                  <a:lnTo>
                    <a:pt x="7172" y="543598"/>
                  </a:lnTo>
                  <a:lnTo>
                    <a:pt x="16083" y="496236"/>
                  </a:lnTo>
                  <a:lnTo>
                    <a:pt x="27820" y="449845"/>
                  </a:lnTo>
                  <a:lnTo>
                    <a:pt x="44405" y="405932"/>
                  </a:lnTo>
                  <a:lnTo>
                    <a:pt x="64200" y="362018"/>
                  </a:lnTo>
                  <a:lnTo>
                    <a:pt x="86169" y="321653"/>
                  </a:lnTo>
                  <a:lnTo>
                    <a:pt x="110478" y="282760"/>
                  </a:lnTo>
                  <a:lnTo>
                    <a:pt x="141977" y="238177"/>
                  </a:lnTo>
                  <a:lnTo>
                    <a:pt x="172338" y="202832"/>
                  </a:lnTo>
                  <a:lnTo>
                    <a:pt x="199557" y="176390"/>
                  </a:lnTo>
                  <a:lnTo>
                    <a:pt x="222027" y="155638"/>
                  </a:lnTo>
                  <a:lnTo>
                    <a:pt x="270878" y="116973"/>
                  </a:lnTo>
                  <a:lnTo>
                    <a:pt x="310837" y="90997"/>
                  </a:lnTo>
                  <a:lnTo>
                    <a:pt x="352945" y="67913"/>
                  </a:lnTo>
                  <a:lnTo>
                    <a:pt x="397008" y="47896"/>
                  </a:lnTo>
                  <a:lnTo>
                    <a:pt x="442832" y="31123"/>
                  </a:lnTo>
                  <a:lnTo>
                    <a:pt x="490223" y="17771"/>
                  </a:lnTo>
                  <a:lnTo>
                    <a:pt x="538989" y="8016"/>
                  </a:lnTo>
                  <a:lnTo>
                    <a:pt x="588935" y="2033"/>
                  </a:lnTo>
                  <a:lnTo>
                    <a:pt x="639867" y="0"/>
                  </a:lnTo>
                  <a:lnTo>
                    <a:pt x="3682980" y="0"/>
                  </a:lnTo>
                  <a:lnTo>
                    <a:pt x="3733842" y="1962"/>
                  </a:lnTo>
                  <a:lnTo>
                    <a:pt x="3783611" y="7769"/>
                  </a:lnTo>
                  <a:lnTo>
                    <a:pt x="3832148" y="17295"/>
                  </a:lnTo>
                  <a:lnTo>
                    <a:pt x="3879311" y="30418"/>
                  </a:lnTo>
                  <a:lnTo>
                    <a:pt x="3913482" y="42842"/>
                  </a:lnTo>
                  <a:lnTo>
                    <a:pt x="639867" y="42842"/>
                  </a:lnTo>
                  <a:lnTo>
                    <a:pt x="590924" y="44825"/>
                  </a:lnTo>
                  <a:lnTo>
                    <a:pt x="543065" y="50671"/>
                  </a:lnTo>
                  <a:lnTo>
                    <a:pt x="496446" y="60229"/>
                  </a:lnTo>
                  <a:lnTo>
                    <a:pt x="451220" y="73346"/>
                  </a:lnTo>
                  <a:lnTo>
                    <a:pt x="407541" y="89868"/>
                  </a:lnTo>
                  <a:lnTo>
                    <a:pt x="365563" y="109644"/>
                  </a:lnTo>
                  <a:lnTo>
                    <a:pt x="325441" y="132521"/>
                  </a:lnTo>
                  <a:lnTo>
                    <a:pt x="287328" y="158345"/>
                  </a:lnTo>
                  <a:lnTo>
                    <a:pt x="251379" y="186965"/>
                  </a:lnTo>
                  <a:lnTo>
                    <a:pt x="217747" y="218228"/>
                  </a:lnTo>
                  <a:lnTo>
                    <a:pt x="186587" y="251981"/>
                  </a:lnTo>
                  <a:lnTo>
                    <a:pt x="158053" y="288072"/>
                  </a:lnTo>
                  <a:lnTo>
                    <a:pt x="132299" y="326348"/>
                  </a:lnTo>
                  <a:lnTo>
                    <a:pt x="109479" y="366656"/>
                  </a:lnTo>
                  <a:lnTo>
                    <a:pt x="89747" y="408844"/>
                  </a:lnTo>
                  <a:lnTo>
                    <a:pt x="73257" y="452759"/>
                  </a:lnTo>
                  <a:lnTo>
                    <a:pt x="60163" y="498248"/>
                  </a:lnTo>
                  <a:lnTo>
                    <a:pt x="50620" y="545159"/>
                  </a:lnTo>
                  <a:lnTo>
                    <a:pt x="44781" y="593340"/>
                  </a:lnTo>
                  <a:lnTo>
                    <a:pt x="42886" y="640494"/>
                  </a:lnTo>
                  <a:lnTo>
                    <a:pt x="42800" y="8103652"/>
                  </a:lnTo>
                  <a:lnTo>
                    <a:pt x="44781" y="8152644"/>
                  </a:lnTo>
                  <a:lnTo>
                    <a:pt x="50620" y="8200549"/>
                  </a:lnTo>
                  <a:lnTo>
                    <a:pt x="60163" y="8247214"/>
                  </a:lnTo>
                  <a:lnTo>
                    <a:pt x="73257" y="8292485"/>
                  </a:lnTo>
                  <a:lnTo>
                    <a:pt x="89747" y="8336207"/>
                  </a:lnTo>
                  <a:lnTo>
                    <a:pt x="109479" y="8378225"/>
                  </a:lnTo>
                  <a:lnTo>
                    <a:pt x="132299" y="8418387"/>
                  </a:lnTo>
                  <a:lnTo>
                    <a:pt x="158053" y="8456537"/>
                  </a:lnTo>
                  <a:lnTo>
                    <a:pt x="186587" y="8492522"/>
                  </a:lnTo>
                  <a:lnTo>
                    <a:pt x="217747" y="8526186"/>
                  </a:lnTo>
                  <a:lnTo>
                    <a:pt x="251379" y="8557377"/>
                  </a:lnTo>
                  <a:lnTo>
                    <a:pt x="287328" y="8585939"/>
                  </a:lnTo>
                  <a:lnTo>
                    <a:pt x="325441" y="8611718"/>
                  </a:lnTo>
                  <a:lnTo>
                    <a:pt x="365563" y="8634560"/>
                  </a:lnTo>
                  <a:lnTo>
                    <a:pt x="407541" y="8654312"/>
                  </a:lnTo>
                  <a:lnTo>
                    <a:pt x="451220" y="8670818"/>
                  </a:lnTo>
                  <a:lnTo>
                    <a:pt x="496446" y="8683925"/>
                  </a:lnTo>
                  <a:lnTo>
                    <a:pt x="543065" y="8693477"/>
                  </a:lnTo>
                  <a:lnTo>
                    <a:pt x="590924" y="8699322"/>
                  </a:lnTo>
                  <a:lnTo>
                    <a:pt x="639867" y="8701305"/>
                  </a:lnTo>
                  <a:lnTo>
                    <a:pt x="3905242" y="8701305"/>
                  </a:lnTo>
                  <a:lnTo>
                    <a:pt x="3865539" y="8714864"/>
                  </a:lnTo>
                  <a:lnTo>
                    <a:pt x="3821032" y="8726552"/>
                  </a:lnTo>
                  <a:lnTo>
                    <a:pt x="3775331" y="8735054"/>
                  </a:lnTo>
                  <a:lnTo>
                    <a:pt x="3728559" y="8740247"/>
                  </a:lnTo>
                  <a:lnTo>
                    <a:pt x="3680841" y="8742005"/>
                  </a:lnTo>
                  <a:close/>
                </a:path>
                <a:path w="4321175" h="8742045">
                  <a:moveTo>
                    <a:pt x="3905242" y="8701305"/>
                  </a:moveTo>
                  <a:lnTo>
                    <a:pt x="3680841" y="8701305"/>
                  </a:lnTo>
                  <a:lnTo>
                    <a:pt x="3729784" y="8699322"/>
                  </a:lnTo>
                  <a:lnTo>
                    <a:pt x="3777643" y="8693477"/>
                  </a:lnTo>
                  <a:lnTo>
                    <a:pt x="3824262" y="8683925"/>
                  </a:lnTo>
                  <a:lnTo>
                    <a:pt x="3869488" y="8670818"/>
                  </a:lnTo>
                  <a:lnTo>
                    <a:pt x="3913167" y="8654312"/>
                  </a:lnTo>
                  <a:lnTo>
                    <a:pt x="3955145" y="8634560"/>
                  </a:lnTo>
                  <a:lnTo>
                    <a:pt x="3995267" y="8611718"/>
                  </a:lnTo>
                  <a:lnTo>
                    <a:pt x="4033380" y="8585939"/>
                  </a:lnTo>
                  <a:lnTo>
                    <a:pt x="4069329" y="8557377"/>
                  </a:lnTo>
                  <a:lnTo>
                    <a:pt x="4102960" y="8526186"/>
                  </a:lnTo>
                  <a:lnTo>
                    <a:pt x="4134120" y="8492522"/>
                  </a:lnTo>
                  <a:lnTo>
                    <a:pt x="4162654" y="8456537"/>
                  </a:lnTo>
                  <a:lnTo>
                    <a:pt x="4188408" y="8418387"/>
                  </a:lnTo>
                  <a:lnTo>
                    <a:pt x="4211229" y="8378225"/>
                  </a:lnTo>
                  <a:lnTo>
                    <a:pt x="4230961" y="8336207"/>
                  </a:lnTo>
                  <a:lnTo>
                    <a:pt x="4247451" y="8292485"/>
                  </a:lnTo>
                  <a:lnTo>
                    <a:pt x="4260544" y="8247214"/>
                  </a:lnTo>
                  <a:lnTo>
                    <a:pt x="4270088" y="8200549"/>
                  </a:lnTo>
                  <a:lnTo>
                    <a:pt x="4275927" y="8152644"/>
                  </a:lnTo>
                  <a:lnTo>
                    <a:pt x="4277907" y="8103652"/>
                  </a:lnTo>
                  <a:lnTo>
                    <a:pt x="4277907" y="640494"/>
                  </a:lnTo>
                  <a:lnTo>
                    <a:pt x="4275927" y="591503"/>
                  </a:lnTo>
                  <a:lnTo>
                    <a:pt x="4270088" y="543598"/>
                  </a:lnTo>
                  <a:lnTo>
                    <a:pt x="4260544" y="496932"/>
                  </a:lnTo>
                  <a:lnTo>
                    <a:pt x="4247451" y="451662"/>
                  </a:lnTo>
                  <a:lnTo>
                    <a:pt x="4230961" y="407940"/>
                  </a:lnTo>
                  <a:lnTo>
                    <a:pt x="4211229" y="365921"/>
                  </a:lnTo>
                  <a:lnTo>
                    <a:pt x="4188408" y="325760"/>
                  </a:lnTo>
                  <a:lnTo>
                    <a:pt x="4162654" y="287610"/>
                  </a:lnTo>
                  <a:lnTo>
                    <a:pt x="4134120" y="251625"/>
                  </a:lnTo>
                  <a:lnTo>
                    <a:pt x="4102960" y="217961"/>
                  </a:lnTo>
                  <a:lnTo>
                    <a:pt x="4069329" y="186770"/>
                  </a:lnTo>
                  <a:lnTo>
                    <a:pt x="4033380" y="158208"/>
                  </a:lnTo>
                  <a:lnTo>
                    <a:pt x="3995267" y="132429"/>
                  </a:lnTo>
                  <a:lnTo>
                    <a:pt x="3955145" y="109586"/>
                  </a:lnTo>
                  <a:lnTo>
                    <a:pt x="3913167" y="89835"/>
                  </a:lnTo>
                  <a:lnTo>
                    <a:pt x="3869488" y="73329"/>
                  </a:lnTo>
                  <a:lnTo>
                    <a:pt x="3824262" y="60222"/>
                  </a:lnTo>
                  <a:lnTo>
                    <a:pt x="3777643" y="50669"/>
                  </a:lnTo>
                  <a:lnTo>
                    <a:pt x="3729784" y="44824"/>
                  </a:lnTo>
                  <a:lnTo>
                    <a:pt x="3680841" y="42842"/>
                  </a:lnTo>
                  <a:lnTo>
                    <a:pt x="3913482" y="42842"/>
                  </a:lnTo>
                  <a:lnTo>
                    <a:pt x="3968951" y="66961"/>
                  </a:lnTo>
                  <a:lnTo>
                    <a:pt x="4011147" y="90133"/>
                  </a:lnTo>
                  <a:lnTo>
                    <a:pt x="4051405" y="116409"/>
                  </a:lnTo>
                  <a:lnTo>
                    <a:pt x="4089585" y="145664"/>
                  </a:lnTo>
                  <a:lnTo>
                    <a:pt x="4123290" y="175486"/>
                  </a:lnTo>
                  <a:lnTo>
                    <a:pt x="4150208" y="203736"/>
                  </a:lnTo>
                  <a:lnTo>
                    <a:pt x="4179968" y="238478"/>
                  </a:lnTo>
                  <a:lnTo>
                    <a:pt x="4203709" y="269907"/>
                  </a:lnTo>
                  <a:lnTo>
                    <a:pt x="4228687" y="308465"/>
                  </a:lnTo>
                  <a:lnTo>
                    <a:pt x="4251859" y="347927"/>
                  </a:lnTo>
                  <a:lnTo>
                    <a:pt x="4268210" y="383272"/>
                  </a:lnTo>
                  <a:lnTo>
                    <a:pt x="4285732" y="427387"/>
                  </a:lnTo>
                  <a:lnTo>
                    <a:pt x="4297335" y="465577"/>
                  </a:lnTo>
                  <a:lnTo>
                    <a:pt x="4307867" y="511967"/>
                  </a:lnTo>
                  <a:lnTo>
                    <a:pt x="4317498" y="574624"/>
                  </a:lnTo>
                  <a:lnTo>
                    <a:pt x="4320708" y="640494"/>
                  </a:lnTo>
                  <a:lnTo>
                    <a:pt x="4320707" y="1998600"/>
                  </a:lnTo>
                  <a:lnTo>
                    <a:pt x="4320629" y="8103652"/>
                  </a:lnTo>
                  <a:lnTo>
                    <a:pt x="4318951" y="8149276"/>
                  </a:lnTo>
                  <a:lnTo>
                    <a:pt x="4313763" y="8196094"/>
                  </a:lnTo>
                  <a:lnTo>
                    <a:pt x="4305269" y="8241840"/>
                  </a:lnTo>
                  <a:lnTo>
                    <a:pt x="4293593" y="8286389"/>
                  </a:lnTo>
                  <a:lnTo>
                    <a:pt x="4278859" y="8329619"/>
                  </a:lnTo>
                  <a:lnTo>
                    <a:pt x="4261190" y="8371403"/>
                  </a:lnTo>
                  <a:lnTo>
                    <a:pt x="4240712" y="8411619"/>
                  </a:lnTo>
                  <a:lnTo>
                    <a:pt x="4217549" y="8450140"/>
                  </a:lnTo>
                  <a:lnTo>
                    <a:pt x="4191824" y="8486844"/>
                  </a:lnTo>
                  <a:lnTo>
                    <a:pt x="4163663" y="8521606"/>
                  </a:lnTo>
                  <a:lnTo>
                    <a:pt x="4133188" y="8554302"/>
                  </a:lnTo>
                  <a:lnTo>
                    <a:pt x="4100525" y="8584806"/>
                  </a:lnTo>
                  <a:lnTo>
                    <a:pt x="4065797" y="8612995"/>
                  </a:lnTo>
                  <a:lnTo>
                    <a:pt x="4029129" y="8638745"/>
                  </a:lnTo>
                  <a:lnTo>
                    <a:pt x="3990645" y="8661932"/>
                  </a:lnTo>
                  <a:lnTo>
                    <a:pt x="3950469" y="8682430"/>
                  </a:lnTo>
                  <a:lnTo>
                    <a:pt x="3908725" y="8700115"/>
                  </a:lnTo>
                  <a:lnTo>
                    <a:pt x="3905242" y="8701305"/>
                  </a:lnTo>
                  <a:close/>
                </a:path>
                <a:path w="4321175" h="8742045">
                  <a:moveTo>
                    <a:pt x="4320708" y="1998601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9618" y="2117925"/>
              <a:ext cx="3790950" cy="2809875"/>
            </a:xfrm>
            <a:custGeom>
              <a:avLst/>
              <a:gdLst/>
              <a:ahLst/>
              <a:cxnLst/>
              <a:rect l="l" t="t" r="r" b="b"/>
              <a:pathLst>
                <a:path w="3790950" h="2809875">
                  <a:moveTo>
                    <a:pt x="3552863" y="2809875"/>
                  </a:moveTo>
                  <a:lnTo>
                    <a:pt x="237957" y="2809875"/>
                  </a:lnTo>
                  <a:lnTo>
                    <a:pt x="191317" y="2805260"/>
                  </a:lnTo>
                  <a:lnTo>
                    <a:pt x="146894" y="2791761"/>
                  </a:lnTo>
                  <a:lnTo>
                    <a:pt x="105938" y="2769894"/>
                  </a:lnTo>
                  <a:lnTo>
                    <a:pt x="69696" y="2740176"/>
                  </a:lnTo>
                  <a:lnTo>
                    <a:pt x="39979" y="2703933"/>
                  </a:lnTo>
                  <a:lnTo>
                    <a:pt x="18113" y="2662975"/>
                  </a:lnTo>
                  <a:lnTo>
                    <a:pt x="4614" y="2618551"/>
                  </a:lnTo>
                  <a:lnTo>
                    <a:pt x="0" y="2571910"/>
                  </a:lnTo>
                  <a:lnTo>
                    <a:pt x="0" y="237964"/>
                  </a:lnTo>
                  <a:lnTo>
                    <a:pt x="4614" y="191323"/>
                  </a:lnTo>
                  <a:lnTo>
                    <a:pt x="18113" y="146899"/>
                  </a:lnTo>
                  <a:lnTo>
                    <a:pt x="39979" y="105941"/>
                  </a:lnTo>
                  <a:lnTo>
                    <a:pt x="69696" y="69698"/>
                  </a:lnTo>
                  <a:lnTo>
                    <a:pt x="105938" y="39980"/>
                  </a:lnTo>
                  <a:lnTo>
                    <a:pt x="146894" y="18113"/>
                  </a:lnTo>
                  <a:lnTo>
                    <a:pt x="191317" y="4614"/>
                  </a:lnTo>
                  <a:lnTo>
                    <a:pt x="237957" y="0"/>
                  </a:lnTo>
                  <a:lnTo>
                    <a:pt x="3552863" y="0"/>
                  </a:lnTo>
                  <a:lnTo>
                    <a:pt x="3599503" y="4614"/>
                  </a:lnTo>
                  <a:lnTo>
                    <a:pt x="3643925" y="18113"/>
                  </a:lnTo>
                  <a:lnTo>
                    <a:pt x="3684882" y="39980"/>
                  </a:lnTo>
                  <a:lnTo>
                    <a:pt x="3721124" y="69698"/>
                  </a:lnTo>
                  <a:lnTo>
                    <a:pt x="3750841" y="105941"/>
                  </a:lnTo>
                  <a:lnTo>
                    <a:pt x="3772707" y="146899"/>
                  </a:lnTo>
                  <a:lnTo>
                    <a:pt x="3786206" y="191323"/>
                  </a:lnTo>
                  <a:lnTo>
                    <a:pt x="3790820" y="237964"/>
                  </a:lnTo>
                  <a:lnTo>
                    <a:pt x="3790820" y="2571910"/>
                  </a:lnTo>
                  <a:lnTo>
                    <a:pt x="3786206" y="2618551"/>
                  </a:lnTo>
                  <a:lnTo>
                    <a:pt x="3772707" y="2662975"/>
                  </a:lnTo>
                  <a:lnTo>
                    <a:pt x="3750841" y="2703933"/>
                  </a:lnTo>
                  <a:lnTo>
                    <a:pt x="3721124" y="2740176"/>
                  </a:lnTo>
                  <a:lnTo>
                    <a:pt x="3684882" y="2769894"/>
                  </a:lnTo>
                  <a:lnTo>
                    <a:pt x="3643925" y="2791761"/>
                  </a:lnTo>
                  <a:lnTo>
                    <a:pt x="3599503" y="2805260"/>
                  </a:lnTo>
                  <a:lnTo>
                    <a:pt x="3552863" y="2809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8097" y="3035172"/>
              <a:ext cx="1514475" cy="1514475"/>
            </a:xfrm>
            <a:custGeom>
              <a:avLst/>
              <a:gdLst/>
              <a:ahLst/>
              <a:cxnLst/>
              <a:rect l="l" t="t" r="r" b="b"/>
              <a:pathLst>
                <a:path w="1514475" h="1514475">
                  <a:moveTo>
                    <a:pt x="1323525" y="1514474"/>
                  </a:moveTo>
                  <a:lnTo>
                    <a:pt x="190901" y="1514474"/>
                  </a:lnTo>
                  <a:lnTo>
                    <a:pt x="153484" y="1510772"/>
                  </a:lnTo>
                  <a:lnTo>
                    <a:pt x="84989" y="1482398"/>
                  </a:lnTo>
                  <a:lnTo>
                    <a:pt x="32073" y="1429477"/>
                  </a:lnTo>
                  <a:lnTo>
                    <a:pt x="3702" y="1360975"/>
                  </a:lnTo>
                  <a:lnTo>
                    <a:pt x="0" y="1323554"/>
                  </a:lnTo>
                  <a:lnTo>
                    <a:pt x="0" y="190920"/>
                  </a:lnTo>
                  <a:lnTo>
                    <a:pt x="14531" y="117858"/>
                  </a:lnTo>
                  <a:lnTo>
                    <a:pt x="55913" y="55919"/>
                  </a:lnTo>
                  <a:lnTo>
                    <a:pt x="117846" y="14532"/>
                  </a:lnTo>
                  <a:lnTo>
                    <a:pt x="190901" y="0"/>
                  </a:lnTo>
                  <a:lnTo>
                    <a:pt x="1323525" y="0"/>
                  </a:lnTo>
                  <a:lnTo>
                    <a:pt x="1396580" y="14532"/>
                  </a:lnTo>
                  <a:lnTo>
                    <a:pt x="1458513" y="55919"/>
                  </a:lnTo>
                  <a:lnTo>
                    <a:pt x="1499895" y="117858"/>
                  </a:lnTo>
                  <a:lnTo>
                    <a:pt x="1514427" y="190920"/>
                  </a:lnTo>
                  <a:lnTo>
                    <a:pt x="1514427" y="1323554"/>
                  </a:lnTo>
                  <a:lnTo>
                    <a:pt x="1499895" y="1396616"/>
                  </a:lnTo>
                  <a:lnTo>
                    <a:pt x="1458513" y="1458555"/>
                  </a:lnTo>
                  <a:lnTo>
                    <a:pt x="1396580" y="1499941"/>
                  </a:lnTo>
                  <a:lnTo>
                    <a:pt x="1323525" y="1514474"/>
                  </a:lnTo>
                  <a:close/>
                </a:path>
              </a:pathLst>
            </a:custGeom>
            <a:solidFill>
              <a:srgbClr val="FDE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8097" y="3188672"/>
              <a:ext cx="1482725" cy="1361440"/>
            </a:xfrm>
            <a:custGeom>
              <a:avLst/>
              <a:gdLst/>
              <a:ahLst/>
              <a:cxnLst/>
              <a:rect l="l" t="t" r="r" b="b"/>
              <a:pathLst>
                <a:path w="1482725" h="1361439">
                  <a:moveTo>
                    <a:pt x="1482353" y="1275977"/>
                  </a:moveTo>
                  <a:lnTo>
                    <a:pt x="1429438" y="1328898"/>
                  </a:lnTo>
                  <a:lnTo>
                    <a:pt x="1360942" y="1357272"/>
                  </a:lnTo>
                  <a:lnTo>
                    <a:pt x="1323525" y="1360975"/>
                  </a:lnTo>
                  <a:lnTo>
                    <a:pt x="190901" y="1360975"/>
                  </a:lnTo>
                  <a:lnTo>
                    <a:pt x="117846" y="1346442"/>
                  </a:lnTo>
                  <a:lnTo>
                    <a:pt x="55913" y="1305056"/>
                  </a:lnTo>
                  <a:lnTo>
                    <a:pt x="14531" y="1243117"/>
                  </a:lnTo>
                  <a:lnTo>
                    <a:pt x="0" y="1170055"/>
                  </a:lnTo>
                  <a:lnTo>
                    <a:pt x="0" y="37420"/>
                  </a:lnTo>
                  <a:lnTo>
                    <a:pt x="3701" y="0"/>
                  </a:lnTo>
                </a:path>
              </a:pathLst>
            </a:custGeom>
            <a:ln w="19092">
              <a:solidFill>
                <a:srgbClr val="FDE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6849" y="3159385"/>
              <a:ext cx="504824" cy="7334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1298" y="3035172"/>
              <a:ext cx="1523973" cy="15240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40271" y="5036345"/>
              <a:ext cx="1514475" cy="1514475"/>
            </a:xfrm>
            <a:custGeom>
              <a:avLst/>
              <a:gdLst/>
              <a:ahLst/>
              <a:cxnLst/>
              <a:rect l="l" t="t" r="r" b="b"/>
              <a:pathLst>
                <a:path w="1514475" h="1514475">
                  <a:moveTo>
                    <a:pt x="1323525" y="1514474"/>
                  </a:moveTo>
                  <a:lnTo>
                    <a:pt x="190901" y="1514474"/>
                  </a:lnTo>
                  <a:lnTo>
                    <a:pt x="153484" y="1510772"/>
                  </a:lnTo>
                  <a:lnTo>
                    <a:pt x="84989" y="1482398"/>
                  </a:lnTo>
                  <a:lnTo>
                    <a:pt x="32073" y="1429477"/>
                  </a:lnTo>
                  <a:lnTo>
                    <a:pt x="3702" y="1360975"/>
                  </a:lnTo>
                  <a:lnTo>
                    <a:pt x="0" y="1323554"/>
                  </a:lnTo>
                  <a:lnTo>
                    <a:pt x="0" y="190920"/>
                  </a:lnTo>
                  <a:lnTo>
                    <a:pt x="14531" y="117858"/>
                  </a:lnTo>
                  <a:lnTo>
                    <a:pt x="55913" y="55919"/>
                  </a:lnTo>
                  <a:lnTo>
                    <a:pt x="117846" y="14532"/>
                  </a:lnTo>
                  <a:lnTo>
                    <a:pt x="190901" y="0"/>
                  </a:lnTo>
                  <a:lnTo>
                    <a:pt x="1323525" y="0"/>
                  </a:lnTo>
                  <a:lnTo>
                    <a:pt x="1396580" y="14532"/>
                  </a:lnTo>
                  <a:lnTo>
                    <a:pt x="1458513" y="55919"/>
                  </a:lnTo>
                  <a:lnTo>
                    <a:pt x="1499895" y="117858"/>
                  </a:lnTo>
                  <a:lnTo>
                    <a:pt x="1514427" y="190920"/>
                  </a:lnTo>
                  <a:lnTo>
                    <a:pt x="1514427" y="1323554"/>
                  </a:lnTo>
                  <a:lnTo>
                    <a:pt x="1499895" y="1396616"/>
                  </a:lnTo>
                  <a:lnTo>
                    <a:pt x="1458513" y="1458555"/>
                  </a:lnTo>
                  <a:lnTo>
                    <a:pt x="1396580" y="1499941"/>
                  </a:lnTo>
                  <a:lnTo>
                    <a:pt x="1323525" y="1514474"/>
                  </a:lnTo>
                  <a:close/>
                </a:path>
              </a:pathLst>
            </a:custGeom>
            <a:solidFill>
              <a:srgbClr val="FDE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0271" y="5227265"/>
              <a:ext cx="1498600" cy="1323975"/>
            </a:xfrm>
            <a:custGeom>
              <a:avLst/>
              <a:gdLst/>
              <a:ahLst/>
              <a:cxnLst/>
              <a:rect l="l" t="t" r="r" b="b"/>
              <a:pathLst>
                <a:path w="1498600" h="1323975">
                  <a:moveTo>
                    <a:pt x="1498023" y="1209204"/>
                  </a:moveTo>
                  <a:lnTo>
                    <a:pt x="1458513" y="1267635"/>
                  </a:lnTo>
                  <a:lnTo>
                    <a:pt x="1396580" y="1309021"/>
                  </a:lnTo>
                  <a:lnTo>
                    <a:pt x="1323525" y="1323554"/>
                  </a:lnTo>
                  <a:lnTo>
                    <a:pt x="190901" y="1323554"/>
                  </a:lnTo>
                  <a:lnTo>
                    <a:pt x="117846" y="1309021"/>
                  </a:lnTo>
                  <a:lnTo>
                    <a:pt x="55913" y="1267635"/>
                  </a:lnTo>
                  <a:lnTo>
                    <a:pt x="14531" y="1205696"/>
                  </a:lnTo>
                  <a:lnTo>
                    <a:pt x="0" y="1132634"/>
                  </a:lnTo>
                  <a:lnTo>
                    <a:pt x="0" y="0"/>
                  </a:lnTo>
                </a:path>
              </a:pathLst>
            </a:custGeom>
            <a:ln w="19092">
              <a:solidFill>
                <a:srgbClr val="FDE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7353" y="5548794"/>
              <a:ext cx="92710" cy="346075"/>
            </a:xfrm>
            <a:custGeom>
              <a:avLst/>
              <a:gdLst/>
              <a:ahLst/>
              <a:cxnLst/>
              <a:rect l="l" t="t" r="r" b="b"/>
              <a:pathLst>
                <a:path w="92710" h="346075">
                  <a:moveTo>
                    <a:pt x="92405" y="167170"/>
                  </a:moveTo>
                  <a:lnTo>
                    <a:pt x="89065" y="109677"/>
                  </a:lnTo>
                  <a:lnTo>
                    <a:pt x="81051" y="64223"/>
                  </a:lnTo>
                  <a:lnTo>
                    <a:pt x="50977" y="9385"/>
                  </a:lnTo>
                  <a:lnTo>
                    <a:pt x="28917" y="0"/>
                  </a:lnTo>
                  <a:lnTo>
                    <a:pt x="2171" y="2654"/>
                  </a:lnTo>
                  <a:lnTo>
                    <a:pt x="0" y="39725"/>
                  </a:lnTo>
                  <a:lnTo>
                    <a:pt x="419" y="82372"/>
                  </a:lnTo>
                  <a:lnTo>
                    <a:pt x="3416" y="130568"/>
                  </a:lnTo>
                  <a:lnTo>
                    <a:pt x="9004" y="184315"/>
                  </a:lnTo>
                  <a:lnTo>
                    <a:pt x="17208" y="243611"/>
                  </a:lnTo>
                  <a:lnTo>
                    <a:pt x="28016" y="308457"/>
                  </a:lnTo>
                  <a:lnTo>
                    <a:pt x="37160" y="312813"/>
                  </a:lnTo>
                  <a:lnTo>
                    <a:pt x="35661" y="320408"/>
                  </a:lnTo>
                  <a:lnTo>
                    <a:pt x="34048" y="329438"/>
                  </a:lnTo>
                  <a:lnTo>
                    <a:pt x="32448" y="339191"/>
                  </a:lnTo>
                  <a:lnTo>
                    <a:pt x="35204" y="342188"/>
                  </a:lnTo>
                  <a:lnTo>
                    <a:pt x="40843" y="344258"/>
                  </a:lnTo>
                  <a:lnTo>
                    <a:pt x="49352" y="345389"/>
                  </a:lnTo>
                  <a:lnTo>
                    <a:pt x="60782" y="345592"/>
                  </a:lnTo>
                  <a:lnTo>
                    <a:pt x="62204" y="326059"/>
                  </a:lnTo>
                  <a:lnTo>
                    <a:pt x="59969" y="316611"/>
                  </a:lnTo>
                  <a:lnTo>
                    <a:pt x="62636" y="316928"/>
                  </a:lnTo>
                  <a:lnTo>
                    <a:pt x="85039" y="318223"/>
                  </a:lnTo>
                  <a:lnTo>
                    <a:pt x="91059" y="236689"/>
                  </a:lnTo>
                  <a:lnTo>
                    <a:pt x="92405" y="167170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7363" y="5551086"/>
              <a:ext cx="45720" cy="313055"/>
            </a:xfrm>
            <a:custGeom>
              <a:avLst/>
              <a:gdLst/>
              <a:ahLst/>
              <a:cxnLst/>
              <a:rect l="l" t="t" r="r" b="b"/>
              <a:pathLst>
                <a:path w="45719" h="313054">
                  <a:moveTo>
                    <a:pt x="45194" y="312552"/>
                  </a:moveTo>
                  <a:lnTo>
                    <a:pt x="17201" y="241315"/>
                  </a:lnTo>
                  <a:lnTo>
                    <a:pt x="9000" y="182018"/>
                  </a:lnTo>
                  <a:lnTo>
                    <a:pt x="3406" y="128268"/>
                  </a:lnTo>
                  <a:lnTo>
                    <a:pt x="409" y="80071"/>
                  </a:lnTo>
                  <a:lnTo>
                    <a:pt x="0" y="37432"/>
                  </a:lnTo>
                  <a:lnTo>
                    <a:pt x="2167" y="355"/>
                  </a:lnTo>
                  <a:lnTo>
                    <a:pt x="2521" y="177"/>
                  </a:lnTo>
                  <a:lnTo>
                    <a:pt x="2875" y="177"/>
                  </a:lnTo>
                  <a:lnTo>
                    <a:pt x="3229" y="0"/>
                  </a:lnTo>
                  <a:lnTo>
                    <a:pt x="7479" y="1066"/>
                  </a:lnTo>
                  <a:lnTo>
                    <a:pt x="12083" y="3020"/>
                  </a:lnTo>
                  <a:lnTo>
                    <a:pt x="16686" y="6219"/>
                  </a:lnTo>
                  <a:lnTo>
                    <a:pt x="18072" y="65743"/>
                  </a:lnTo>
                  <a:lnTo>
                    <a:pt x="20811" y="121887"/>
                  </a:lnTo>
                  <a:lnTo>
                    <a:pt x="24898" y="174644"/>
                  </a:lnTo>
                  <a:lnTo>
                    <a:pt x="30327" y="224011"/>
                  </a:lnTo>
                  <a:lnTo>
                    <a:pt x="37094" y="269982"/>
                  </a:lnTo>
                  <a:lnTo>
                    <a:pt x="45194" y="312552"/>
                  </a:lnTo>
                  <a:close/>
                </a:path>
              </a:pathLst>
            </a:custGeom>
            <a:solidFill>
              <a:srgbClr val="FFCC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54842" y="5297525"/>
              <a:ext cx="102235" cy="114300"/>
            </a:xfrm>
            <a:custGeom>
              <a:avLst/>
              <a:gdLst/>
              <a:ahLst/>
              <a:cxnLst/>
              <a:rect l="l" t="t" r="r" b="b"/>
              <a:pathLst>
                <a:path w="102235" h="114300">
                  <a:moveTo>
                    <a:pt x="28330" y="114253"/>
                  </a:moveTo>
                  <a:lnTo>
                    <a:pt x="12344" y="59680"/>
                  </a:lnTo>
                  <a:lnTo>
                    <a:pt x="0" y="17235"/>
                  </a:lnTo>
                  <a:lnTo>
                    <a:pt x="26028" y="0"/>
                  </a:lnTo>
                  <a:lnTo>
                    <a:pt x="47035" y="199"/>
                  </a:lnTo>
                  <a:lnTo>
                    <a:pt x="66731" y="4264"/>
                  </a:lnTo>
                  <a:lnTo>
                    <a:pt x="85065" y="12193"/>
                  </a:lnTo>
                  <a:lnTo>
                    <a:pt x="101989" y="23987"/>
                  </a:lnTo>
                  <a:lnTo>
                    <a:pt x="92596" y="62904"/>
                  </a:lnTo>
                  <a:lnTo>
                    <a:pt x="77178" y="90909"/>
                  </a:lnTo>
                  <a:lnTo>
                    <a:pt x="55750" y="108020"/>
                  </a:lnTo>
                  <a:lnTo>
                    <a:pt x="28330" y="114253"/>
                  </a:lnTo>
                  <a:close/>
                </a:path>
              </a:pathLst>
            </a:custGeom>
            <a:solidFill>
              <a:srgbClr val="CC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7683" y="5302323"/>
              <a:ext cx="26034" cy="31115"/>
            </a:xfrm>
            <a:custGeom>
              <a:avLst/>
              <a:gdLst/>
              <a:ahLst/>
              <a:cxnLst/>
              <a:rect l="l" t="t" r="r" b="b"/>
              <a:pathLst>
                <a:path w="26035" h="31114">
                  <a:moveTo>
                    <a:pt x="0" y="30917"/>
                  </a:moveTo>
                  <a:lnTo>
                    <a:pt x="7370" y="18015"/>
                  </a:lnTo>
                  <a:lnTo>
                    <a:pt x="13811" y="8595"/>
                  </a:lnTo>
                  <a:lnTo>
                    <a:pt x="19322" y="2607"/>
                  </a:lnTo>
                  <a:lnTo>
                    <a:pt x="23903" y="0"/>
                  </a:lnTo>
                  <a:lnTo>
                    <a:pt x="26028" y="2309"/>
                  </a:lnTo>
                  <a:lnTo>
                    <a:pt x="0" y="30917"/>
                  </a:lnTo>
                  <a:close/>
                </a:path>
              </a:pathLst>
            </a:custGeom>
            <a:solidFill>
              <a:srgbClr val="D97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87683" y="5302323"/>
              <a:ext cx="26034" cy="31115"/>
            </a:xfrm>
            <a:custGeom>
              <a:avLst/>
              <a:gdLst/>
              <a:ahLst/>
              <a:cxnLst/>
              <a:rect l="l" t="t" r="r" b="b"/>
              <a:pathLst>
                <a:path w="26035" h="31114">
                  <a:moveTo>
                    <a:pt x="0" y="30917"/>
                  </a:moveTo>
                  <a:lnTo>
                    <a:pt x="7370" y="18015"/>
                  </a:lnTo>
                  <a:lnTo>
                    <a:pt x="13811" y="8595"/>
                  </a:lnTo>
                  <a:lnTo>
                    <a:pt x="19322" y="2607"/>
                  </a:lnTo>
                  <a:lnTo>
                    <a:pt x="23903" y="0"/>
                  </a:lnTo>
                  <a:lnTo>
                    <a:pt x="26028" y="2309"/>
                  </a:lnTo>
                  <a:lnTo>
                    <a:pt x="0" y="30917"/>
                  </a:lnTo>
                  <a:close/>
                </a:path>
              </a:pathLst>
            </a:custGeom>
            <a:solidFill>
              <a:srgbClr val="15183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4495" y="5297703"/>
              <a:ext cx="51435" cy="53340"/>
            </a:xfrm>
            <a:custGeom>
              <a:avLst/>
              <a:gdLst/>
              <a:ahLst/>
              <a:cxnLst/>
              <a:rect l="l" t="t" r="r" b="b"/>
              <a:pathLst>
                <a:path w="51435" h="53339">
                  <a:moveTo>
                    <a:pt x="9915" y="52950"/>
                  </a:moveTo>
                  <a:lnTo>
                    <a:pt x="4426" y="48686"/>
                  </a:lnTo>
                  <a:lnTo>
                    <a:pt x="0" y="39446"/>
                  </a:lnTo>
                  <a:lnTo>
                    <a:pt x="14704" y="22663"/>
                  </a:lnTo>
                  <a:lnTo>
                    <a:pt x="29326" y="9795"/>
                  </a:lnTo>
                  <a:lnTo>
                    <a:pt x="41856" y="1890"/>
                  </a:lnTo>
                  <a:lnTo>
                    <a:pt x="50286" y="0"/>
                  </a:lnTo>
                  <a:lnTo>
                    <a:pt x="51213" y="2892"/>
                  </a:lnTo>
                  <a:lnTo>
                    <a:pt x="29002" y="43647"/>
                  </a:lnTo>
                  <a:lnTo>
                    <a:pt x="9915" y="52950"/>
                  </a:lnTo>
                  <a:close/>
                </a:path>
              </a:pathLst>
            </a:custGeom>
            <a:solidFill>
              <a:srgbClr val="D97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5465" y="5331819"/>
              <a:ext cx="31115" cy="37465"/>
            </a:xfrm>
            <a:custGeom>
              <a:avLst/>
              <a:gdLst/>
              <a:ahLst/>
              <a:cxnLst/>
              <a:rect l="l" t="t" r="r" b="b"/>
              <a:pathLst>
                <a:path w="31114" h="37464">
                  <a:moveTo>
                    <a:pt x="21956" y="37136"/>
                  </a:moveTo>
                  <a:lnTo>
                    <a:pt x="13620" y="31273"/>
                  </a:lnTo>
                  <a:lnTo>
                    <a:pt x="7193" y="24343"/>
                  </a:lnTo>
                  <a:lnTo>
                    <a:pt x="2658" y="16347"/>
                  </a:lnTo>
                  <a:lnTo>
                    <a:pt x="0" y="7285"/>
                  </a:lnTo>
                  <a:lnTo>
                    <a:pt x="4426" y="3553"/>
                  </a:lnTo>
                  <a:lnTo>
                    <a:pt x="7436" y="1066"/>
                  </a:lnTo>
                  <a:lnTo>
                    <a:pt x="9207" y="0"/>
                  </a:lnTo>
                  <a:lnTo>
                    <a:pt x="15219" y="3159"/>
                  </a:lnTo>
                  <a:lnTo>
                    <a:pt x="20782" y="7285"/>
                  </a:lnTo>
                  <a:lnTo>
                    <a:pt x="25915" y="12343"/>
                  </a:lnTo>
                  <a:lnTo>
                    <a:pt x="30632" y="18301"/>
                  </a:lnTo>
                  <a:lnTo>
                    <a:pt x="30455" y="20078"/>
                  </a:lnTo>
                  <a:lnTo>
                    <a:pt x="27445" y="26297"/>
                  </a:lnTo>
                  <a:lnTo>
                    <a:pt x="21956" y="37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4912" y="5335383"/>
              <a:ext cx="281940" cy="240029"/>
            </a:xfrm>
            <a:custGeom>
              <a:avLst/>
              <a:gdLst/>
              <a:ahLst/>
              <a:cxnLst/>
              <a:rect l="l" t="t" r="r" b="b"/>
              <a:pathLst>
                <a:path w="281939" h="240029">
                  <a:moveTo>
                    <a:pt x="90919" y="183426"/>
                  </a:moveTo>
                  <a:lnTo>
                    <a:pt x="83286" y="140169"/>
                  </a:lnTo>
                  <a:lnTo>
                    <a:pt x="57683" y="110210"/>
                  </a:lnTo>
                  <a:lnTo>
                    <a:pt x="15405" y="93992"/>
                  </a:lnTo>
                  <a:lnTo>
                    <a:pt x="0" y="222288"/>
                  </a:lnTo>
                  <a:lnTo>
                    <a:pt x="8712" y="228828"/>
                  </a:lnTo>
                  <a:lnTo>
                    <a:pt x="28905" y="234759"/>
                  </a:lnTo>
                  <a:lnTo>
                    <a:pt x="54483" y="238772"/>
                  </a:lnTo>
                  <a:lnTo>
                    <a:pt x="79324" y="239522"/>
                  </a:lnTo>
                  <a:lnTo>
                    <a:pt x="90919" y="183426"/>
                  </a:lnTo>
                  <a:close/>
                </a:path>
                <a:path w="281939" h="240029">
                  <a:moveTo>
                    <a:pt x="281533" y="22567"/>
                  </a:moveTo>
                  <a:lnTo>
                    <a:pt x="274980" y="15494"/>
                  </a:lnTo>
                  <a:lnTo>
                    <a:pt x="266788" y="8610"/>
                  </a:lnTo>
                  <a:lnTo>
                    <a:pt x="258279" y="3073"/>
                  </a:lnTo>
                  <a:lnTo>
                    <a:pt x="250723" y="0"/>
                  </a:lnTo>
                  <a:lnTo>
                    <a:pt x="242620" y="5156"/>
                  </a:lnTo>
                  <a:lnTo>
                    <a:pt x="227101" y="19024"/>
                  </a:lnTo>
                  <a:lnTo>
                    <a:pt x="204190" y="41605"/>
                  </a:lnTo>
                  <a:lnTo>
                    <a:pt x="173875" y="72847"/>
                  </a:lnTo>
                  <a:lnTo>
                    <a:pt x="247357" y="80314"/>
                  </a:lnTo>
                  <a:lnTo>
                    <a:pt x="262534" y="58496"/>
                  </a:lnTo>
                  <a:lnTo>
                    <a:pt x="273278" y="41579"/>
                  </a:lnTo>
                  <a:lnTo>
                    <a:pt x="279603" y="29591"/>
                  </a:lnTo>
                  <a:lnTo>
                    <a:pt x="281533" y="22567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4918" y="5429370"/>
              <a:ext cx="40640" cy="142240"/>
            </a:xfrm>
            <a:custGeom>
              <a:avLst/>
              <a:gdLst/>
              <a:ahLst/>
              <a:cxnLst/>
              <a:rect l="l" t="t" r="r" b="b"/>
              <a:pathLst>
                <a:path w="40639" h="142239">
                  <a:moveTo>
                    <a:pt x="33819" y="141617"/>
                  </a:moveTo>
                  <a:lnTo>
                    <a:pt x="20915" y="138657"/>
                  </a:lnTo>
                  <a:lnTo>
                    <a:pt x="10269" y="135264"/>
                  </a:lnTo>
                  <a:lnTo>
                    <a:pt x="2943" y="131672"/>
                  </a:lnTo>
                  <a:lnTo>
                    <a:pt x="0" y="128112"/>
                  </a:lnTo>
                  <a:lnTo>
                    <a:pt x="15404" y="0"/>
                  </a:lnTo>
                  <a:lnTo>
                    <a:pt x="22041" y="1360"/>
                  </a:lnTo>
                  <a:lnTo>
                    <a:pt x="28396" y="3020"/>
                  </a:lnTo>
                  <a:lnTo>
                    <a:pt x="34452" y="4947"/>
                  </a:lnTo>
                  <a:lnTo>
                    <a:pt x="40193" y="7107"/>
                  </a:lnTo>
                  <a:lnTo>
                    <a:pt x="39662" y="10483"/>
                  </a:lnTo>
                  <a:lnTo>
                    <a:pt x="39308" y="14037"/>
                  </a:lnTo>
                  <a:lnTo>
                    <a:pt x="38777" y="17591"/>
                  </a:lnTo>
                  <a:lnTo>
                    <a:pt x="32474" y="62157"/>
                  </a:lnTo>
                  <a:lnTo>
                    <a:pt x="29259" y="95196"/>
                  </a:lnTo>
                  <a:lnTo>
                    <a:pt x="29564" y="120438"/>
                  </a:lnTo>
                  <a:lnTo>
                    <a:pt x="33819" y="141617"/>
                  </a:lnTo>
                  <a:close/>
                </a:path>
              </a:pathLst>
            </a:custGeom>
            <a:solidFill>
              <a:srgbClr val="CC66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41562" y="5299302"/>
              <a:ext cx="174625" cy="172720"/>
            </a:xfrm>
            <a:custGeom>
              <a:avLst/>
              <a:gdLst/>
              <a:ahLst/>
              <a:cxnLst/>
              <a:rect l="l" t="t" r="r" b="b"/>
              <a:pathLst>
                <a:path w="174625" h="172720">
                  <a:moveTo>
                    <a:pt x="85854" y="172379"/>
                  </a:moveTo>
                  <a:lnTo>
                    <a:pt x="45895" y="162103"/>
                  </a:lnTo>
                  <a:lnTo>
                    <a:pt x="8676" y="127757"/>
                  </a:lnTo>
                  <a:lnTo>
                    <a:pt x="15213" y="106834"/>
                  </a:lnTo>
                  <a:lnTo>
                    <a:pt x="15957" y="81114"/>
                  </a:lnTo>
                  <a:lnTo>
                    <a:pt x="10892" y="50596"/>
                  </a:lnTo>
                  <a:lnTo>
                    <a:pt x="0" y="15281"/>
                  </a:lnTo>
                  <a:lnTo>
                    <a:pt x="9860" y="11244"/>
                  </a:lnTo>
                  <a:lnTo>
                    <a:pt x="18459" y="7374"/>
                  </a:lnTo>
                  <a:lnTo>
                    <a:pt x="25796" y="3637"/>
                  </a:lnTo>
                  <a:lnTo>
                    <a:pt x="31871" y="0"/>
                  </a:lnTo>
                  <a:lnTo>
                    <a:pt x="34267" y="23796"/>
                  </a:lnTo>
                  <a:lnTo>
                    <a:pt x="40547" y="49508"/>
                  </a:lnTo>
                  <a:lnTo>
                    <a:pt x="50944" y="77385"/>
                  </a:lnTo>
                  <a:lnTo>
                    <a:pt x="65691" y="107678"/>
                  </a:lnTo>
                  <a:lnTo>
                    <a:pt x="169242" y="107678"/>
                  </a:lnTo>
                  <a:lnTo>
                    <a:pt x="174054" y="120649"/>
                  </a:lnTo>
                  <a:lnTo>
                    <a:pt x="128568" y="158566"/>
                  </a:lnTo>
                  <a:lnTo>
                    <a:pt x="85854" y="172379"/>
                  </a:lnTo>
                  <a:close/>
                </a:path>
                <a:path w="174625" h="172720">
                  <a:moveTo>
                    <a:pt x="169242" y="107678"/>
                  </a:moveTo>
                  <a:lnTo>
                    <a:pt x="65691" y="107678"/>
                  </a:lnTo>
                  <a:lnTo>
                    <a:pt x="81065" y="82455"/>
                  </a:lnTo>
                  <a:lnTo>
                    <a:pt x="91077" y="57415"/>
                  </a:lnTo>
                  <a:lnTo>
                    <a:pt x="95745" y="32541"/>
                  </a:lnTo>
                  <a:lnTo>
                    <a:pt x="95083" y="7818"/>
                  </a:lnTo>
                  <a:lnTo>
                    <a:pt x="93313" y="6574"/>
                  </a:lnTo>
                  <a:lnTo>
                    <a:pt x="92427" y="5863"/>
                  </a:lnTo>
                  <a:lnTo>
                    <a:pt x="99195" y="8498"/>
                  </a:lnTo>
                  <a:lnTo>
                    <a:pt x="105663" y="10816"/>
                  </a:lnTo>
                  <a:lnTo>
                    <a:pt x="111799" y="12835"/>
                  </a:lnTo>
                  <a:lnTo>
                    <a:pt x="117571" y="14570"/>
                  </a:lnTo>
                  <a:lnTo>
                    <a:pt x="130081" y="25298"/>
                  </a:lnTo>
                  <a:lnTo>
                    <a:pt x="143688" y="46554"/>
                  </a:lnTo>
                  <a:lnTo>
                    <a:pt x="158356" y="78338"/>
                  </a:lnTo>
                  <a:lnTo>
                    <a:pt x="169242" y="107678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899" y="5185116"/>
              <a:ext cx="86811" cy="8469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54176" y="5343547"/>
              <a:ext cx="13970" cy="75565"/>
            </a:xfrm>
            <a:custGeom>
              <a:avLst/>
              <a:gdLst/>
              <a:ahLst/>
              <a:cxnLst/>
              <a:rect l="l" t="t" r="r" b="b"/>
              <a:pathLst>
                <a:path w="13969" h="75564">
                  <a:moveTo>
                    <a:pt x="354" y="75517"/>
                  </a:moveTo>
                  <a:lnTo>
                    <a:pt x="1319" y="56596"/>
                  </a:lnTo>
                  <a:lnTo>
                    <a:pt x="1571" y="37692"/>
                  </a:lnTo>
                  <a:lnTo>
                    <a:pt x="1126" y="18821"/>
                  </a:lnTo>
                  <a:lnTo>
                    <a:pt x="0" y="0"/>
                  </a:lnTo>
                  <a:lnTo>
                    <a:pt x="4246" y="18065"/>
                  </a:lnTo>
                  <a:lnTo>
                    <a:pt x="7945" y="35781"/>
                  </a:lnTo>
                  <a:lnTo>
                    <a:pt x="11080" y="53198"/>
                  </a:lnTo>
                  <a:lnTo>
                    <a:pt x="13633" y="70364"/>
                  </a:lnTo>
                  <a:lnTo>
                    <a:pt x="4780" y="73918"/>
                  </a:lnTo>
                  <a:lnTo>
                    <a:pt x="354" y="75517"/>
                  </a:lnTo>
                  <a:close/>
                </a:path>
              </a:pathLst>
            </a:custGeom>
            <a:solidFill>
              <a:srgbClr val="CC66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7430" y="5394121"/>
              <a:ext cx="55244" cy="20320"/>
            </a:xfrm>
            <a:custGeom>
              <a:avLst/>
              <a:gdLst/>
              <a:ahLst/>
              <a:cxnLst/>
              <a:rect l="l" t="t" r="r" b="b"/>
              <a:pathLst>
                <a:path w="55244" h="20320">
                  <a:moveTo>
                    <a:pt x="26980" y="19723"/>
                  </a:moveTo>
                  <a:lnTo>
                    <a:pt x="13382" y="18904"/>
                  </a:lnTo>
                  <a:lnTo>
                    <a:pt x="0" y="13037"/>
                  </a:lnTo>
                  <a:lnTo>
                    <a:pt x="16768" y="4111"/>
                  </a:lnTo>
                  <a:lnTo>
                    <a:pt x="31495" y="0"/>
                  </a:lnTo>
                  <a:lnTo>
                    <a:pt x="44197" y="719"/>
                  </a:lnTo>
                  <a:lnTo>
                    <a:pt x="54890" y="6285"/>
                  </a:lnTo>
                  <a:lnTo>
                    <a:pt x="40810" y="15511"/>
                  </a:lnTo>
                  <a:lnTo>
                    <a:pt x="26980" y="19723"/>
                  </a:lnTo>
                  <a:close/>
                </a:path>
              </a:pathLst>
            </a:custGeom>
            <a:solidFill>
              <a:srgbClr val="D97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74319" y="5458866"/>
              <a:ext cx="130175" cy="148590"/>
            </a:xfrm>
            <a:custGeom>
              <a:avLst/>
              <a:gdLst/>
              <a:ahLst/>
              <a:cxnLst/>
              <a:rect l="l" t="t" r="r" b="b"/>
              <a:pathLst>
                <a:path w="130175" h="148589">
                  <a:moveTo>
                    <a:pt x="18414" y="148191"/>
                  </a:moveTo>
                  <a:lnTo>
                    <a:pt x="0" y="115141"/>
                  </a:lnTo>
                  <a:lnTo>
                    <a:pt x="6728" y="45665"/>
                  </a:lnTo>
                  <a:lnTo>
                    <a:pt x="101281" y="0"/>
                  </a:lnTo>
                  <a:lnTo>
                    <a:pt x="130142" y="95596"/>
                  </a:lnTo>
                  <a:lnTo>
                    <a:pt x="32402" y="141084"/>
                  </a:lnTo>
                  <a:lnTo>
                    <a:pt x="18414" y="14819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4319" y="5458866"/>
              <a:ext cx="130175" cy="148590"/>
            </a:xfrm>
            <a:custGeom>
              <a:avLst/>
              <a:gdLst/>
              <a:ahLst/>
              <a:cxnLst/>
              <a:rect l="l" t="t" r="r" b="b"/>
              <a:pathLst>
                <a:path w="130175" h="148589">
                  <a:moveTo>
                    <a:pt x="18414" y="148191"/>
                  </a:moveTo>
                  <a:lnTo>
                    <a:pt x="0" y="115141"/>
                  </a:lnTo>
                  <a:lnTo>
                    <a:pt x="6728" y="45665"/>
                  </a:lnTo>
                  <a:lnTo>
                    <a:pt x="101281" y="0"/>
                  </a:lnTo>
                  <a:lnTo>
                    <a:pt x="130142" y="95596"/>
                  </a:lnTo>
                  <a:lnTo>
                    <a:pt x="32402" y="141084"/>
                  </a:lnTo>
                  <a:lnTo>
                    <a:pt x="18414" y="148191"/>
                  </a:lnTo>
                  <a:close/>
                </a:path>
              </a:pathLst>
            </a:custGeom>
            <a:solidFill>
              <a:srgbClr val="D9785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39302" y="5500800"/>
              <a:ext cx="222885" cy="80645"/>
            </a:xfrm>
            <a:custGeom>
              <a:avLst/>
              <a:gdLst/>
              <a:ahLst/>
              <a:cxnLst/>
              <a:rect l="l" t="t" r="r" b="b"/>
              <a:pathLst>
                <a:path w="222885" h="80645">
                  <a:moveTo>
                    <a:pt x="101989" y="80137"/>
                  </a:moveTo>
                  <a:lnTo>
                    <a:pt x="23372" y="57215"/>
                  </a:lnTo>
                  <a:lnTo>
                    <a:pt x="0" y="19012"/>
                  </a:lnTo>
                  <a:lnTo>
                    <a:pt x="124122" y="0"/>
                  </a:lnTo>
                  <a:lnTo>
                    <a:pt x="222393" y="19012"/>
                  </a:lnTo>
                  <a:lnTo>
                    <a:pt x="199020" y="57215"/>
                  </a:lnTo>
                  <a:lnTo>
                    <a:pt x="101989" y="80137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39302" y="5500800"/>
              <a:ext cx="222885" cy="80645"/>
            </a:xfrm>
            <a:custGeom>
              <a:avLst/>
              <a:gdLst/>
              <a:ahLst/>
              <a:cxnLst/>
              <a:rect l="l" t="t" r="r" b="b"/>
              <a:pathLst>
                <a:path w="222885" h="80645">
                  <a:moveTo>
                    <a:pt x="101989" y="80137"/>
                  </a:moveTo>
                  <a:lnTo>
                    <a:pt x="23372" y="57215"/>
                  </a:lnTo>
                  <a:lnTo>
                    <a:pt x="0" y="19012"/>
                  </a:lnTo>
                  <a:lnTo>
                    <a:pt x="124122" y="0"/>
                  </a:lnTo>
                  <a:lnTo>
                    <a:pt x="222393" y="19012"/>
                  </a:lnTo>
                  <a:lnTo>
                    <a:pt x="199020" y="57215"/>
                  </a:lnTo>
                  <a:lnTo>
                    <a:pt x="101989" y="80137"/>
                  </a:lnTo>
                  <a:close/>
                </a:path>
              </a:pathLst>
            </a:custGeom>
            <a:solidFill>
              <a:srgbClr val="D9785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2734" y="5558016"/>
              <a:ext cx="118110" cy="346710"/>
            </a:xfrm>
            <a:custGeom>
              <a:avLst/>
              <a:gdLst/>
              <a:ahLst/>
              <a:cxnLst/>
              <a:rect l="l" t="t" r="r" b="b"/>
              <a:pathLst>
                <a:path w="118110" h="346710">
                  <a:moveTo>
                    <a:pt x="117925" y="346491"/>
                  </a:moveTo>
                  <a:lnTo>
                    <a:pt x="0" y="346491"/>
                  </a:lnTo>
                  <a:lnTo>
                    <a:pt x="0" y="49041"/>
                  </a:lnTo>
                  <a:lnTo>
                    <a:pt x="69940" y="0"/>
                  </a:lnTo>
                  <a:lnTo>
                    <a:pt x="117925" y="43178"/>
                  </a:lnTo>
                  <a:lnTo>
                    <a:pt x="117925" y="34649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2734" y="5558016"/>
              <a:ext cx="118110" cy="346710"/>
            </a:xfrm>
            <a:custGeom>
              <a:avLst/>
              <a:gdLst/>
              <a:ahLst/>
              <a:cxnLst/>
              <a:rect l="l" t="t" r="r" b="b"/>
              <a:pathLst>
                <a:path w="118110" h="346710">
                  <a:moveTo>
                    <a:pt x="117925" y="346491"/>
                  </a:moveTo>
                  <a:lnTo>
                    <a:pt x="0" y="346491"/>
                  </a:lnTo>
                  <a:lnTo>
                    <a:pt x="0" y="49041"/>
                  </a:lnTo>
                  <a:lnTo>
                    <a:pt x="69940" y="0"/>
                  </a:lnTo>
                  <a:lnTo>
                    <a:pt x="117925" y="43178"/>
                  </a:lnTo>
                  <a:lnTo>
                    <a:pt x="117925" y="346491"/>
                  </a:lnTo>
                  <a:close/>
                </a:path>
              </a:pathLst>
            </a:custGeom>
            <a:solidFill>
              <a:srgbClr val="D97856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62675" y="5558016"/>
              <a:ext cx="175895" cy="346710"/>
            </a:xfrm>
            <a:custGeom>
              <a:avLst/>
              <a:gdLst/>
              <a:ahLst/>
              <a:cxnLst/>
              <a:rect l="l" t="t" r="r" b="b"/>
              <a:pathLst>
                <a:path w="175894" h="346710">
                  <a:moveTo>
                    <a:pt x="175648" y="346491"/>
                  </a:moveTo>
                  <a:lnTo>
                    <a:pt x="0" y="346491"/>
                  </a:lnTo>
                  <a:lnTo>
                    <a:pt x="0" y="0"/>
                  </a:lnTo>
                  <a:lnTo>
                    <a:pt x="175648" y="0"/>
                  </a:lnTo>
                  <a:lnTo>
                    <a:pt x="175648" y="34649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5963" y="5601905"/>
              <a:ext cx="109249" cy="1293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2811" y="5211880"/>
              <a:ext cx="348884" cy="36212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660844" y="5036345"/>
              <a:ext cx="1514475" cy="1514475"/>
            </a:xfrm>
            <a:custGeom>
              <a:avLst/>
              <a:gdLst/>
              <a:ahLst/>
              <a:cxnLst/>
              <a:rect l="l" t="t" r="r" b="b"/>
              <a:pathLst>
                <a:path w="1514475" h="1514475">
                  <a:moveTo>
                    <a:pt x="1323525" y="1514474"/>
                  </a:moveTo>
                  <a:lnTo>
                    <a:pt x="190901" y="1514474"/>
                  </a:lnTo>
                  <a:lnTo>
                    <a:pt x="153484" y="1510772"/>
                  </a:lnTo>
                  <a:lnTo>
                    <a:pt x="84989" y="1482398"/>
                  </a:lnTo>
                  <a:lnTo>
                    <a:pt x="32073" y="1429477"/>
                  </a:lnTo>
                  <a:lnTo>
                    <a:pt x="3702" y="1360975"/>
                  </a:lnTo>
                  <a:lnTo>
                    <a:pt x="0" y="1323554"/>
                  </a:lnTo>
                  <a:lnTo>
                    <a:pt x="0" y="190920"/>
                  </a:lnTo>
                  <a:lnTo>
                    <a:pt x="14531" y="117858"/>
                  </a:lnTo>
                  <a:lnTo>
                    <a:pt x="55913" y="55919"/>
                  </a:lnTo>
                  <a:lnTo>
                    <a:pt x="117846" y="14532"/>
                  </a:lnTo>
                  <a:lnTo>
                    <a:pt x="190901" y="0"/>
                  </a:lnTo>
                  <a:lnTo>
                    <a:pt x="1323525" y="0"/>
                  </a:lnTo>
                  <a:lnTo>
                    <a:pt x="1396580" y="14532"/>
                  </a:lnTo>
                  <a:lnTo>
                    <a:pt x="1458513" y="55919"/>
                  </a:lnTo>
                  <a:lnTo>
                    <a:pt x="1499895" y="117858"/>
                  </a:lnTo>
                  <a:lnTo>
                    <a:pt x="1514427" y="190920"/>
                  </a:lnTo>
                  <a:lnTo>
                    <a:pt x="1514427" y="1323554"/>
                  </a:lnTo>
                  <a:lnTo>
                    <a:pt x="1499895" y="1396616"/>
                  </a:lnTo>
                  <a:lnTo>
                    <a:pt x="1458513" y="1458555"/>
                  </a:lnTo>
                  <a:lnTo>
                    <a:pt x="1396580" y="1499941"/>
                  </a:lnTo>
                  <a:lnTo>
                    <a:pt x="1323525" y="1514474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60844" y="5121342"/>
              <a:ext cx="1482725" cy="1430020"/>
            </a:xfrm>
            <a:custGeom>
              <a:avLst/>
              <a:gdLst/>
              <a:ahLst/>
              <a:cxnLst/>
              <a:rect l="l" t="t" r="r" b="b"/>
              <a:pathLst>
                <a:path w="1482725" h="1430020">
                  <a:moveTo>
                    <a:pt x="1482353" y="1344479"/>
                  </a:moveTo>
                  <a:lnTo>
                    <a:pt x="1429438" y="1397400"/>
                  </a:lnTo>
                  <a:lnTo>
                    <a:pt x="1360942" y="1425774"/>
                  </a:lnTo>
                  <a:lnTo>
                    <a:pt x="1323525" y="1429477"/>
                  </a:lnTo>
                  <a:lnTo>
                    <a:pt x="190901" y="1429477"/>
                  </a:lnTo>
                  <a:lnTo>
                    <a:pt x="117846" y="1414944"/>
                  </a:lnTo>
                  <a:lnTo>
                    <a:pt x="55913" y="1373557"/>
                  </a:lnTo>
                  <a:lnTo>
                    <a:pt x="14531" y="1311618"/>
                  </a:lnTo>
                  <a:lnTo>
                    <a:pt x="0" y="1238556"/>
                  </a:lnTo>
                  <a:lnTo>
                    <a:pt x="0" y="105922"/>
                  </a:lnTo>
                  <a:lnTo>
                    <a:pt x="3702" y="68501"/>
                  </a:lnTo>
                  <a:lnTo>
                    <a:pt x="14531" y="32860"/>
                  </a:lnTo>
                  <a:lnTo>
                    <a:pt x="32073" y="0"/>
                  </a:lnTo>
                </a:path>
              </a:pathLst>
            </a:custGeom>
            <a:ln w="19092">
              <a:solidFill>
                <a:srgbClr val="FDE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4484" y="5149686"/>
              <a:ext cx="258290" cy="2562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58693" y="5422629"/>
              <a:ext cx="108585" cy="447040"/>
            </a:xfrm>
            <a:custGeom>
              <a:avLst/>
              <a:gdLst/>
              <a:ahLst/>
              <a:cxnLst/>
              <a:rect l="l" t="t" r="r" b="b"/>
              <a:pathLst>
                <a:path w="108585" h="447039">
                  <a:moveTo>
                    <a:pt x="108003" y="446932"/>
                  </a:moveTo>
                  <a:lnTo>
                    <a:pt x="0" y="446932"/>
                  </a:lnTo>
                  <a:lnTo>
                    <a:pt x="0" y="0"/>
                  </a:lnTo>
                  <a:lnTo>
                    <a:pt x="108003" y="0"/>
                  </a:lnTo>
                  <a:lnTo>
                    <a:pt x="108003" y="446932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19350" y="5422629"/>
              <a:ext cx="47625" cy="447040"/>
            </a:xfrm>
            <a:custGeom>
              <a:avLst/>
              <a:gdLst/>
              <a:ahLst/>
              <a:cxnLst/>
              <a:rect l="l" t="t" r="r" b="b"/>
              <a:pathLst>
                <a:path w="47625" h="447039">
                  <a:moveTo>
                    <a:pt x="0" y="446932"/>
                  </a:moveTo>
                  <a:lnTo>
                    <a:pt x="47536" y="446932"/>
                  </a:lnTo>
                  <a:lnTo>
                    <a:pt x="47536" y="0"/>
                  </a:lnTo>
                  <a:lnTo>
                    <a:pt x="0" y="0"/>
                  </a:lnTo>
                  <a:lnTo>
                    <a:pt x="0" y="446932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05435" y="5422629"/>
              <a:ext cx="213995" cy="448309"/>
            </a:xfrm>
            <a:custGeom>
              <a:avLst/>
              <a:gdLst/>
              <a:ahLst/>
              <a:cxnLst/>
              <a:rect l="l" t="t" r="r" b="b"/>
              <a:pathLst>
                <a:path w="213995" h="448310">
                  <a:moveTo>
                    <a:pt x="213915" y="448089"/>
                  </a:moveTo>
                  <a:lnTo>
                    <a:pt x="0" y="448089"/>
                  </a:lnTo>
                  <a:lnTo>
                    <a:pt x="0" y="0"/>
                  </a:lnTo>
                  <a:lnTo>
                    <a:pt x="213915" y="0"/>
                  </a:lnTo>
                  <a:lnTo>
                    <a:pt x="213915" y="448089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05435" y="5422629"/>
              <a:ext cx="213995" cy="448309"/>
            </a:xfrm>
            <a:custGeom>
              <a:avLst/>
              <a:gdLst/>
              <a:ahLst/>
              <a:cxnLst/>
              <a:rect l="l" t="t" r="r" b="b"/>
              <a:pathLst>
                <a:path w="213995" h="448310">
                  <a:moveTo>
                    <a:pt x="213725" y="448089"/>
                  </a:moveTo>
                  <a:lnTo>
                    <a:pt x="0" y="448089"/>
                  </a:lnTo>
                  <a:lnTo>
                    <a:pt x="0" y="0"/>
                  </a:lnTo>
                  <a:lnTo>
                    <a:pt x="213725" y="0"/>
                  </a:lnTo>
                  <a:lnTo>
                    <a:pt x="213725" y="448089"/>
                  </a:lnTo>
                  <a:close/>
                </a:path>
              </a:pathLst>
            </a:custGeom>
            <a:solidFill>
              <a:srgbClr val="D8595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78624" y="5389645"/>
              <a:ext cx="303530" cy="61594"/>
            </a:xfrm>
            <a:custGeom>
              <a:avLst/>
              <a:gdLst/>
              <a:ahLst/>
              <a:cxnLst/>
              <a:rect l="l" t="t" r="r" b="b"/>
              <a:pathLst>
                <a:path w="303529" h="61595">
                  <a:moveTo>
                    <a:pt x="301192" y="61532"/>
                  </a:moveTo>
                  <a:lnTo>
                    <a:pt x="2471" y="61532"/>
                  </a:lnTo>
                  <a:lnTo>
                    <a:pt x="0" y="59218"/>
                  </a:lnTo>
                  <a:lnTo>
                    <a:pt x="0" y="2314"/>
                  </a:lnTo>
                  <a:lnTo>
                    <a:pt x="2281" y="0"/>
                  </a:lnTo>
                  <a:lnTo>
                    <a:pt x="5324" y="0"/>
                  </a:lnTo>
                  <a:lnTo>
                    <a:pt x="301002" y="0"/>
                  </a:lnTo>
                  <a:lnTo>
                    <a:pt x="303474" y="2314"/>
                  </a:lnTo>
                  <a:lnTo>
                    <a:pt x="303474" y="59025"/>
                  </a:lnTo>
                  <a:lnTo>
                    <a:pt x="301192" y="61532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78624" y="5389645"/>
              <a:ext cx="303530" cy="61594"/>
            </a:xfrm>
            <a:custGeom>
              <a:avLst/>
              <a:gdLst/>
              <a:ahLst/>
              <a:cxnLst/>
              <a:rect l="l" t="t" r="r" b="b"/>
              <a:pathLst>
                <a:path w="303529" h="61595">
                  <a:moveTo>
                    <a:pt x="301192" y="61532"/>
                  </a:moveTo>
                  <a:lnTo>
                    <a:pt x="2471" y="61532"/>
                  </a:lnTo>
                  <a:lnTo>
                    <a:pt x="0" y="59218"/>
                  </a:lnTo>
                  <a:lnTo>
                    <a:pt x="0" y="2314"/>
                  </a:lnTo>
                  <a:lnTo>
                    <a:pt x="2281" y="0"/>
                  </a:lnTo>
                  <a:lnTo>
                    <a:pt x="5324" y="0"/>
                  </a:lnTo>
                  <a:lnTo>
                    <a:pt x="301002" y="0"/>
                  </a:lnTo>
                  <a:lnTo>
                    <a:pt x="303474" y="2314"/>
                  </a:lnTo>
                  <a:lnTo>
                    <a:pt x="303474" y="59025"/>
                  </a:lnTo>
                  <a:lnTo>
                    <a:pt x="301192" y="61532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78624" y="5840628"/>
              <a:ext cx="303530" cy="61594"/>
            </a:xfrm>
            <a:custGeom>
              <a:avLst/>
              <a:gdLst/>
              <a:ahLst/>
              <a:cxnLst/>
              <a:rect l="l" t="t" r="r" b="b"/>
              <a:pathLst>
                <a:path w="303529" h="61595">
                  <a:moveTo>
                    <a:pt x="301192" y="61532"/>
                  </a:moveTo>
                  <a:lnTo>
                    <a:pt x="2471" y="61532"/>
                  </a:lnTo>
                  <a:lnTo>
                    <a:pt x="0" y="59217"/>
                  </a:lnTo>
                  <a:lnTo>
                    <a:pt x="0" y="2314"/>
                  </a:lnTo>
                  <a:lnTo>
                    <a:pt x="2281" y="0"/>
                  </a:lnTo>
                  <a:lnTo>
                    <a:pt x="5324" y="0"/>
                  </a:lnTo>
                  <a:lnTo>
                    <a:pt x="301002" y="0"/>
                  </a:lnTo>
                  <a:lnTo>
                    <a:pt x="303474" y="2314"/>
                  </a:lnTo>
                  <a:lnTo>
                    <a:pt x="303474" y="59025"/>
                  </a:lnTo>
                  <a:lnTo>
                    <a:pt x="301192" y="61532"/>
                  </a:lnTo>
                  <a:close/>
                </a:path>
              </a:pathLst>
            </a:custGeom>
            <a:solidFill>
              <a:srgbClr val="1518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78624" y="5840628"/>
              <a:ext cx="303530" cy="61594"/>
            </a:xfrm>
            <a:custGeom>
              <a:avLst/>
              <a:gdLst/>
              <a:ahLst/>
              <a:cxnLst/>
              <a:rect l="l" t="t" r="r" b="b"/>
              <a:pathLst>
                <a:path w="303529" h="61595">
                  <a:moveTo>
                    <a:pt x="301192" y="61532"/>
                  </a:moveTo>
                  <a:lnTo>
                    <a:pt x="2471" y="61532"/>
                  </a:lnTo>
                  <a:lnTo>
                    <a:pt x="0" y="59217"/>
                  </a:lnTo>
                  <a:lnTo>
                    <a:pt x="0" y="2507"/>
                  </a:lnTo>
                  <a:lnTo>
                    <a:pt x="2281" y="0"/>
                  </a:lnTo>
                  <a:lnTo>
                    <a:pt x="5324" y="0"/>
                  </a:lnTo>
                  <a:lnTo>
                    <a:pt x="301002" y="0"/>
                  </a:lnTo>
                  <a:lnTo>
                    <a:pt x="303474" y="2314"/>
                  </a:lnTo>
                  <a:lnTo>
                    <a:pt x="303474" y="59025"/>
                  </a:lnTo>
                  <a:lnTo>
                    <a:pt x="301192" y="61532"/>
                  </a:lnTo>
                  <a:close/>
                </a:path>
              </a:pathLst>
            </a:custGeom>
            <a:solidFill>
              <a:srgbClr val="D8595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97667" y="5389650"/>
              <a:ext cx="84455" cy="513080"/>
            </a:xfrm>
            <a:custGeom>
              <a:avLst/>
              <a:gdLst/>
              <a:ahLst/>
              <a:cxnLst/>
              <a:rect l="l" t="t" r="r" b="b"/>
              <a:pathLst>
                <a:path w="84454" h="513079">
                  <a:moveTo>
                    <a:pt x="84429" y="453301"/>
                  </a:moveTo>
                  <a:lnTo>
                    <a:pt x="81953" y="450989"/>
                  </a:lnTo>
                  <a:lnTo>
                    <a:pt x="0" y="450989"/>
                  </a:lnTo>
                  <a:lnTo>
                    <a:pt x="0" y="512521"/>
                  </a:lnTo>
                  <a:lnTo>
                    <a:pt x="82143" y="512521"/>
                  </a:lnTo>
                  <a:lnTo>
                    <a:pt x="84429" y="510006"/>
                  </a:lnTo>
                  <a:lnTo>
                    <a:pt x="84429" y="453301"/>
                  </a:lnTo>
                  <a:close/>
                </a:path>
                <a:path w="84454" h="513079">
                  <a:moveTo>
                    <a:pt x="84429" y="2311"/>
                  </a:moveTo>
                  <a:lnTo>
                    <a:pt x="81953" y="0"/>
                  </a:lnTo>
                  <a:lnTo>
                    <a:pt x="0" y="0"/>
                  </a:lnTo>
                  <a:lnTo>
                    <a:pt x="0" y="61531"/>
                  </a:lnTo>
                  <a:lnTo>
                    <a:pt x="82143" y="61531"/>
                  </a:lnTo>
                  <a:lnTo>
                    <a:pt x="84429" y="59029"/>
                  </a:lnTo>
                  <a:lnTo>
                    <a:pt x="84429" y="2311"/>
                  </a:lnTo>
                  <a:close/>
                </a:path>
              </a:pathLst>
            </a:custGeom>
            <a:solidFill>
              <a:srgbClr val="D8595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2513" y="5516375"/>
              <a:ext cx="139567" cy="14274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840271" y="7027025"/>
              <a:ext cx="1514475" cy="1514475"/>
            </a:xfrm>
            <a:custGeom>
              <a:avLst/>
              <a:gdLst/>
              <a:ahLst/>
              <a:cxnLst/>
              <a:rect l="l" t="t" r="r" b="b"/>
              <a:pathLst>
                <a:path w="1514475" h="1514475">
                  <a:moveTo>
                    <a:pt x="1323525" y="1514474"/>
                  </a:moveTo>
                  <a:lnTo>
                    <a:pt x="190901" y="1514474"/>
                  </a:lnTo>
                  <a:lnTo>
                    <a:pt x="153484" y="1510772"/>
                  </a:lnTo>
                  <a:lnTo>
                    <a:pt x="84989" y="1482398"/>
                  </a:lnTo>
                  <a:lnTo>
                    <a:pt x="32073" y="1429477"/>
                  </a:lnTo>
                  <a:lnTo>
                    <a:pt x="3702" y="1360975"/>
                  </a:lnTo>
                  <a:lnTo>
                    <a:pt x="0" y="1323554"/>
                  </a:lnTo>
                  <a:lnTo>
                    <a:pt x="0" y="190920"/>
                  </a:lnTo>
                  <a:lnTo>
                    <a:pt x="14531" y="117858"/>
                  </a:lnTo>
                  <a:lnTo>
                    <a:pt x="55913" y="55919"/>
                  </a:lnTo>
                  <a:lnTo>
                    <a:pt x="117846" y="14532"/>
                  </a:lnTo>
                  <a:lnTo>
                    <a:pt x="190901" y="0"/>
                  </a:lnTo>
                  <a:lnTo>
                    <a:pt x="1323525" y="0"/>
                  </a:lnTo>
                  <a:lnTo>
                    <a:pt x="1396580" y="14532"/>
                  </a:lnTo>
                  <a:lnTo>
                    <a:pt x="1458513" y="55919"/>
                  </a:lnTo>
                  <a:lnTo>
                    <a:pt x="1499895" y="117858"/>
                  </a:lnTo>
                  <a:lnTo>
                    <a:pt x="1514427" y="190920"/>
                  </a:lnTo>
                  <a:lnTo>
                    <a:pt x="1514427" y="1323554"/>
                  </a:lnTo>
                  <a:lnTo>
                    <a:pt x="1499895" y="1396616"/>
                  </a:lnTo>
                  <a:lnTo>
                    <a:pt x="1458513" y="1458555"/>
                  </a:lnTo>
                  <a:lnTo>
                    <a:pt x="1396580" y="1499941"/>
                  </a:lnTo>
                  <a:lnTo>
                    <a:pt x="1323525" y="1514474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40271" y="7103090"/>
              <a:ext cx="1461770" cy="1438910"/>
            </a:xfrm>
            <a:custGeom>
              <a:avLst/>
              <a:gdLst/>
              <a:ahLst/>
              <a:cxnLst/>
              <a:rect l="l" t="t" r="r" b="b"/>
              <a:pathLst>
                <a:path w="1461770" h="1438909">
                  <a:moveTo>
                    <a:pt x="1461448" y="1378911"/>
                  </a:moveTo>
                  <a:lnTo>
                    <a:pt x="1458513" y="1382491"/>
                  </a:lnTo>
                  <a:lnTo>
                    <a:pt x="1438946" y="1398536"/>
                  </a:lnTo>
                </a:path>
                <a:path w="1461770" h="1438909">
                  <a:moveTo>
                    <a:pt x="1429438" y="1406333"/>
                  </a:moveTo>
                  <a:lnTo>
                    <a:pt x="1405888" y="1418907"/>
                  </a:lnTo>
                </a:path>
                <a:path w="1461770" h="1438909">
                  <a:moveTo>
                    <a:pt x="1396580" y="1423877"/>
                  </a:moveTo>
                  <a:lnTo>
                    <a:pt x="1360942" y="1434707"/>
                  </a:lnTo>
                  <a:lnTo>
                    <a:pt x="1323525" y="1438410"/>
                  </a:lnTo>
                  <a:lnTo>
                    <a:pt x="190901" y="1438410"/>
                  </a:lnTo>
                  <a:lnTo>
                    <a:pt x="117846" y="1423877"/>
                  </a:lnTo>
                  <a:lnTo>
                    <a:pt x="55913" y="1382491"/>
                  </a:lnTo>
                  <a:lnTo>
                    <a:pt x="14531" y="1320552"/>
                  </a:lnTo>
                  <a:lnTo>
                    <a:pt x="0" y="1247490"/>
                  </a:lnTo>
                  <a:lnTo>
                    <a:pt x="0" y="114855"/>
                  </a:lnTo>
                  <a:lnTo>
                    <a:pt x="3702" y="77434"/>
                  </a:lnTo>
                  <a:lnTo>
                    <a:pt x="14531" y="41793"/>
                  </a:lnTo>
                  <a:lnTo>
                    <a:pt x="32073" y="8932"/>
                  </a:lnTo>
                  <a:lnTo>
                    <a:pt x="39397" y="0"/>
                  </a:lnTo>
                </a:path>
              </a:pathLst>
            </a:custGeom>
            <a:ln w="19092">
              <a:solidFill>
                <a:srgbClr val="FDE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54895" y="7305720"/>
              <a:ext cx="600074" cy="6191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1298" y="7025626"/>
              <a:ext cx="1523973" cy="152402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413" y="1132787"/>
              <a:ext cx="160213" cy="2523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2495" y="1234948"/>
              <a:ext cx="866774" cy="85724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208828" y="2253998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60">
                  <a:moveTo>
                    <a:pt x="619366" y="0"/>
                  </a:moveTo>
                  <a:lnTo>
                    <a:pt x="0" y="0"/>
                  </a:lnTo>
                </a:path>
              </a:pathLst>
            </a:custGeom>
            <a:ln w="4354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0711" y="2679300"/>
              <a:ext cx="276224" cy="27622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4634" y="4680136"/>
              <a:ext cx="276224" cy="27622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40247" y="6681309"/>
              <a:ext cx="266699" cy="26669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85701" y="1448243"/>
              <a:ext cx="542924" cy="428624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810398" y="2298592"/>
            <a:ext cx="1946275" cy="5880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b="1" spc="-25" dirty="0">
                <a:latin typeface="Calibri" panose="020F0502020204030204"/>
                <a:cs typeface="Calibri" panose="020F0502020204030204"/>
              </a:rPr>
              <a:t>B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135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at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300" b="1" spc="35" dirty="0">
                <a:latin typeface="Calibri" panose="020F0502020204030204"/>
                <a:cs typeface="Calibri" panose="020F0502020204030204"/>
              </a:rPr>
              <a:t>i</a:t>
            </a:r>
            <a:endParaRPr sz="13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341630">
              <a:lnSpc>
                <a:spcPct val="100000"/>
              </a:lnSpc>
            </a:pPr>
            <a:r>
              <a:rPr sz="1150" b="1" spc="-145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b="1" spc="-7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b="1" spc="-100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b="1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b="1" spc="-10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b="1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b="1" spc="-15" dirty="0">
                <a:latin typeface="Calibri" panose="020F0502020204030204"/>
                <a:cs typeface="Calibri" panose="020F0502020204030204"/>
              </a:rPr>
              <a:t>H</a:t>
            </a:r>
            <a:r>
              <a:rPr sz="1150" b="1" spc="-5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b="1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b="1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b="1" spc="-55" dirty="0">
                <a:latin typeface="Calibri" panose="020F0502020204030204"/>
                <a:cs typeface="Calibri" panose="020F0502020204030204"/>
              </a:rPr>
              <a:t>c</a:t>
            </a:r>
            <a:r>
              <a:rPr sz="1150" b="1" spc="-100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b="1" spc="-90" dirty="0">
                <a:latin typeface="Calibri" panose="020F0502020204030204"/>
                <a:cs typeface="Calibri" panose="020F0502020204030204"/>
              </a:rPr>
              <a:t>b</a:t>
            </a:r>
            <a:r>
              <a:rPr sz="1150" b="1" spc="-55" dirty="0">
                <a:latin typeface="Calibri" panose="020F0502020204030204"/>
                <a:cs typeface="Calibri" panose="020F0502020204030204"/>
              </a:rPr>
              <a:t>aa</a:t>
            </a:r>
            <a:r>
              <a:rPr sz="1150" b="1" spc="-20" dirty="0">
                <a:latin typeface="Calibri" panose="020F0502020204030204"/>
                <a:cs typeface="Calibri" panose="020F0502020204030204"/>
              </a:rPr>
              <a:t>n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69824" y="3907233"/>
            <a:ext cx="974725" cy="48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 algn="ctr">
              <a:lnSpc>
                <a:spcPts val="1120"/>
              </a:lnSpc>
              <a:spcBef>
                <a:spcPts val="345"/>
              </a:spcBef>
            </a:pPr>
            <a:r>
              <a:rPr sz="1150" spc="-65" dirty="0">
                <a:latin typeface="Calibri" panose="020F0502020204030204"/>
                <a:cs typeface="Calibri" panose="020F0502020204030204"/>
              </a:rPr>
              <a:t>Mengindentifikasi </a:t>
            </a:r>
            <a:r>
              <a:rPr sz="1150" spc="-245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-135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110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135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35" dirty="0">
                <a:latin typeface="Calibri" panose="020F0502020204030204"/>
                <a:cs typeface="Calibri" panose="020F0502020204030204"/>
              </a:rPr>
              <a:t>n  </a:t>
            </a:r>
            <a:r>
              <a:rPr sz="1150" spc="-95" dirty="0">
                <a:latin typeface="Calibri" panose="020F0502020204030204"/>
                <a:cs typeface="Calibri" panose="020F0502020204030204"/>
              </a:rPr>
              <a:t>Percobaan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45050" y="3907233"/>
            <a:ext cx="974725" cy="48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ts val="1120"/>
              </a:lnSpc>
              <a:spcBef>
                <a:spcPts val="345"/>
              </a:spcBef>
            </a:pPr>
            <a:r>
              <a:rPr sz="1150" spc="-75" dirty="0">
                <a:latin typeface="Calibri" panose="020F0502020204030204"/>
                <a:cs typeface="Calibri" panose="020F0502020204030204"/>
              </a:rPr>
              <a:t>Menyimpulkan 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-135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110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135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35" dirty="0">
                <a:latin typeface="Calibri" panose="020F0502020204030204"/>
                <a:cs typeface="Calibri" panose="020F0502020204030204"/>
              </a:rPr>
              <a:t>n  </a:t>
            </a:r>
            <a:r>
              <a:rPr sz="1150" spc="-95" dirty="0">
                <a:latin typeface="Calibri" panose="020F0502020204030204"/>
                <a:cs typeface="Calibri" panose="020F0502020204030204"/>
              </a:rPr>
              <a:t>Percobaan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29091" y="4674084"/>
            <a:ext cx="211518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b="1" spc="-135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50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at</a:t>
            </a:r>
            <a:r>
              <a:rPr sz="1300" b="1" spc="-95" dirty="0">
                <a:latin typeface="Calibri" panose="020F0502020204030204"/>
                <a:cs typeface="Calibri" panose="020F0502020204030204"/>
              </a:rPr>
              <a:t>o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b="1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-15" dirty="0">
                <a:latin typeface="Calibri" panose="020F0502020204030204"/>
                <a:cs typeface="Calibri" panose="020F0502020204030204"/>
              </a:rPr>
              <a:t>f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1276" y="5896698"/>
            <a:ext cx="1101725" cy="48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ts val="1120"/>
              </a:lnSpc>
              <a:spcBef>
                <a:spcPts val="345"/>
              </a:spcBef>
            </a:pPr>
            <a:r>
              <a:rPr sz="1150" spc="-175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45" dirty="0">
                <a:latin typeface="Calibri" panose="020F0502020204030204"/>
                <a:cs typeface="Calibri" panose="020F0502020204030204"/>
              </a:rPr>
              <a:t>y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10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35" dirty="0">
                <a:latin typeface="Calibri" panose="020F0502020204030204"/>
                <a:cs typeface="Calibri" panose="020F0502020204030204"/>
              </a:rPr>
              <a:t>H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0" dirty="0">
                <a:latin typeface="Calibri" panose="020F0502020204030204"/>
                <a:cs typeface="Calibri" panose="020F0502020204030204"/>
              </a:rPr>
              <a:t>l  </a:t>
            </a:r>
            <a:r>
              <a:rPr sz="11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80" dirty="0">
                <a:latin typeface="Calibri" panose="020F0502020204030204"/>
                <a:cs typeface="Calibri" panose="020F0502020204030204"/>
              </a:rPr>
              <a:t>o  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Persuasif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02091" y="5896698"/>
            <a:ext cx="958215" cy="48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050" marR="5080" indent="-6985" algn="just">
              <a:lnSpc>
                <a:spcPts val="1120"/>
              </a:lnSpc>
              <a:spcBef>
                <a:spcPts val="345"/>
              </a:spcBef>
            </a:pPr>
            <a:r>
              <a:rPr sz="1150" spc="-175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g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  </a:t>
            </a:r>
            <a:r>
              <a:rPr sz="11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-135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110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g  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130" dirty="0">
                <a:latin typeface="Calibri" panose="020F0502020204030204"/>
                <a:cs typeface="Calibri" panose="020F0502020204030204"/>
              </a:rPr>
              <a:t>o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47801" y="6670009"/>
            <a:ext cx="162687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b="1" spc="-135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30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u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70" dirty="0">
                <a:latin typeface="Calibri" panose="020F0502020204030204"/>
                <a:cs typeface="Calibri" panose="020F0502020204030204"/>
              </a:rPr>
              <a:t>C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300" b="1" spc="35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-40" dirty="0">
                <a:latin typeface="Calibri" panose="020F0502020204030204"/>
                <a:cs typeface="Calibri" panose="020F0502020204030204"/>
              </a:rPr>
              <a:t>ta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10" dirty="0">
                <a:latin typeface="Calibri" panose="020F0502020204030204"/>
                <a:cs typeface="Calibri" panose="020F0502020204030204"/>
              </a:rPr>
              <a:t>k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02091" y="7981911"/>
            <a:ext cx="958215" cy="3416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8905" marR="5080" indent="-116840">
              <a:lnSpc>
                <a:spcPts val="1120"/>
              </a:lnSpc>
              <a:spcBef>
                <a:spcPts val="345"/>
              </a:spcBef>
            </a:pPr>
            <a:r>
              <a:rPr sz="1150" spc="-175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g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  </a:t>
            </a:r>
            <a:r>
              <a:rPr sz="1150" spc="-95" dirty="0">
                <a:latin typeface="Calibri" panose="020F0502020204030204"/>
                <a:cs typeface="Calibri" panose="020F0502020204030204"/>
              </a:rPr>
              <a:t>C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k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34752" y="7981911"/>
            <a:ext cx="1195070" cy="3416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77470" marR="5080" indent="-65405">
              <a:lnSpc>
                <a:spcPts val="1120"/>
              </a:lnSpc>
              <a:spcBef>
                <a:spcPts val="345"/>
              </a:spcBef>
            </a:pPr>
            <a:r>
              <a:rPr sz="1150" spc="-175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45" dirty="0">
                <a:latin typeface="Calibri" panose="020F0502020204030204"/>
                <a:cs typeface="Calibri" panose="020F0502020204030204"/>
              </a:rPr>
              <a:t>y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110" dirty="0">
                <a:latin typeface="Calibri" panose="020F0502020204030204"/>
                <a:cs typeface="Calibri" panose="020F0502020204030204"/>
              </a:rPr>
              <a:t>m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k</a:t>
            </a:r>
            <a:r>
              <a:rPr sz="1150" spc="-85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-  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1150" spc="-75" dirty="0">
                <a:latin typeface="Calibri" panose="020F0502020204030204"/>
                <a:cs typeface="Calibri" panose="020F0502020204030204"/>
              </a:rPr>
              <a:t>u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95" dirty="0">
                <a:latin typeface="Calibri" panose="020F0502020204030204"/>
                <a:cs typeface="Calibri" panose="020F0502020204030204"/>
              </a:rPr>
              <a:t>C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70" dirty="0">
                <a:latin typeface="Calibri" panose="020F0502020204030204"/>
                <a:cs typeface="Calibri" panose="020F0502020204030204"/>
              </a:rPr>
              <a:t>r</a:t>
            </a:r>
            <a:r>
              <a:rPr sz="115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1150" spc="-65" dirty="0">
                <a:latin typeface="Calibri" panose="020F0502020204030204"/>
                <a:cs typeface="Calibri" panose="020F0502020204030204"/>
              </a:rPr>
              <a:t>t</a:t>
            </a:r>
            <a:r>
              <a:rPr sz="1150" spc="-80" dirty="0">
                <a:latin typeface="Calibri" panose="020F0502020204030204"/>
                <a:cs typeface="Calibri" panose="020F0502020204030204"/>
              </a:rPr>
              <a:t>a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1150" spc="-105" dirty="0">
                <a:latin typeface="Calibri" panose="020F0502020204030204"/>
                <a:cs typeface="Calibri" panose="020F0502020204030204"/>
              </a:rPr>
              <a:t>d</a:t>
            </a:r>
            <a:r>
              <a:rPr sz="1150" spc="-145" dirty="0">
                <a:latin typeface="Calibri" panose="020F0502020204030204"/>
                <a:cs typeface="Calibri" panose="020F0502020204030204"/>
              </a:rPr>
              <a:t>e</a:t>
            </a:r>
            <a:r>
              <a:rPr sz="1150" spc="-50" dirty="0">
                <a:latin typeface="Calibri" panose="020F0502020204030204"/>
                <a:cs typeface="Calibri" panose="020F0502020204030204"/>
              </a:rPr>
              <a:t>k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98348" y="1526485"/>
            <a:ext cx="1101090" cy="46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>
              <a:lnSpc>
                <a:spcPct val="110000"/>
              </a:lnSpc>
              <a:spcBef>
                <a:spcPts val="95"/>
              </a:spcBef>
            </a:pPr>
            <a:r>
              <a:rPr sz="1300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h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spc="-85" dirty="0">
                <a:latin typeface="Calibri" panose="020F0502020204030204"/>
                <a:cs typeface="Calibri" panose="020F0502020204030204"/>
              </a:rPr>
              <a:t>d</a:t>
            </a:r>
            <a:r>
              <a:rPr sz="1300" spc="-125" dirty="0">
                <a:latin typeface="Calibri" panose="020F0502020204030204"/>
                <a:cs typeface="Calibri" panose="020F0502020204030204"/>
              </a:rPr>
              <a:t>o</a:t>
            </a:r>
            <a:r>
              <a:rPr sz="13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40" dirty="0">
                <a:latin typeface="Calibri" panose="020F0502020204030204"/>
                <a:cs typeface="Calibri" panose="020F0502020204030204"/>
              </a:rPr>
              <a:t>a  </a:t>
            </a:r>
            <a:r>
              <a:rPr sz="1300" spc="20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spc="-13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80" dirty="0">
                <a:latin typeface="Calibri" panose="020F0502020204030204"/>
                <a:cs typeface="Calibri" panose="020F0502020204030204"/>
              </a:rPr>
              <a:t>9</a:t>
            </a:r>
            <a:r>
              <a:rPr sz="13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25" dirty="0">
                <a:latin typeface="Calibri" panose="020F0502020204030204"/>
                <a:cs typeface="Calibri" panose="020F0502020204030204"/>
              </a:rPr>
              <a:t>-</a:t>
            </a:r>
            <a:r>
              <a:rPr sz="13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20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spc="-270" dirty="0">
                <a:latin typeface="Calibri" panose="020F0502020204030204"/>
                <a:cs typeface="Calibri" panose="020F0502020204030204"/>
              </a:rPr>
              <a:t>1</a:t>
            </a:r>
            <a:r>
              <a:rPr sz="1300" spc="-155" dirty="0">
                <a:latin typeface="Calibri" panose="020F0502020204030204"/>
                <a:cs typeface="Calibri" panose="020F0502020204030204"/>
              </a:rPr>
              <a:t>3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0" y="11"/>
            <a:ext cx="2183765" cy="1483360"/>
          </a:xfrm>
          <a:custGeom>
            <a:avLst/>
            <a:gdLst/>
            <a:ahLst/>
            <a:cxnLst/>
            <a:rect l="l" t="t" r="r" b="b"/>
            <a:pathLst>
              <a:path w="2183765" h="1483360">
                <a:moveTo>
                  <a:pt x="2183333" y="0"/>
                </a:moveTo>
                <a:lnTo>
                  <a:pt x="2183333" y="0"/>
                </a:lnTo>
                <a:lnTo>
                  <a:pt x="0" y="0"/>
                </a:lnTo>
                <a:lnTo>
                  <a:pt x="0" y="56984"/>
                </a:lnTo>
                <a:lnTo>
                  <a:pt x="0" y="1483067"/>
                </a:lnTo>
                <a:lnTo>
                  <a:pt x="218333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022221" y="2876576"/>
            <a:ext cx="708787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5650" b="1" spc="-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M</a:t>
            </a:r>
            <a:r>
              <a:rPr sz="5650" b="1" spc="57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spc="-4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52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sz="5650" b="1" spc="23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C</a:t>
            </a:r>
            <a:r>
              <a:rPr lang="en-US" sz="5650" b="1" spc="23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T</a:t>
            </a:r>
            <a:r>
              <a:rPr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sz="5650" b="1" spc="509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V</a:t>
            </a:r>
            <a:r>
              <a:rPr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lang="en-US"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TY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52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sz="5650">
              <a:latin typeface="Cambria" panose="02040503050406030204" charset="0"/>
              <a:cs typeface="Cambria" panose="02040503050406030204" charset="0"/>
            </a:endParaRPr>
          </a:p>
          <a:p>
            <a:pPr marL="12700" marR="5080" algn="just">
              <a:lnSpc>
                <a:spcPct val="118000"/>
              </a:lnSpc>
              <a:spcBef>
                <a:spcPts val="2275"/>
              </a:spcBef>
            </a:pP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Menu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activity</a:t>
            </a:r>
            <a:r>
              <a:rPr sz="255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merupakan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isi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tampilan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dari 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mata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pelajaran</a:t>
            </a:r>
            <a:r>
              <a:rPr sz="255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atau</a:t>
            </a:r>
            <a:r>
              <a:rPr sz="2550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pilihan 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menu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lainnya </a:t>
            </a:r>
            <a:r>
              <a:rPr sz="255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yang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pilih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user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pada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menu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beranda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345700" y="9647314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8078" y="7351318"/>
            <a:ext cx="4460240" cy="2936240"/>
          </a:xfrm>
          <a:custGeom>
            <a:avLst/>
            <a:gdLst/>
            <a:ahLst/>
            <a:cxnLst/>
            <a:rect l="l" t="t" r="r" b="b"/>
            <a:pathLst>
              <a:path w="4460240" h="2936240">
                <a:moveTo>
                  <a:pt x="4459910" y="2774531"/>
                </a:moveTo>
                <a:lnTo>
                  <a:pt x="4222661" y="2935681"/>
                </a:lnTo>
                <a:lnTo>
                  <a:pt x="4281005" y="2935681"/>
                </a:lnTo>
                <a:lnTo>
                  <a:pt x="4459910" y="2814167"/>
                </a:lnTo>
                <a:lnTo>
                  <a:pt x="4459910" y="2774531"/>
                </a:lnTo>
                <a:close/>
              </a:path>
              <a:path w="4460240" h="2936240">
                <a:moveTo>
                  <a:pt x="4459910" y="2378164"/>
                </a:moveTo>
                <a:lnTo>
                  <a:pt x="3639147" y="2935681"/>
                </a:lnTo>
                <a:lnTo>
                  <a:pt x="3697503" y="2935681"/>
                </a:lnTo>
                <a:lnTo>
                  <a:pt x="4459910" y="2417800"/>
                </a:lnTo>
                <a:lnTo>
                  <a:pt x="4459910" y="2378164"/>
                </a:lnTo>
                <a:close/>
              </a:path>
              <a:path w="4460240" h="2936240">
                <a:moveTo>
                  <a:pt x="4459910" y="1981809"/>
                </a:moveTo>
                <a:lnTo>
                  <a:pt x="3055632" y="2935681"/>
                </a:lnTo>
                <a:lnTo>
                  <a:pt x="3113989" y="2935681"/>
                </a:lnTo>
                <a:lnTo>
                  <a:pt x="4459910" y="2021446"/>
                </a:lnTo>
                <a:lnTo>
                  <a:pt x="4459910" y="1981809"/>
                </a:lnTo>
                <a:close/>
              </a:path>
              <a:path w="4460240" h="2936240">
                <a:moveTo>
                  <a:pt x="4459910" y="1585442"/>
                </a:moveTo>
                <a:lnTo>
                  <a:pt x="2472118" y="2935681"/>
                </a:lnTo>
                <a:lnTo>
                  <a:pt x="2530475" y="2935681"/>
                </a:lnTo>
                <a:lnTo>
                  <a:pt x="4459910" y="1625079"/>
                </a:lnTo>
                <a:lnTo>
                  <a:pt x="4459910" y="1585442"/>
                </a:lnTo>
                <a:close/>
              </a:path>
              <a:path w="4460240" h="2936240">
                <a:moveTo>
                  <a:pt x="4459910" y="1189088"/>
                </a:moveTo>
                <a:lnTo>
                  <a:pt x="1888604" y="2935681"/>
                </a:lnTo>
                <a:lnTo>
                  <a:pt x="1946960" y="2935681"/>
                </a:lnTo>
                <a:lnTo>
                  <a:pt x="4459910" y="1228725"/>
                </a:lnTo>
                <a:lnTo>
                  <a:pt x="4459910" y="1189088"/>
                </a:lnTo>
                <a:close/>
              </a:path>
              <a:path w="4460240" h="2936240">
                <a:moveTo>
                  <a:pt x="4459910" y="792721"/>
                </a:moveTo>
                <a:lnTo>
                  <a:pt x="1305102" y="2935681"/>
                </a:lnTo>
                <a:lnTo>
                  <a:pt x="1363446" y="2935681"/>
                </a:lnTo>
                <a:lnTo>
                  <a:pt x="4459910" y="832358"/>
                </a:lnTo>
                <a:lnTo>
                  <a:pt x="4459910" y="792721"/>
                </a:lnTo>
                <a:close/>
              </a:path>
              <a:path w="4460240" h="2936240">
                <a:moveTo>
                  <a:pt x="4459910" y="0"/>
                </a:moveTo>
                <a:lnTo>
                  <a:pt x="744562" y="2523718"/>
                </a:lnTo>
                <a:lnTo>
                  <a:pt x="569556" y="2266048"/>
                </a:lnTo>
                <a:lnTo>
                  <a:pt x="542429" y="2284476"/>
                </a:lnTo>
                <a:lnTo>
                  <a:pt x="717448" y="2542133"/>
                </a:lnTo>
                <a:lnTo>
                  <a:pt x="202133" y="2892171"/>
                </a:lnTo>
                <a:lnTo>
                  <a:pt x="27114" y="2634513"/>
                </a:lnTo>
                <a:lnTo>
                  <a:pt x="0" y="2652941"/>
                </a:lnTo>
                <a:lnTo>
                  <a:pt x="175006" y="2910598"/>
                </a:lnTo>
                <a:lnTo>
                  <a:pt x="138074" y="2935681"/>
                </a:lnTo>
                <a:lnTo>
                  <a:pt x="192062" y="2935681"/>
                </a:lnTo>
                <a:lnTo>
                  <a:pt x="196430" y="2935681"/>
                </a:lnTo>
                <a:lnTo>
                  <a:pt x="231698" y="2935681"/>
                </a:lnTo>
                <a:lnTo>
                  <a:pt x="220560" y="2919298"/>
                </a:lnTo>
                <a:lnTo>
                  <a:pt x="735876" y="2569260"/>
                </a:lnTo>
                <a:lnTo>
                  <a:pt x="901674" y="2813354"/>
                </a:lnTo>
                <a:lnTo>
                  <a:pt x="721588" y="2935681"/>
                </a:lnTo>
                <a:lnTo>
                  <a:pt x="779932" y="2935681"/>
                </a:lnTo>
                <a:lnTo>
                  <a:pt x="920102" y="2840469"/>
                </a:lnTo>
                <a:lnTo>
                  <a:pt x="984783" y="2935681"/>
                </a:lnTo>
                <a:lnTo>
                  <a:pt x="1024407" y="2935681"/>
                </a:lnTo>
                <a:lnTo>
                  <a:pt x="947216" y="2822054"/>
                </a:lnTo>
                <a:lnTo>
                  <a:pt x="4459910" y="436003"/>
                </a:lnTo>
                <a:lnTo>
                  <a:pt x="4459910" y="396367"/>
                </a:lnTo>
                <a:lnTo>
                  <a:pt x="928789" y="2794939"/>
                </a:lnTo>
                <a:lnTo>
                  <a:pt x="762990" y="2550845"/>
                </a:lnTo>
                <a:lnTo>
                  <a:pt x="4459910" y="39636"/>
                </a:lnTo>
                <a:lnTo>
                  <a:pt x="4459910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56859" y="10170055"/>
            <a:ext cx="106680" cy="117475"/>
          </a:xfrm>
          <a:custGeom>
            <a:avLst/>
            <a:gdLst/>
            <a:ahLst/>
            <a:cxnLst/>
            <a:rect l="l" t="t" r="r" b="b"/>
            <a:pathLst>
              <a:path w="106680" h="117475">
                <a:moveTo>
                  <a:pt x="0" y="18422"/>
                </a:moveTo>
                <a:lnTo>
                  <a:pt x="27121" y="0"/>
                </a:lnTo>
                <a:lnTo>
                  <a:pt x="106557" y="116942"/>
                </a:lnTo>
                <a:lnTo>
                  <a:pt x="66921" y="116942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99297" y="9801596"/>
            <a:ext cx="356870" cy="485775"/>
          </a:xfrm>
          <a:custGeom>
            <a:avLst/>
            <a:gdLst/>
            <a:ahLst/>
            <a:cxnLst/>
            <a:rect l="l" t="t" r="r" b="b"/>
            <a:pathLst>
              <a:path w="356869" h="485775">
                <a:moveTo>
                  <a:pt x="0" y="18422"/>
                </a:moveTo>
                <a:lnTo>
                  <a:pt x="27121" y="0"/>
                </a:lnTo>
                <a:lnTo>
                  <a:pt x="356839" y="485402"/>
                </a:lnTo>
                <a:lnTo>
                  <a:pt x="317203" y="485402"/>
                </a:lnTo>
                <a:lnTo>
                  <a:pt x="0" y="18422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00057" y="6467986"/>
            <a:ext cx="5387975" cy="3819525"/>
            <a:chOff x="12900057" y="6467986"/>
            <a:chExt cx="5387975" cy="3819525"/>
          </a:xfrm>
        </p:grpSpPr>
        <p:sp>
          <p:nvSpPr>
            <p:cNvPr id="6" name="object 6"/>
            <p:cNvSpPr/>
            <p:nvPr/>
          </p:nvSpPr>
          <p:spPr>
            <a:xfrm>
              <a:off x="13382638" y="7024598"/>
              <a:ext cx="4905375" cy="3262629"/>
            </a:xfrm>
            <a:custGeom>
              <a:avLst/>
              <a:gdLst/>
              <a:ahLst/>
              <a:cxnLst/>
              <a:rect l="l" t="t" r="r" b="b"/>
              <a:pathLst>
                <a:path w="4905375" h="3262629">
                  <a:moveTo>
                    <a:pt x="4905349" y="150901"/>
                  </a:moveTo>
                  <a:lnTo>
                    <a:pt x="4802848" y="0"/>
                  </a:lnTo>
                  <a:lnTo>
                    <a:pt x="0" y="3262401"/>
                  </a:lnTo>
                  <a:lnTo>
                    <a:pt x="58356" y="3262401"/>
                  </a:lnTo>
                  <a:lnTo>
                    <a:pt x="1268298" y="2440533"/>
                  </a:lnTo>
                  <a:lnTo>
                    <a:pt x="1826577" y="3262401"/>
                  </a:lnTo>
                  <a:lnTo>
                    <a:pt x="1866214" y="3262401"/>
                  </a:lnTo>
                  <a:lnTo>
                    <a:pt x="1295425" y="2422106"/>
                  </a:lnTo>
                  <a:lnTo>
                    <a:pt x="1539506" y="2256307"/>
                  </a:lnTo>
                  <a:lnTo>
                    <a:pt x="2222931" y="3262401"/>
                  </a:lnTo>
                  <a:lnTo>
                    <a:pt x="2262568" y="3262401"/>
                  </a:lnTo>
                  <a:lnTo>
                    <a:pt x="1566633" y="2237879"/>
                  </a:lnTo>
                  <a:lnTo>
                    <a:pt x="1810740" y="2072068"/>
                  </a:lnTo>
                  <a:lnTo>
                    <a:pt x="2619298" y="3262401"/>
                  </a:lnTo>
                  <a:lnTo>
                    <a:pt x="2658935" y="3262401"/>
                  </a:lnTo>
                  <a:lnTo>
                    <a:pt x="1837855" y="2053653"/>
                  </a:lnTo>
                  <a:lnTo>
                    <a:pt x="2081961" y="1887842"/>
                  </a:lnTo>
                  <a:lnTo>
                    <a:pt x="3015653" y="3262401"/>
                  </a:lnTo>
                  <a:lnTo>
                    <a:pt x="3055289" y="3262401"/>
                  </a:lnTo>
                  <a:lnTo>
                    <a:pt x="2109076" y="1869427"/>
                  </a:lnTo>
                  <a:lnTo>
                    <a:pt x="2353170" y="1703616"/>
                  </a:lnTo>
                  <a:lnTo>
                    <a:pt x="3412020" y="3262401"/>
                  </a:lnTo>
                  <a:lnTo>
                    <a:pt x="3451656" y="3262401"/>
                  </a:lnTo>
                  <a:lnTo>
                    <a:pt x="2380297" y="1685188"/>
                  </a:lnTo>
                  <a:lnTo>
                    <a:pt x="2624391" y="1519389"/>
                  </a:lnTo>
                  <a:lnTo>
                    <a:pt x="3808374" y="3262401"/>
                  </a:lnTo>
                  <a:lnTo>
                    <a:pt x="3848011" y="3262401"/>
                  </a:lnTo>
                  <a:lnTo>
                    <a:pt x="2651518" y="1500962"/>
                  </a:lnTo>
                  <a:lnTo>
                    <a:pt x="2895612" y="1335151"/>
                  </a:lnTo>
                  <a:lnTo>
                    <a:pt x="4204741" y="3262401"/>
                  </a:lnTo>
                  <a:lnTo>
                    <a:pt x="4244378" y="3262401"/>
                  </a:lnTo>
                  <a:lnTo>
                    <a:pt x="2922740" y="1316723"/>
                  </a:lnTo>
                  <a:lnTo>
                    <a:pt x="3166834" y="1150924"/>
                  </a:lnTo>
                  <a:lnTo>
                    <a:pt x="4601095" y="3262401"/>
                  </a:lnTo>
                  <a:lnTo>
                    <a:pt x="4640732" y="3262401"/>
                  </a:lnTo>
                  <a:lnTo>
                    <a:pt x="3193948" y="1132509"/>
                  </a:lnTo>
                  <a:lnTo>
                    <a:pt x="3438055" y="966685"/>
                  </a:lnTo>
                  <a:lnTo>
                    <a:pt x="4905349" y="3126816"/>
                  </a:lnTo>
                  <a:lnTo>
                    <a:pt x="4905349" y="3068459"/>
                  </a:lnTo>
                  <a:lnTo>
                    <a:pt x="3465169" y="948270"/>
                  </a:lnTo>
                  <a:lnTo>
                    <a:pt x="3709263" y="782472"/>
                  </a:lnTo>
                  <a:lnTo>
                    <a:pt x="4905349" y="2543302"/>
                  </a:lnTo>
                  <a:lnTo>
                    <a:pt x="4905349" y="2484958"/>
                  </a:lnTo>
                  <a:lnTo>
                    <a:pt x="3736390" y="764044"/>
                  </a:lnTo>
                  <a:lnTo>
                    <a:pt x="3980484" y="598233"/>
                  </a:lnTo>
                  <a:lnTo>
                    <a:pt x="4905349" y="1959787"/>
                  </a:lnTo>
                  <a:lnTo>
                    <a:pt x="4905349" y="1901444"/>
                  </a:lnTo>
                  <a:lnTo>
                    <a:pt x="4007612" y="579805"/>
                  </a:lnTo>
                  <a:lnTo>
                    <a:pt x="4251706" y="414007"/>
                  </a:lnTo>
                  <a:lnTo>
                    <a:pt x="4905349" y="1376273"/>
                  </a:lnTo>
                  <a:lnTo>
                    <a:pt x="4905349" y="1317929"/>
                  </a:lnTo>
                  <a:lnTo>
                    <a:pt x="4278833" y="395579"/>
                  </a:lnTo>
                  <a:lnTo>
                    <a:pt x="4522927" y="229781"/>
                  </a:lnTo>
                  <a:lnTo>
                    <a:pt x="4905349" y="792772"/>
                  </a:lnTo>
                  <a:lnTo>
                    <a:pt x="4905349" y="734415"/>
                  </a:lnTo>
                  <a:lnTo>
                    <a:pt x="4550054" y="211353"/>
                  </a:lnTo>
                  <a:lnTo>
                    <a:pt x="4794148" y="45542"/>
                  </a:lnTo>
                  <a:lnTo>
                    <a:pt x="4905349" y="209257"/>
                  </a:lnTo>
                  <a:lnTo>
                    <a:pt x="4905349" y="150901"/>
                  </a:lnTo>
                  <a:close/>
                </a:path>
              </a:pathLst>
            </a:custGeom>
            <a:solidFill>
              <a:srgbClr val="0A1D3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00051" y="6467995"/>
              <a:ext cx="5387975" cy="3819525"/>
            </a:xfrm>
            <a:custGeom>
              <a:avLst/>
              <a:gdLst/>
              <a:ahLst/>
              <a:cxnLst/>
              <a:rect l="l" t="t" r="r" b="b"/>
              <a:pathLst>
                <a:path w="5387975" h="3819525">
                  <a:moveTo>
                    <a:pt x="5387949" y="3627069"/>
                  </a:moveTo>
                  <a:lnTo>
                    <a:pt x="4771669" y="3627069"/>
                  </a:lnTo>
                  <a:lnTo>
                    <a:pt x="4020324" y="1395539"/>
                  </a:lnTo>
                  <a:lnTo>
                    <a:pt x="3533000" y="1298143"/>
                  </a:lnTo>
                  <a:lnTo>
                    <a:pt x="3533165" y="1295400"/>
                  </a:lnTo>
                  <a:lnTo>
                    <a:pt x="3534130" y="1244600"/>
                  </a:lnTo>
                  <a:lnTo>
                    <a:pt x="3533165" y="1193800"/>
                  </a:lnTo>
                  <a:lnTo>
                    <a:pt x="3530282" y="1143000"/>
                  </a:lnTo>
                  <a:lnTo>
                    <a:pt x="3525507" y="1092200"/>
                  </a:lnTo>
                  <a:lnTo>
                    <a:pt x="3518839" y="1041400"/>
                  </a:lnTo>
                  <a:lnTo>
                    <a:pt x="3510318" y="1003300"/>
                  </a:lnTo>
                  <a:lnTo>
                    <a:pt x="3499942" y="952500"/>
                  </a:lnTo>
                  <a:lnTo>
                    <a:pt x="3487737" y="901700"/>
                  </a:lnTo>
                  <a:lnTo>
                    <a:pt x="3473729" y="863600"/>
                  </a:lnTo>
                  <a:lnTo>
                    <a:pt x="3459746" y="818680"/>
                  </a:lnTo>
                  <a:lnTo>
                    <a:pt x="3459746" y="1244600"/>
                  </a:lnTo>
                  <a:lnTo>
                    <a:pt x="3458959" y="1283347"/>
                  </a:lnTo>
                  <a:lnTo>
                    <a:pt x="3444443" y="1280452"/>
                  </a:lnTo>
                  <a:lnTo>
                    <a:pt x="3444443" y="1430312"/>
                  </a:lnTo>
                  <a:lnTo>
                    <a:pt x="3443795" y="1435100"/>
                  </a:lnTo>
                  <a:lnTo>
                    <a:pt x="3434918" y="1485900"/>
                  </a:lnTo>
                  <a:lnTo>
                    <a:pt x="3424110" y="1524000"/>
                  </a:lnTo>
                  <a:lnTo>
                    <a:pt x="3411410" y="1574800"/>
                  </a:lnTo>
                  <a:lnTo>
                    <a:pt x="3396831" y="1625600"/>
                  </a:lnTo>
                  <a:lnTo>
                    <a:pt x="3380384" y="1663700"/>
                  </a:lnTo>
                  <a:lnTo>
                    <a:pt x="3362109" y="1714500"/>
                  </a:lnTo>
                  <a:lnTo>
                    <a:pt x="3342005" y="1752600"/>
                  </a:lnTo>
                  <a:lnTo>
                    <a:pt x="3320097" y="1790700"/>
                  </a:lnTo>
                  <a:lnTo>
                    <a:pt x="3296424" y="1841500"/>
                  </a:lnTo>
                  <a:lnTo>
                    <a:pt x="3270974" y="1879600"/>
                  </a:lnTo>
                  <a:lnTo>
                    <a:pt x="3243796" y="1917700"/>
                  </a:lnTo>
                  <a:lnTo>
                    <a:pt x="3214890" y="1955800"/>
                  </a:lnTo>
                  <a:lnTo>
                    <a:pt x="3184296" y="1993900"/>
                  </a:lnTo>
                  <a:lnTo>
                    <a:pt x="3152013" y="2032000"/>
                  </a:lnTo>
                  <a:lnTo>
                    <a:pt x="3118078" y="2070100"/>
                  </a:lnTo>
                  <a:lnTo>
                    <a:pt x="3082709" y="2095500"/>
                  </a:lnTo>
                  <a:lnTo>
                    <a:pt x="3046184" y="2133600"/>
                  </a:lnTo>
                  <a:lnTo>
                    <a:pt x="3008541" y="2159000"/>
                  </a:lnTo>
                  <a:lnTo>
                    <a:pt x="2969831" y="2197100"/>
                  </a:lnTo>
                  <a:lnTo>
                    <a:pt x="2930093" y="2222500"/>
                  </a:lnTo>
                  <a:lnTo>
                    <a:pt x="2889389" y="2247900"/>
                  </a:lnTo>
                  <a:lnTo>
                    <a:pt x="2847759" y="2273300"/>
                  </a:lnTo>
                  <a:lnTo>
                    <a:pt x="2805252" y="2286000"/>
                  </a:lnTo>
                  <a:lnTo>
                    <a:pt x="2761919" y="2311400"/>
                  </a:lnTo>
                  <a:lnTo>
                    <a:pt x="2717800" y="2324100"/>
                  </a:lnTo>
                  <a:lnTo>
                    <a:pt x="2672943" y="2349500"/>
                  </a:lnTo>
                  <a:lnTo>
                    <a:pt x="2534462" y="2387600"/>
                  </a:lnTo>
                  <a:lnTo>
                    <a:pt x="2487142" y="2387600"/>
                  </a:lnTo>
                  <a:lnTo>
                    <a:pt x="2439327" y="2400300"/>
                  </a:lnTo>
                  <a:lnTo>
                    <a:pt x="2391079" y="2400300"/>
                  </a:lnTo>
                  <a:lnTo>
                    <a:pt x="2342413" y="2413000"/>
                  </a:lnTo>
                  <a:lnTo>
                    <a:pt x="2244394" y="2413000"/>
                  </a:lnTo>
                  <a:lnTo>
                    <a:pt x="2195741" y="2400300"/>
                  </a:lnTo>
                  <a:lnTo>
                    <a:pt x="2147481" y="2400300"/>
                  </a:lnTo>
                  <a:lnTo>
                    <a:pt x="2099665" y="2387600"/>
                  </a:lnTo>
                  <a:lnTo>
                    <a:pt x="2052358" y="2387600"/>
                  </a:lnTo>
                  <a:lnTo>
                    <a:pt x="1913864" y="2349500"/>
                  </a:lnTo>
                  <a:lnTo>
                    <a:pt x="1869008" y="2324100"/>
                  </a:lnTo>
                  <a:lnTo>
                    <a:pt x="1824888" y="2311400"/>
                  </a:lnTo>
                  <a:lnTo>
                    <a:pt x="1781556" y="2286000"/>
                  </a:lnTo>
                  <a:lnTo>
                    <a:pt x="1739049" y="2273300"/>
                  </a:lnTo>
                  <a:lnTo>
                    <a:pt x="1697418" y="2247900"/>
                  </a:lnTo>
                  <a:lnTo>
                    <a:pt x="1656715" y="2222500"/>
                  </a:lnTo>
                  <a:lnTo>
                    <a:pt x="1616976" y="2197100"/>
                  </a:lnTo>
                  <a:lnTo>
                    <a:pt x="1578267" y="2159000"/>
                  </a:lnTo>
                  <a:lnTo>
                    <a:pt x="1540624" y="2133600"/>
                  </a:lnTo>
                  <a:lnTo>
                    <a:pt x="1504099" y="2095500"/>
                  </a:lnTo>
                  <a:lnTo>
                    <a:pt x="1468742" y="2070100"/>
                  </a:lnTo>
                  <a:lnTo>
                    <a:pt x="1434795" y="2032000"/>
                  </a:lnTo>
                  <a:lnTo>
                    <a:pt x="1402511" y="1993900"/>
                  </a:lnTo>
                  <a:lnTo>
                    <a:pt x="1371917" y="1955800"/>
                  </a:lnTo>
                  <a:lnTo>
                    <a:pt x="1343012" y="1917700"/>
                  </a:lnTo>
                  <a:lnTo>
                    <a:pt x="1315834" y="1879600"/>
                  </a:lnTo>
                  <a:lnTo>
                    <a:pt x="1290396" y="1841500"/>
                  </a:lnTo>
                  <a:lnTo>
                    <a:pt x="1266710" y="1790700"/>
                  </a:lnTo>
                  <a:lnTo>
                    <a:pt x="1244803" y="1752600"/>
                  </a:lnTo>
                  <a:lnTo>
                    <a:pt x="1224711" y="1714500"/>
                  </a:lnTo>
                  <a:lnTo>
                    <a:pt x="1206423" y="1663700"/>
                  </a:lnTo>
                  <a:lnTo>
                    <a:pt x="1190117" y="1625942"/>
                  </a:lnTo>
                  <a:lnTo>
                    <a:pt x="1673415" y="1076731"/>
                  </a:lnTo>
                  <a:lnTo>
                    <a:pt x="3444443" y="1430312"/>
                  </a:lnTo>
                  <a:lnTo>
                    <a:pt x="3444443" y="1280452"/>
                  </a:lnTo>
                  <a:lnTo>
                    <a:pt x="1619554" y="915682"/>
                  </a:lnTo>
                  <a:lnTo>
                    <a:pt x="1146225" y="1453553"/>
                  </a:lnTo>
                  <a:lnTo>
                    <a:pt x="1143012" y="1435100"/>
                  </a:lnTo>
                  <a:lnTo>
                    <a:pt x="1136065" y="1384300"/>
                  </a:lnTo>
                  <a:lnTo>
                    <a:pt x="1131074" y="1333500"/>
                  </a:lnTo>
                  <a:lnTo>
                    <a:pt x="1128077" y="1295400"/>
                  </a:lnTo>
                  <a:lnTo>
                    <a:pt x="1127061" y="1244600"/>
                  </a:lnTo>
                  <a:lnTo>
                    <a:pt x="1128077" y="1193800"/>
                  </a:lnTo>
                  <a:lnTo>
                    <a:pt x="1131074" y="1143000"/>
                  </a:lnTo>
                  <a:lnTo>
                    <a:pt x="1136065" y="1092200"/>
                  </a:lnTo>
                  <a:lnTo>
                    <a:pt x="1143012" y="1054100"/>
                  </a:lnTo>
                  <a:lnTo>
                    <a:pt x="1151890" y="1003300"/>
                  </a:lnTo>
                  <a:lnTo>
                    <a:pt x="1162697" y="952500"/>
                  </a:lnTo>
                  <a:lnTo>
                    <a:pt x="1175397" y="914400"/>
                  </a:lnTo>
                  <a:lnTo>
                    <a:pt x="1189977" y="863600"/>
                  </a:lnTo>
                  <a:lnTo>
                    <a:pt x="1206423" y="812800"/>
                  </a:lnTo>
                  <a:lnTo>
                    <a:pt x="1224711" y="774700"/>
                  </a:lnTo>
                  <a:lnTo>
                    <a:pt x="1244803" y="736600"/>
                  </a:lnTo>
                  <a:lnTo>
                    <a:pt x="1266710" y="685800"/>
                  </a:lnTo>
                  <a:lnTo>
                    <a:pt x="1290396" y="647700"/>
                  </a:lnTo>
                  <a:lnTo>
                    <a:pt x="1315834" y="609600"/>
                  </a:lnTo>
                  <a:lnTo>
                    <a:pt x="1343012" y="571500"/>
                  </a:lnTo>
                  <a:lnTo>
                    <a:pt x="1371917" y="520700"/>
                  </a:lnTo>
                  <a:lnTo>
                    <a:pt x="1402511" y="495300"/>
                  </a:lnTo>
                  <a:lnTo>
                    <a:pt x="1434795" y="457200"/>
                  </a:lnTo>
                  <a:lnTo>
                    <a:pt x="1468742" y="419100"/>
                  </a:lnTo>
                  <a:lnTo>
                    <a:pt x="1504099" y="381000"/>
                  </a:lnTo>
                  <a:lnTo>
                    <a:pt x="1540624" y="355600"/>
                  </a:lnTo>
                  <a:lnTo>
                    <a:pt x="1578267" y="317500"/>
                  </a:lnTo>
                  <a:lnTo>
                    <a:pt x="1616976" y="292100"/>
                  </a:lnTo>
                  <a:lnTo>
                    <a:pt x="1656715" y="266700"/>
                  </a:lnTo>
                  <a:lnTo>
                    <a:pt x="1697418" y="241300"/>
                  </a:lnTo>
                  <a:lnTo>
                    <a:pt x="1739049" y="215900"/>
                  </a:lnTo>
                  <a:lnTo>
                    <a:pt x="1781556" y="190500"/>
                  </a:lnTo>
                  <a:lnTo>
                    <a:pt x="1824888" y="177800"/>
                  </a:lnTo>
                  <a:lnTo>
                    <a:pt x="1869008" y="152400"/>
                  </a:lnTo>
                  <a:lnTo>
                    <a:pt x="2099665" y="88900"/>
                  </a:lnTo>
                  <a:lnTo>
                    <a:pt x="2147481" y="88900"/>
                  </a:lnTo>
                  <a:lnTo>
                    <a:pt x="2195741" y="76200"/>
                  </a:lnTo>
                  <a:lnTo>
                    <a:pt x="2391079" y="76200"/>
                  </a:lnTo>
                  <a:lnTo>
                    <a:pt x="2439327" y="88900"/>
                  </a:lnTo>
                  <a:lnTo>
                    <a:pt x="2487142" y="88900"/>
                  </a:lnTo>
                  <a:lnTo>
                    <a:pt x="2717800" y="152400"/>
                  </a:lnTo>
                  <a:lnTo>
                    <a:pt x="2761919" y="177800"/>
                  </a:lnTo>
                  <a:lnTo>
                    <a:pt x="2805252" y="190500"/>
                  </a:lnTo>
                  <a:lnTo>
                    <a:pt x="2847759" y="215900"/>
                  </a:lnTo>
                  <a:lnTo>
                    <a:pt x="2889389" y="241300"/>
                  </a:lnTo>
                  <a:lnTo>
                    <a:pt x="2930093" y="266700"/>
                  </a:lnTo>
                  <a:lnTo>
                    <a:pt x="2969831" y="292100"/>
                  </a:lnTo>
                  <a:lnTo>
                    <a:pt x="3008541" y="317500"/>
                  </a:lnTo>
                  <a:lnTo>
                    <a:pt x="3046184" y="355600"/>
                  </a:lnTo>
                  <a:lnTo>
                    <a:pt x="3082709" y="381000"/>
                  </a:lnTo>
                  <a:lnTo>
                    <a:pt x="3118078" y="419100"/>
                  </a:lnTo>
                  <a:lnTo>
                    <a:pt x="3152013" y="457200"/>
                  </a:lnTo>
                  <a:lnTo>
                    <a:pt x="3184296" y="495300"/>
                  </a:lnTo>
                  <a:lnTo>
                    <a:pt x="3214890" y="520700"/>
                  </a:lnTo>
                  <a:lnTo>
                    <a:pt x="3243796" y="571500"/>
                  </a:lnTo>
                  <a:lnTo>
                    <a:pt x="3270974" y="609600"/>
                  </a:lnTo>
                  <a:lnTo>
                    <a:pt x="3296424" y="647700"/>
                  </a:lnTo>
                  <a:lnTo>
                    <a:pt x="3320097" y="685800"/>
                  </a:lnTo>
                  <a:lnTo>
                    <a:pt x="3342005" y="736600"/>
                  </a:lnTo>
                  <a:lnTo>
                    <a:pt x="3362109" y="774700"/>
                  </a:lnTo>
                  <a:lnTo>
                    <a:pt x="3380384" y="812800"/>
                  </a:lnTo>
                  <a:lnTo>
                    <a:pt x="3396831" y="863600"/>
                  </a:lnTo>
                  <a:lnTo>
                    <a:pt x="3411410" y="914400"/>
                  </a:lnTo>
                  <a:lnTo>
                    <a:pt x="3424110" y="952500"/>
                  </a:lnTo>
                  <a:lnTo>
                    <a:pt x="3434918" y="1003300"/>
                  </a:lnTo>
                  <a:lnTo>
                    <a:pt x="3443795" y="1054100"/>
                  </a:lnTo>
                  <a:lnTo>
                    <a:pt x="3450742" y="1092200"/>
                  </a:lnTo>
                  <a:lnTo>
                    <a:pt x="3455733" y="1143000"/>
                  </a:lnTo>
                  <a:lnTo>
                    <a:pt x="3458730" y="1193800"/>
                  </a:lnTo>
                  <a:lnTo>
                    <a:pt x="3459746" y="1244600"/>
                  </a:lnTo>
                  <a:lnTo>
                    <a:pt x="3459746" y="818680"/>
                  </a:lnTo>
                  <a:lnTo>
                    <a:pt x="3457918" y="812800"/>
                  </a:lnTo>
                  <a:lnTo>
                    <a:pt x="3440341" y="762000"/>
                  </a:lnTo>
                  <a:lnTo>
                    <a:pt x="3420999" y="723900"/>
                  </a:lnTo>
                  <a:lnTo>
                    <a:pt x="3399917" y="673100"/>
                  </a:lnTo>
                  <a:lnTo>
                    <a:pt x="3377107" y="635000"/>
                  </a:lnTo>
                  <a:lnTo>
                    <a:pt x="3352596" y="596900"/>
                  </a:lnTo>
                  <a:lnTo>
                    <a:pt x="3326384" y="558800"/>
                  </a:lnTo>
                  <a:lnTo>
                    <a:pt x="3298507" y="508000"/>
                  </a:lnTo>
                  <a:lnTo>
                    <a:pt x="3268980" y="469900"/>
                  </a:lnTo>
                  <a:lnTo>
                    <a:pt x="3237814" y="431800"/>
                  </a:lnTo>
                  <a:lnTo>
                    <a:pt x="3205022" y="406400"/>
                  </a:lnTo>
                  <a:lnTo>
                    <a:pt x="3170631" y="368300"/>
                  </a:lnTo>
                  <a:lnTo>
                    <a:pt x="3134957" y="330200"/>
                  </a:lnTo>
                  <a:lnTo>
                    <a:pt x="3098139" y="292100"/>
                  </a:lnTo>
                  <a:lnTo>
                    <a:pt x="3060255" y="266700"/>
                  </a:lnTo>
                  <a:lnTo>
                    <a:pt x="3021330" y="241300"/>
                  </a:lnTo>
                  <a:lnTo>
                    <a:pt x="2981414" y="203200"/>
                  </a:lnTo>
                  <a:lnTo>
                    <a:pt x="2940545" y="177800"/>
                  </a:lnTo>
                  <a:lnTo>
                    <a:pt x="2898775" y="152400"/>
                  </a:lnTo>
                  <a:lnTo>
                    <a:pt x="2856141" y="139700"/>
                  </a:lnTo>
                  <a:lnTo>
                    <a:pt x="2812694" y="114300"/>
                  </a:lnTo>
                  <a:lnTo>
                    <a:pt x="2768473" y="88900"/>
                  </a:lnTo>
                  <a:lnTo>
                    <a:pt x="2489365" y="12700"/>
                  </a:lnTo>
                  <a:lnTo>
                    <a:pt x="2440965" y="12700"/>
                  </a:lnTo>
                  <a:lnTo>
                    <a:pt x="2392146" y="0"/>
                  </a:lnTo>
                  <a:lnTo>
                    <a:pt x="2194661" y="0"/>
                  </a:lnTo>
                  <a:lnTo>
                    <a:pt x="2145842" y="12700"/>
                  </a:lnTo>
                  <a:lnTo>
                    <a:pt x="2097443" y="12700"/>
                  </a:lnTo>
                  <a:lnTo>
                    <a:pt x="1863293" y="76200"/>
                  </a:lnTo>
                  <a:lnTo>
                    <a:pt x="1818335" y="88900"/>
                  </a:lnTo>
                  <a:lnTo>
                    <a:pt x="1774113" y="114300"/>
                  </a:lnTo>
                  <a:lnTo>
                    <a:pt x="1730667" y="139700"/>
                  </a:lnTo>
                  <a:lnTo>
                    <a:pt x="1688033" y="152400"/>
                  </a:lnTo>
                  <a:lnTo>
                    <a:pt x="1646262" y="177800"/>
                  </a:lnTo>
                  <a:lnTo>
                    <a:pt x="1605407" y="203200"/>
                  </a:lnTo>
                  <a:lnTo>
                    <a:pt x="1565478" y="241300"/>
                  </a:lnTo>
                  <a:lnTo>
                    <a:pt x="1526552" y="266700"/>
                  </a:lnTo>
                  <a:lnTo>
                    <a:pt x="1488668" y="292100"/>
                  </a:lnTo>
                  <a:lnTo>
                    <a:pt x="1451864" y="330200"/>
                  </a:lnTo>
                  <a:lnTo>
                    <a:pt x="1416177" y="368300"/>
                  </a:lnTo>
                  <a:lnTo>
                    <a:pt x="1381785" y="406400"/>
                  </a:lnTo>
                  <a:lnTo>
                    <a:pt x="1348994" y="431800"/>
                  </a:lnTo>
                  <a:lnTo>
                    <a:pt x="1317828" y="469900"/>
                  </a:lnTo>
                  <a:lnTo>
                    <a:pt x="1288300" y="508000"/>
                  </a:lnTo>
                  <a:lnTo>
                    <a:pt x="1260424" y="558800"/>
                  </a:lnTo>
                  <a:lnTo>
                    <a:pt x="1234224" y="596900"/>
                  </a:lnTo>
                  <a:lnTo>
                    <a:pt x="1209700" y="635000"/>
                  </a:lnTo>
                  <a:lnTo>
                    <a:pt x="1186891" y="673100"/>
                  </a:lnTo>
                  <a:lnTo>
                    <a:pt x="1165809" y="723900"/>
                  </a:lnTo>
                  <a:lnTo>
                    <a:pt x="1146467" y="762000"/>
                  </a:lnTo>
                  <a:lnTo>
                    <a:pt x="1128890" y="812800"/>
                  </a:lnTo>
                  <a:lnTo>
                    <a:pt x="1113078" y="863600"/>
                  </a:lnTo>
                  <a:lnTo>
                    <a:pt x="1099070" y="901700"/>
                  </a:lnTo>
                  <a:lnTo>
                    <a:pt x="1086866" y="952500"/>
                  </a:lnTo>
                  <a:lnTo>
                    <a:pt x="1076490" y="1003300"/>
                  </a:lnTo>
                  <a:lnTo>
                    <a:pt x="1067968" y="1041400"/>
                  </a:lnTo>
                  <a:lnTo>
                    <a:pt x="1061313" y="1092200"/>
                  </a:lnTo>
                  <a:lnTo>
                    <a:pt x="1056525" y="1143000"/>
                  </a:lnTo>
                  <a:lnTo>
                    <a:pt x="1053642" y="1193800"/>
                  </a:lnTo>
                  <a:lnTo>
                    <a:pt x="1052690" y="1244600"/>
                  </a:lnTo>
                  <a:lnTo>
                    <a:pt x="1053642" y="1295400"/>
                  </a:lnTo>
                  <a:lnTo>
                    <a:pt x="1056525" y="1346200"/>
                  </a:lnTo>
                  <a:lnTo>
                    <a:pt x="1061313" y="1384300"/>
                  </a:lnTo>
                  <a:lnTo>
                    <a:pt x="1067968" y="1435100"/>
                  </a:lnTo>
                  <a:lnTo>
                    <a:pt x="1076490" y="1485900"/>
                  </a:lnTo>
                  <a:lnTo>
                    <a:pt x="1084262" y="1523974"/>
                  </a:lnTo>
                  <a:lnTo>
                    <a:pt x="0" y="2756103"/>
                  </a:lnTo>
                  <a:lnTo>
                    <a:pt x="54127" y="2916859"/>
                  </a:lnTo>
                  <a:lnTo>
                    <a:pt x="357873" y="3819004"/>
                  </a:lnTo>
                  <a:lnTo>
                    <a:pt x="513549" y="3819004"/>
                  </a:lnTo>
                  <a:lnTo>
                    <a:pt x="166585" y="2789059"/>
                  </a:lnTo>
                  <a:lnTo>
                    <a:pt x="1134668" y="1688947"/>
                  </a:lnTo>
                  <a:lnTo>
                    <a:pt x="1146467" y="1714500"/>
                  </a:lnTo>
                  <a:lnTo>
                    <a:pt x="1165809" y="1765300"/>
                  </a:lnTo>
                  <a:lnTo>
                    <a:pt x="1186891" y="1803400"/>
                  </a:lnTo>
                  <a:lnTo>
                    <a:pt x="1209700" y="1841500"/>
                  </a:lnTo>
                  <a:lnTo>
                    <a:pt x="1234224" y="1892300"/>
                  </a:lnTo>
                  <a:lnTo>
                    <a:pt x="1260424" y="1930400"/>
                  </a:lnTo>
                  <a:lnTo>
                    <a:pt x="1288300" y="1968500"/>
                  </a:lnTo>
                  <a:lnTo>
                    <a:pt x="1317828" y="2006600"/>
                  </a:lnTo>
                  <a:lnTo>
                    <a:pt x="1348994" y="2044700"/>
                  </a:lnTo>
                  <a:lnTo>
                    <a:pt x="1381785" y="2082800"/>
                  </a:lnTo>
                  <a:lnTo>
                    <a:pt x="1416177" y="2120900"/>
                  </a:lnTo>
                  <a:lnTo>
                    <a:pt x="1451864" y="2159000"/>
                  </a:lnTo>
                  <a:lnTo>
                    <a:pt x="1488668" y="2184400"/>
                  </a:lnTo>
                  <a:lnTo>
                    <a:pt x="1526552" y="2222500"/>
                  </a:lnTo>
                  <a:lnTo>
                    <a:pt x="1565478" y="2247900"/>
                  </a:lnTo>
                  <a:lnTo>
                    <a:pt x="1605407" y="2273300"/>
                  </a:lnTo>
                  <a:lnTo>
                    <a:pt x="1646262" y="2298700"/>
                  </a:lnTo>
                  <a:lnTo>
                    <a:pt x="1688033" y="2324100"/>
                  </a:lnTo>
                  <a:lnTo>
                    <a:pt x="1730667" y="2349500"/>
                  </a:lnTo>
                  <a:lnTo>
                    <a:pt x="1774113" y="2374900"/>
                  </a:lnTo>
                  <a:lnTo>
                    <a:pt x="1863293" y="2400300"/>
                  </a:lnTo>
                  <a:lnTo>
                    <a:pt x="1886102" y="2413000"/>
                  </a:lnTo>
                  <a:lnTo>
                    <a:pt x="1908924" y="2425700"/>
                  </a:lnTo>
                  <a:lnTo>
                    <a:pt x="2049500" y="2463800"/>
                  </a:lnTo>
                  <a:lnTo>
                    <a:pt x="2097443" y="2463800"/>
                  </a:lnTo>
                  <a:lnTo>
                    <a:pt x="2145842" y="2476500"/>
                  </a:lnTo>
                  <a:lnTo>
                    <a:pt x="2440965" y="2476500"/>
                  </a:lnTo>
                  <a:lnTo>
                    <a:pt x="2489365" y="2463800"/>
                  </a:lnTo>
                  <a:lnTo>
                    <a:pt x="2537307" y="2463800"/>
                  </a:lnTo>
                  <a:lnTo>
                    <a:pt x="2677884" y="2425700"/>
                  </a:lnTo>
                  <a:lnTo>
                    <a:pt x="2723515" y="2400300"/>
                  </a:lnTo>
                  <a:lnTo>
                    <a:pt x="2812694" y="2374900"/>
                  </a:lnTo>
                  <a:lnTo>
                    <a:pt x="2856141" y="2349500"/>
                  </a:lnTo>
                  <a:lnTo>
                    <a:pt x="2898775" y="2324100"/>
                  </a:lnTo>
                  <a:lnTo>
                    <a:pt x="2940545" y="2298700"/>
                  </a:lnTo>
                  <a:lnTo>
                    <a:pt x="2981414" y="2273300"/>
                  </a:lnTo>
                  <a:lnTo>
                    <a:pt x="3021330" y="2247900"/>
                  </a:lnTo>
                  <a:lnTo>
                    <a:pt x="3060255" y="2222500"/>
                  </a:lnTo>
                  <a:lnTo>
                    <a:pt x="3098139" y="2184400"/>
                  </a:lnTo>
                  <a:lnTo>
                    <a:pt x="3134957" y="2159000"/>
                  </a:lnTo>
                  <a:lnTo>
                    <a:pt x="3170631" y="2120900"/>
                  </a:lnTo>
                  <a:lnTo>
                    <a:pt x="3205022" y="2082800"/>
                  </a:lnTo>
                  <a:lnTo>
                    <a:pt x="3237814" y="2044700"/>
                  </a:lnTo>
                  <a:lnTo>
                    <a:pt x="3268980" y="2006600"/>
                  </a:lnTo>
                  <a:lnTo>
                    <a:pt x="3298507" y="1968500"/>
                  </a:lnTo>
                  <a:lnTo>
                    <a:pt x="3326384" y="1930400"/>
                  </a:lnTo>
                  <a:lnTo>
                    <a:pt x="3352596" y="1892300"/>
                  </a:lnTo>
                  <a:lnTo>
                    <a:pt x="3377107" y="1841500"/>
                  </a:lnTo>
                  <a:lnTo>
                    <a:pt x="3399917" y="1803400"/>
                  </a:lnTo>
                  <a:lnTo>
                    <a:pt x="3420999" y="1765300"/>
                  </a:lnTo>
                  <a:lnTo>
                    <a:pt x="3440341" y="1714500"/>
                  </a:lnTo>
                  <a:lnTo>
                    <a:pt x="3457918" y="1676400"/>
                  </a:lnTo>
                  <a:lnTo>
                    <a:pt x="3473729" y="1625600"/>
                  </a:lnTo>
                  <a:lnTo>
                    <a:pt x="3487737" y="1574800"/>
                  </a:lnTo>
                  <a:lnTo>
                    <a:pt x="3499942" y="1536700"/>
                  </a:lnTo>
                  <a:lnTo>
                    <a:pt x="3510318" y="1485900"/>
                  </a:lnTo>
                  <a:lnTo>
                    <a:pt x="3517201" y="1444828"/>
                  </a:lnTo>
                  <a:lnTo>
                    <a:pt x="3908260" y="1522895"/>
                  </a:lnTo>
                  <a:lnTo>
                    <a:pt x="4616196" y="3627069"/>
                  </a:lnTo>
                  <a:lnTo>
                    <a:pt x="3772890" y="3627069"/>
                  </a:lnTo>
                  <a:lnTo>
                    <a:pt x="3772890" y="3769944"/>
                  </a:lnTo>
                  <a:lnTo>
                    <a:pt x="4558322" y="3769944"/>
                  </a:lnTo>
                  <a:lnTo>
                    <a:pt x="4515155" y="3819004"/>
                  </a:lnTo>
                  <a:lnTo>
                    <a:pt x="4708791" y="3819004"/>
                  </a:lnTo>
                  <a:lnTo>
                    <a:pt x="4751959" y="3769944"/>
                  </a:lnTo>
                  <a:lnTo>
                    <a:pt x="5387949" y="3769944"/>
                  </a:lnTo>
                  <a:lnTo>
                    <a:pt x="5387949" y="36270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7362825" cy="10252075"/>
          </a:xfrm>
          <a:custGeom>
            <a:avLst/>
            <a:gdLst/>
            <a:ahLst/>
            <a:cxnLst/>
            <a:rect l="l" t="t" r="r" b="b"/>
            <a:pathLst>
              <a:path w="7362825" h="10252075">
                <a:moveTo>
                  <a:pt x="0" y="0"/>
                </a:moveTo>
                <a:lnTo>
                  <a:pt x="7362824" y="0"/>
                </a:lnTo>
                <a:lnTo>
                  <a:pt x="7362824" y="10251917"/>
                </a:lnTo>
                <a:lnTo>
                  <a:pt x="0" y="102519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126673" y="132294"/>
            <a:ext cx="1931035" cy="1085850"/>
            <a:chOff x="16126673" y="132294"/>
            <a:chExt cx="1931035" cy="1085850"/>
          </a:xfrm>
        </p:grpSpPr>
        <p:sp>
          <p:nvSpPr>
            <p:cNvPr id="10" name="object 10"/>
            <p:cNvSpPr/>
            <p:nvPr/>
          </p:nvSpPr>
          <p:spPr>
            <a:xfrm>
              <a:off x="17113225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618210" y="76454"/>
                  </a:moveTo>
                  <a:lnTo>
                    <a:pt x="617550" y="51117"/>
                  </a:lnTo>
                  <a:lnTo>
                    <a:pt x="606564" y="26555"/>
                  </a:lnTo>
                  <a:lnTo>
                    <a:pt x="587603" y="8966"/>
                  </a:lnTo>
                  <a:lnTo>
                    <a:pt x="563372" y="0"/>
                  </a:lnTo>
                  <a:lnTo>
                    <a:pt x="536625" y="1371"/>
                  </a:lnTo>
                  <a:lnTo>
                    <a:pt x="473163" y="20129"/>
                  </a:lnTo>
                  <a:lnTo>
                    <a:pt x="435292" y="33261"/>
                  </a:lnTo>
                  <a:lnTo>
                    <a:pt x="393928" y="49199"/>
                  </a:lnTo>
                  <a:lnTo>
                    <a:pt x="349516" y="68211"/>
                  </a:lnTo>
                  <a:lnTo>
                    <a:pt x="302501" y="90512"/>
                  </a:lnTo>
                  <a:lnTo>
                    <a:pt x="253314" y="116357"/>
                  </a:lnTo>
                  <a:lnTo>
                    <a:pt x="202412" y="145986"/>
                  </a:lnTo>
                  <a:lnTo>
                    <a:pt x="150241" y="179641"/>
                  </a:lnTo>
                  <a:lnTo>
                    <a:pt x="97231" y="217563"/>
                  </a:lnTo>
                  <a:lnTo>
                    <a:pt x="43840" y="260007"/>
                  </a:lnTo>
                  <a:lnTo>
                    <a:pt x="37223" y="264731"/>
                  </a:lnTo>
                  <a:lnTo>
                    <a:pt x="22517" y="276288"/>
                  </a:lnTo>
                  <a:lnTo>
                    <a:pt x="7531" y="290741"/>
                  </a:lnTo>
                  <a:lnTo>
                    <a:pt x="0" y="304152"/>
                  </a:lnTo>
                  <a:lnTo>
                    <a:pt x="279" y="305955"/>
                  </a:lnTo>
                  <a:lnTo>
                    <a:pt x="1562" y="312381"/>
                  </a:lnTo>
                  <a:lnTo>
                    <a:pt x="4546" y="324993"/>
                  </a:lnTo>
                  <a:lnTo>
                    <a:pt x="9956" y="345351"/>
                  </a:lnTo>
                  <a:lnTo>
                    <a:pt x="56934" y="323037"/>
                  </a:lnTo>
                  <a:lnTo>
                    <a:pt x="181991" y="267830"/>
                  </a:lnTo>
                  <a:lnTo>
                    <a:pt x="361315" y="197345"/>
                  </a:lnTo>
                  <a:lnTo>
                    <a:pt x="571068" y="129184"/>
                  </a:lnTo>
                  <a:lnTo>
                    <a:pt x="593585" y="117805"/>
                  </a:lnTo>
                  <a:lnTo>
                    <a:pt x="609765" y="99453"/>
                  </a:lnTo>
                  <a:lnTo>
                    <a:pt x="618210" y="76454"/>
                  </a:lnTo>
                  <a:close/>
                </a:path>
                <a:path w="944880" h="472440">
                  <a:moveTo>
                    <a:pt x="944372" y="268884"/>
                  </a:moveTo>
                  <a:lnTo>
                    <a:pt x="937348" y="231025"/>
                  </a:lnTo>
                  <a:lnTo>
                    <a:pt x="916863" y="200126"/>
                  </a:lnTo>
                  <a:lnTo>
                    <a:pt x="886167" y="179463"/>
                  </a:lnTo>
                  <a:lnTo>
                    <a:pt x="848512" y="172313"/>
                  </a:lnTo>
                  <a:lnTo>
                    <a:pt x="819150" y="173113"/>
                  </a:lnTo>
                  <a:lnTo>
                    <a:pt x="750582" y="177152"/>
                  </a:lnTo>
                  <a:lnTo>
                    <a:pt x="711746" y="180708"/>
                  </a:lnTo>
                  <a:lnTo>
                    <a:pt x="670090" y="185508"/>
                  </a:lnTo>
                  <a:lnTo>
                    <a:pt x="625805" y="191693"/>
                  </a:lnTo>
                  <a:lnTo>
                    <a:pt x="579056" y="199428"/>
                  </a:lnTo>
                  <a:lnTo>
                    <a:pt x="530034" y="208876"/>
                  </a:lnTo>
                  <a:lnTo>
                    <a:pt x="478891" y="220192"/>
                  </a:lnTo>
                  <a:lnTo>
                    <a:pt x="425805" y="233540"/>
                  </a:lnTo>
                  <a:lnTo>
                    <a:pt x="370979" y="249059"/>
                  </a:lnTo>
                  <a:lnTo>
                    <a:pt x="314553" y="266928"/>
                  </a:lnTo>
                  <a:lnTo>
                    <a:pt x="256717" y="287299"/>
                  </a:lnTo>
                  <a:lnTo>
                    <a:pt x="197650" y="310324"/>
                  </a:lnTo>
                  <a:lnTo>
                    <a:pt x="137528" y="336156"/>
                  </a:lnTo>
                  <a:lnTo>
                    <a:pt x="76504" y="364972"/>
                  </a:lnTo>
                  <a:lnTo>
                    <a:pt x="65709" y="369303"/>
                  </a:lnTo>
                  <a:lnTo>
                    <a:pt x="15684" y="395401"/>
                  </a:lnTo>
                  <a:lnTo>
                    <a:pt x="50" y="442048"/>
                  </a:lnTo>
                  <a:lnTo>
                    <a:pt x="723" y="472173"/>
                  </a:lnTo>
                  <a:lnTo>
                    <a:pt x="73545" y="457060"/>
                  </a:lnTo>
                  <a:lnTo>
                    <a:pt x="265976" y="422668"/>
                  </a:lnTo>
                  <a:lnTo>
                    <a:pt x="538988" y="385406"/>
                  </a:lnTo>
                  <a:lnTo>
                    <a:pt x="853541" y="361708"/>
                  </a:lnTo>
                  <a:lnTo>
                    <a:pt x="888682" y="353517"/>
                  </a:lnTo>
                  <a:lnTo>
                    <a:pt x="917333" y="333476"/>
                  </a:lnTo>
                  <a:lnTo>
                    <a:pt x="936790" y="304342"/>
                  </a:lnTo>
                  <a:lnTo>
                    <a:pt x="944372" y="268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26663" y="745908"/>
              <a:ext cx="944880" cy="472440"/>
            </a:xfrm>
            <a:custGeom>
              <a:avLst/>
              <a:gdLst/>
              <a:ahLst/>
              <a:cxnLst/>
              <a:rect l="l" t="t" r="r" b="b"/>
              <a:pathLst>
                <a:path w="944880" h="472440">
                  <a:moveTo>
                    <a:pt x="944333" y="442048"/>
                  </a:moveTo>
                  <a:lnTo>
                    <a:pt x="928700" y="395401"/>
                  </a:lnTo>
                  <a:lnTo>
                    <a:pt x="878674" y="369303"/>
                  </a:lnTo>
                  <a:lnTo>
                    <a:pt x="867867" y="364972"/>
                  </a:lnTo>
                  <a:lnTo>
                    <a:pt x="806856" y="336156"/>
                  </a:lnTo>
                  <a:lnTo>
                    <a:pt x="746721" y="310324"/>
                  </a:lnTo>
                  <a:lnTo>
                    <a:pt x="687654" y="287299"/>
                  </a:lnTo>
                  <a:lnTo>
                    <a:pt x="629818" y="266928"/>
                  </a:lnTo>
                  <a:lnTo>
                    <a:pt x="573392" y="249059"/>
                  </a:lnTo>
                  <a:lnTo>
                    <a:pt x="518566" y="233540"/>
                  </a:lnTo>
                  <a:lnTo>
                    <a:pt x="465480" y="220192"/>
                  </a:lnTo>
                  <a:lnTo>
                    <a:pt x="414337" y="208876"/>
                  </a:lnTo>
                  <a:lnTo>
                    <a:pt x="365315" y="199428"/>
                  </a:lnTo>
                  <a:lnTo>
                    <a:pt x="318566" y="191693"/>
                  </a:lnTo>
                  <a:lnTo>
                    <a:pt x="274281" y="185508"/>
                  </a:lnTo>
                  <a:lnTo>
                    <a:pt x="232625" y="180708"/>
                  </a:lnTo>
                  <a:lnTo>
                    <a:pt x="193776" y="177152"/>
                  </a:lnTo>
                  <a:lnTo>
                    <a:pt x="125222" y="173113"/>
                  </a:lnTo>
                  <a:lnTo>
                    <a:pt x="95859" y="172313"/>
                  </a:lnTo>
                  <a:lnTo>
                    <a:pt x="58204" y="179463"/>
                  </a:lnTo>
                  <a:lnTo>
                    <a:pt x="27508" y="200126"/>
                  </a:lnTo>
                  <a:lnTo>
                    <a:pt x="7035" y="231025"/>
                  </a:lnTo>
                  <a:lnTo>
                    <a:pt x="0" y="268884"/>
                  </a:lnTo>
                  <a:lnTo>
                    <a:pt x="7581" y="304342"/>
                  </a:lnTo>
                  <a:lnTo>
                    <a:pt x="27038" y="333476"/>
                  </a:lnTo>
                  <a:lnTo>
                    <a:pt x="55689" y="353517"/>
                  </a:lnTo>
                  <a:lnTo>
                    <a:pt x="90817" y="361708"/>
                  </a:lnTo>
                  <a:lnTo>
                    <a:pt x="405384" y="385406"/>
                  </a:lnTo>
                  <a:lnTo>
                    <a:pt x="678395" y="422668"/>
                  </a:lnTo>
                  <a:lnTo>
                    <a:pt x="870839" y="457060"/>
                  </a:lnTo>
                  <a:lnTo>
                    <a:pt x="943660" y="472173"/>
                  </a:lnTo>
                  <a:lnTo>
                    <a:pt x="944333" y="442048"/>
                  </a:lnTo>
                  <a:close/>
                </a:path>
                <a:path w="944880" h="472440">
                  <a:moveTo>
                    <a:pt x="944372" y="304152"/>
                  </a:moveTo>
                  <a:lnTo>
                    <a:pt x="936853" y="290741"/>
                  </a:lnTo>
                  <a:lnTo>
                    <a:pt x="921854" y="276288"/>
                  </a:lnTo>
                  <a:lnTo>
                    <a:pt x="907148" y="264731"/>
                  </a:lnTo>
                  <a:lnTo>
                    <a:pt x="900518" y="260007"/>
                  </a:lnTo>
                  <a:lnTo>
                    <a:pt x="847140" y="217563"/>
                  </a:lnTo>
                  <a:lnTo>
                    <a:pt x="794131" y="179641"/>
                  </a:lnTo>
                  <a:lnTo>
                    <a:pt x="741959" y="145986"/>
                  </a:lnTo>
                  <a:lnTo>
                    <a:pt x="691057" y="116357"/>
                  </a:lnTo>
                  <a:lnTo>
                    <a:pt x="641870" y="90512"/>
                  </a:lnTo>
                  <a:lnTo>
                    <a:pt x="594855" y="68211"/>
                  </a:lnTo>
                  <a:lnTo>
                    <a:pt x="550443" y="49199"/>
                  </a:lnTo>
                  <a:lnTo>
                    <a:pt x="509079" y="33261"/>
                  </a:lnTo>
                  <a:lnTo>
                    <a:pt x="471208" y="20129"/>
                  </a:lnTo>
                  <a:lnTo>
                    <a:pt x="407758" y="1371"/>
                  </a:lnTo>
                  <a:lnTo>
                    <a:pt x="381000" y="0"/>
                  </a:lnTo>
                  <a:lnTo>
                    <a:pt x="356781" y="8966"/>
                  </a:lnTo>
                  <a:lnTo>
                    <a:pt x="337807" y="26555"/>
                  </a:lnTo>
                  <a:lnTo>
                    <a:pt x="326834" y="51117"/>
                  </a:lnTo>
                  <a:lnTo>
                    <a:pt x="326174" y="76454"/>
                  </a:lnTo>
                  <a:lnTo>
                    <a:pt x="334606" y="99453"/>
                  </a:lnTo>
                  <a:lnTo>
                    <a:pt x="350786" y="117805"/>
                  </a:lnTo>
                  <a:lnTo>
                    <a:pt x="373303" y="129184"/>
                  </a:lnTo>
                  <a:lnTo>
                    <a:pt x="583057" y="197345"/>
                  </a:lnTo>
                  <a:lnTo>
                    <a:pt x="762381" y="267830"/>
                  </a:lnTo>
                  <a:lnTo>
                    <a:pt x="887450" y="323037"/>
                  </a:lnTo>
                  <a:lnTo>
                    <a:pt x="934427" y="345351"/>
                  </a:lnTo>
                  <a:lnTo>
                    <a:pt x="939825" y="324993"/>
                  </a:lnTo>
                  <a:lnTo>
                    <a:pt x="942809" y="312381"/>
                  </a:lnTo>
                  <a:lnTo>
                    <a:pt x="944092" y="305955"/>
                  </a:lnTo>
                  <a:lnTo>
                    <a:pt x="944372" y="30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93210" y="132294"/>
              <a:ext cx="984250" cy="621030"/>
            </a:xfrm>
            <a:custGeom>
              <a:avLst/>
              <a:gdLst/>
              <a:ahLst/>
              <a:cxnLst/>
              <a:rect l="l" t="t" r="r" b="b"/>
              <a:pathLst>
                <a:path w="984250" h="621030">
                  <a:moveTo>
                    <a:pt x="499843" y="620677"/>
                  </a:moveTo>
                  <a:lnTo>
                    <a:pt x="268671" y="592302"/>
                  </a:lnTo>
                  <a:lnTo>
                    <a:pt x="268647" y="588942"/>
                  </a:lnTo>
                  <a:lnTo>
                    <a:pt x="267091" y="588942"/>
                  </a:lnTo>
                  <a:lnTo>
                    <a:pt x="267668" y="448337"/>
                  </a:lnTo>
                  <a:lnTo>
                    <a:pt x="30862" y="321877"/>
                  </a:lnTo>
                  <a:lnTo>
                    <a:pt x="29871" y="321279"/>
                  </a:lnTo>
                  <a:lnTo>
                    <a:pt x="29366" y="390683"/>
                  </a:lnTo>
                  <a:lnTo>
                    <a:pt x="37445" y="392687"/>
                  </a:lnTo>
                  <a:lnTo>
                    <a:pt x="43202" y="397893"/>
                  </a:lnTo>
                  <a:lnTo>
                    <a:pt x="42083" y="552453"/>
                  </a:lnTo>
                  <a:lnTo>
                    <a:pt x="32618" y="558660"/>
                  </a:lnTo>
                  <a:lnTo>
                    <a:pt x="9379" y="558489"/>
                  </a:lnTo>
                  <a:lnTo>
                    <a:pt x="0" y="552135"/>
                  </a:lnTo>
                  <a:lnTo>
                    <a:pt x="1124" y="397599"/>
                  </a:lnTo>
                  <a:lnTo>
                    <a:pt x="6948" y="392467"/>
                  </a:lnTo>
                  <a:lnTo>
                    <a:pt x="15063" y="390591"/>
                  </a:lnTo>
                  <a:lnTo>
                    <a:pt x="15713" y="300180"/>
                  </a:lnTo>
                  <a:lnTo>
                    <a:pt x="491266" y="1344"/>
                  </a:lnTo>
                  <a:lnTo>
                    <a:pt x="496579" y="0"/>
                  </a:lnTo>
                  <a:lnTo>
                    <a:pt x="507174" y="61"/>
                  </a:lnTo>
                  <a:lnTo>
                    <a:pt x="512463" y="1503"/>
                  </a:lnTo>
                  <a:lnTo>
                    <a:pt x="969372" y="275844"/>
                  </a:lnTo>
                  <a:lnTo>
                    <a:pt x="980680" y="287776"/>
                  </a:lnTo>
                  <a:lnTo>
                    <a:pt x="984094" y="302921"/>
                  </a:lnTo>
                  <a:lnTo>
                    <a:pt x="979720" y="317814"/>
                  </a:lnTo>
                  <a:lnTo>
                    <a:pt x="967664" y="328989"/>
                  </a:lnTo>
                  <a:lnTo>
                    <a:pt x="730036" y="451484"/>
                  </a:lnTo>
                  <a:lnTo>
                    <a:pt x="730577" y="588942"/>
                  </a:lnTo>
                  <a:lnTo>
                    <a:pt x="729021" y="589162"/>
                  </a:lnTo>
                  <a:lnTo>
                    <a:pt x="729009" y="592302"/>
                  </a:lnTo>
                  <a:lnTo>
                    <a:pt x="707204" y="592150"/>
                  </a:lnTo>
                  <a:lnTo>
                    <a:pt x="499843" y="620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93054" y="424135"/>
              <a:ext cx="231140" cy="328930"/>
            </a:xfrm>
            <a:custGeom>
              <a:avLst/>
              <a:gdLst/>
              <a:ahLst/>
              <a:cxnLst/>
              <a:rect l="l" t="t" r="r" b="b"/>
              <a:pathLst>
                <a:path w="231140" h="328930">
                  <a:moveTo>
                    <a:pt x="0" y="328837"/>
                  </a:moveTo>
                  <a:lnTo>
                    <a:pt x="2382" y="0"/>
                  </a:lnTo>
                  <a:lnTo>
                    <a:pt x="230624" y="83591"/>
                  </a:lnTo>
                  <a:lnTo>
                    <a:pt x="229056" y="300730"/>
                  </a:lnTo>
                  <a:lnTo>
                    <a:pt x="0" y="328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176304" y="1380244"/>
            <a:ext cx="183515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2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23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235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3708" y="674054"/>
            <a:ext cx="4379595" cy="8671560"/>
            <a:chOff x="1043708" y="674054"/>
            <a:chExt cx="4379595" cy="8671560"/>
          </a:xfrm>
        </p:grpSpPr>
        <p:sp>
          <p:nvSpPr>
            <p:cNvPr id="16" name="object 16"/>
            <p:cNvSpPr/>
            <p:nvPr/>
          </p:nvSpPr>
          <p:spPr>
            <a:xfrm>
              <a:off x="1132863" y="716550"/>
              <a:ext cx="4201160" cy="8586470"/>
            </a:xfrm>
            <a:custGeom>
              <a:avLst/>
              <a:gdLst/>
              <a:ahLst/>
              <a:cxnLst/>
              <a:rect l="l" t="t" r="r" b="b"/>
              <a:pathLst>
                <a:path w="4201160" h="8586470">
                  <a:moveTo>
                    <a:pt x="3608655" y="8586401"/>
                  </a:moveTo>
                  <a:lnTo>
                    <a:pt x="592244" y="8586401"/>
                  </a:lnTo>
                  <a:lnTo>
                    <a:pt x="543695" y="8584435"/>
                  </a:lnTo>
                  <a:lnTo>
                    <a:pt x="496224" y="8578637"/>
                  </a:lnTo>
                  <a:lnTo>
                    <a:pt x="449981" y="8569162"/>
                  </a:lnTo>
                  <a:lnTo>
                    <a:pt x="405120" y="8556161"/>
                  </a:lnTo>
                  <a:lnTo>
                    <a:pt x="361794" y="8539788"/>
                  </a:lnTo>
                  <a:lnTo>
                    <a:pt x="320155" y="8520196"/>
                  </a:lnTo>
                  <a:lnTo>
                    <a:pt x="280357" y="8497538"/>
                  </a:lnTo>
                  <a:lnTo>
                    <a:pt x="242552" y="8471967"/>
                  </a:lnTo>
                  <a:lnTo>
                    <a:pt x="206893" y="8443636"/>
                  </a:lnTo>
                  <a:lnTo>
                    <a:pt x="173533" y="8412697"/>
                  </a:lnTo>
                  <a:lnTo>
                    <a:pt x="142625" y="8379305"/>
                  </a:lnTo>
                  <a:lnTo>
                    <a:pt x="114322" y="8343611"/>
                  </a:lnTo>
                  <a:lnTo>
                    <a:pt x="88776" y="8305769"/>
                  </a:lnTo>
                  <a:lnTo>
                    <a:pt x="66140" y="8265932"/>
                  </a:lnTo>
                  <a:lnTo>
                    <a:pt x="46567" y="8224252"/>
                  </a:lnTo>
                  <a:lnTo>
                    <a:pt x="30210" y="8180884"/>
                  </a:lnTo>
                  <a:lnTo>
                    <a:pt x="17222" y="8135979"/>
                  </a:lnTo>
                  <a:lnTo>
                    <a:pt x="7756" y="8089691"/>
                  </a:lnTo>
                  <a:lnTo>
                    <a:pt x="1964" y="8042172"/>
                  </a:lnTo>
                  <a:lnTo>
                    <a:pt x="0" y="7993576"/>
                  </a:lnTo>
                  <a:lnTo>
                    <a:pt x="0" y="592824"/>
                  </a:lnTo>
                  <a:lnTo>
                    <a:pt x="1964" y="544229"/>
                  </a:lnTo>
                  <a:lnTo>
                    <a:pt x="7756" y="496710"/>
                  </a:lnTo>
                  <a:lnTo>
                    <a:pt x="17222" y="450422"/>
                  </a:lnTo>
                  <a:lnTo>
                    <a:pt x="30210" y="405517"/>
                  </a:lnTo>
                  <a:lnTo>
                    <a:pt x="46567" y="362149"/>
                  </a:lnTo>
                  <a:lnTo>
                    <a:pt x="66140" y="320469"/>
                  </a:lnTo>
                  <a:lnTo>
                    <a:pt x="88776" y="280632"/>
                  </a:lnTo>
                  <a:lnTo>
                    <a:pt x="114322" y="242790"/>
                  </a:lnTo>
                  <a:lnTo>
                    <a:pt x="142625" y="207096"/>
                  </a:lnTo>
                  <a:lnTo>
                    <a:pt x="173533" y="173704"/>
                  </a:lnTo>
                  <a:lnTo>
                    <a:pt x="206893" y="142765"/>
                  </a:lnTo>
                  <a:lnTo>
                    <a:pt x="242552" y="114434"/>
                  </a:lnTo>
                  <a:lnTo>
                    <a:pt x="280357" y="88863"/>
                  </a:lnTo>
                  <a:lnTo>
                    <a:pt x="320155" y="66205"/>
                  </a:lnTo>
                  <a:lnTo>
                    <a:pt x="361794" y="46613"/>
                  </a:lnTo>
                  <a:lnTo>
                    <a:pt x="405120" y="30240"/>
                  </a:lnTo>
                  <a:lnTo>
                    <a:pt x="449981" y="17239"/>
                  </a:lnTo>
                  <a:lnTo>
                    <a:pt x="496225" y="7763"/>
                  </a:lnTo>
                  <a:lnTo>
                    <a:pt x="543698" y="1966"/>
                  </a:lnTo>
                  <a:lnTo>
                    <a:pt x="592244" y="0"/>
                  </a:lnTo>
                  <a:lnTo>
                    <a:pt x="3608658" y="0"/>
                  </a:lnTo>
                  <a:lnTo>
                    <a:pt x="3657204" y="1966"/>
                  </a:lnTo>
                  <a:lnTo>
                    <a:pt x="3704675" y="7764"/>
                  </a:lnTo>
                  <a:lnTo>
                    <a:pt x="3750918" y="17239"/>
                  </a:lnTo>
                  <a:lnTo>
                    <a:pt x="3795779" y="30240"/>
                  </a:lnTo>
                  <a:lnTo>
                    <a:pt x="3839105" y="46613"/>
                  </a:lnTo>
                  <a:lnTo>
                    <a:pt x="3880743" y="66205"/>
                  </a:lnTo>
                  <a:lnTo>
                    <a:pt x="3920541" y="88863"/>
                  </a:lnTo>
                  <a:lnTo>
                    <a:pt x="3958346" y="114434"/>
                  </a:lnTo>
                  <a:lnTo>
                    <a:pt x="3994005" y="142765"/>
                  </a:lnTo>
                  <a:lnTo>
                    <a:pt x="4027365" y="173704"/>
                  </a:lnTo>
                  <a:lnTo>
                    <a:pt x="4058273" y="207096"/>
                  </a:lnTo>
                  <a:lnTo>
                    <a:pt x="4067598" y="218856"/>
                  </a:lnTo>
                  <a:lnTo>
                    <a:pt x="571016" y="218856"/>
                  </a:lnTo>
                  <a:lnTo>
                    <a:pt x="523546" y="222062"/>
                  </a:lnTo>
                  <a:lnTo>
                    <a:pt x="477999" y="231399"/>
                  </a:lnTo>
                  <a:lnTo>
                    <a:pt x="434796" y="246446"/>
                  </a:lnTo>
                  <a:lnTo>
                    <a:pt x="394357" y="266783"/>
                  </a:lnTo>
                  <a:lnTo>
                    <a:pt x="357102" y="291989"/>
                  </a:lnTo>
                  <a:lnTo>
                    <a:pt x="323452" y="321645"/>
                  </a:lnTo>
                  <a:lnTo>
                    <a:pt x="293826" y="355328"/>
                  </a:lnTo>
                  <a:lnTo>
                    <a:pt x="268644" y="392620"/>
                  </a:lnTo>
                  <a:lnTo>
                    <a:pt x="248327" y="433098"/>
                  </a:lnTo>
                  <a:lnTo>
                    <a:pt x="233294" y="476343"/>
                  </a:lnTo>
                  <a:lnTo>
                    <a:pt x="223967" y="521935"/>
                  </a:lnTo>
                  <a:lnTo>
                    <a:pt x="220764" y="569452"/>
                  </a:lnTo>
                  <a:lnTo>
                    <a:pt x="220764" y="8027574"/>
                  </a:lnTo>
                  <a:lnTo>
                    <a:pt x="223967" y="8075091"/>
                  </a:lnTo>
                  <a:lnTo>
                    <a:pt x="233294" y="8120683"/>
                  </a:lnTo>
                  <a:lnTo>
                    <a:pt x="248327" y="8163928"/>
                  </a:lnTo>
                  <a:lnTo>
                    <a:pt x="268644" y="8204407"/>
                  </a:lnTo>
                  <a:lnTo>
                    <a:pt x="293826" y="8241698"/>
                  </a:lnTo>
                  <a:lnTo>
                    <a:pt x="323452" y="8275382"/>
                  </a:lnTo>
                  <a:lnTo>
                    <a:pt x="357102" y="8305037"/>
                  </a:lnTo>
                  <a:lnTo>
                    <a:pt x="394357" y="8330243"/>
                  </a:lnTo>
                  <a:lnTo>
                    <a:pt x="434796" y="8350580"/>
                  </a:lnTo>
                  <a:lnTo>
                    <a:pt x="477999" y="8365627"/>
                  </a:lnTo>
                  <a:lnTo>
                    <a:pt x="523546" y="8374964"/>
                  </a:lnTo>
                  <a:lnTo>
                    <a:pt x="571016" y="8378170"/>
                  </a:lnTo>
                  <a:lnTo>
                    <a:pt x="4059173" y="8378170"/>
                  </a:lnTo>
                  <a:lnTo>
                    <a:pt x="4058273" y="8379305"/>
                  </a:lnTo>
                  <a:lnTo>
                    <a:pt x="4027365" y="8412697"/>
                  </a:lnTo>
                  <a:lnTo>
                    <a:pt x="3994005" y="8443636"/>
                  </a:lnTo>
                  <a:lnTo>
                    <a:pt x="3958346" y="8471967"/>
                  </a:lnTo>
                  <a:lnTo>
                    <a:pt x="3920541" y="8497538"/>
                  </a:lnTo>
                  <a:lnTo>
                    <a:pt x="3880743" y="8520196"/>
                  </a:lnTo>
                  <a:lnTo>
                    <a:pt x="3839105" y="8539788"/>
                  </a:lnTo>
                  <a:lnTo>
                    <a:pt x="3795778" y="8556161"/>
                  </a:lnTo>
                  <a:lnTo>
                    <a:pt x="3750918" y="8569162"/>
                  </a:lnTo>
                  <a:lnTo>
                    <a:pt x="3704675" y="8578637"/>
                  </a:lnTo>
                  <a:lnTo>
                    <a:pt x="3657203" y="8584435"/>
                  </a:lnTo>
                  <a:lnTo>
                    <a:pt x="3608655" y="8586401"/>
                  </a:lnTo>
                  <a:close/>
                </a:path>
                <a:path w="4201160" h="8586470">
                  <a:moveTo>
                    <a:pt x="2980324" y="512082"/>
                  </a:moveTo>
                  <a:lnTo>
                    <a:pt x="1224820" y="512082"/>
                  </a:lnTo>
                  <a:lnTo>
                    <a:pt x="1179796" y="506822"/>
                  </a:lnTo>
                  <a:lnTo>
                    <a:pt x="1138338" y="491862"/>
                  </a:lnTo>
                  <a:lnTo>
                    <a:pt x="1101670" y="468427"/>
                  </a:lnTo>
                  <a:lnTo>
                    <a:pt x="1071017" y="437744"/>
                  </a:lnTo>
                  <a:lnTo>
                    <a:pt x="1047605" y="401040"/>
                  </a:lnTo>
                  <a:lnTo>
                    <a:pt x="1032659" y="359541"/>
                  </a:lnTo>
                  <a:lnTo>
                    <a:pt x="1027405" y="314473"/>
                  </a:lnTo>
                  <a:lnTo>
                    <a:pt x="1027405" y="218856"/>
                  </a:lnTo>
                  <a:lnTo>
                    <a:pt x="3177739" y="218856"/>
                  </a:lnTo>
                  <a:lnTo>
                    <a:pt x="3177739" y="271977"/>
                  </a:lnTo>
                  <a:lnTo>
                    <a:pt x="2604599" y="271977"/>
                  </a:lnTo>
                  <a:lnTo>
                    <a:pt x="2584666" y="276093"/>
                  </a:lnTo>
                  <a:lnTo>
                    <a:pt x="2567717" y="287382"/>
                  </a:lnTo>
                  <a:lnTo>
                    <a:pt x="2566604" y="288975"/>
                  </a:lnTo>
                  <a:lnTo>
                    <a:pt x="1821309" y="288975"/>
                  </a:lnTo>
                  <a:lnTo>
                    <a:pt x="1807611" y="291631"/>
                  </a:lnTo>
                  <a:lnTo>
                    <a:pt x="1796102" y="299068"/>
                  </a:lnTo>
                  <a:lnTo>
                    <a:pt x="1788174" y="310489"/>
                  </a:lnTo>
                  <a:lnTo>
                    <a:pt x="1785223" y="325097"/>
                  </a:lnTo>
                  <a:lnTo>
                    <a:pt x="1788174" y="339705"/>
                  </a:lnTo>
                  <a:lnTo>
                    <a:pt x="1796102" y="351126"/>
                  </a:lnTo>
                  <a:lnTo>
                    <a:pt x="1807611" y="358563"/>
                  </a:lnTo>
                  <a:lnTo>
                    <a:pt x="1821309" y="361219"/>
                  </a:lnTo>
                  <a:lnTo>
                    <a:pt x="2565855" y="361219"/>
                  </a:lnTo>
                  <a:lnTo>
                    <a:pt x="2566921" y="362813"/>
                  </a:lnTo>
                  <a:lnTo>
                    <a:pt x="2583770" y="374101"/>
                  </a:lnTo>
                  <a:lnTo>
                    <a:pt x="2604600" y="378218"/>
                  </a:lnTo>
                  <a:lnTo>
                    <a:pt x="3165758" y="378218"/>
                  </a:lnTo>
                  <a:lnTo>
                    <a:pt x="3157539" y="401040"/>
                  </a:lnTo>
                  <a:lnTo>
                    <a:pt x="3134127" y="437744"/>
                  </a:lnTo>
                  <a:lnTo>
                    <a:pt x="3103474" y="468427"/>
                  </a:lnTo>
                  <a:lnTo>
                    <a:pt x="3066806" y="491862"/>
                  </a:lnTo>
                  <a:lnTo>
                    <a:pt x="3025347" y="506822"/>
                  </a:lnTo>
                  <a:lnTo>
                    <a:pt x="2980324" y="512082"/>
                  </a:lnTo>
                  <a:close/>
                </a:path>
                <a:path w="4201160" h="8586470">
                  <a:moveTo>
                    <a:pt x="4059173" y="8378170"/>
                  </a:moveTo>
                  <a:lnTo>
                    <a:pt x="3634128" y="8378170"/>
                  </a:lnTo>
                  <a:lnTo>
                    <a:pt x="3681598" y="8374964"/>
                  </a:lnTo>
                  <a:lnTo>
                    <a:pt x="3727145" y="8365627"/>
                  </a:lnTo>
                  <a:lnTo>
                    <a:pt x="3770348" y="8350580"/>
                  </a:lnTo>
                  <a:lnTo>
                    <a:pt x="3810787" y="8330243"/>
                  </a:lnTo>
                  <a:lnTo>
                    <a:pt x="3848041" y="8305037"/>
                  </a:lnTo>
                  <a:lnTo>
                    <a:pt x="3881692" y="8275382"/>
                  </a:lnTo>
                  <a:lnTo>
                    <a:pt x="3911318" y="8241698"/>
                  </a:lnTo>
                  <a:lnTo>
                    <a:pt x="3936500" y="8204407"/>
                  </a:lnTo>
                  <a:lnTo>
                    <a:pt x="3956817" y="8163928"/>
                  </a:lnTo>
                  <a:lnTo>
                    <a:pt x="3971849" y="8120683"/>
                  </a:lnTo>
                  <a:lnTo>
                    <a:pt x="3981177" y="8075091"/>
                  </a:lnTo>
                  <a:lnTo>
                    <a:pt x="3984379" y="8027574"/>
                  </a:lnTo>
                  <a:lnTo>
                    <a:pt x="3982257" y="8027574"/>
                  </a:lnTo>
                  <a:lnTo>
                    <a:pt x="3982257" y="569452"/>
                  </a:lnTo>
                  <a:lnTo>
                    <a:pt x="3979054" y="521935"/>
                  </a:lnTo>
                  <a:lnTo>
                    <a:pt x="3969727" y="476343"/>
                  </a:lnTo>
                  <a:lnTo>
                    <a:pt x="3954694" y="433098"/>
                  </a:lnTo>
                  <a:lnTo>
                    <a:pt x="3934377" y="392620"/>
                  </a:lnTo>
                  <a:lnTo>
                    <a:pt x="3909195" y="355328"/>
                  </a:lnTo>
                  <a:lnTo>
                    <a:pt x="3879569" y="321645"/>
                  </a:lnTo>
                  <a:lnTo>
                    <a:pt x="3845919" y="291989"/>
                  </a:lnTo>
                  <a:lnTo>
                    <a:pt x="3808664" y="266783"/>
                  </a:lnTo>
                  <a:lnTo>
                    <a:pt x="3768225" y="246446"/>
                  </a:lnTo>
                  <a:lnTo>
                    <a:pt x="3725022" y="231399"/>
                  </a:lnTo>
                  <a:lnTo>
                    <a:pt x="3679475" y="222062"/>
                  </a:lnTo>
                  <a:lnTo>
                    <a:pt x="3632005" y="218856"/>
                  </a:lnTo>
                  <a:lnTo>
                    <a:pt x="4067598" y="218856"/>
                  </a:lnTo>
                  <a:lnTo>
                    <a:pt x="4112123" y="280632"/>
                  </a:lnTo>
                  <a:lnTo>
                    <a:pt x="4134759" y="320469"/>
                  </a:lnTo>
                  <a:lnTo>
                    <a:pt x="4154331" y="362149"/>
                  </a:lnTo>
                  <a:lnTo>
                    <a:pt x="4170688" y="405517"/>
                  </a:lnTo>
                  <a:lnTo>
                    <a:pt x="4183676" y="450422"/>
                  </a:lnTo>
                  <a:lnTo>
                    <a:pt x="4193142" y="496710"/>
                  </a:lnTo>
                  <a:lnTo>
                    <a:pt x="4198934" y="544229"/>
                  </a:lnTo>
                  <a:lnTo>
                    <a:pt x="4200899" y="592824"/>
                  </a:lnTo>
                  <a:lnTo>
                    <a:pt x="4200899" y="7993576"/>
                  </a:lnTo>
                  <a:lnTo>
                    <a:pt x="4198934" y="8042172"/>
                  </a:lnTo>
                  <a:lnTo>
                    <a:pt x="4193142" y="8089691"/>
                  </a:lnTo>
                  <a:lnTo>
                    <a:pt x="4183676" y="8135979"/>
                  </a:lnTo>
                  <a:lnTo>
                    <a:pt x="4170688" y="8180884"/>
                  </a:lnTo>
                  <a:lnTo>
                    <a:pt x="4154331" y="8224252"/>
                  </a:lnTo>
                  <a:lnTo>
                    <a:pt x="4134758" y="8265932"/>
                  </a:lnTo>
                  <a:lnTo>
                    <a:pt x="4112123" y="8305769"/>
                  </a:lnTo>
                  <a:lnTo>
                    <a:pt x="4086577" y="8343611"/>
                  </a:lnTo>
                  <a:lnTo>
                    <a:pt x="4059173" y="8378170"/>
                  </a:lnTo>
                  <a:close/>
                </a:path>
                <a:path w="4201160" h="8586470">
                  <a:moveTo>
                    <a:pt x="3165758" y="378218"/>
                  </a:moveTo>
                  <a:lnTo>
                    <a:pt x="2604600" y="378218"/>
                  </a:lnTo>
                  <a:lnTo>
                    <a:pt x="2625429" y="374101"/>
                  </a:lnTo>
                  <a:lnTo>
                    <a:pt x="2642278" y="362813"/>
                  </a:lnTo>
                  <a:lnTo>
                    <a:pt x="2653555" y="345947"/>
                  </a:lnTo>
                  <a:lnTo>
                    <a:pt x="2657668" y="325097"/>
                  </a:lnTo>
                  <a:lnTo>
                    <a:pt x="2653555" y="304247"/>
                  </a:lnTo>
                  <a:lnTo>
                    <a:pt x="2642278" y="287382"/>
                  </a:lnTo>
                  <a:lnTo>
                    <a:pt x="2625429" y="276093"/>
                  </a:lnTo>
                  <a:lnTo>
                    <a:pt x="2604600" y="271977"/>
                  </a:lnTo>
                  <a:lnTo>
                    <a:pt x="3177739" y="271977"/>
                  </a:lnTo>
                  <a:lnTo>
                    <a:pt x="3177739" y="314473"/>
                  </a:lnTo>
                  <a:lnTo>
                    <a:pt x="3172485" y="359541"/>
                  </a:lnTo>
                  <a:lnTo>
                    <a:pt x="3165758" y="378218"/>
                  </a:lnTo>
                  <a:close/>
                </a:path>
                <a:path w="4201160" h="8586470">
                  <a:moveTo>
                    <a:pt x="2565855" y="361219"/>
                  </a:moveTo>
                  <a:lnTo>
                    <a:pt x="2330766" y="361219"/>
                  </a:lnTo>
                  <a:lnTo>
                    <a:pt x="2344464" y="358563"/>
                  </a:lnTo>
                  <a:lnTo>
                    <a:pt x="2355974" y="351126"/>
                  </a:lnTo>
                  <a:lnTo>
                    <a:pt x="2363901" y="339705"/>
                  </a:lnTo>
                  <a:lnTo>
                    <a:pt x="2366853" y="325097"/>
                  </a:lnTo>
                  <a:lnTo>
                    <a:pt x="2363901" y="310489"/>
                  </a:lnTo>
                  <a:lnTo>
                    <a:pt x="2355974" y="299068"/>
                  </a:lnTo>
                  <a:lnTo>
                    <a:pt x="2344465" y="291631"/>
                  </a:lnTo>
                  <a:lnTo>
                    <a:pt x="2330766" y="288975"/>
                  </a:lnTo>
                  <a:lnTo>
                    <a:pt x="2566604" y="288975"/>
                  </a:lnTo>
                  <a:lnTo>
                    <a:pt x="2555942" y="304247"/>
                  </a:lnTo>
                  <a:lnTo>
                    <a:pt x="2551531" y="325097"/>
                  </a:lnTo>
                  <a:lnTo>
                    <a:pt x="2555644" y="345947"/>
                  </a:lnTo>
                  <a:lnTo>
                    <a:pt x="2565855" y="361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050" y="935536"/>
              <a:ext cx="3767028" cy="81633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18086" y="1005526"/>
              <a:ext cx="581660" cy="72390"/>
            </a:xfrm>
            <a:custGeom>
              <a:avLst/>
              <a:gdLst/>
              <a:ahLst/>
              <a:cxnLst/>
              <a:rect l="l" t="t" r="r" b="b"/>
              <a:pathLst>
                <a:path w="581660" h="72390">
                  <a:moveTo>
                    <a:pt x="545543" y="72243"/>
                  </a:moveTo>
                  <a:lnTo>
                    <a:pt x="36086" y="72243"/>
                  </a:lnTo>
                  <a:lnTo>
                    <a:pt x="22388" y="69587"/>
                  </a:lnTo>
                  <a:lnTo>
                    <a:pt x="10879" y="62151"/>
                  </a:lnTo>
                  <a:lnTo>
                    <a:pt x="2951" y="50730"/>
                  </a:lnTo>
                  <a:lnTo>
                    <a:pt x="0" y="36121"/>
                  </a:lnTo>
                  <a:lnTo>
                    <a:pt x="2951" y="21513"/>
                  </a:lnTo>
                  <a:lnTo>
                    <a:pt x="10878" y="10092"/>
                  </a:lnTo>
                  <a:lnTo>
                    <a:pt x="22388" y="2656"/>
                  </a:lnTo>
                  <a:lnTo>
                    <a:pt x="36086" y="0"/>
                  </a:lnTo>
                  <a:lnTo>
                    <a:pt x="545543" y="0"/>
                  </a:lnTo>
                  <a:lnTo>
                    <a:pt x="559241" y="2656"/>
                  </a:lnTo>
                  <a:lnTo>
                    <a:pt x="570751" y="10092"/>
                  </a:lnTo>
                  <a:lnTo>
                    <a:pt x="578678" y="21513"/>
                  </a:lnTo>
                  <a:lnTo>
                    <a:pt x="581630" y="36121"/>
                  </a:lnTo>
                  <a:lnTo>
                    <a:pt x="578678" y="50730"/>
                  </a:lnTo>
                  <a:lnTo>
                    <a:pt x="570751" y="62151"/>
                  </a:lnTo>
                  <a:lnTo>
                    <a:pt x="559241" y="69587"/>
                  </a:lnTo>
                  <a:lnTo>
                    <a:pt x="545543" y="72243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4358" y="988525"/>
              <a:ext cx="106210" cy="1062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3698" y="1821458"/>
              <a:ext cx="4379595" cy="2052955"/>
            </a:xfrm>
            <a:custGeom>
              <a:avLst/>
              <a:gdLst/>
              <a:ahLst/>
              <a:cxnLst/>
              <a:rect l="l" t="t" r="r" b="b"/>
              <a:pathLst>
                <a:path w="4379595" h="2052954">
                  <a:moveTo>
                    <a:pt x="46697" y="1406639"/>
                  </a:moveTo>
                  <a:lnTo>
                    <a:pt x="28663" y="1410360"/>
                  </a:lnTo>
                  <a:lnTo>
                    <a:pt x="13804" y="1420444"/>
                  </a:lnTo>
                  <a:lnTo>
                    <a:pt x="3721" y="1435315"/>
                  </a:lnTo>
                  <a:lnTo>
                    <a:pt x="0" y="1453388"/>
                  </a:lnTo>
                  <a:lnTo>
                    <a:pt x="0" y="2005838"/>
                  </a:lnTo>
                  <a:lnTo>
                    <a:pt x="3721" y="2023897"/>
                  </a:lnTo>
                  <a:lnTo>
                    <a:pt x="13804" y="2038769"/>
                  </a:lnTo>
                  <a:lnTo>
                    <a:pt x="28663" y="2048865"/>
                  </a:lnTo>
                  <a:lnTo>
                    <a:pt x="46697" y="2052586"/>
                  </a:lnTo>
                  <a:lnTo>
                    <a:pt x="46697" y="1406639"/>
                  </a:lnTo>
                  <a:close/>
                </a:path>
                <a:path w="4379595" h="2052954">
                  <a:moveTo>
                    <a:pt x="46697" y="622579"/>
                  </a:moveTo>
                  <a:lnTo>
                    <a:pt x="28663" y="625970"/>
                  </a:lnTo>
                  <a:lnTo>
                    <a:pt x="13804" y="635330"/>
                  </a:lnTo>
                  <a:lnTo>
                    <a:pt x="3721" y="649465"/>
                  </a:lnTo>
                  <a:lnTo>
                    <a:pt x="0" y="667194"/>
                  </a:lnTo>
                  <a:lnTo>
                    <a:pt x="0" y="1219657"/>
                  </a:lnTo>
                  <a:lnTo>
                    <a:pt x="3721" y="1237716"/>
                  </a:lnTo>
                  <a:lnTo>
                    <a:pt x="13804" y="1252588"/>
                  </a:lnTo>
                  <a:lnTo>
                    <a:pt x="28663" y="1262684"/>
                  </a:lnTo>
                  <a:lnTo>
                    <a:pt x="46697" y="1266393"/>
                  </a:lnTo>
                  <a:lnTo>
                    <a:pt x="46697" y="622579"/>
                  </a:lnTo>
                  <a:close/>
                </a:path>
                <a:path w="4379595" h="2052954">
                  <a:moveTo>
                    <a:pt x="46697" y="0"/>
                  </a:moveTo>
                  <a:lnTo>
                    <a:pt x="28663" y="3390"/>
                  </a:lnTo>
                  <a:lnTo>
                    <a:pt x="13804" y="12750"/>
                  </a:lnTo>
                  <a:lnTo>
                    <a:pt x="3721" y="26898"/>
                  </a:lnTo>
                  <a:lnTo>
                    <a:pt x="0" y="44627"/>
                  </a:lnTo>
                  <a:lnTo>
                    <a:pt x="0" y="310222"/>
                  </a:lnTo>
                  <a:lnTo>
                    <a:pt x="3721" y="328295"/>
                  </a:lnTo>
                  <a:lnTo>
                    <a:pt x="13804" y="343166"/>
                  </a:lnTo>
                  <a:lnTo>
                    <a:pt x="28663" y="353250"/>
                  </a:lnTo>
                  <a:lnTo>
                    <a:pt x="46697" y="356971"/>
                  </a:lnTo>
                  <a:lnTo>
                    <a:pt x="46697" y="0"/>
                  </a:lnTo>
                  <a:close/>
                </a:path>
                <a:path w="4379595" h="2052954">
                  <a:moveTo>
                    <a:pt x="4379214" y="881811"/>
                  </a:moveTo>
                  <a:lnTo>
                    <a:pt x="4375493" y="863739"/>
                  </a:lnTo>
                  <a:lnTo>
                    <a:pt x="4365409" y="848868"/>
                  </a:lnTo>
                  <a:lnTo>
                    <a:pt x="4350550" y="838784"/>
                  </a:lnTo>
                  <a:lnTo>
                    <a:pt x="4332516" y="835063"/>
                  </a:lnTo>
                  <a:lnTo>
                    <a:pt x="4332516" y="1869846"/>
                  </a:lnTo>
                  <a:lnTo>
                    <a:pt x="4350550" y="1866125"/>
                  </a:lnTo>
                  <a:lnTo>
                    <a:pt x="4365409" y="1856041"/>
                  </a:lnTo>
                  <a:lnTo>
                    <a:pt x="4375493" y="1841157"/>
                  </a:lnTo>
                  <a:lnTo>
                    <a:pt x="4379214" y="1823097"/>
                  </a:lnTo>
                  <a:lnTo>
                    <a:pt x="4379214" y="88181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0408" y="674054"/>
              <a:ext cx="4286250" cy="8671560"/>
            </a:xfrm>
            <a:custGeom>
              <a:avLst/>
              <a:gdLst/>
              <a:ahLst/>
              <a:cxnLst/>
              <a:rect l="l" t="t" r="r" b="b"/>
              <a:pathLst>
                <a:path w="4286250" h="8671560">
                  <a:moveTo>
                    <a:pt x="3651110" y="8671394"/>
                  </a:moveTo>
                  <a:lnTo>
                    <a:pt x="634698" y="8671394"/>
                  </a:lnTo>
                  <a:lnTo>
                    <a:pt x="587365" y="8669650"/>
                  </a:lnTo>
                  <a:lnTo>
                    <a:pt x="540971" y="8664499"/>
                  </a:lnTo>
                  <a:lnTo>
                    <a:pt x="495639" y="8656066"/>
                  </a:lnTo>
                  <a:lnTo>
                    <a:pt x="451492" y="8644472"/>
                  </a:lnTo>
                  <a:lnTo>
                    <a:pt x="408654" y="8629843"/>
                  </a:lnTo>
                  <a:lnTo>
                    <a:pt x="367248" y="8612300"/>
                  </a:lnTo>
                  <a:lnTo>
                    <a:pt x="327396" y="8591968"/>
                  </a:lnTo>
                  <a:lnTo>
                    <a:pt x="289223" y="8568969"/>
                  </a:lnTo>
                  <a:lnTo>
                    <a:pt x="252851" y="8543427"/>
                  </a:lnTo>
                  <a:lnTo>
                    <a:pt x="218404" y="8515465"/>
                  </a:lnTo>
                  <a:lnTo>
                    <a:pt x="186004" y="8485207"/>
                  </a:lnTo>
                  <a:lnTo>
                    <a:pt x="155776" y="8452776"/>
                  </a:lnTo>
                  <a:lnTo>
                    <a:pt x="127842" y="8418295"/>
                  </a:lnTo>
                  <a:lnTo>
                    <a:pt x="102325" y="8381887"/>
                  </a:lnTo>
                  <a:lnTo>
                    <a:pt x="79348" y="8343676"/>
                  </a:lnTo>
                  <a:lnTo>
                    <a:pt x="59036" y="8303786"/>
                  </a:lnTo>
                  <a:lnTo>
                    <a:pt x="41510" y="8262339"/>
                  </a:lnTo>
                  <a:lnTo>
                    <a:pt x="26895" y="8219459"/>
                  </a:lnTo>
                  <a:lnTo>
                    <a:pt x="15313" y="8175269"/>
                  </a:lnTo>
                  <a:lnTo>
                    <a:pt x="6888" y="8129892"/>
                  </a:lnTo>
                  <a:lnTo>
                    <a:pt x="1742" y="8083452"/>
                  </a:lnTo>
                  <a:lnTo>
                    <a:pt x="78" y="8038198"/>
                  </a:lnTo>
                  <a:lnTo>
                    <a:pt x="0" y="635321"/>
                  </a:lnTo>
                  <a:lnTo>
                    <a:pt x="796" y="603150"/>
                  </a:lnTo>
                  <a:lnTo>
                    <a:pt x="7114" y="539207"/>
                  </a:lnTo>
                  <a:lnTo>
                    <a:pt x="15953" y="492228"/>
                  </a:lnTo>
                  <a:lnTo>
                    <a:pt x="27595" y="446212"/>
                  </a:lnTo>
                  <a:lnTo>
                    <a:pt x="44046" y="402653"/>
                  </a:lnTo>
                  <a:lnTo>
                    <a:pt x="63682" y="359094"/>
                  </a:lnTo>
                  <a:lnTo>
                    <a:pt x="85473" y="319055"/>
                  </a:lnTo>
                  <a:lnTo>
                    <a:pt x="109586" y="280476"/>
                  </a:lnTo>
                  <a:lnTo>
                    <a:pt x="140830" y="236253"/>
                  </a:lnTo>
                  <a:lnTo>
                    <a:pt x="170946" y="201194"/>
                  </a:lnTo>
                  <a:lnTo>
                    <a:pt x="197945" y="174965"/>
                  </a:lnTo>
                  <a:lnTo>
                    <a:pt x="220234" y="154381"/>
                  </a:lnTo>
                  <a:lnTo>
                    <a:pt x="268690" y="116028"/>
                  </a:lnTo>
                  <a:lnTo>
                    <a:pt x="308327" y="90262"/>
                  </a:lnTo>
                  <a:lnTo>
                    <a:pt x="350094" y="67364"/>
                  </a:lnTo>
                  <a:lnTo>
                    <a:pt x="393801" y="47509"/>
                  </a:lnTo>
                  <a:lnTo>
                    <a:pt x="439255" y="30872"/>
                  </a:lnTo>
                  <a:lnTo>
                    <a:pt x="486264" y="17628"/>
                  </a:lnTo>
                  <a:lnTo>
                    <a:pt x="534635" y="7951"/>
                  </a:lnTo>
                  <a:lnTo>
                    <a:pt x="584178" y="2016"/>
                  </a:lnTo>
                  <a:lnTo>
                    <a:pt x="634698" y="0"/>
                  </a:lnTo>
                  <a:lnTo>
                    <a:pt x="3653232" y="0"/>
                  </a:lnTo>
                  <a:lnTo>
                    <a:pt x="3703683" y="1947"/>
                  </a:lnTo>
                  <a:lnTo>
                    <a:pt x="3753050" y="7706"/>
                  </a:lnTo>
                  <a:lnTo>
                    <a:pt x="3801195" y="17155"/>
                  </a:lnTo>
                  <a:lnTo>
                    <a:pt x="3847977" y="30173"/>
                  </a:lnTo>
                  <a:lnTo>
                    <a:pt x="3881872" y="42496"/>
                  </a:lnTo>
                  <a:lnTo>
                    <a:pt x="634699" y="42496"/>
                  </a:lnTo>
                  <a:lnTo>
                    <a:pt x="586151" y="44463"/>
                  </a:lnTo>
                  <a:lnTo>
                    <a:pt x="538679" y="50262"/>
                  </a:lnTo>
                  <a:lnTo>
                    <a:pt x="492436" y="59743"/>
                  </a:lnTo>
                  <a:lnTo>
                    <a:pt x="447575" y="72753"/>
                  </a:lnTo>
                  <a:lnTo>
                    <a:pt x="404249" y="89142"/>
                  </a:lnTo>
                  <a:lnTo>
                    <a:pt x="362610" y="108758"/>
                  </a:lnTo>
                  <a:lnTo>
                    <a:pt x="322812" y="131450"/>
                  </a:lnTo>
                  <a:lnTo>
                    <a:pt x="285007" y="157066"/>
                  </a:lnTo>
                  <a:lnTo>
                    <a:pt x="249348" y="185455"/>
                  </a:lnTo>
                  <a:lnTo>
                    <a:pt x="215988" y="216466"/>
                  </a:lnTo>
                  <a:lnTo>
                    <a:pt x="185080" y="249946"/>
                  </a:lnTo>
                  <a:lnTo>
                    <a:pt x="156777" y="285745"/>
                  </a:lnTo>
                  <a:lnTo>
                    <a:pt x="131231" y="323712"/>
                  </a:lnTo>
                  <a:lnTo>
                    <a:pt x="108595" y="363694"/>
                  </a:lnTo>
                  <a:lnTo>
                    <a:pt x="89022" y="405542"/>
                  </a:lnTo>
                  <a:lnTo>
                    <a:pt x="72665" y="449102"/>
                  </a:lnTo>
                  <a:lnTo>
                    <a:pt x="59677" y="494224"/>
                  </a:lnTo>
                  <a:lnTo>
                    <a:pt x="50211" y="540756"/>
                  </a:lnTo>
                  <a:lnTo>
                    <a:pt x="44419" y="588547"/>
                  </a:lnTo>
                  <a:lnTo>
                    <a:pt x="42540" y="635321"/>
                  </a:lnTo>
                  <a:lnTo>
                    <a:pt x="42455" y="8038198"/>
                  </a:lnTo>
                  <a:lnTo>
                    <a:pt x="44419" y="8086793"/>
                  </a:lnTo>
                  <a:lnTo>
                    <a:pt x="50211" y="8134312"/>
                  </a:lnTo>
                  <a:lnTo>
                    <a:pt x="59677" y="8180600"/>
                  </a:lnTo>
                  <a:lnTo>
                    <a:pt x="72665" y="8225505"/>
                  </a:lnTo>
                  <a:lnTo>
                    <a:pt x="89022" y="8268874"/>
                  </a:lnTo>
                  <a:lnTo>
                    <a:pt x="108595" y="8310553"/>
                  </a:lnTo>
                  <a:lnTo>
                    <a:pt x="131231" y="8350390"/>
                  </a:lnTo>
                  <a:lnTo>
                    <a:pt x="156777" y="8388232"/>
                  </a:lnTo>
                  <a:lnTo>
                    <a:pt x="185080" y="8423926"/>
                  </a:lnTo>
                  <a:lnTo>
                    <a:pt x="215988" y="8457319"/>
                  </a:lnTo>
                  <a:lnTo>
                    <a:pt x="249348" y="8488257"/>
                  </a:lnTo>
                  <a:lnTo>
                    <a:pt x="285007" y="8516588"/>
                  </a:lnTo>
                  <a:lnTo>
                    <a:pt x="322812" y="8542159"/>
                  </a:lnTo>
                  <a:lnTo>
                    <a:pt x="362610" y="8564818"/>
                  </a:lnTo>
                  <a:lnTo>
                    <a:pt x="404249" y="8584409"/>
                  </a:lnTo>
                  <a:lnTo>
                    <a:pt x="447575" y="8600782"/>
                  </a:lnTo>
                  <a:lnTo>
                    <a:pt x="492436" y="8613783"/>
                  </a:lnTo>
                  <a:lnTo>
                    <a:pt x="538679" y="8623259"/>
                  </a:lnTo>
                  <a:lnTo>
                    <a:pt x="586151" y="8629056"/>
                  </a:lnTo>
                  <a:lnTo>
                    <a:pt x="634699" y="8631023"/>
                  </a:lnTo>
                  <a:lnTo>
                    <a:pt x="3873699" y="8631023"/>
                  </a:lnTo>
                  <a:lnTo>
                    <a:pt x="3834316" y="8644472"/>
                  </a:lnTo>
                  <a:lnTo>
                    <a:pt x="3790169" y="8656066"/>
                  </a:lnTo>
                  <a:lnTo>
                    <a:pt x="3744837" y="8664499"/>
                  </a:lnTo>
                  <a:lnTo>
                    <a:pt x="3698443" y="8669650"/>
                  </a:lnTo>
                  <a:lnTo>
                    <a:pt x="3651110" y="8671394"/>
                  </a:lnTo>
                  <a:close/>
                </a:path>
                <a:path w="4286250" h="8671560">
                  <a:moveTo>
                    <a:pt x="3873699" y="8631023"/>
                  </a:moveTo>
                  <a:lnTo>
                    <a:pt x="3651110" y="8631023"/>
                  </a:lnTo>
                  <a:lnTo>
                    <a:pt x="3699658" y="8629056"/>
                  </a:lnTo>
                  <a:lnTo>
                    <a:pt x="3747130" y="8623259"/>
                  </a:lnTo>
                  <a:lnTo>
                    <a:pt x="3793373" y="8613783"/>
                  </a:lnTo>
                  <a:lnTo>
                    <a:pt x="3838234" y="8600782"/>
                  </a:lnTo>
                  <a:lnTo>
                    <a:pt x="3881560" y="8584409"/>
                  </a:lnTo>
                  <a:lnTo>
                    <a:pt x="3923198" y="8564818"/>
                  </a:lnTo>
                  <a:lnTo>
                    <a:pt x="3962996" y="8542159"/>
                  </a:lnTo>
                  <a:lnTo>
                    <a:pt x="4000801" y="8516588"/>
                  </a:lnTo>
                  <a:lnTo>
                    <a:pt x="4036460" y="8488257"/>
                  </a:lnTo>
                  <a:lnTo>
                    <a:pt x="4069820" y="8457319"/>
                  </a:lnTo>
                  <a:lnTo>
                    <a:pt x="4100728" y="8423926"/>
                  </a:lnTo>
                  <a:lnTo>
                    <a:pt x="4129032" y="8388232"/>
                  </a:lnTo>
                  <a:lnTo>
                    <a:pt x="4154578" y="8350390"/>
                  </a:lnTo>
                  <a:lnTo>
                    <a:pt x="4177214" y="8310553"/>
                  </a:lnTo>
                  <a:lnTo>
                    <a:pt x="4196786" y="8268874"/>
                  </a:lnTo>
                  <a:lnTo>
                    <a:pt x="4213143" y="8225505"/>
                  </a:lnTo>
                  <a:lnTo>
                    <a:pt x="4226131" y="8180600"/>
                  </a:lnTo>
                  <a:lnTo>
                    <a:pt x="4235597" y="8134312"/>
                  </a:lnTo>
                  <a:lnTo>
                    <a:pt x="4241389" y="8086793"/>
                  </a:lnTo>
                  <a:lnTo>
                    <a:pt x="4243354" y="8038198"/>
                  </a:lnTo>
                  <a:lnTo>
                    <a:pt x="4243354" y="635321"/>
                  </a:lnTo>
                  <a:lnTo>
                    <a:pt x="4241389" y="586725"/>
                  </a:lnTo>
                  <a:lnTo>
                    <a:pt x="4235597" y="539207"/>
                  </a:lnTo>
                  <a:lnTo>
                    <a:pt x="4226131" y="492919"/>
                  </a:lnTo>
                  <a:lnTo>
                    <a:pt x="4213143" y="448014"/>
                  </a:lnTo>
                  <a:lnTo>
                    <a:pt x="4196786" y="404645"/>
                  </a:lnTo>
                  <a:lnTo>
                    <a:pt x="4177214" y="362966"/>
                  </a:lnTo>
                  <a:lnTo>
                    <a:pt x="4154578" y="323128"/>
                  </a:lnTo>
                  <a:lnTo>
                    <a:pt x="4129032" y="285286"/>
                  </a:lnTo>
                  <a:lnTo>
                    <a:pt x="4100728" y="249593"/>
                  </a:lnTo>
                  <a:lnTo>
                    <a:pt x="4069820" y="216200"/>
                  </a:lnTo>
                  <a:lnTo>
                    <a:pt x="4036460" y="185262"/>
                  </a:lnTo>
                  <a:lnTo>
                    <a:pt x="4000801" y="156930"/>
                  </a:lnTo>
                  <a:lnTo>
                    <a:pt x="3962996" y="131359"/>
                  </a:lnTo>
                  <a:lnTo>
                    <a:pt x="3923198" y="108701"/>
                  </a:lnTo>
                  <a:lnTo>
                    <a:pt x="3881560" y="89109"/>
                  </a:lnTo>
                  <a:lnTo>
                    <a:pt x="3838234" y="72736"/>
                  </a:lnTo>
                  <a:lnTo>
                    <a:pt x="3793373" y="59736"/>
                  </a:lnTo>
                  <a:lnTo>
                    <a:pt x="3747130" y="50260"/>
                  </a:lnTo>
                  <a:lnTo>
                    <a:pt x="3699658" y="44462"/>
                  </a:lnTo>
                  <a:lnTo>
                    <a:pt x="3651110" y="42496"/>
                  </a:lnTo>
                  <a:lnTo>
                    <a:pt x="3881872" y="42496"/>
                  </a:lnTo>
                  <a:lnTo>
                    <a:pt x="3936893" y="66420"/>
                  </a:lnTo>
                  <a:lnTo>
                    <a:pt x="3978748" y="89405"/>
                  </a:lnTo>
                  <a:lnTo>
                    <a:pt x="4018681" y="115469"/>
                  </a:lnTo>
                  <a:lnTo>
                    <a:pt x="4056553" y="144487"/>
                  </a:lnTo>
                  <a:lnTo>
                    <a:pt x="4089986" y="174069"/>
                  </a:lnTo>
                  <a:lnTo>
                    <a:pt x="4116686" y="202090"/>
                  </a:lnTo>
                  <a:lnTo>
                    <a:pt x="4146205" y="236552"/>
                  </a:lnTo>
                  <a:lnTo>
                    <a:pt x="4169754" y="267727"/>
                  </a:lnTo>
                  <a:lnTo>
                    <a:pt x="4194531" y="305974"/>
                  </a:lnTo>
                  <a:lnTo>
                    <a:pt x="4217516" y="345117"/>
                  </a:lnTo>
                  <a:lnTo>
                    <a:pt x="4233735" y="380177"/>
                  </a:lnTo>
                  <a:lnTo>
                    <a:pt x="4251115" y="423935"/>
                  </a:lnTo>
                  <a:lnTo>
                    <a:pt x="4262624" y="461816"/>
                  </a:lnTo>
                  <a:lnTo>
                    <a:pt x="4273072" y="507832"/>
                  </a:lnTo>
                  <a:lnTo>
                    <a:pt x="4282625" y="569983"/>
                  </a:lnTo>
                  <a:lnTo>
                    <a:pt x="4285809" y="635321"/>
                  </a:lnTo>
                  <a:lnTo>
                    <a:pt x="4285808" y="1982457"/>
                  </a:lnTo>
                  <a:lnTo>
                    <a:pt x="4285730" y="8038198"/>
                  </a:lnTo>
                  <a:lnTo>
                    <a:pt x="4284066" y="8083452"/>
                  </a:lnTo>
                  <a:lnTo>
                    <a:pt x="4278920" y="8129892"/>
                  </a:lnTo>
                  <a:lnTo>
                    <a:pt x="4270495" y="8175269"/>
                  </a:lnTo>
                  <a:lnTo>
                    <a:pt x="4258913" y="8219459"/>
                  </a:lnTo>
                  <a:lnTo>
                    <a:pt x="4244297" y="8262339"/>
                  </a:lnTo>
                  <a:lnTo>
                    <a:pt x="4226772" y="8303786"/>
                  </a:lnTo>
                  <a:lnTo>
                    <a:pt x="4206459" y="8343676"/>
                  </a:lnTo>
                  <a:lnTo>
                    <a:pt x="4183483" y="8381887"/>
                  </a:lnTo>
                  <a:lnTo>
                    <a:pt x="4157966" y="8418295"/>
                  </a:lnTo>
                  <a:lnTo>
                    <a:pt x="4130032" y="8452776"/>
                  </a:lnTo>
                  <a:lnTo>
                    <a:pt x="4099803" y="8485207"/>
                  </a:lnTo>
                  <a:lnTo>
                    <a:pt x="4067404" y="8515465"/>
                  </a:lnTo>
                  <a:lnTo>
                    <a:pt x="4032957" y="8543427"/>
                  </a:lnTo>
                  <a:lnTo>
                    <a:pt x="3996585" y="8568969"/>
                  </a:lnTo>
                  <a:lnTo>
                    <a:pt x="3958412" y="8591968"/>
                  </a:lnTo>
                  <a:lnTo>
                    <a:pt x="3918560" y="8612300"/>
                  </a:lnTo>
                  <a:lnTo>
                    <a:pt x="3877154" y="8629843"/>
                  </a:lnTo>
                  <a:lnTo>
                    <a:pt x="3873699" y="8631023"/>
                  </a:lnTo>
                  <a:close/>
                </a:path>
                <a:path w="4286250" h="8671560">
                  <a:moveTo>
                    <a:pt x="4285809" y="1982458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5074" y="2260687"/>
              <a:ext cx="3762375" cy="2790825"/>
            </a:xfrm>
            <a:custGeom>
              <a:avLst/>
              <a:gdLst/>
              <a:ahLst/>
              <a:cxnLst/>
              <a:rect l="l" t="t" r="r" b="b"/>
              <a:pathLst>
                <a:path w="3762375" h="2790825">
                  <a:moveTo>
                    <a:pt x="3524280" y="2790818"/>
                  </a:moveTo>
                  <a:lnTo>
                    <a:pt x="238094" y="2790818"/>
                  </a:lnTo>
                  <a:lnTo>
                    <a:pt x="191427" y="2786197"/>
                  </a:lnTo>
                  <a:lnTo>
                    <a:pt x="146979" y="2772680"/>
                  </a:lnTo>
                  <a:lnTo>
                    <a:pt x="105999" y="2750785"/>
                  </a:lnTo>
                  <a:lnTo>
                    <a:pt x="69736" y="2721028"/>
                  </a:lnTo>
                  <a:lnTo>
                    <a:pt x="40002" y="2684738"/>
                  </a:lnTo>
                  <a:lnTo>
                    <a:pt x="18123" y="2643726"/>
                  </a:lnTo>
                  <a:lnTo>
                    <a:pt x="4617" y="2599245"/>
                  </a:lnTo>
                  <a:lnTo>
                    <a:pt x="0" y="2552542"/>
                  </a:lnTo>
                  <a:lnTo>
                    <a:pt x="0" y="238275"/>
                  </a:lnTo>
                  <a:lnTo>
                    <a:pt x="4617" y="191573"/>
                  </a:lnTo>
                  <a:lnTo>
                    <a:pt x="18123" y="147091"/>
                  </a:lnTo>
                  <a:lnTo>
                    <a:pt x="40002" y="106080"/>
                  </a:lnTo>
                  <a:lnTo>
                    <a:pt x="69736" y="69789"/>
                  </a:lnTo>
                  <a:lnTo>
                    <a:pt x="105999" y="40033"/>
                  </a:lnTo>
                  <a:lnTo>
                    <a:pt x="146979" y="18137"/>
                  </a:lnTo>
                  <a:lnTo>
                    <a:pt x="191427" y="4620"/>
                  </a:lnTo>
                  <a:lnTo>
                    <a:pt x="238094" y="0"/>
                  </a:lnTo>
                  <a:lnTo>
                    <a:pt x="3524280" y="0"/>
                  </a:lnTo>
                  <a:lnTo>
                    <a:pt x="3570947" y="4620"/>
                  </a:lnTo>
                  <a:lnTo>
                    <a:pt x="3615395" y="18137"/>
                  </a:lnTo>
                  <a:lnTo>
                    <a:pt x="3656375" y="40033"/>
                  </a:lnTo>
                  <a:lnTo>
                    <a:pt x="3692638" y="69789"/>
                  </a:lnTo>
                  <a:lnTo>
                    <a:pt x="3722372" y="106080"/>
                  </a:lnTo>
                  <a:lnTo>
                    <a:pt x="3744250" y="147091"/>
                  </a:lnTo>
                  <a:lnTo>
                    <a:pt x="3757757" y="191573"/>
                  </a:lnTo>
                  <a:lnTo>
                    <a:pt x="3762374" y="238275"/>
                  </a:lnTo>
                  <a:lnTo>
                    <a:pt x="3762374" y="2552542"/>
                  </a:lnTo>
                  <a:lnTo>
                    <a:pt x="3757757" y="2599245"/>
                  </a:lnTo>
                  <a:lnTo>
                    <a:pt x="3744250" y="2643726"/>
                  </a:lnTo>
                  <a:lnTo>
                    <a:pt x="3722372" y="2684738"/>
                  </a:lnTo>
                  <a:lnTo>
                    <a:pt x="3692638" y="2721028"/>
                  </a:lnTo>
                  <a:lnTo>
                    <a:pt x="3656375" y="2750785"/>
                  </a:lnTo>
                  <a:lnTo>
                    <a:pt x="3615395" y="2772680"/>
                  </a:lnTo>
                  <a:lnTo>
                    <a:pt x="3570947" y="2786197"/>
                  </a:lnTo>
                  <a:lnTo>
                    <a:pt x="3524280" y="2790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2524" y="2870250"/>
              <a:ext cx="3571875" cy="4293235"/>
            </a:xfrm>
            <a:custGeom>
              <a:avLst/>
              <a:gdLst/>
              <a:ahLst/>
              <a:cxnLst/>
              <a:rect l="l" t="t" r="r" b="b"/>
              <a:pathLst>
                <a:path w="3571875" h="4293234">
                  <a:moveTo>
                    <a:pt x="3571862" y="3264979"/>
                  </a:moveTo>
                  <a:lnTo>
                    <a:pt x="3566820" y="3221164"/>
                  </a:lnTo>
                  <a:lnTo>
                    <a:pt x="3552482" y="3180931"/>
                  </a:lnTo>
                  <a:lnTo>
                    <a:pt x="3529965" y="3145447"/>
                  </a:lnTo>
                  <a:lnTo>
                    <a:pt x="3500437" y="3115843"/>
                  </a:lnTo>
                  <a:lnTo>
                    <a:pt x="3465017" y="3093288"/>
                  </a:lnTo>
                  <a:lnTo>
                    <a:pt x="3424885" y="3078911"/>
                  </a:lnTo>
                  <a:lnTo>
                    <a:pt x="3381159" y="3073857"/>
                  </a:lnTo>
                  <a:lnTo>
                    <a:pt x="190703" y="3073857"/>
                  </a:lnTo>
                  <a:lnTo>
                    <a:pt x="146977" y="3078911"/>
                  </a:lnTo>
                  <a:lnTo>
                    <a:pt x="106832" y="3093288"/>
                  </a:lnTo>
                  <a:lnTo>
                    <a:pt x="71424" y="3115843"/>
                  </a:lnTo>
                  <a:lnTo>
                    <a:pt x="41884" y="3145447"/>
                  </a:lnTo>
                  <a:lnTo>
                    <a:pt x="19380" y="3180931"/>
                  </a:lnTo>
                  <a:lnTo>
                    <a:pt x="5029" y="3221164"/>
                  </a:lnTo>
                  <a:lnTo>
                    <a:pt x="0" y="3264979"/>
                  </a:lnTo>
                  <a:lnTo>
                    <a:pt x="0" y="4101935"/>
                  </a:lnTo>
                  <a:lnTo>
                    <a:pt x="5029" y="4145762"/>
                  </a:lnTo>
                  <a:lnTo>
                    <a:pt x="19380" y="4185983"/>
                  </a:lnTo>
                  <a:lnTo>
                    <a:pt x="41884" y="4221480"/>
                  </a:lnTo>
                  <a:lnTo>
                    <a:pt x="71424" y="4251071"/>
                  </a:lnTo>
                  <a:lnTo>
                    <a:pt x="106832" y="4273639"/>
                  </a:lnTo>
                  <a:lnTo>
                    <a:pt x="146977" y="4288015"/>
                  </a:lnTo>
                  <a:lnTo>
                    <a:pt x="190703" y="4293057"/>
                  </a:lnTo>
                  <a:lnTo>
                    <a:pt x="3381159" y="4293057"/>
                  </a:lnTo>
                  <a:lnTo>
                    <a:pt x="3424885" y="4288015"/>
                  </a:lnTo>
                  <a:lnTo>
                    <a:pt x="3465017" y="4273639"/>
                  </a:lnTo>
                  <a:lnTo>
                    <a:pt x="3500437" y="4251071"/>
                  </a:lnTo>
                  <a:lnTo>
                    <a:pt x="3529965" y="4221480"/>
                  </a:lnTo>
                  <a:lnTo>
                    <a:pt x="3552482" y="4185983"/>
                  </a:lnTo>
                  <a:lnTo>
                    <a:pt x="3566820" y="4145762"/>
                  </a:lnTo>
                  <a:lnTo>
                    <a:pt x="3571862" y="4101935"/>
                  </a:lnTo>
                  <a:lnTo>
                    <a:pt x="3571862" y="3264979"/>
                  </a:lnTo>
                  <a:close/>
                </a:path>
                <a:path w="3571875" h="4293234">
                  <a:moveTo>
                    <a:pt x="3571862" y="1726209"/>
                  </a:moveTo>
                  <a:lnTo>
                    <a:pt x="3566820" y="1682381"/>
                  </a:lnTo>
                  <a:lnTo>
                    <a:pt x="3552482" y="1642160"/>
                  </a:lnTo>
                  <a:lnTo>
                    <a:pt x="3529965" y="1606677"/>
                  </a:lnTo>
                  <a:lnTo>
                    <a:pt x="3500437" y="1577073"/>
                  </a:lnTo>
                  <a:lnTo>
                    <a:pt x="3465017" y="1554518"/>
                  </a:lnTo>
                  <a:lnTo>
                    <a:pt x="3424885" y="1540129"/>
                  </a:lnTo>
                  <a:lnTo>
                    <a:pt x="3381159" y="1535087"/>
                  </a:lnTo>
                  <a:lnTo>
                    <a:pt x="190703" y="1535087"/>
                  </a:lnTo>
                  <a:lnTo>
                    <a:pt x="146977" y="1540129"/>
                  </a:lnTo>
                  <a:lnTo>
                    <a:pt x="106832" y="1554518"/>
                  </a:lnTo>
                  <a:lnTo>
                    <a:pt x="71424" y="1577073"/>
                  </a:lnTo>
                  <a:lnTo>
                    <a:pt x="41884" y="1606677"/>
                  </a:lnTo>
                  <a:lnTo>
                    <a:pt x="19380" y="1642160"/>
                  </a:lnTo>
                  <a:lnTo>
                    <a:pt x="5029" y="1682381"/>
                  </a:lnTo>
                  <a:lnTo>
                    <a:pt x="0" y="1726209"/>
                  </a:lnTo>
                  <a:lnTo>
                    <a:pt x="0" y="2563164"/>
                  </a:lnTo>
                  <a:lnTo>
                    <a:pt x="5029" y="2606979"/>
                  </a:lnTo>
                  <a:lnTo>
                    <a:pt x="19380" y="2647213"/>
                  </a:lnTo>
                  <a:lnTo>
                    <a:pt x="41884" y="2682697"/>
                  </a:lnTo>
                  <a:lnTo>
                    <a:pt x="71424" y="2712301"/>
                  </a:lnTo>
                  <a:lnTo>
                    <a:pt x="106832" y="2734856"/>
                  </a:lnTo>
                  <a:lnTo>
                    <a:pt x="146977" y="2749232"/>
                  </a:lnTo>
                  <a:lnTo>
                    <a:pt x="190703" y="2754287"/>
                  </a:lnTo>
                  <a:lnTo>
                    <a:pt x="3381159" y="2754287"/>
                  </a:lnTo>
                  <a:lnTo>
                    <a:pt x="3424885" y="2749232"/>
                  </a:lnTo>
                  <a:lnTo>
                    <a:pt x="3465017" y="2734856"/>
                  </a:lnTo>
                  <a:lnTo>
                    <a:pt x="3500437" y="2712301"/>
                  </a:lnTo>
                  <a:lnTo>
                    <a:pt x="3529965" y="2682697"/>
                  </a:lnTo>
                  <a:lnTo>
                    <a:pt x="3552482" y="2647213"/>
                  </a:lnTo>
                  <a:lnTo>
                    <a:pt x="3566820" y="2606979"/>
                  </a:lnTo>
                  <a:lnTo>
                    <a:pt x="3571862" y="2563164"/>
                  </a:lnTo>
                  <a:lnTo>
                    <a:pt x="3571862" y="1726209"/>
                  </a:lnTo>
                  <a:close/>
                </a:path>
                <a:path w="3571875" h="4293234">
                  <a:moveTo>
                    <a:pt x="3571862" y="191122"/>
                  </a:moveTo>
                  <a:lnTo>
                    <a:pt x="3566820" y="147307"/>
                  </a:lnTo>
                  <a:lnTo>
                    <a:pt x="3552482" y="107073"/>
                  </a:lnTo>
                  <a:lnTo>
                    <a:pt x="3529965" y="71589"/>
                  </a:lnTo>
                  <a:lnTo>
                    <a:pt x="3500437" y="41986"/>
                  </a:lnTo>
                  <a:lnTo>
                    <a:pt x="3465017" y="19431"/>
                  </a:lnTo>
                  <a:lnTo>
                    <a:pt x="3424885" y="5054"/>
                  </a:lnTo>
                  <a:lnTo>
                    <a:pt x="3381159" y="0"/>
                  </a:lnTo>
                  <a:lnTo>
                    <a:pt x="190703" y="0"/>
                  </a:lnTo>
                  <a:lnTo>
                    <a:pt x="146977" y="5054"/>
                  </a:lnTo>
                  <a:lnTo>
                    <a:pt x="106832" y="19431"/>
                  </a:lnTo>
                  <a:lnTo>
                    <a:pt x="71424" y="41986"/>
                  </a:lnTo>
                  <a:lnTo>
                    <a:pt x="41884" y="71589"/>
                  </a:lnTo>
                  <a:lnTo>
                    <a:pt x="19380" y="107073"/>
                  </a:lnTo>
                  <a:lnTo>
                    <a:pt x="5029" y="147307"/>
                  </a:lnTo>
                  <a:lnTo>
                    <a:pt x="0" y="191122"/>
                  </a:lnTo>
                  <a:lnTo>
                    <a:pt x="0" y="1028077"/>
                  </a:lnTo>
                  <a:lnTo>
                    <a:pt x="5029" y="1071905"/>
                  </a:lnTo>
                  <a:lnTo>
                    <a:pt x="19380" y="1112126"/>
                  </a:lnTo>
                  <a:lnTo>
                    <a:pt x="41884" y="1147610"/>
                  </a:lnTo>
                  <a:lnTo>
                    <a:pt x="71424" y="1177213"/>
                  </a:lnTo>
                  <a:lnTo>
                    <a:pt x="106832" y="1199769"/>
                  </a:lnTo>
                  <a:lnTo>
                    <a:pt x="146977" y="1214158"/>
                  </a:lnTo>
                  <a:lnTo>
                    <a:pt x="190703" y="1219200"/>
                  </a:lnTo>
                  <a:lnTo>
                    <a:pt x="3381159" y="1219200"/>
                  </a:lnTo>
                  <a:lnTo>
                    <a:pt x="3424885" y="1214158"/>
                  </a:lnTo>
                  <a:lnTo>
                    <a:pt x="3465017" y="1199769"/>
                  </a:lnTo>
                  <a:lnTo>
                    <a:pt x="3500437" y="1177213"/>
                  </a:lnTo>
                  <a:lnTo>
                    <a:pt x="3529965" y="1147610"/>
                  </a:lnTo>
                  <a:lnTo>
                    <a:pt x="3552482" y="1112126"/>
                  </a:lnTo>
                  <a:lnTo>
                    <a:pt x="3566820" y="1071905"/>
                  </a:lnTo>
                  <a:lnTo>
                    <a:pt x="3571862" y="1028077"/>
                  </a:lnTo>
                  <a:lnTo>
                    <a:pt x="3571862" y="191122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3384" y="1397930"/>
              <a:ext cx="200025" cy="285750"/>
            </a:xfrm>
            <a:custGeom>
              <a:avLst/>
              <a:gdLst/>
              <a:ahLst/>
              <a:cxnLst/>
              <a:rect l="l" t="t" r="r" b="b"/>
              <a:pathLst>
                <a:path w="200025" h="285750">
                  <a:moveTo>
                    <a:pt x="73816" y="32604"/>
                  </a:moveTo>
                  <a:lnTo>
                    <a:pt x="62263" y="32604"/>
                  </a:lnTo>
                  <a:lnTo>
                    <a:pt x="66627" y="19736"/>
                  </a:lnTo>
                  <a:lnTo>
                    <a:pt x="74976" y="9392"/>
                  </a:lnTo>
                  <a:lnTo>
                    <a:pt x="86386" y="2503"/>
                  </a:lnTo>
                  <a:lnTo>
                    <a:pt x="99933" y="0"/>
                  </a:lnTo>
                  <a:lnTo>
                    <a:pt x="113480" y="2503"/>
                  </a:lnTo>
                  <a:lnTo>
                    <a:pt x="124890" y="9392"/>
                  </a:lnTo>
                  <a:lnTo>
                    <a:pt x="126535" y="11429"/>
                  </a:lnTo>
                  <a:lnTo>
                    <a:pt x="99933" y="11429"/>
                  </a:lnTo>
                  <a:lnTo>
                    <a:pt x="90823" y="13038"/>
                  </a:lnTo>
                  <a:lnTo>
                    <a:pt x="83056" y="17484"/>
                  </a:lnTo>
                  <a:lnTo>
                    <a:pt x="77198" y="24196"/>
                  </a:lnTo>
                  <a:lnTo>
                    <a:pt x="73816" y="32604"/>
                  </a:lnTo>
                  <a:close/>
                </a:path>
                <a:path w="200025" h="285750">
                  <a:moveTo>
                    <a:pt x="137603" y="32604"/>
                  </a:moveTo>
                  <a:lnTo>
                    <a:pt x="126050" y="32604"/>
                  </a:lnTo>
                  <a:lnTo>
                    <a:pt x="122668" y="24196"/>
                  </a:lnTo>
                  <a:lnTo>
                    <a:pt x="116810" y="17484"/>
                  </a:lnTo>
                  <a:lnTo>
                    <a:pt x="109043" y="13038"/>
                  </a:lnTo>
                  <a:lnTo>
                    <a:pt x="99933" y="11429"/>
                  </a:lnTo>
                  <a:lnTo>
                    <a:pt x="126535" y="11429"/>
                  </a:lnTo>
                  <a:lnTo>
                    <a:pt x="133239" y="19736"/>
                  </a:lnTo>
                  <a:lnTo>
                    <a:pt x="137603" y="32604"/>
                  </a:lnTo>
                  <a:close/>
                </a:path>
                <a:path w="200025" h="285750">
                  <a:moveTo>
                    <a:pt x="197326" y="93668"/>
                  </a:moveTo>
                  <a:lnTo>
                    <a:pt x="2545" y="93668"/>
                  </a:lnTo>
                  <a:lnTo>
                    <a:pt x="0" y="91108"/>
                  </a:lnTo>
                  <a:lnTo>
                    <a:pt x="1966" y="47957"/>
                  </a:lnTo>
                  <a:lnTo>
                    <a:pt x="24980" y="32604"/>
                  </a:lnTo>
                  <a:lnTo>
                    <a:pt x="174892" y="32604"/>
                  </a:lnTo>
                  <a:lnTo>
                    <a:pt x="184606" y="34581"/>
                  </a:lnTo>
                  <a:lnTo>
                    <a:pt x="192547" y="39970"/>
                  </a:lnTo>
                  <a:lnTo>
                    <a:pt x="195274" y="44034"/>
                  </a:lnTo>
                  <a:lnTo>
                    <a:pt x="17473" y="44034"/>
                  </a:lnTo>
                  <a:lnTo>
                    <a:pt x="11365" y="50177"/>
                  </a:lnTo>
                  <a:lnTo>
                    <a:pt x="11365" y="82238"/>
                  </a:lnTo>
                  <a:lnTo>
                    <a:pt x="199872" y="82238"/>
                  </a:lnTo>
                  <a:lnTo>
                    <a:pt x="199872" y="91108"/>
                  </a:lnTo>
                  <a:lnTo>
                    <a:pt x="197326" y="93668"/>
                  </a:lnTo>
                  <a:close/>
                </a:path>
                <a:path w="200025" h="285750">
                  <a:moveTo>
                    <a:pt x="199872" y="82238"/>
                  </a:moveTo>
                  <a:lnTo>
                    <a:pt x="188507" y="82238"/>
                  </a:lnTo>
                  <a:lnTo>
                    <a:pt x="188507" y="50177"/>
                  </a:lnTo>
                  <a:lnTo>
                    <a:pt x="182398" y="44034"/>
                  </a:lnTo>
                  <a:lnTo>
                    <a:pt x="195274" y="44034"/>
                  </a:lnTo>
                  <a:lnTo>
                    <a:pt x="197906" y="47957"/>
                  </a:lnTo>
                  <a:lnTo>
                    <a:pt x="199872" y="57727"/>
                  </a:lnTo>
                  <a:lnTo>
                    <a:pt x="199872" y="82238"/>
                  </a:lnTo>
                  <a:close/>
                </a:path>
                <a:path w="200025" h="285750">
                  <a:moveTo>
                    <a:pt x="149519" y="285749"/>
                  </a:moveTo>
                  <a:lnTo>
                    <a:pt x="50353" y="285749"/>
                  </a:lnTo>
                  <a:lnTo>
                    <a:pt x="35485" y="282723"/>
                  </a:lnTo>
                  <a:lnTo>
                    <a:pt x="23331" y="274475"/>
                  </a:lnTo>
                  <a:lnTo>
                    <a:pt x="15130" y="262252"/>
                  </a:lnTo>
                  <a:lnTo>
                    <a:pt x="12120" y="247299"/>
                  </a:lnTo>
                  <a:lnTo>
                    <a:pt x="12120" y="93668"/>
                  </a:lnTo>
                  <a:lnTo>
                    <a:pt x="23486" y="93668"/>
                  </a:lnTo>
                  <a:lnTo>
                    <a:pt x="23486" y="247299"/>
                  </a:lnTo>
                  <a:lnTo>
                    <a:pt x="25600" y="257806"/>
                  </a:lnTo>
                  <a:lnTo>
                    <a:pt x="31364" y="266396"/>
                  </a:lnTo>
                  <a:lnTo>
                    <a:pt x="39905" y="272193"/>
                  </a:lnTo>
                  <a:lnTo>
                    <a:pt x="50353" y="274319"/>
                  </a:lnTo>
                  <a:lnTo>
                    <a:pt x="176646" y="274319"/>
                  </a:lnTo>
                  <a:lnTo>
                    <a:pt x="176541" y="274475"/>
                  </a:lnTo>
                  <a:lnTo>
                    <a:pt x="164387" y="282723"/>
                  </a:lnTo>
                  <a:lnTo>
                    <a:pt x="149519" y="285749"/>
                  </a:lnTo>
                  <a:close/>
                </a:path>
                <a:path w="200025" h="285750">
                  <a:moveTo>
                    <a:pt x="176646" y="274319"/>
                  </a:moveTo>
                  <a:lnTo>
                    <a:pt x="149519" y="274319"/>
                  </a:lnTo>
                  <a:lnTo>
                    <a:pt x="159967" y="272193"/>
                  </a:lnTo>
                  <a:lnTo>
                    <a:pt x="168508" y="266396"/>
                  </a:lnTo>
                  <a:lnTo>
                    <a:pt x="174272" y="257806"/>
                  </a:lnTo>
                  <a:lnTo>
                    <a:pt x="176386" y="247299"/>
                  </a:lnTo>
                  <a:lnTo>
                    <a:pt x="176386" y="93668"/>
                  </a:lnTo>
                  <a:lnTo>
                    <a:pt x="187751" y="93668"/>
                  </a:lnTo>
                  <a:lnTo>
                    <a:pt x="187751" y="247299"/>
                  </a:lnTo>
                  <a:lnTo>
                    <a:pt x="184742" y="262252"/>
                  </a:lnTo>
                  <a:lnTo>
                    <a:pt x="176646" y="274319"/>
                  </a:lnTo>
                  <a:close/>
                </a:path>
                <a:path w="200025" h="285750">
                  <a:moveTo>
                    <a:pt x="59024" y="241784"/>
                  </a:moveTo>
                  <a:lnTo>
                    <a:pt x="52751" y="241784"/>
                  </a:lnTo>
                  <a:lnTo>
                    <a:pt x="50205" y="239224"/>
                  </a:lnTo>
                  <a:lnTo>
                    <a:pt x="50205" y="112791"/>
                  </a:lnTo>
                  <a:lnTo>
                    <a:pt x="52751" y="110230"/>
                  </a:lnTo>
                  <a:lnTo>
                    <a:pt x="59024" y="110230"/>
                  </a:lnTo>
                  <a:lnTo>
                    <a:pt x="61570" y="112791"/>
                  </a:lnTo>
                  <a:lnTo>
                    <a:pt x="61570" y="239224"/>
                  </a:lnTo>
                  <a:lnTo>
                    <a:pt x="59024" y="241784"/>
                  </a:lnTo>
                  <a:close/>
                </a:path>
                <a:path w="200025" h="285750">
                  <a:moveTo>
                    <a:pt x="104519" y="241784"/>
                  </a:moveTo>
                  <a:lnTo>
                    <a:pt x="98245" y="241784"/>
                  </a:lnTo>
                  <a:lnTo>
                    <a:pt x="95700" y="239224"/>
                  </a:lnTo>
                  <a:lnTo>
                    <a:pt x="95700" y="112791"/>
                  </a:lnTo>
                  <a:lnTo>
                    <a:pt x="98245" y="110230"/>
                  </a:lnTo>
                  <a:lnTo>
                    <a:pt x="104519" y="110230"/>
                  </a:lnTo>
                  <a:lnTo>
                    <a:pt x="107065" y="112791"/>
                  </a:lnTo>
                  <a:lnTo>
                    <a:pt x="107065" y="239224"/>
                  </a:lnTo>
                  <a:lnTo>
                    <a:pt x="104519" y="241784"/>
                  </a:lnTo>
                  <a:close/>
                </a:path>
                <a:path w="200025" h="285750">
                  <a:moveTo>
                    <a:pt x="150019" y="241784"/>
                  </a:moveTo>
                  <a:lnTo>
                    <a:pt x="143746" y="241784"/>
                  </a:lnTo>
                  <a:lnTo>
                    <a:pt x="141200" y="239224"/>
                  </a:lnTo>
                  <a:lnTo>
                    <a:pt x="141200" y="112791"/>
                  </a:lnTo>
                  <a:lnTo>
                    <a:pt x="143746" y="110230"/>
                  </a:lnTo>
                  <a:lnTo>
                    <a:pt x="150019" y="110230"/>
                  </a:lnTo>
                  <a:lnTo>
                    <a:pt x="152565" y="112791"/>
                  </a:lnTo>
                  <a:lnTo>
                    <a:pt x="152565" y="239224"/>
                  </a:lnTo>
                  <a:lnTo>
                    <a:pt x="150019" y="241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662" y="4521809"/>
              <a:ext cx="714374" cy="70484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46712" y="4680582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170761" y="177498"/>
                  </a:moveTo>
                  <a:lnTo>
                    <a:pt x="6736" y="177498"/>
                  </a:lnTo>
                  <a:lnTo>
                    <a:pt x="0" y="170761"/>
                  </a:lnTo>
                  <a:lnTo>
                    <a:pt x="0" y="162471"/>
                  </a:lnTo>
                  <a:lnTo>
                    <a:pt x="0" y="6736"/>
                  </a:lnTo>
                  <a:lnTo>
                    <a:pt x="6736" y="0"/>
                  </a:lnTo>
                  <a:lnTo>
                    <a:pt x="170761" y="0"/>
                  </a:lnTo>
                  <a:lnTo>
                    <a:pt x="177498" y="6736"/>
                  </a:lnTo>
                  <a:lnTo>
                    <a:pt x="177498" y="170761"/>
                  </a:lnTo>
                  <a:lnTo>
                    <a:pt x="170761" y="177498"/>
                  </a:lnTo>
                  <a:close/>
                </a:path>
              </a:pathLst>
            </a:custGeom>
            <a:solidFill>
              <a:srgbClr val="4EB0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6712" y="4680583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162471"/>
                  </a:moveTo>
                  <a:lnTo>
                    <a:pt x="0" y="170761"/>
                  </a:lnTo>
                  <a:lnTo>
                    <a:pt x="6736" y="177497"/>
                  </a:lnTo>
                  <a:lnTo>
                    <a:pt x="15026" y="177497"/>
                  </a:lnTo>
                  <a:lnTo>
                    <a:pt x="162449" y="177497"/>
                  </a:lnTo>
                  <a:lnTo>
                    <a:pt x="170761" y="177497"/>
                  </a:lnTo>
                  <a:lnTo>
                    <a:pt x="177498" y="170761"/>
                  </a:lnTo>
                  <a:lnTo>
                    <a:pt x="177498" y="162471"/>
                  </a:lnTo>
                  <a:lnTo>
                    <a:pt x="177498" y="15026"/>
                  </a:lnTo>
                  <a:lnTo>
                    <a:pt x="177498" y="6736"/>
                  </a:lnTo>
                  <a:lnTo>
                    <a:pt x="170761" y="0"/>
                  </a:lnTo>
                  <a:lnTo>
                    <a:pt x="162449" y="0"/>
                  </a:lnTo>
                  <a:lnTo>
                    <a:pt x="15026" y="0"/>
                  </a:lnTo>
                  <a:lnTo>
                    <a:pt x="6736" y="0"/>
                  </a:lnTo>
                  <a:lnTo>
                    <a:pt x="0" y="6736"/>
                  </a:lnTo>
                  <a:lnTo>
                    <a:pt x="0" y="15026"/>
                  </a:lnTo>
                  <a:lnTo>
                    <a:pt x="0" y="162471"/>
                  </a:lnTo>
                  <a:close/>
                </a:path>
                <a:path w="177800" h="177800">
                  <a:moveTo>
                    <a:pt x="144929" y="88738"/>
                  </a:moveTo>
                  <a:lnTo>
                    <a:pt x="32546" y="88738"/>
                  </a:lnTo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4232" y="4754316"/>
              <a:ext cx="142875" cy="30480"/>
            </a:xfrm>
            <a:custGeom>
              <a:avLst/>
              <a:gdLst/>
              <a:ahLst/>
              <a:cxnLst/>
              <a:rect l="l" t="t" r="r" b="b"/>
              <a:pathLst>
                <a:path w="142875" h="30479">
                  <a:moveTo>
                    <a:pt x="135720" y="30031"/>
                  </a:moveTo>
                  <a:lnTo>
                    <a:pt x="15026" y="30031"/>
                  </a:lnTo>
                  <a:lnTo>
                    <a:pt x="6736" y="30031"/>
                  </a:lnTo>
                  <a:lnTo>
                    <a:pt x="0" y="23316"/>
                  </a:lnTo>
                  <a:lnTo>
                    <a:pt x="0" y="6714"/>
                  </a:lnTo>
                  <a:lnTo>
                    <a:pt x="6736" y="0"/>
                  </a:lnTo>
                  <a:lnTo>
                    <a:pt x="135720" y="0"/>
                  </a:lnTo>
                  <a:lnTo>
                    <a:pt x="142435" y="6714"/>
                  </a:lnTo>
                  <a:lnTo>
                    <a:pt x="142435" y="23316"/>
                  </a:lnTo>
                  <a:lnTo>
                    <a:pt x="135720" y="3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64232" y="4754316"/>
              <a:ext cx="142875" cy="30480"/>
            </a:xfrm>
            <a:custGeom>
              <a:avLst/>
              <a:gdLst/>
              <a:ahLst/>
              <a:cxnLst/>
              <a:rect l="l" t="t" r="r" b="b"/>
              <a:pathLst>
                <a:path w="142875" h="30479">
                  <a:moveTo>
                    <a:pt x="15026" y="30031"/>
                  </a:moveTo>
                  <a:lnTo>
                    <a:pt x="127409" y="30031"/>
                  </a:lnTo>
                  <a:lnTo>
                    <a:pt x="135720" y="30031"/>
                  </a:lnTo>
                  <a:lnTo>
                    <a:pt x="142435" y="23316"/>
                  </a:lnTo>
                  <a:lnTo>
                    <a:pt x="142435" y="15004"/>
                  </a:lnTo>
                  <a:lnTo>
                    <a:pt x="142435" y="6714"/>
                  </a:lnTo>
                  <a:lnTo>
                    <a:pt x="135720" y="0"/>
                  </a:lnTo>
                  <a:lnTo>
                    <a:pt x="127409" y="0"/>
                  </a:lnTo>
                  <a:lnTo>
                    <a:pt x="15026" y="0"/>
                  </a:lnTo>
                  <a:lnTo>
                    <a:pt x="6736" y="0"/>
                  </a:lnTo>
                  <a:lnTo>
                    <a:pt x="0" y="6714"/>
                  </a:lnTo>
                  <a:lnTo>
                    <a:pt x="0" y="15004"/>
                  </a:lnTo>
                  <a:lnTo>
                    <a:pt x="0" y="23316"/>
                  </a:lnTo>
                  <a:lnTo>
                    <a:pt x="6736" y="30031"/>
                  </a:lnTo>
                  <a:lnTo>
                    <a:pt x="15026" y="30031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4481" y="4676208"/>
              <a:ext cx="186121" cy="1862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42401" y="4887850"/>
              <a:ext cx="186121" cy="1862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28793" y="4892224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170761" y="177476"/>
                  </a:moveTo>
                  <a:lnTo>
                    <a:pt x="6736" y="177476"/>
                  </a:lnTo>
                  <a:lnTo>
                    <a:pt x="0" y="170761"/>
                  </a:lnTo>
                  <a:lnTo>
                    <a:pt x="0" y="162449"/>
                  </a:lnTo>
                  <a:lnTo>
                    <a:pt x="0" y="6714"/>
                  </a:lnTo>
                  <a:lnTo>
                    <a:pt x="6736" y="0"/>
                  </a:lnTo>
                  <a:lnTo>
                    <a:pt x="170761" y="0"/>
                  </a:lnTo>
                  <a:lnTo>
                    <a:pt x="177498" y="6714"/>
                  </a:lnTo>
                  <a:lnTo>
                    <a:pt x="177498" y="170761"/>
                  </a:lnTo>
                  <a:lnTo>
                    <a:pt x="170761" y="177476"/>
                  </a:lnTo>
                  <a:close/>
                </a:path>
              </a:pathLst>
            </a:custGeom>
            <a:solidFill>
              <a:srgbClr val="4EB0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28793" y="4892224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162449"/>
                  </a:moveTo>
                  <a:lnTo>
                    <a:pt x="0" y="170761"/>
                  </a:lnTo>
                  <a:lnTo>
                    <a:pt x="6736" y="177476"/>
                  </a:lnTo>
                  <a:lnTo>
                    <a:pt x="15026" y="177476"/>
                  </a:lnTo>
                  <a:lnTo>
                    <a:pt x="162471" y="177476"/>
                  </a:lnTo>
                  <a:lnTo>
                    <a:pt x="170761" y="177476"/>
                  </a:lnTo>
                  <a:lnTo>
                    <a:pt x="177498" y="170761"/>
                  </a:lnTo>
                  <a:lnTo>
                    <a:pt x="177498" y="162449"/>
                  </a:lnTo>
                  <a:lnTo>
                    <a:pt x="177498" y="15026"/>
                  </a:lnTo>
                  <a:lnTo>
                    <a:pt x="177498" y="6714"/>
                  </a:lnTo>
                  <a:lnTo>
                    <a:pt x="170761" y="0"/>
                  </a:lnTo>
                  <a:lnTo>
                    <a:pt x="162471" y="0"/>
                  </a:lnTo>
                  <a:lnTo>
                    <a:pt x="15026" y="0"/>
                  </a:lnTo>
                  <a:lnTo>
                    <a:pt x="6736" y="0"/>
                  </a:lnTo>
                  <a:lnTo>
                    <a:pt x="0" y="6714"/>
                  </a:lnTo>
                  <a:lnTo>
                    <a:pt x="0" y="15026"/>
                  </a:lnTo>
                  <a:lnTo>
                    <a:pt x="0" y="162449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80413" y="4938791"/>
              <a:ext cx="74295" cy="84455"/>
            </a:xfrm>
            <a:custGeom>
              <a:avLst/>
              <a:gdLst/>
              <a:ahLst/>
              <a:cxnLst/>
              <a:rect l="l" t="t" r="r" b="b"/>
              <a:pathLst>
                <a:path w="74294" h="84454">
                  <a:moveTo>
                    <a:pt x="0" y="0"/>
                  </a:moveTo>
                  <a:lnTo>
                    <a:pt x="74280" y="84341"/>
                  </a:lnTo>
                </a:path>
              </a:pathLst>
            </a:custGeom>
            <a:solidFill>
              <a:srgbClr val="ED8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0413" y="4938791"/>
              <a:ext cx="74295" cy="84455"/>
            </a:xfrm>
            <a:custGeom>
              <a:avLst/>
              <a:gdLst/>
              <a:ahLst/>
              <a:cxnLst/>
              <a:rect l="l" t="t" r="r" b="b"/>
              <a:pathLst>
                <a:path w="74294" h="84454">
                  <a:moveTo>
                    <a:pt x="0" y="0"/>
                  </a:moveTo>
                  <a:lnTo>
                    <a:pt x="74280" y="84341"/>
                  </a:lnTo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63637" y="4922037"/>
              <a:ext cx="107950" cy="118110"/>
            </a:xfrm>
            <a:custGeom>
              <a:avLst/>
              <a:gdLst/>
              <a:ahLst/>
              <a:cxnLst/>
              <a:rect l="l" t="t" r="r" b="b"/>
              <a:pathLst>
                <a:path w="107950" h="118110">
                  <a:moveTo>
                    <a:pt x="94753" y="117872"/>
                  </a:moveTo>
                  <a:lnTo>
                    <a:pt x="85260" y="117260"/>
                  </a:lnTo>
                  <a:lnTo>
                    <a:pt x="79770" y="111026"/>
                  </a:lnTo>
                  <a:lnTo>
                    <a:pt x="0" y="20451"/>
                  </a:lnTo>
                  <a:lnTo>
                    <a:pt x="612" y="10958"/>
                  </a:lnTo>
                  <a:lnTo>
                    <a:pt x="13058" y="0"/>
                  </a:lnTo>
                  <a:lnTo>
                    <a:pt x="22550" y="590"/>
                  </a:lnTo>
                  <a:lnTo>
                    <a:pt x="107811" y="97399"/>
                  </a:lnTo>
                  <a:lnTo>
                    <a:pt x="107198" y="106892"/>
                  </a:lnTo>
                  <a:lnTo>
                    <a:pt x="94753" y="117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3637" y="4922037"/>
              <a:ext cx="107950" cy="118110"/>
            </a:xfrm>
            <a:custGeom>
              <a:avLst/>
              <a:gdLst/>
              <a:ahLst/>
              <a:cxnLst/>
              <a:rect l="l" t="t" r="r" b="b"/>
              <a:pathLst>
                <a:path w="107950" h="118110">
                  <a:moveTo>
                    <a:pt x="79770" y="111026"/>
                  </a:moveTo>
                  <a:lnTo>
                    <a:pt x="5490" y="26684"/>
                  </a:lnTo>
                  <a:lnTo>
                    <a:pt x="0" y="20451"/>
                  </a:lnTo>
                  <a:lnTo>
                    <a:pt x="612" y="10958"/>
                  </a:lnTo>
                  <a:lnTo>
                    <a:pt x="6824" y="5490"/>
                  </a:lnTo>
                  <a:lnTo>
                    <a:pt x="13058" y="0"/>
                  </a:lnTo>
                  <a:lnTo>
                    <a:pt x="22550" y="590"/>
                  </a:lnTo>
                  <a:lnTo>
                    <a:pt x="28040" y="6824"/>
                  </a:lnTo>
                  <a:lnTo>
                    <a:pt x="102321" y="91165"/>
                  </a:lnTo>
                  <a:lnTo>
                    <a:pt x="107811" y="97399"/>
                  </a:lnTo>
                  <a:lnTo>
                    <a:pt x="107198" y="106892"/>
                  </a:lnTo>
                  <a:lnTo>
                    <a:pt x="100986" y="112360"/>
                  </a:lnTo>
                  <a:lnTo>
                    <a:pt x="94753" y="117872"/>
                  </a:lnTo>
                  <a:lnTo>
                    <a:pt x="85260" y="117260"/>
                  </a:lnTo>
                  <a:lnTo>
                    <a:pt x="79770" y="111026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0804" y="492507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537" y="35499"/>
                  </a:moveTo>
                  <a:lnTo>
                    <a:pt x="7939" y="35499"/>
                  </a:lnTo>
                  <a:lnTo>
                    <a:pt x="0" y="27537"/>
                  </a:lnTo>
                  <a:lnTo>
                    <a:pt x="0" y="17738"/>
                  </a:lnTo>
                  <a:lnTo>
                    <a:pt x="0" y="7939"/>
                  </a:lnTo>
                  <a:lnTo>
                    <a:pt x="7939" y="0"/>
                  </a:lnTo>
                  <a:lnTo>
                    <a:pt x="27537" y="0"/>
                  </a:lnTo>
                  <a:lnTo>
                    <a:pt x="35477" y="7939"/>
                  </a:lnTo>
                  <a:lnTo>
                    <a:pt x="35477" y="27537"/>
                  </a:lnTo>
                  <a:lnTo>
                    <a:pt x="27537" y="3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40804" y="492507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738"/>
                  </a:moveTo>
                  <a:lnTo>
                    <a:pt x="0" y="27537"/>
                  </a:lnTo>
                  <a:lnTo>
                    <a:pt x="7939" y="35499"/>
                  </a:lnTo>
                  <a:lnTo>
                    <a:pt x="17738" y="35499"/>
                  </a:lnTo>
                  <a:lnTo>
                    <a:pt x="27537" y="35499"/>
                  </a:lnTo>
                  <a:lnTo>
                    <a:pt x="35477" y="27537"/>
                  </a:lnTo>
                  <a:lnTo>
                    <a:pt x="35477" y="17738"/>
                  </a:lnTo>
                  <a:lnTo>
                    <a:pt x="35477" y="7939"/>
                  </a:lnTo>
                  <a:lnTo>
                    <a:pt x="27537" y="0"/>
                  </a:lnTo>
                  <a:lnTo>
                    <a:pt x="17738" y="0"/>
                  </a:lnTo>
                  <a:lnTo>
                    <a:pt x="7939" y="0"/>
                  </a:lnTo>
                  <a:lnTo>
                    <a:pt x="0" y="7939"/>
                  </a:lnTo>
                  <a:lnTo>
                    <a:pt x="0" y="17738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60137" y="50026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559" y="35499"/>
                  </a:moveTo>
                  <a:lnTo>
                    <a:pt x="7961" y="35499"/>
                  </a:lnTo>
                  <a:lnTo>
                    <a:pt x="0" y="27559"/>
                  </a:lnTo>
                  <a:lnTo>
                    <a:pt x="0" y="17760"/>
                  </a:lnTo>
                  <a:lnTo>
                    <a:pt x="0" y="7961"/>
                  </a:lnTo>
                  <a:lnTo>
                    <a:pt x="7961" y="0"/>
                  </a:lnTo>
                  <a:lnTo>
                    <a:pt x="27559" y="0"/>
                  </a:lnTo>
                  <a:lnTo>
                    <a:pt x="35499" y="7961"/>
                  </a:lnTo>
                  <a:lnTo>
                    <a:pt x="35499" y="27559"/>
                  </a:lnTo>
                  <a:lnTo>
                    <a:pt x="27559" y="3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60137" y="50026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760"/>
                  </a:moveTo>
                  <a:lnTo>
                    <a:pt x="0" y="27559"/>
                  </a:lnTo>
                  <a:lnTo>
                    <a:pt x="7961" y="35499"/>
                  </a:lnTo>
                  <a:lnTo>
                    <a:pt x="17760" y="35499"/>
                  </a:lnTo>
                  <a:lnTo>
                    <a:pt x="27559" y="35499"/>
                  </a:lnTo>
                  <a:lnTo>
                    <a:pt x="35499" y="27559"/>
                  </a:lnTo>
                  <a:lnTo>
                    <a:pt x="35499" y="17760"/>
                  </a:lnTo>
                  <a:lnTo>
                    <a:pt x="35499" y="7961"/>
                  </a:lnTo>
                  <a:lnTo>
                    <a:pt x="27559" y="0"/>
                  </a:lnTo>
                  <a:lnTo>
                    <a:pt x="17760" y="0"/>
                  </a:lnTo>
                  <a:lnTo>
                    <a:pt x="7961" y="0"/>
                  </a:lnTo>
                  <a:lnTo>
                    <a:pt x="0" y="7961"/>
                  </a:lnTo>
                  <a:lnTo>
                    <a:pt x="0" y="17760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00675" y="4627136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36330" y="72650"/>
                  </a:moveTo>
                  <a:lnTo>
                    <a:pt x="33997" y="54027"/>
                  </a:lnTo>
                  <a:lnTo>
                    <a:pt x="29033" y="43636"/>
                  </a:lnTo>
                  <a:lnTo>
                    <a:pt x="18635" y="38674"/>
                  </a:lnTo>
                  <a:lnTo>
                    <a:pt x="0" y="36341"/>
                  </a:lnTo>
                  <a:lnTo>
                    <a:pt x="18635" y="33986"/>
                  </a:lnTo>
                  <a:lnTo>
                    <a:pt x="29033" y="29018"/>
                  </a:lnTo>
                  <a:lnTo>
                    <a:pt x="33997" y="18626"/>
                  </a:lnTo>
                  <a:lnTo>
                    <a:pt x="36330" y="0"/>
                  </a:lnTo>
                  <a:lnTo>
                    <a:pt x="38676" y="18626"/>
                  </a:lnTo>
                  <a:lnTo>
                    <a:pt x="43644" y="29018"/>
                  </a:lnTo>
                  <a:lnTo>
                    <a:pt x="54038" y="33986"/>
                  </a:lnTo>
                  <a:lnTo>
                    <a:pt x="72661" y="36341"/>
                  </a:lnTo>
                  <a:lnTo>
                    <a:pt x="54038" y="38674"/>
                  </a:lnTo>
                  <a:lnTo>
                    <a:pt x="43644" y="43636"/>
                  </a:lnTo>
                  <a:lnTo>
                    <a:pt x="38676" y="54027"/>
                  </a:lnTo>
                  <a:lnTo>
                    <a:pt x="36330" y="72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00675" y="46271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661" y="36352"/>
                  </a:moveTo>
                  <a:lnTo>
                    <a:pt x="54038" y="38685"/>
                  </a:lnTo>
                  <a:lnTo>
                    <a:pt x="43644" y="43647"/>
                  </a:lnTo>
                  <a:lnTo>
                    <a:pt x="38676" y="54038"/>
                  </a:lnTo>
                  <a:lnTo>
                    <a:pt x="36330" y="72661"/>
                  </a:lnTo>
                  <a:lnTo>
                    <a:pt x="33997" y="54038"/>
                  </a:lnTo>
                  <a:lnTo>
                    <a:pt x="29033" y="43647"/>
                  </a:lnTo>
                  <a:lnTo>
                    <a:pt x="18635" y="38685"/>
                  </a:lnTo>
                  <a:lnTo>
                    <a:pt x="0" y="36352"/>
                  </a:lnTo>
                  <a:lnTo>
                    <a:pt x="18635" y="33997"/>
                  </a:lnTo>
                  <a:lnTo>
                    <a:pt x="29033" y="29027"/>
                  </a:lnTo>
                  <a:lnTo>
                    <a:pt x="33997" y="18632"/>
                  </a:lnTo>
                  <a:lnTo>
                    <a:pt x="36330" y="0"/>
                  </a:lnTo>
                  <a:lnTo>
                    <a:pt x="38676" y="18632"/>
                  </a:lnTo>
                  <a:lnTo>
                    <a:pt x="43644" y="29027"/>
                  </a:lnTo>
                  <a:lnTo>
                    <a:pt x="54038" y="33997"/>
                  </a:lnTo>
                  <a:lnTo>
                    <a:pt x="72661" y="36352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7337" y="5050474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36319" y="72661"/>
                  </a:moveTo>
                  <a:lnTo>
                    <a:pt x="33977" y="54038"/>
                  </a:lnTo>
                  <a:lnTo>
                    <a:pt x="29015" y="43647"/>
                  </a:lnTo>
                  <a:lnTo>
                    <a:pt x="18625" y="38685"/>
                  </a:lnTo>
                  <a:lnTo>
                    <a:pt x="0" y="36352"/>
                  </a:lnTo>
                  <a:lnTo>
                    <a:pt x="18625" y="34006"/>
                  </a:lnTo>
                  <a:lnTo>
                    <a:pt x="29015" y="29036"/>
                  </a:lnTo>
                  <a:lnTo>
                    <a:pt x="33977" y="18635"/>
                  </a:lnTo>
                  <a:lnTo>
                    <a:pt x="36319" y="0"/>
                  </a:lnTo>
                  <a:lnTo>
                    <a:pt x="38665" y="18635"/>
                  </a:lnTo>
                  <a:lnTo>
                    <a:pt x="43636" y="29036"/>
                  </a:lnTo>
                  <a:lnTo>
                    <a:pt x="54036" y="34006"/>
                  </a:lnTo>
                  <a:lnTo>
                    <a:pt x="72672" y="36352"/>
                  </a:lnTo>
                  <a:lnTo>
                    <a:pt x="54036" y="38685"/>
                  </a:lnTo>
                  <a:lnTo>
                    <a:pt x="43636" y="43647"/>
                  </a:lnTo>
                  <a:lnTo>
                    <a:pt x="38665" y="54038"/>
                  </a:lnTo>
                  <a:lnTo>
                    <a:pt x="36319" y="72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7337" y="5050474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672" y="36352"/>
                  </a:moveTo>
                  <a:lnTo>
                    <a:pt x="54036" y="38685"/>
                  </a:lnTo>
                  <a:lnTo>
                    <a:pt x="43636" y="43648"/>
                  </a:lnTo>
                  <a:lnTo>
                    <a:pt x="38665" y="54042"/>
                  </a:lnTo>
                  <a:lnTo>
                    <a:pt x="36319" y="72670"/>
                  </a:lnTo>
                  <a:lnTo>
                    <a:pt x="33977" y="54042"/>
                  </a:lnTo>
                  <a:lnTo>
                    <a:pt x="29015" y="43648"/>
                  </a:lnTo>
                  <a:lnTo>
                    <a:pt x="18625" y="38685"/>
                  </a:lnTo>
                  <a:lnTo>
                    <a:pt x="0" y="36352"/>
                  </a:lnTo>
                  <a:lnTo>
                    <a:pt x="18625" y="34006"/>
                  </a:lnTo>
                  <a:lnTo>
                    <a:pt x="29015" y="29036"/>
                  </a:lnTo>
                  <a:lnTo>
                    <a:pt x="33977" y="18635"/>
                  </a:lnTo>
                  <a:lnTo>
                    <a:pt x="36319" y="0"/>
                  </a:lnTo>
                  <a:lnTo>
                    <a:pt x="38665" y="18635"/>
                  </a:lnTo>
                  <a:lnTo>
                    <a:pt x="43636" y="29036"/>
                  </a:lnTo>
                  <a:lnTo>
                    <a:pt x="54036" y="34006"/>
                  </a:lnTo>
                  <a:lnTo>
                    <a:pt x="72672" y="36352"/>
                  </a:lnTo>
                  <a:close/>
                </a:path>
              </a:pathLst>
            </a:custGeom>
            <a:ln w="8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84908" y="3342690"/>
              <a:ext cx="487045" cy="235585"/>
            </a:xfrm>
            <a:custGeom>
              <a:avLst/>
              <a:gdLst/>
              <a:ahLst/>
              <a:cxnLst/>
              <a:rect l="l" t="t" r="r" b="b"/>
              <a:pathLst>
                <a:path w="487044" h="235585">
                  <a:moveTo>
                    <a:pt x="243282" y="235342"/>
                  </a:moveTo>
                  <a:lnTo>
                    <a:pt x="232254" y="225979"/>
                  </a:lnTo>
                  <a:lnTo>
                    <a:pt x="201639" y="205282"/>
                  </a:lnTo>
                  <a:lnTo>
                    <a:pt x="155147" y="184341"/>
                  </a:lnTo>
                  <a:lnTo>
                    <a:pt x="96484" y="174246"/>
                  </a:lnTo>
                  <a:lnTo>
                    <a:pt x="55607" y="176045"/>
                  </a:lnTo>
                  <a:lnTo>
                    <a:pt x="25307" y="180919"/>
                  </a:lnTo>
                  <a:lnTo>
                    <a:pt x="6475" y="185970"/>
                  </a:lnTo>
                  <a:lnTo>
                    <a:pt x="0" y="188298"/>
                  </a:lnTo>
                  <a:lnTo>
                    <a:pt x="72366" y="0"/>
                  </a:lnTo>
                  <a:lnTo>
                    <a:pt x="78562" y="605"/>
                  </a:lnTo>
                  <a:lnTo>
                    <a:pt x="96695" y="2317"/>
                  </a:lnTo>
                  <a:lnTo>
                    <a:pt x="126083" y="4978"/>
                  </a:lnTo>
                  <a:lnTo>
                    <a:pt x="166043" y="8430"/>
                  </a:lnTo>
                  <a:lnTo>
                    <a:pt x="203434" y="17239"/>
                  </a:lnTo>
                  <a:lnTo>
                    <a:pt x="227171" y="31686"/>
                  </a:lnTo>
                  <a:lnTo>
                    <a:pt x="239654" y="45184"/>
                  </a:lnTo>
                  <a:lnTo>
                    <a:pt x="243282" y="51148"/>
                  </a:lnTo>
                  <a:lnTo>
                    <a:pt x="246911" y="45184"/>
                  </a:lnTo>
                  <a:lnTo>
                    <a:pt x="259395" y="31686"/>
                  </a:lnTo>
                  <a:lnTo>
                    <a:pt x="283132" y="17239"/>
                  </a:lnTo>
                  <a:lnTo>
                    <a:pt x="320521" y="8430"/>
                  </a:lnTo>
                  <a:lnTo>
                    <a:pt x="360481" y="4978"/>
                  </a:lnTo>
                  <a:lnTo>
                    <a:pt x="389869" y="2317"/>
                  </a:lnTo>
                  <a:lnTo>
                    <a:pt x="408002" y="605"/>
                  </a:lnTo>
                  <a:lnTo>
                    <a:pt x="414199" y="0"/>
                  </a:lnTo>
                  <a:lnTo>
                    <a:pt x="486565" y="188298"/>
                  </a:lnTo>
                  <a:lnTo>
                    <a:pt x="480090" y="185970"/>
                  </a:lnTo>
                  <a:lnTo>
                    <a:pt x="461257" y="180919"/>
                  </a:lnTo>
                  <a:lnTo>
                    <a:pt x="430958" y="176045"/>
                  </a:lnTo>
                  <a:lnTo>
                    <a:pt x="390080" y="174246"/>
                  </a:lnTo>
                  <a:lnTo>
                    <a:pt x="331417" y="184341"/>
                  </a:lnTo>
                  <a:lnTo>
                    <a:pt x="284925" y="205282"/>
                  </a:lnTo>
                  <a:lnTo>
                    <a:pt x="254311" y="225979"/>
                  </a:lnTo>
                  <a:lnTo>
                    <a:pt x="243282" y="235342"/>
                  </a:lnTo>
                  <a:close/>
                </a:path>
              </a:pathLst>
            </a:custGeom>
            <a:solidFill>
              <a:srgbClr val="FAE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48193" y="3342690"/>
              <a:ext cx="354330" cy="235585"/>
            </a:xfrm>
            <a:custGeom>
              <a:avLst/>
              <a:gdLst/>
              <a:ahLst/>
              <a:cxnLst/>
              <a:rect l="l" t="t" r="r" b="b"/>
              <a:pathLst>
                <a:path w="354330" h="235585">
                  <a:moveTo>
                    <a:pt x="279996" y="235343"/>
                  </a:moveTo>
                  <a:lnTo>
                    <a:pt x="221030" y="196126"/>
                  </a:lnTo>
                  <a:lnTo>
                    <a:pt x="180721" y="181038"/>
                  </a:lnTo>
                  <a:lnTo>
                    <a:pt x="133197" y="174256"/>
                  </a:lnTo>
                  <a:lnTo>
                    <a:pt x="92316" y="176047"/>
                  </a:lnTo>
                  <a:lnTo>
                    <a:pt x="62014" y="180924"/>
                  </a:lnTo>
                  <a:lnTo>
                    <a:pt x="43192" y="185978"/>
                  </a:lnTo>
                  <a:lnTo>
                    <a:pt x="36715" y="188302"/>
                  </a:lnTo>
                  <a:lnTo>
                    <a:pt x="109080" y="0"/>
                  </a:lnTo>
                  <a:lnTo>
                    <a:pt x="73304" y="32308"/>
                  </a:lnTo>
                  <a:lnTo>
                    <a:pt x="0" y="217716"/>
                  </a:lnTo>
                  <a:lnTo>
                    <a:pt x="26809" y="211696"/>
                  </a:lnTo>
                  <a:lnTo>
                    <a:pt x="94818" y="203136"/>
                  </a:lnTo>
                  <a:lnTo>
                    <a:pt x="185420" y="206273"/>
                  </a:lnTo>
                  <a:lnTo>
                    <a:pt x="279996" y="235343"/>
                  </a:lnTo>
                  <a:close/>
                </a:path>
                <a:path w="354330" h="235585">
                  <a:moveTo>
                    <a:pt x="354241" y="209791"/>
                  </a:moveTo>
                  <a:lnTo>
                    <a:pt x="350494" y="200469"/>
                  </a:lnTo>
                  <a:lnTo>
                    <a:pt x="346862" y="194411"/>
                  </a:lnTo>
                  <a:lnTo>
                    <a:pt x="345909" y="192913"/>
                  </a:lnTo>
                  <a:lnTo>
                    <a:pt x="326618" y="202488"/>
                  </a:lnTo>
                  <a:lnTo>
                    <a:pt x="310235" y="212280"/>
                  </a:lnTo>
                  <a:lnTo>
                    <a:pt x="297078" y="221373"/>
                  </a:lnTo>
                  <a:lnTo>
                    <a:pt x="287451" y="228854"/>
                  </a:lnTo>
                  <a:lnTo>
                    <a:pt x="279996" y="235343"/>
                  </a:lnTo>
                  <a:lnTo>
                    <a:pt x="298056" y="226885"/>
                  </a:lnTo>
                  <a:lnTo>
                    <a:pt x="316547" y="219887"/>
                  </a:lnTo>
                  <a:lnTo>
                    <a:pt x="335330" y="214223"/>
                  </a:lnTo>
                  <a:lnTo>
                    <a:pt x="354241" y="209791"/>
                  </a:lnTo>
                  <a:close/>
                </a:path>
              </a:pathLst>
            </a:custGeom>
            <a:solidFill>
              <a:srgbClr val="EDC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4425" y="3342690"/>
              <a:ext cx="153756" cy="21771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78757" y="3010080"/>
              <a:ext cx="499109" cy="649605"/>
            </a:xfrm>
            <a:custGeom>
              <a:avLst/>
              <a:gdLst/>
              <a:ahLst/>
              <a:cxnLst/>
              <a:rect l="l" t="t" r="r" b="b"/>
              <a:pathLst>
                <a:path w="499110" h="649604">
                  <a:moveTo>
                    <a:pt x="0" y="251484"/>
                  </a:moveTo>
                  <a:lnTo>
                    <a:pt x="10" y="241900"/>
                  </a:lnTo>
                  <a:lnTo>
                    <a:pt x="22977" y="241895"/>
                  </a:lnTo>
                  <a:lnTo>
                    <a:pt x="22967" y="251479"/>
                  </a:lnTo>
                  <a:lnTo>
                    <a:pt x="0" y="251484"/>
                  </a:lnTo>
                  <a:close/>
                </a:path>
                <a:path w="499110" h="649604">
                  <a:moveTo>
                    <a:pt x="41657" y="251479"/>
                  </a:moveTo>
                  <a:lnTo>
                    <a:pt x="35491" y="251479"/>
                  </a:lnTo>
                  <a:lnTo>
                    <a:pt x="35501" y="241895"/>
                  </a:lnTo>
                  <a:lnTo>
                    <a:pt x="129143" y="241880"/>
                  </a:lnTo>
                  <a:lnTo>
                    <a:pt x="129132" y="251464"/>
                  </a:lnTo>
                  <a:lnTo>
                    <a:pt x="41657" y="251479"/>
                  </a:lnTo>
                  <a:close/>
                </a:path>
                <a:path w="499110" h="649604">
                  <a:moveTo>
                    <a:pt x="401442" y="109942"/>
                  </a:moveTo>
                  <a:lnTo>
                    <a:pt x="394680" y="103161"/>
                  </a:lnTo>
                  <a:lnTo>
                    <a:pt x="427763" y="70007"/>
                  </a:lnTo>
                  <a:lnTo>
                    <a:pt x="434520" y="76787"/>
                  </a:lnTo>
                  <a:lnTo>
                    <a:pt x="401442" y="109942"/>
                  </a:lnTo>
                  <a:close/>
                </a:path>
                <a:path w="499110" h="649604">
                  <a:moveTo>
                    <a:pt x="155650" y="168321"/>
                  </a:moveTo>
                  <a:lnTo>
                    <a:pt x="64321" y="76833"/>
                  </a:lnTo>
                  <a:lnTo>
                    <a:pt x="71083" y="70057"/>
                  </a:lnTo>
                  <a:lnTo>
                    <a:pt x="162412" y="161545"/>
                  </a:lnTo>
                  <a:lnTo>
                    <a:pt x="155650" y="168321"/>
                  </a:lnTo>
                  <a:close/>
                </a:path>
                <a:path w="499110" h="649604">
                  <a:moveTo>
                    <a:pt x="254215" y="96148"/>
                  </a:moveTo>
                  <a:lnTo>
                    <a:pt x="244651" y="96142"/>
                  </a:lnTo>
                  <a:lnTo>
                    <a:pt x="244651" y="71636"/>
                  </a:lnTo>
                  <a:lnTo>
                    <a:pt x="254215" y="71646"/>
                  </a:lnTo>
                  <a:lnTo>
                    <a:pt x="254215" y="96148"/>
                  </a:lnTo>
                  <a:close/>
                </a:path>
                <a:path w="499110" h="649604">
                  <a:moveTo>
                    <a:pt x="254215" y="129403"/>
                  </a:moveTo>
                  <a:lnTo>
                    <a:pt x="244651" y="129393"/>
                  </a:lnTo>
                  <a:lnTo>
                    <a:pt x="244651" y="103935"/>
                  </a:lnTo>
                  <a:lnTo>
                    <a:pt x="254215" y="103945"/>
                  </a:lnTo>
                  <a:lnTo>
                    <a:pt x="254215" y="129403"/>
                  </a:lnTo>
                  <a:close/>
                </a:path>
                <a:path w="499110" h="649604">
                  <a:moveTo>
                    <a:pt x="343216" y="168300"/>
                  </a:moveTo>
                  <a:lnTo>
                    <a:pt x="336459" y="161520"/>
                  </a:lnTo>
                  <a:lnTo>
                    <a:pt x="390403" y="107447"/>
                  </a:lnTo>
                  <a:lnTo>
                    <a:pt x="397170" y="114222"/>
                  </a:lnTo>
                  <a:lnTo>
                    <a:pt x="343216" y="168300"/>
                  </a:lnTo>
                  <a:close/>
                </a:path>
                <a:path w="499110" h="649604">
                  <a:moveTo>
                    <a:pt x="229733" y="389662"/>
                  </a:moveTo>
                  <a:lnTo>
                    <a:pt x="202322" y="389662"/>
                  </a:lnTo>
                  <a:lnTo>
                    <a:pt x="195170" y="388115"/>
                  </a:lnTo>
                  <a:lnTo>
                    <a:pt x="190563" y="383499"/>
                  </a:lnTo>
                  <a:lnTo>
                    <a:pt x="188096" y="375852"/>
                  </a:lnTo>
                  <a:lnTo>
                    <a:pt x="187364" y="365211"/>
                  </a:lnTo>
                  <a:lnTo>
                    <a:pt x="185562" y="353430"/>
                  </a:lnTo>
                  <a:lnTo>
                    <a:pt x="180330" y="341649"/>
                  </a:lnTo>
                  <a:lnTo>
                    <a:pt x="171924" y="328833"/>
                  </a:lnTo>
                  <a:lnTo>
                    <a:pt x="160604" y="313947"/>
                  </a:lnTo>
                  <a:lnTo>
                    <a:pt x="149767" y="297635"/>
                  </a:lnTo>
                  <a:lnTo>
                    <a:pt x="142426" y="281311"/>
                  </a:lnTo>
                  <a:lnTo>
                    <a:pt x="138258" y="265094"/>
                  </a:lnTo>
                  <a:lnTo>
                    <a:pt x="136940" y="249101"/>
                  </a:lnTo>
                  <a:lnTo>
                    <a:pt x="145780" y="205227"/>
                  </a:lnTo>
                  <a:lnTo>
                    <a:pt x="169888" y="169397"/>
                  </a:lnTo>
                  <a:lnTo>
                    <a:pt x="205645" y="145239"/>
                  </a:lnTo>
                  <a:lnTo>
                    <a:pt x="249433" y="136381"/>
                  </a:lnTo>
                  <a:lnTo>
                    <a:pt x="293221" y="145239"/>
                  </a:lnTo>
                  <a:lnTo>
                    <a:pt x="314510" y="159622"/>
                  </a:lnTo>
                  <a:lnTo>
                    <a:pt x="256013" y="159622"/>
                  </a:lnTo>
                  <a:lnTo>
                    <a:pt x="254407" y="165477"/>
                  </a:lnTo>
                  <a:lnTo>
                    <a:pt x="302010" y="196583"/>
                  </a:lnTo>
                  <a:lnTo>
                    <a:pt x="325890" y="244491"/>
                  </a:lnTo>
                  <a:lnTo>
                    <a:pt x="326824" y="248281"/>
                  </a:lnTo>
                  <a:lnTo>
                    <a:pt x="361761" y="248281"/>
                  </a:lnTo>
                  <a:lnTo>
                    <a:pt x="361926" y="249101"/>
                  </a:lnTo>
                  <a:lnTo>
                    <a:pt x="360878" y="261832"/>
                  </a:lnTo>
                  <a:lnTo>
                    <a:pt x="216517" y="261832"/>
                  </a:lnTo>
                  <a:lnTo>
                    <a:pt x="209102" y="263336"/>
                  </a:lnTo>
                  <a:lnTo>
                    <a:pt x="203040" y="267434"/>
                  </a:lnTo>
                  <a:lnTo>
                    <a:pt x="198949" y="273507"/>
                  </a:lnTo>
                  <a:lnTo>
                    <a:pt x="197487" y="280742"/>
                  </a:lnTo>
                  <a:lnTo>
                    <a:pt x="197525" y="281311"/>
                  </a:lnTo>
                  <a:lnTo>
                    <a:pt x="198949" y="288364"/>
                  </a:lnTo>
                  <a:lnTo>
                    <a:pt x="203040" y="294439"/>
                  </a:lnTo>
                  <a:lnTo>
                    <a:pt x="209102" y="298537"/>
                  </a:lnTo>
                  <a:lnTo>
                    <a:pt x="216517" y="300041"/>
                  </a:lnTo>
                  <a:lnTo>
                    <a:pt x="229733" y="300041"/>
                  </a:lnTo>
                  <a:lnTo>
                    <a:pt x="229733" y="389662"/>
                  </a:lnTo>
                  <a:close/>
                </a:path>
                <a:path w="499110" h="649604">
                  <a:moveTo>
                    <a:pt x="361761" y="248281"/>
                  </a:moveTo>
                  <a:lnTo>
                    <a:pt x="326824" y="248281"/>
                  </a:lnTo>
                  <a:lnTo>
                    <a:pt x="332672" y="246677"/>
                  </a:lnTo>
                  <a:lnTo>
                    <a:pt x="331732" y="242882"/>
                  </a:lnTo>
                  <a:lnTo>
                    <a:pt x="306298" y="192287"/>
                  </a:lnTo>
                  <a:lnTo>
                    <a:pt x="259770" y="160680"/>
                  </a:lnTo>
                  <a:lnTo>
                    <a:pt x="256013" y="159622"/>
                  </a:lnTo>
                  <a:lnTo>
                    <a:pt x="314510" y="159622"/>
                  </a:lnTo>
                  <a:lnTo>
                    <a:pt x="328978" y="169397"/>
                  </a:lnTo>
                  <a:lnTo>
                    <a:pt x="353086" y="205227"/>
                  </a:lnTo>
                  <a:lnTo>
                    <a:pt x="361761" y="248281"/>
                  </a:lnTo>
                  <a:close/>
                </a:path>
                <a:path w="499110" h="649604">
                  <a:moveTo>
                    <a:pt x="420617" y="251423"/>
                  </a:moveTo>
                  <a:lnTo>
                    <a:pt x="420627" y="241840"/>
                  </a:lnTo>
                  <a:lnTo>
                    <a:pt x="492726" y="241829"/>
                  </a:lnTo>
                  <a:lnTo>
                    <a:pt x="498892" y="241829"/>
                  </a:lnTo>
                  <a:lnTo>
                    <a:pt x="498882" y="251413"/>
                  </a:lnTo>
                  <a:lnTo>
                    <a:pt x="420617" y="251423"/>
                  </a:lnTo>
                  <a:close/>
                </a:path>
                <a:path w="499110" h="649604">
                  <a:moveTo>
                    <a:pt x="369749" y="251429"/>
                  </a:moveTo>
                  <a:lnTo>
                    <a:pt x="369759" y="241850"/>
                  </a:lnTo>
                  <a:lnTo>
                    <a:pt x="406326" y="241840"/>
                  </a:lnTo>
                  <a:lnTo>
                    <a:pt x="412492" y="241840"/>
                  </a:lnTo>
                  <a:lnTo>
                    <a:pt x="412482" y="251423"/>
                  </a:lnTo>
                  <a:lnTo>
                    <a:pt x="369749" y="251429"/>
                  </a:lnTo>
                  <a:close/>
                </a:path>
                <a:path w="499110" h="649604">
                  <a:moveTo>
                    <a:pt x="263285" y="294177"/>
                  </a:moveTo>
                  <a:lnTo>
                    <a:pt x="235581" y="294177"/>
                  </a:lnTo>
                  <a:lnTo>
                    <a:pt x="235542" y="280742"/>
                  </a:lnTo>
                  <a:lnTo>
                    <a:pt x="234081" y="273507"/>
                  </a:lnTo>
                  <a:lnTo>
                    <a:pt x="229992" y="267434"/>
                  </a:lnTo>
                  <a:lnTo>
                    <a:pt x="223932" y="263336"/>
                  </a:lnTo>
                  <a:lnTo>
                    <a:pt x="216517" y="261832"/>
                  </a:lnTo>
                  <a:lnTo>
                    <a:pt x="282349" y="261832"/>
                  </a:lnTo>
                  <a:lnTo>
                    <a:pt x="274937" y="263336"/>
                  </a:lnTo>
                  <a:lnTo>
                    <a:pt x="268876" y="267434"/>
                  </a:lnTo>
                  <a:lnTo>
                    <a:pt x="264786" y="273507"/>
                  </a:lnTo>
                  <a:lnTo>
                    <a:pt x="263324" y="280742"/>
                  </a:lnTo>
                  <a:lnTo>
                    <a:pt x="263285" y="294177"/>
                  </a:lnTo>
                  <a:close/>
                </a:path>
                <a:path w="499110" h="649604">
                  <a:moveTo>
                    <a:pt x="296549" y="389662"/>
                  </a:moveTo>
                  <a:lnTo>
                    <a:pt x="269138" y="389662"/>
                  </a:lnTo>
                  <a:lnTo>
                    <a:pt x="269138" y="300041"/>
                  </a:lnTo>
                  <a:lnTo>
                    <a:pt x="282349" y="300041"/>
                  </a:lnTo>
                  <a:lnTo>
                    <a:pt x="289764" y="298537"/>
                  </a:lnTo>
                  <a:lnTo>
                    <a:pt x="295826" y="294439"/>
                  </a:lnTo>
                  <a:lnTo>
                    <a:pt x="299916" y="288364"/>
                  </a:lnTo>
                  <a:lnTo>
                    <a:pt x="301341" y="281311"/>
                  </a:lnTo>
                  <a:lnTo>
                    <a:pt x="301379" y="280742"/>
                  </a:lnTo>
                  <a:lnTo>
                    <a:pt x="299916" y="273507"/>
                  </a:lnTo>
                  <a:lnTo>
                    <a:pt x="295826" y="267434"/>
                  </a:lnTo>
                  <a:lnTo>
                    <a:pt x="289764" y="263336"/>
                  </a:lnTo>
                  <a:lnTo>
                    <a:pt x="282349" y="261832"/>
                  </a:lnTo>
                  <a:lnTo>
                    <a:pt x="360878" y="261832"/>
                  </a:lnTo>
                  <a:lnTo>
                    <a:pt x="360666" y="264408"/>
                  </a:lnTo>
                  <a:lnTo>
                    <a:pt x="329228" y="264408"/>
                  </a:lnTo>
                  <a:lnTo>
                    <a:pt x="329894" y="274528"/>
                  </a:lnTo>
                  <a:lnTo>
                    <a:pt x="329969" y="281311"/>
                  </a:lnTo>
                  <a:lnTo>
                    <a:pt x="329692" y="290872"/>
                  </a:lnTo>
                  <a:lnTo>
                    <a:pt x="352142" y="290872"/>
                  </a:lnTo>
                  <a:lnTo>
                    <a:pt x="349101" y="297635"/>
                  </a:lnTo>
                  <a:lnTo>
                    <a:pt x="338262" y="313947"/>
                  </a:lnTo>
                  <a:lnTo>
                    <a:pt x="326942" y="328833"/>
                  </a:lnTo>
                  <a:lnTo>
                    <a:pt x="318536" y="341649"/>
                  </a:lnTo>
                  <a:lnTo>
                    <a:pt x="313304" y="353430"/>
                  </a:lnTo>
                  <a:lnTo>
                    <a:pt x="311502" y="365211"/>
                  </a:lnTo>
                  <a:lnTo>
                    <a:pt x="310771" y="375852"/>
                  </a:lnTo>
                  <a:lnTo>
                    <a:pt x="308306" y="383499"/>
                  </a:lnTo>
                  <a:lnTo>
                    <a:pt x="303700" y="388115"/>
                  </a:lnTo>
                  <a:lnTo>
                    <a:pt x="296549" y="389662"/>
                  </a:lnTo>
                  <a:close/>
                </a:path>
                <a:path w="499110" h="649604">
                  <a:moveTo>
                    <a:pt x="352142" y="290872"/>
                  </a:moveTo>
                  <a:lnTo>
                    <a:pt x="335752" y="290872"/>
                  </a:lnTo>
                  <a:lnTo>
                    <a:pt x="335824" y="288364"/>
                  </a:lnTo>
                  <a:lnTo>
                    <a:pt x="335949" y="274528"/>
                  </a:lnTo>
                  <a:lnTo>
                    <a:pt x="335288" y="264438"/>
                  </a:lnTo>
                  <a:lnTo>
                    <a:pt x="329228" y="264408"/>
                  </a:lnTo>
                  <a:lnTo>
                    <a:pt x="360666" y="264408"/>
                  </a:lnTo>
                  <a:lnTo>
                    <a:pt x="360609" y="265094"/>
                  </a:lnTo>
                  <a:lnTo>
                    <a:pt x="356442" y="281311"/>
                  </a:lnTo>
                  <a:lnTo>
                    <a:pt x="352142" y="290872"/>
                  </a:lnTo>
                  <a:close/>
                </a:path>
                <a:path w="499110" h="649604">
                  <a:moveTo>
                    <a:pt x="229733" y="294177"/>
                  </a:moveTo>
                  <a:lnTo>
                    <a:pt x="209230" y="294177"/>
                  </a:lnTo>
                  <a:lnTo>
                    <a:pt x="203429" y="288364"/>
                  </a:lnTo>
                  <a:lnTo>
                    <a:pt x="203427" y="273507"/>
                  </a:lnTo>
                  <a:lnTo>
                    <a:pt x="209230" y="267697"/>
                  </a:lnTo>
                  <a:lnTo>
                    <a:pt x="223804" y="267697"/>
                  </a:lnTo>
                  <a:lnTo>
                    <a:pt x="229608" y="273507"/>
                  </a:lnTo>
                  <a:lnTo>
                    <a:pt x="229733" y="294177"/>
                  </a:lnTo>
                  <a:close/>
                </a:path>
                <a:path w="499110" h="649604">
                  <a:moveTo>
                    <a:pt x="289636" y="294177"/>
                  </a:moveTo>
                  <a:lnTo>
                    <a:pt x="269138" y="294177"/>
                  </a:lnTo>
                  <a:lnTo>
                    <a:pt x="269263" y="273507"/>
                  </a:lnTo>
                  <a:lnTo>
                    <a:pt x="275062" y="267697"/>
                  </a:lnTo>
                  <a:lnTo>
                    <a:pt x="289636" y="267697"/>
                  </a:lnTo>
                  <a:lnTo>
                    <a:pt x="295439" y="273507"/>
                  </a:lnTo>
                  <a:lnTo>
                    <a:pt x="295564" y="288236"/>
                  </a:lnTo>
                  <a:lnTo>
                    <a:pt x="289636" y="294177"/>
                  </a:lnTo>
                  <a:close/>
                </a:path>
                <a:path w="499110" h="649604">
                  <a:moveTo>
                    <a:pt x="263285" y="389662"/>
                  </a:moveTo>
                  <a:lnTo>
                    <a:pt x="235581" y="389662"/>
                  </a:lnTo>
                  <a:lnTo>
                    <a:pt x="235581" y="300041"/>
                  </a:lnTo>
                  <a:lnTo>
                    <a:pt x="263285" y="300041"/>
                  </a:lnTo>
                  <a:lnTo>
                    <a:pt x="263285" y="389662"/>
                  </a:lnTo>
                  <a:close/>
                </a:path>
                <a:path w="499110" h="649604">
                  <a:moveTo>
                    <a:pt x="254215" y="66495"/>
                  </a:moveTo>
                  <a:lnTo>
                    <a:pt x="244651" y="66485"/>
                  </a:lnTo>
                  <a:lnTo>
                    <a:pt x="244651" y="0"/>
                  </a:lnTo>
                  <a:lnTo>
                    <a:pt x="254215" y="10"/>
                  </a:lnTo>
                  <a:lnTo>
                    <a:pt x="254215" y="66495"/>
                  </a:lnTo>
                  <a:close/>
                </a:path>
                <a:path w="499110" h="649604">
                  <a:moveTo>
                    <a:pt x="326465" y="628172"/>
                  </a:moveTo>
                  <a:lnTo>
                    <a:pt x="333163" y="590655"/>
                  </a:lnTo>
                  <a:lnTo>
                    <a:pt x="329110" y="558869"/>
                  </a:lnTo>
                  <a:lnTo>
                    <a:pt x="320955" y="536067"/>
                  </a:lnTo>
                  <a:lnTo>
                    <a:pt x="315350" y="525502"/>
                  </a:lnTo>
                  <a:lnTo>
                    <a:pt x="329034" y="519930"/>
                  </a:lnTo>
                  <a:lnTo>
                    <a:pt x="343700" y="515053"/>
                  </a:lnTo>
                  <a:lnTo>
                    <a:pt x="359269" y="511105"/>
                  </a:lnTo>
                  <a:lnTo>
                    <a:pt x="375662" y="508323"/>
                  </a:lnTo>
                  <a:lnTo>
                    <a:pt x="385457" y="533041"/>
                  </a:lnTo>
                  <a:lnTo>
                    <a:pt x="392934" y="565972"/>
                  </a:lnTo>
                  <a:lnTo>
                    <a:pt x="393880" y="605299"/>
                  </a:lnTo>
                  <a:lnTo>
                    <a:pt x="391765" y="614778"/>
                  </a:lnTo>
                  <a:lnTo>
                    <a:pt x="361876" y="614778"/>
                  </a:lnTo>
                  <a:lnTo>
                    <a:pt x="326465" y="628172"/>
                  </a:lnTo>
                  <a:close/>
                </a:path>
                <a:path w="499110" h="649604">
                  <a:moveTo>
                    <a:pt x="384080" y="649207"/>
                  </a:moveTo>
                  <a:lnTo>
                    <a:pt x="361876" y="614778"/>
                  </a:lnTo>
                  <a:lnTo>
                    <a:pt x="391765" y="614778"/>
                  </a:lnTo>
                  <a:lnTo>
                    <a:pt x="384080" y="649207"/>
                  </a:lnTo>
                  <a:close/>
                </a:path>
              </a:pathLst>
            </a:custGeom>
            <a:solidFill>
              <a:srgbClr val="EDB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09366" y="3393908"/>
              <a:ext cx="638175" cy="177165"/>
            </a:xfrm>
            <a:custGeom>
              <a:avLst/>
              <a:gdLst/>
              <a:ahLst/>
              <a:cxnLst/>
              <a:rect l="l" t="t" r="r" b="b"/>
              <a:pathLst>
                <a:path w="638175" h="177164">
                  <a:moveTo>
                    <a:pt x="398938" y="176817"/>
                  </a:moveTo>
                  <a:lnTo>
                    <a:pt x="334232" y="176817"/>
                  </a:lnTo>
                  <a:lnTo>
                    <a:pt x="348702" y="171028"/>
                  </a:lnTo>
                  <a:lnTo>
                    <a:pt x="363379" y="166097"/>
                  </a:lnTo>
                  <a:lnTo>
                    <a:pt x="378195" y="161968"/>
                  </a:lnTo>
                  <a:lnTo>
                    <a:pt x="393080" y="158585"/>
                  </a:lnTo>
                  <a:lnTo>
                    <a:pt x="395150" y="163736"/>
                  </a:lnTo>
                  <a:lnTo>
                    <a:pt x="397241" y="169884"/>
                  </a:lnTo>
                  <a:lnTo>
                    <a:pt x="398938" y="176817"/>
                  </a:lnTo>
                  <a:close/>
                </a:path>
                <a:path w="638175" h="177164">
                  <a:moveTo>
                    <a:pt x="633381" y="166494"/>
                  </a:moveTo>
                  <a:lnTo>
                    <a:pt x="598816" y="166494"/>
                  </a:lnTo>
                  <a:lnTo>
                    <a:pt x="532984" y="0"/>
                  </a:lnTo>
                  <a:lnTo>
                    <a:pt x="564536" y="0"/>
                  </a:lnTo>
                  <a:lnTo>
                    <a:pt x="633381" y="166494"/>
                  </a:lnTo>
                  <a:close/>
                </a:path>
                <a:path w="638175" h="177164">
                  <a:moveTo>
                    <a:pt x="637650" y="176817"/>
                  </a:moveTo>
                  <a:lnTo>
                    <a:pt x="461522" y="176817"/>
                  </a:lnTo>
                  <a:lnTo>
                    <a:pt x="460275" y="170024"/>
                  </a:lnTo>
                  <a:lnTo>
                    <a:pt x="458835" y="163501"/>
                  </a:lnTo>
                  <a:lnTo>
                    <a:pt x="457233" y="157258"/>
                  </a:lnTo>
                  <a:lnTo>
                    <a:pt x="455497" y="151308"/>
                  </a:lnTo>
                  <a:lnTo>
                    <a:pt x="510938" y="152402"/>
                  </a:lnTo>
                  <a:lnTo>
                    <a:pt x="556532" y="157764"/>
                  </a:lnTo>
                  <a:lnTo>
                    <a:pt x="587438" y="163695"/>
                  </a:lnTo>
                  <a:lnTo>
                    <a:pt x="598816" y="166494"/>
                  </a:lnTo>
                  <a:lnTo>
                    <a:pt x="633381" y="166494"/>
                  </a:lnTo>
                  <a:lnTo>
                    <a:pt x="637650" y="176817"/>
                  </a:lnTo>
                  <a:close/>
                </a:path>
                <a:path w="638175" h="177164">
                  <a:moveTo>
                    <a:pt x="303417" y="176817"/>
                  </a:moveTo>
                  <a:lnTo>
                    <a:pt x="0" y="176817"/>
                  </a:lnTo>
                  <a:lnTo>
                    <a:pt x="73113" y="0"/>
                  </a:lnTo>
                  <a:lnTo>
                    <a:pt x="104665" y="0"/>
                  </a:lnTo>
                  <a:lnTo>
                    <a:pt x="38834" y="166494"/>
                  </a:lnTo>
                  <a:lnTo>
                    <a:pt x="262989" y="166494"/>
                  </a:lnTo>
                  <a:lnTo>
                    <a:pt x="303417" y="176817"/>
                  </a:lnTo>
                  <a:close/>
                </a:path>
                <a:path w="638175" h="177164">
                  <a:moveTo>
                    <a:pt x="267037" y="41837"/>
                  </a:moveTo>
                  <a:lnTo>
                    <a:pt x="264406" y="39489"/>
                  </a:lnTo>
                  <a:lnTo>
                    <a:pt x="264406" y="33037"/>
                  </a:lnTo>
                  <a:lnTo>
                    <a:pt x="267037" y="30112"/>
                  </a:lnTo>
                  <a:lnTo>
                    <a:pt x="370612" y="18788"/>
                  </a:lnTo>
                  <a:lnTo>
                    <a:pt x="373243" y="21136"/>
                  </a:lnTo>
                  <a:lnTo>
                    <a:pt x="373243" y="27587"/>
                  </a:lnTo>
                  <a:lnTo>
                    <a:pt x="370612" y="30512"/>
                  </a:lnTo>
                  <a:lnTo>
                    <a:pt x="267037" y="41837"/>
                  </a:lnTo>
                  <a:close/>
                </a:path>
                <a:path w="638175" h="177164">
                  <a:moveTo>
                    <a:pt x="267037" y="67639"/>
                  </a:moveTo>
                  <a:lnTo>
                    <a:pt x="264406" y="65286"/>
                  </a:lnTo>
                  <a:lnTo>
                    <a:pt x="264406" y="58839"/>
                  </a:lnTo>
                  <a:lnTo>
                    <a:pt x="267037" y="55909"/>
                  </a:lnTo>
                  <a:lnTo>
                    <a:pt x="370612" y="44585"/>
                  </a:lnTo>
                  <a:lnTo>
                    <a:pt x="373243" y="46937"/>
                  </a:lnTo>
                  <a:lnTo>
                    <a:pt x="373243" y="53384"/>
                  </a:lnTo>
                  <a:lnTo>
                    <a:pt x="370612" y="56314"/>
                  </a:lnTo>
                  <a:lnTo>
                    <a:pt x="267037" y="67639"/>
                  </a:lnTo>
                  <a:close/>
                </a:path>
                <a:path w="638175" h="177164">
                  <a:moveTo>
                    <a:pt x="262989" y="166494"/>
                  </a:moveTo>
                  <a:lnTo>
                    <a:pt x="38834" y="166494"/>
                  </a:lnTo>
                  <a:lnTo>
                    <a:pt x="63552" y="160881"/>
                  </a:lnTo>
                  <a:lnTo>
                    <a:pt x="126797" y="152387"/>
                  </a:lnTo>
                  <a:lnTo>
                    <a:pt x="212206" y="153527"/>
                  </a:lnTo>
                  <a:lnTo>
                    <a:pt x="262989" y="166494"/>
                  </a:lnTo>
                  <a:close/>
                </a:path>
              </a:pathLst>
            </a:custGeom>
            <a:solidFill>
              <a:srgbClr val="4D5D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09366" y="3399626"/>
              <a:ext cx="638175" cy="219710"/>
            </a:xfrm>
            <a:custGeom>
              <a:avLst/>
              <a:gdLst/>
              <a:ahLst/>
              <a:cxnLst/>
              <a:rect l="l" t="t" r="r" b="b"/>
              <a:pathLst>
                <a:path w="638175" h="219710">
                  <a:moveTo>
                    <a:pt x="637650" y="199607"/>
                  </a:moveTo>
                  <a:lnTo>
                    <a:pt x="463941" y="199607"/>
                  </a:lnTo>
                  <a:lnTo>
                    <a:pt x="463747" y="192167"/>
                  </a:lnTo>
                  <a:lnTo>
                    <a:pt x="463262" y="184928"/>
                  </a:lnTo>
                  <a:lnTo>
                    <a:pt x="462511" y="177901"/>
                  </a:lnTo>
                  <a:lnTo>
                    <a:pt x="461522" y="171099"/>
                  </a:lnTo>
                  <a:lnTo>
                    <a:pt x="637650" y="171099"/>
                  </a:lnTo>
                  <a:lnTo>
                    <a:pt x="637650" y="199607"/>
                  </a:lnTo>
                  <a:close/>
                </a:path>
                <a:path w="638175" h="219710">
                  <a:moveTo>
                    <a:pt x="402533" y="199607"/>
                  </a:moveTo>
                  <a:lnTo>
                    <a:pt x="0" y="199607"/>
                  </a:lnTo>
                  <a:lnTo>
                    <a:pt x="0" y="171099"/>
                  </a:lnTo>
                  <a:lnTo>
                    <a:pt x="398938" y="171099"/>
                  </a:lnTo>
                  <a:lnTo>
                    <a:pt x="400361" y="177660"/>
                  </a:lnTo>
                  <a:lnTo>
                    <a:pt x="401483" y="184622"/>
                  </a:lnTo>
                  <a:lnTo>
                    <a:pt x="402232" y="191950"/>
                  </a:lnTo>
                  <a:lnTo>
                    <a:pt x="402533" y="199607"/>
                  </a:lnTo>
                  <a:close/>
                </a:path>
                <a:path w="638175" h="219710">
                  <a:moveTo>
                    <a:pt x="318825" y="219590"/>
                  </a:moveTo>
                  <a:lnTo>
                    <a:pt x="309909" y="218087"/>
                  </a:lnTo>
                  <a:lnTo>
                    <a:pt x="302242" y="213918"/>
                  </a:lnTo>
                  <a:lnTo>
                    <a:pt x="296325" y="207588"/>
                  </a:lnTo>
                  <a:lnTo>
                    <a:pt x="292656" y="199607"/>
                  </a:lnTo>
                  <a:lnTo>
                    <a:pt x="344994" y="199607"/>
                  </a:lnTo>
                  <a:lnTo>
                    <a:pt x="341324" y="207588"/>
                  </a:lnTo>
                  <a:lnTo>
                    <a:pt x="335407" y="213918"/>
                  </a:lnTo>
                  <a:lnTo>
                    <a:pt x="327740" y="218087"/>
                  </a:lnTo>
                  <a:lnTo>
                    <a:pt x="318825" y="219590"/>
                  </a:lnTo>
                  <a:close/>
                </a:path>
                <a:path w="638175" h="219710">
                  <a:moveTo>
                    <a:pt x="318825" y="80911"/>
                  </a:moveTo>
                  <a:lnTo>
                    <a:pt x="307549" y="79430"/>
                  </a:lnTo>
                  <a:lnTo>
                    <a:pt x="297348" y="75244"/>
                  </a:lnTo>
                  <a:lnTo>
                    <a:pt x="288608" y="68743"/>
                  </a:lnTo>
                  <a:lnTo>
                    <a:pt x="281712" y="60317"/>
                  </a:lnTo>
                  <a:lnTo>
                    <a:pt x="360128" y="51740"/>
                  </a:lnTo>
                  <a:lnTo>
                    <a:pt x="353769" y="63453"/>
                  </a:lnTo>
                  <a:lnTo>
                    <a:pt x="344300" y="72686"/>
                  </a:lnTo>
                  <a:lnTo>
                    <a:pt x="332419" y="78739"/>
                  </a:lnTo>
                  <a:lnTo>
                    <a:pt x="318825" y="80911"/>
                  </a:lnTo>
                  <a:close/>
                </a:path>
                <a:path w="638175" h="219710">
                  <a:moveTo>
                    <a:pt x="274940" y="23529"/>
                  </a:moveTo>
                  <a:lnTo>
                    <a:pt x="274940" y="0"/>
                  </a:lnTo>
                  <a:lnTo>
                    <a:pt x="362709" y="0"/>
                  </a:lnTo>
                  <a:lnTo>
                    <a:pt x="362709" y="13930"/>
                  </a:lnTo>
                  <a:lnTo>
                    <a:pt x="274940" y="23529"/>
                  </a:lnTo>
                  <a:close/>
                </a:path>
                <a:path w="638175" h="219710">
                  <a:moveTo>
                    <a:pt x="276683" y="49139"/>
                  </a:moveTo>
                  <a:lnTo>
                    <a:pt x="275556" y="45258"/>
                  </a:lnTo>
                  <a:lnTo>
                    <a:pt x="274940" y="41169"/>
                  </a:lnTo>
                  <a:lnTo>
                    <a:pt x="274940" y="35259"/>
                  </a:lnTo>
                  <a:lnTo>
                    <a:pt x="362709" y="25660"/>
                  </a:lnTo>
                  <a:lnTo>
                    <a:pt x="362613" y="39742"/>
                  </a:lnTo>
                  <a:lnTo>
                    <a:pt x="276683" y="49139"/>
                  </a:lnTo>
                  <a:close/>
                </a:path>
              </a:pathLst>
            </a:custGeom>
            <a:solidFill>
              <a:srgbClr val="2B3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50859" y="6079853"/>
              <a:ext cx="610235" cy="610235"/>
            </a:xfrm>
            <a:custGeom>
              <a:avLst/>
              <a:gdLst/>
              <a:ahLst/>
              <a:cxnLst/>
              <a:rect l="l" t="t" r="r" b="b"/>
              <a:pathLst>
                <a:path w="610235" h="610234">
                  <a:moveTo>
                    <a:pt x="304830" y="609661"/>
                  </a:moveTo>
                  <a:lnTo>
                    <a:pt x="255387" y="605671"/>
                  </a:lnTo>
                  <a:lnTo>
                    <a:pt x="208483" y="594120"/>
                  </a:lnTo>
                  <a:lnTo>
                    <a:pt x="164746" y="575635"/>
                  </a:lnTo>
                  <a:lnTo>
                    <a:pt x="124804" y="550844"/>
                  </a:lnTo>
                  <a:lnTo>
                    <a:pt x="89285" y="520376"/>
                  </a:lnTo>
                  <a:lnTo>
                    <a:pt x="58816" y="484856"/>
                  </a:lnTo>
                  <a:lnTo>
                    <a:pt x="34025" y="444915"/>
                  </a:lnTo>
                  <a:lnTo>
                    <a:pt x="15541" y="401178"/>
                  </a:lnTo>
                  <a:lnTo>
                    <a:pt x="3989" y="354274"/>
                  </a:lnTo>
                  <a:lnTo>
                    <a:pt x="0" y="304830"/>
                  </a:lnTo>
                  <a:lnTo>
                    <a:pt x="3989" y="255387"/>
                  </a:lnTo>
                  <a:lnTo>
                    <a:pt x="15541" y="208483"/>
                  </a:lnTo>
                  <a:lnTo>
                    <a:pt x="34025" y="164746"/>
                  </a:lnTo>
                  <a:lnTo>
                    <a:pt x="58816" y="124804"/>
                  </a:lnTo>
                  <a:lnTo>
                    <a:pt x="89285" y="89285"/>
                  </a:lnTo>
                  <a:lnTo>
                    <a:pt x="124804" y="58816"/>
                  </a:lnTo>
                  <a:lnTo>
                    <a:pt x="164746" y="34025"/>
                  </a:lnTo>
                  <a:lnTo>
                    <a:pt x="208483" y="15541"/>
                  </a:lnTo>
                  <a:lnTo>
                    <a:pt x="255387" y="3989"/>
                  </a:lnTo>
                  <a:lnTo>
                    <a:pt x="304830" y="0"/>
                  </a:lnTo>
                  <a:lnTo>
                    <a:pt x="354274" y="3989"/>
                  </a:lnTo>
                  <a:lnTo>
                    <a:pt x="401178" y="15541"/>
                  </a:lnTo>
                  <a:lnTo>
                    <a:pt x="444915" y="34025"/>
                  </a:lnTo>
                  <a:lnTo>
                    <a:pt x="484856" y="58816"/>
                  </a:lnTo>
                  <a:lnTo>
                    <a:pt x="520376" y="89285"/>
                  </a:lnTo>
                  <a:lnTo>
                    <a:pt x="550844" y="124804"/>
                  </a:lnTo>
                  <a:lnTo>
                    <a:pt x="575635" y="164746"/>
                  </a:lnTo>
                  <a:lnTo>
                    <a:pt x="594120" y="208483"/>
                  </a:lnTo>
                  <a:lnTo>
                    <a:pt x="605671" y="255387"/>
                  </a:lnTo>
                  <a:lnTo>
                    <a:pt x="609661" y="304830"/>
                  </a:lnTo>
                  <a:lnTo>
                    <a:pt x="605671" y="354274"/>
                  </a:lnTo>
                  <a:lnTo>
                    <a:pt x="594120" y="401178"/>
                  </a:lnTo>
                  <a:lnTo>
                    <a:pt x="575635" y="444915"/>
                  </a:lnTo>
                  <a:lnTo>
                    <a:pt x="550844" y="484856"/>
                  </a:lnTo>
                  <a:lnTo>
                    <a:pt x="520376" y="520376"/>
                  </a:lnTo>
                  <a:lnTo>
                    <a:pt x="484856" y="550844"/>
                  </a:lnTo>
                  <a:lnTo>
                    <a:pt x="444915" y="575635"/>
                  </a:lnTo>
                  <a:lnTo>
                    <a:pt x="401178" y="594120"/>
                  </a:lnTo>
                  <a:lnTo>
                    <a:pt x="354274" y="605671"/>
                  </a:lnTo>
                  <a:lnTo>
                    <a:pt x="304830" y="609661"/>
                  </a:lnTo>
                  <a:close/>
                </a:path>
              </a:pathLst>
            </a:custGeom>
            <a:solidFill>
              <a:srgbClr val="F26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08808" y="6137802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30" h="494029">
                  <a:moveTo>
                    <a:pt x="246881" y="493763"/>
                  </a:moveTo>
                  <a:lnTo>
                    <a:pt x="197123" y="488748"/>
                  </a:lnTo>
                  <a:lnTo>
                    <a:pt x="150779" y="474364"/>
                  </a:lnTo>
                  <a:lnTo>
                    <a:pt x="108842" y="451603"/>
                  </a:lnTo>
                  <a:lnTo>
                    <a:pt x="72305" y="421458"/>
                  </a:lnTo>
                  <a:lnTo>
                    <a:pt x="42160" y="384921"/>
                  </a:lnTo>
                  <a:lnTo>
                    <a:pt x="19399" y="342984"/>
                  </a:lnTo>
                  <a:lnTo>
                    <a:pt x="5015" y="296640"/>
                  </a:lnTo>
                  <a:lnTo>
                    <a:pt x="0" y="246881"/>
                  </a:lnTo>
                  <a:lnTo>
                    <a:pt x="5015" y="197123"/>
                  </a:lnTo>
                  <a:lnTo>
                    <a:pt x="19399" y="150779"/>
                  </a:lnTo>
                  <a:lnTo>
                    <a:pt x="42160" y="108842"/>
                  </a:lnTo>
                  <a:lnTo>
                    <a:pt x="72305" y="72305"/>
                  </a:lnTo>
                  <a:lnTo>
                    <a:pt x="108842" y="42160"/>
                  </a:lnTo>
                  <a:lnTo>
                    <a:pt x="150779" y="19399"/>
                  </a:lnTo>
                  <a:lnTo>
                    <a:pt x="197123" y="5015"/>
                  </a:lnTo>
                  <a:lnTo>
                    <a:pt x="246881" y="0"/>
                  </a:lnTo>
                  <a:lnTo>
                    <a:pt x="296640" y="5015"/>
                  </a:lnTo>
                  <a:lnTo>
                    <a:pt x="342984" y="19399"/>
                  </a:lnTo>
                  <a:lnTo>
                    <a:pt x="384921" y="42160"/>
                  </a:lnTo>
                  <a:lnTo>
                    <a:pt x="421458" y="72305"/>
                  </a:lnTo>
                  <a:lnTo>
                    <a:pt x="451603" y="108842"/>
                  </a:lnTo>
                  <a:lnTo>
                    <a:pt x="474364" y="150779"/>
                  </a:lnTo>
                  <a:lnTo>
                    <a:pt x="488748" y="197123"/>
                  </a:lnTo>
                  <a:lnTo>
                    <a:pt x="493763" y="246881"/>
                  </a:lnTo>
                  <a:lnTo>
                    <a:pt x="488748" y="296640"/>
                  </a:lnTo>
                  <a:lnTo>
                    <a:pt x="474364" y="342984"/>
                  </a:lnTo>
                  <a:lnTo>
                    <a:pt x="451603" y="384921"/>
                  </a:lnTo>
                  <a:lnTo>
                    <a:pt x="421458" y="421458"/>
                  </a:lnTo>
                  <a:lnTo>
                    <a:pt x="384921" y="451603"/>
                  </a:lnTo>
                  <a:lnTo>
                    <a:pt x="342984" y="474364"/>
                  </a:lnTo>
                  <a:lnTo>
                    <a:pt x="296640" y="488748"/>
                  </a:lnTo>
                  <a:lnTo>
                    <a:pt x="246881" y="493763"/>
                  </a:lnTo>
                  <a:close/>
                </a:path>
              </a:pathLst>
            </a:custGeom>
            <a:solidFill>
              <a:srgbClr val="FE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36768" y="6165763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8921" y="0"/>
                  </a:moveTo>
                  <a:lnTo>
                    <a:pt x="218921" y="35334"/>
                  </a:lnTo>
                </a:path>
                <a:path w="438150" h="438150">
                  <a:moveTo>
                    <a:pt x="218921" y="402508"/>
                  </a:moveTo>
                  <a:lnTo>
                    <a:pt x="218921" y="437842"/>
                  </a:lnTo>
                </a:path>
                <a:path w="438150" h="438150">
                  <a:moveTo>
                    <a:pt x="437842" y="218921"/>
                  </a:moveTo>
                  <a:lnTo>
                    <a:pt x="402508" y="218921"/>
                  </a:lnTo>
                </a:path>
                <a:path w="438150" h="438150">
                  <a:moveTo>
                    <a:pt x="35334" y="218921"/>
                  </a:moveTo>
                  <a:lnTo>
                    <a:pt x="0" y="218921"/>
                  </a:lnTo>
                </a:path>
                <a:path w="438150" h="438150">
                  <a:moveTo>
                    <a:pt x="330486" y="30572"/>
                  </a:moveTo>
                  <a:lnTo>
                    <a:pt x="312481" y="60959"/>
                  </a:lnTo>
                </a:path>
                <a:path w="438150" h="438150">
                  <a:moveTo>
                    <a:pt x="125361" y="376882"/>
                  </a:moveTo>
                  <a:lnTo>
                    <a:pt x="107355" y="407301"/>
                  </a:lnTo>
                </a:path>
                <a:path w="438150" h="438150">
                  <a:moveTo>
                    <a:pt x="404751" y="103177"/>
                  </a:moveTo>
                  <a:lnTo>
                    <a:pt x="374762" y="121889"/>
                  </a:lnTo>
                </a:path>
                <a:path w="438150" h="438150">
                  <a:moveTo>
                    <a:pt x="63080" y="315984"/>
                  </a:moveTo>
                  <a:lnTo>
                    <a:pt x="33091" y="334665"/>
                  </a:lnTo>
                </a:path>
                <a:path w="438150" h="438150">
                  <a:moveTo>
                    <a:pt x="413384" y="319456"/>
                  </a:moveTo>
                  <a:lnTo>
                    <a:pt x="382013" y="303232"/>
                  </a:lnTo>
                </a:path>
                <a:path w="438150" h="438150">
                  <a:moveTo>
                    <a:pt x="55828" y="134609"/>
                  </a:moveTo>
                  <a:lnTo>
                    <a:pt x="24457" y="118386"/>
                  </a:lnTo>
                </a:path>
                <a:path w="438150" h="438150">
                  <a:moveTo>
                    <a:pt x="333958" y="405181"/>
                  </a:moveTo>
                  <a:lnTo>
                    <a:pt x="315400" y="375100"/>
                  </a:lnTo>
                </a:path>
                <a:path w="438150" h="438150">
                  <a:moveTo>
                    <a:pt x="122442" y="62742"/>
                  </a:moveTo>
                  <a:lnTo>
                    <a:pt x="103883" y="32661"/>
                  </a:lnTo>
                </a:path>
                <a:path w="438150" h="438150">
                  <a:moveTo>
                    <a:pt x="218921" y="81884"/>
                  </a:moveTo>
                  <a:lnTo>
                    <a:pt x="218921" y="192036"/>
                  </a:lnTo>
                </a:path>
                <a:path w="438150" h="438150">
                  <a:moveTo>
                    <a:pt x="207184" y="243071"/>
                  </a:moveTo>
                  <a:lnTo>
                    <a:pt x="103883" y="344589"/>
                  </a:lnTo>
                </a:path>
              </a:pathLst>
            </a:custGeom>
            <a:ln w="15362">
              <a:solidFill>
                <a:srgbClr val="2453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28804" y="635779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770" y="26885"/>
                  </a:moveTo>
                  <a:lnTo>
                    <a:pt x="51656" y="37346"/>
                  </a:lnTo>
                  <a:lnTo>
                    <a:pt x="45892" y="45892"/>
                  </a:lnTo>
                  <a:lnTo>
                    <a:pt x="37346" y="51656"/>
                  </a:lnTo>
                  <a:lnTo>
                    <a:pt x="26885" y="53770"/>
                  </a:lnTo>
                  <a:lnTo>
                    <a:pt x="16423" y="51656"/>
                  </a:lnTo>
                  <a:lnTo>
                    <a:pt x="7877" y="45892"/>
                  </a:lnTo>
                  <a:lnTo>
                    <a:pt x="2113" y="37346"/>
                  </a:lnTo>
                  <a:lnTo>
                    <a:pt x="0" y="26885"/>
                  </a:lnTo>
                  <a:lnTo>
                    <a:pt x="2113" y="16423"/>
                  </a:lnTo>
                  <a:lnTo>
                    <a:pt x="7877" y="7877"/>
                  </a:lnTo>
                  <a:lnTo>
                    <a:pt x="16423" y="2113"/>
                  </a:lnTo>
                  <a:lnTo>
                    <a:pt x="26885" y="0"/>
                  </a:lnTo>
                  <a:lnTo>
                    <a:pt x="37346" y="2113"/>
                  </a:lnTo>
                  <a:lnTo>
                    <a:pt x="45892" y="7877"/>
                  </a:lnTo>
                  <a:lnTo>
                    <a:pt x="51656" y="16423"/>
                  </a:lnTo>
                  <a:lnTo>
                    <a:pt x="53770" y="26885"/>
                  </a:lnTo>
                  <a:close/>
                </a:path>
              </a:pathLst>
            </a:custGeom>
            <a:ln w="15362">
              <a:solidFill>
                <a:srgbClr val="D628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0830" y="1884009"/>
              <a:ext cx="228470" cy="22867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2972806" y="8763359"/>
            <a:ext cx="48831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10" dirty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1300" spc="-355" dirty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1300" spc="110" dirty="0">
                <a:latin typeface="SimSun" panose="02010600030101010101" pitchFamily="2" charset="-122"/>
                <a:cs typeface="SimSun" panose="02010600030101010101" pitchFamily="2" charset="-122"/>
              </a:rPr>
              <a:t>w</a:t>
            </a:r>
            <a:r>
              <a:rPr sz="1300" spc="-13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300" spc="-120" dirty="0">
                <a:latin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sz="1300" spc="-13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300" spc="-300" dirty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endParaRPr sz="13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0" y="0"/>
            <a:ext cx="4710430" cy="8809355"/>
            <a:chOff x="0" y="0"/>
            <a:chExt cx="4710430" cy="8809355"/>
          </a:xfrm>
        </p:grpSpPr>
        <p:sp>
          <p:nvSpPr>
            <p:cNvPr id="59" name="object 59"/>
            <p:cNvSpPr/>
            <p:nvPr/>
          </p:nvSpPr>
          <p:spPr>
            <a:xfrm>
              <a:off x="3044260" y="8787210"/>
              <a:ext cx="343535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343022" y="0"/>
                  </a:moveTo>
                  <a:lnTo>
                    <a:pt x="0" y="0"/>
                  </a:lnTo>
                </a:path>
              </a:pathLst>
            </a:custGeom>
            <a:ln w="43856">
              <a:solidFill>
                <a:srgbClr val="60AF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5126" y="8345233"/>
              <a:ext cx="342899" cy="32384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8713" y="8320804"/>
              <a:ext cx="438149" cy="40957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386389" y="8366738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4" y="161924"/>
                  </a:moveTo>
                  <a:lnTo>
                    <a:pt x="130403" y="155550"/>
                  </a:lnTo>
                  <a:lnTo>
                    <a:pt x="104669" y="138180"/>
                  </a:lnTo>
                  <a:lnTo>
                    <a:pt x="87322" y="112441"/>
                  </a:lnTo>
                  <a:lnTo>
                    <a:pt x="80962" y="80962"/>
                  </a:lnTo>
                  <a:lnTo>
                    <a:pt x="87322" y="49440"/>
                  </a:lnTo>
                  <a:lnTo>
                    <a:pt x="104669" y="23706"/>
                  </a:lnTo>
                  <a:lnTo>
                    <a:pt x="130403" y="6359"/>
                  </a:lnTo>
                  <a:lnTo>
                    <a:pt x="161924" y="0"/>
                  </a:lnTo>
                  <a:lnTo>
                    <a:pt x="193446" y="6359"/>
                  </a:lnTo>
                  <a:lnTo>
                    <a:pt x="219180" y="23706"/>
                  </a:lnTo>
                  <a:lnTo>
                    <a:pt x="236527" y="49440"/>
                  </a:lnTo>
                  <a:lnTo>
                    <a:pt x="242887" y="80962"/>
                  </a:lnTo>
                  <a:lnTo>
                    <a:pt x="236527" y="112441"/>
                  </a:lnTo>
                  <a:lnTo>
                    <a:pt x="219180" y="138180"/>
                  </a:lnTo>
                  <a:lnTo>
                    <a:pt x="193446" y="155550"/>
                  </a:lnTo>
                  <a:lnTo>
                    <a:pt x="161924" y="161924"/>
                  </a:lnTo>
                  <a:close/>
                </a:path>
                <a:path w="323850" h="323850">
                  <a:moveTo>
                    <a:pt x="323849" y="323849"/>
                  </a:moveTo>
                  <a:lnTo>
                    <a:pt x="0" y="323849"/>
                  </a:lnTo>
                  <a:lnTo>
                    <a:pt x="0" y="283368"/>
                  </a:lnTo>
                  <a:lnTo>
                    <a:pt x="17715" y="247961"/>
                  </a:lnTo>
                  <a:lnTo>
                    <a:pt x="60734" y="222659"/>
                  </a:lnTo>
                  <a:lnTo>
                    <a:pt x="113867" y="207471"/>
                  </a:lnTo>
                  <a:lnTo>
                    <a:pt x="161924" y="202406"/>
                  </a:lnTo>
                  <a:lnTo>
                    <a:pt x="209982" y="207471"/>
                  </a:lnTo>
                  <a:lnTo>
                    <a:pt x="263115" y="222659"/>
                  </a:lnTo>
                  <a:lnTo>
                    <a:pt x="306134" y="247961"/>
                  </a:lnTo>
                  <a:lnTo>
                    <a:pt x="323849" y="283368"/>
                  </a:lnTo>
                  <a:lnTo>
                    <a:pt x="323849" y="323849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25929" y="2403803"/>
              <a:ext cx="619125" cy="0"/>
            </a:xfrm>
            <a:custGeom>
              <a:avLst/>
              <a:gdLst/>
              <a:ahLst/>
              <a:cxnLst/>
              <a:rect l="l" t="t" r="r" b="b"/>
              <a:pathLst>
                <a:path w="619125">
                  <a:moveTo>
                    <a:pt x="619078" y="0"/>
                  </a:moveTo>
                  <a:lnTo>
                    <a:pt x="0" y="0"/>
                  </a:lnTo>
                </a:path>
              </a:pathLst>
            </a:custGeom>
            <a:ln w="438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11"/>
              <a:ext cx="2418080" cy="1642745"/>
            </a:xfrm>
            <a:custGeom>
              <a:avLst/>
              <a:gdLst/>
              <a:ahLst/>
              <a:cxnLst/>
              <a:rect l="l" t="t" r="r" b="b"/>
              <a:pathLst>
                <a:path w="2418080" h="1642745">
                  <a:moveTo>
                    <a:pt x="2417775" y="0"/>
                  </a:moveTo>
                  <a:lnTo>
                    <a:pt x="2361857" y="0"/>
                  </a:lnTo>
                  <a:lnTo>
                    <a:pt x="2361730" y="0"/>
                  </a:lnTo>
                  <a:lnTo>
                    <a:pt x="2323744" y="0"/>
                  </a:lnTo>
                  <a:lnTo>
                    <a:pt x="2335771" y="17716"/>
                  </a:lnTo>
                  <a:lnTo>
                    <a:pt x="2101837" y="176618"/>
                  </a:lnTo>
                  <a:lnTo>
                    <a:pt x="1981873" y="0"/>
                  </a:lnTo>
                  <a:lnTo>
                    <a:pt x="1943887" y="0"/>
                  </a:lnTo>
                  <a:lnTo>
                    <a:pt x="2075853" y="194271"/>
                  </a:lnTo>
                  <a:lnTo>
                    <a:pt x="1841919" y="353187"/>
                  </a:lnTo>
                  <a:lnTo>
                    <a:pt x="1815934" y="314934"/>
                  </a:lnTo>
                  <a:lnTo>
                    <a:pt x="1815934" y="370827"/>
                  </a:lnTo>
                  <a:lnTo>
                    <a:pt x="1582000" y="529729"/>
                  </a:lnTo>
                  <a:lnTo>
                    <a:pt x="1556004" y="491464"/>
                  </a:lnTo>
                  <a:lnTo>
                    <a:pt x="1556004" y="547395"/>
                  </a:lnTo>
                  <a:lnTo>
                    <a:pt x="1322070" y="706297"/>
                  </a:lnTo>
                  <a:lnTo>
                    <a:pt x="1296073" y="668032"/>
                  </a:lnTo>
                  <a:lnTo>
                    <a:pt x="1296073" y="723950"/>
                  </a:lnTo>
                  <a:lnTo>
                    <a:pt x="1062139" y="882853"/>
                  </a:lnTo>
                  <a:lnTo>
                    <a:pt x="1036142" y="844588"/>
                  </a:lnTo>
                  <a:lnTo>
                    <a:pt x="1036142" y="900506"/>
                  </a:lnTo>
                  <a:lnTo>
                    <a:pt x="802208" y="1059408"/>
                  </a:lnTo>
                  <a:lnTo>
                    <a:pt x="776224" y="1021156"/>
                  </a:lnTo>
                  <a:lnTo>
                    <a:pt x="776224" y="1077074"/>
                  </a:lnTo>
                  <a:lnTo>
                    <a:pt x="542290" y="1235976"/>
                  </a:lnTo>
                  <a:lnTo>
                    <a:pt x="516305" y="1197724"/>
                  </a:lnTo>
                  <a:lnTo>
                    <a:pt x="516305" y="1253629"/>
                  </a:lnTo>
                  <a:lnTo>
                    <a:pt x="282371" y="1412532"/>
                  </a:lnTo>
                  <a:lnTo>
                    <a:pt x="123469" y="1178598"/>
                  </a:lnTo>
                  <a:lnTo>
                    <a:pt x="357403" y="1019695"/>
                  </a:lnTo>
                  <a:lnTo>
                    <a:pt x="516305" y="1253629"/>
                  </a:lnTo>
                  <a:lnTo>
                    <a:pt x="516305" y="1197724"/>
                  </a:lnTo>
                  <a:lnTo>
                    <a:pt x="383387" y="1002042"/>
                  </a:lnTo>
                  <a:lnTo>
                    <a:pt x="617321" y="843140"/>
                  </a:lnTo>
                  <a:lnTo>
                    <a:pt x="776224" y="1077074"/>
                  </a:lnTo>
                  <a:lnTo>
                    <a:pt x="776224" y="1021156"/>
                  </a:lnTo>
                  <a:lnTo>
                    <a:pt x="643318" y="825487"/>
                  </a:lnTo>
                  <a:lnTo>
                    <a:pt x="877252" y="666584"/>
                  </a:lnTo>
                  <a:lnTo>
                    <a:pt x="1036142" y="900506"/>
                  </a:lnTo>
                  <a:lnTo>
                    <a:pt x="1036142" y="844588"/>
                  </a:lnTo>
                  <a:lnTo>
                    <a:pt x="903249" y="648931"/>
                  </a:lnTo>
                  <a:lnTo>
                    <a:pt x="1137183" y="490029"/>
                  </a:lnTo>
                  <a:lnTo>
                    <a:pt x="1296073" y="723950"/>
                  </a:lnTo>
                  <a:lnTo>
                    <a:pt x="1296073" y="668032"/>
                  </a:lnTo>
                  <a:lnTo>
                    <a:pt x="1163167" y="472376"/>
                  </a:lnTo>
                  <a:lnTo>
                    <a:pt x="1397101" y="313474"/>
                  </a:lnTo>
                  <a:lnTo>
                    <a:pt x="1556004" y="547395"/>
                  </a:lnTo>
                  <a:lnTo>
                    <a:pt x="1556004" y="491464"/>
                  </a:lnTo>
                  <a:lnTo>
                    <a:pt x="1423098" y="295808"/>
                  </a:lnTo>
                  <a:lnTo>
                    <a:pt x="1657032" y="136906"/>
                  </a:lnTo>
                  <a:lnTo>
                    <a:pt x="1815934" y="370827"/>
                  </a:lnTo>
                  <a:lnTo>
                    <a:pt x="1815934" y="314934"/>
                  </a:lnTo>
                  <a:lnTo>
                    <a:pt x="1683016" y="119253"/>
                  </a:lnTo>
                  <a:lnTo>
                    <a:pt x="1858568" y="0"/>
                  </a:lnTo>
                  <a:lnTo>
                    <a:pt x="1802638" y="0"/>
                  </a:lnTo>
                  <a:lnTo>
                    <a:pt x="1665363" y="93256"/>
                  </a:lnTo>
                  <a:lnTo>
                    <a:pt x="1602028" y="0"/>
                  </a:lnTo>
                  <a:lnTo>
                    <a:pt x="1564043" y="0"/>
                  </a:lnTo>
                  <a:lnTo>
                    <a:pt x="1639366" y="110909"/>
                  </a:lnTo>
                  <a:lnTo>
                    <a:pt x="1405445" y="269811"/>
                  </a:lnTo>
                  <a:lnTo>
                    <a:pt x="1379448" y="231546"/>
                  </a:lnTo>
                  <a:lnTo>
                    <a:pt x="1379448" y="287477"/>
                  </a:lnTo>
                  <a:lnTo>
                    <a:pt x="1145514" y="446379"/>
                  </a:lnTo>
                  <a:lnTo>
                    <a:pt x="1119517" y="408114"/>
                  </a:lnTo>
                  <a:lnTo>
                    <a:pt x="1119517" y="464032"/>
                  </a:lnTo>
                  <a:lnTo>
                    <a:pt x="885583" y="622935"/>
                  </a:lnTo>
                  <a:lnTo>
                    <a:pt x="859586" y="584669"/>
                  </a:lnTo>
                  <a:lnTo>
                    <a:pt x="859586" y="640588"/>
                  </a:lnTo>
                  <a:lnTo>
                    <a:pt x="625652" y="799490"/>
                  </a:lnTo>
                  <a:lnTo>
                    <a:pt x="599668" y="761238"/>
                  </a:lnTo>
                  <a:lnTo>
                    <a:pt x="599668" y="817143"/>
                  </a:lnTo>
                  <a:lnTo>
                    <a:pt x="365734" y="976045"/>
                  </a:lnTo>
                  <a:lnTo>
                    <a:pt x="206832" y="742111"/>
                  </a:lnTo>
                  <a:lnTo>
                    <a:pt x="440766" y="583209"/>
                  </a:lnTo>
                  <a:lnTo>
                    <a:pt x="599668" y="817143"/>
                  </a:lnTo>
                  <a:lnTo>
                    <a:pt x="599668" y="761238"/>
                  </a:lnTo>
                  <a:lnTo>
                    <a:pt x="466750" y="565556"/>
                  </a:lnTo>
                  <a:lnTo>
                    <a:pt x="700684" y="406654"/>
                  </a:lnTo>
                  <a:lnTo>
                    <a:pt x="859586" y="640588"/>
                  </a:lnTo>
                  <a:lnTo>
                    <a:pt x="859586" y="584669"/>
                  </a:lnTo>
                  <a:lnTo>
                    <a:pt x="726681" y="389001"/>
                  </a:lnTo>
                  <a:lnTo>
                    <a:pt x="960615" y="230098"/>
                  </a:lnTo>
                  <a:lnTo>
                    <a:pt x="1119517" y="464032"/>
                  </a:lnTo>
                  <a:lnTo>
                    <a:pt x="1119517" y="408114"/>
                  </a:lnTo>
                  <a:lnTo>
                    <a:pt x="986612" y="212445"/>
                  </a:lnTo>
                  <a:lnTo>
                    <a:pt x="1220546" y="53543"/>
                  </a:lnTo>
                  <a:lnTo>
                    <a:pt x="1379448" y="287477"/>
                  </a:lnTo>
                  <a:lnTo>
                    <a:pt x="1379448" y="231546"/>
                  </a:lnTo>
                  <a:lnTo>
                    <a:pt x="1246530" y="35877"/>
                  </a:lnTo>
                  <a:lnTo>
                    <a:pt x="1299349" y="0"/>
                  </a:lnTo>
                  <a:lnTo>
                    <a:pt x="1243431" y="0"/>
                  </a:lnTo>
                  <a:lnTo>
                    <a:pt x="1228877" y="9893"/>
                  </a:lnTo>
                  <a:lnTo>
                    <a:pt x="1222171" y="0"/>
                  </a:lnTo>
                  <a:lnTo>
                    <a:pt x="1184186" y="0"/>
                  </a:lnTo>
                  <a:lnTo>
                    <a:pt x="1202880" y="27546"/>
                  </a:lnTo>
                  <a:lnTo>
                    <a:pt x="968946" y="186448"/>
                  </a:lnTo>
                  <a:lnTo>
                    <a:pt x="842314" y="0"/>
                  </a:lnTo>
                  <a:lnTo>
                    <a:pt x="804329" y="0"/>
                  </a:lnTo>
                  <a:lnTo>
                    <a:pt x="942962" y="204101"/>
                  </a:lnTo>
                  <a:lnTo>
                    <a:pt x="709028" y="363004"/>
                  </a:lnTo>
                  <a:lnTo>
                    <a:pt x="683031" y="324739"/>
                  </a:lnTo>
                  <a:lnTo>
                    <a:pt x="683031" y="380657"/>
                  </a:lnTo>
                  <a:lnTo>
                    <a:pt x="449097" y="539559"/>
                  </a:lnTo>
                  <a:lnTo>
                    <a:pt x="423100" y="501294"/>
                  </a:lnTo>
                  <a:lnTo>
                    <a:pt x="423100" y="557212"/>
                  </a:lnTo>
                  <a:lnTo>
                    <a:pt x="189166" y="716114"/>
                  </a:lnTo>
                  <a:lnTo>
                    <a:pt x="30264" y="482180"/>
                  </a:lnTo>
                  <a:lnTo>
                    <a:pt x="264198" y="323278"/>
                  </a:lnTo>
                  <a:lnTo>
                    <a:pt x="423100" y="557212"/>
                  </a:lnTo>
                  <a:lnTo>
                    <a:pt x="423100" y="501294"/>
                  </a:lnTo>
                  <a:lnTo>
                    <a:pt x="290195" y="305625"/>
                  </a:lnTo>
                  <a:lnTo>
                    <a:pt x="524129" y="146723"/>
                  </a:lnTo>
                  <a:lnTo>
                    <a:pt x="683031" y="380657"/>
                  </a:lnTo>
                  <a:lnTo>
                    <a:pt x="683031" y="324739"/>
                  </a:lnTo>
                  <a:lnTo>
                    <a:pt x="550125" y="129070"/>
                  </a:lnTo>
                  <a:lnTo>
                    <a:pt x="740130" y="0"/>
                  </a:lnTo>
                  <a:lnTo>
                    <a:pt x="684212" y="0"/>
                  </a:lnTo>
                  <a:lnTo>
                    <a:pt x="532460" y="103073"/>
                  </a:lnTo>
                  <a:lnTo>
                    <a:pt x="462457" y="0"/>
                  </a:lnTo>
                  <a:lnTo>
                    <a:pt x="424472" y="0"/>
                  </a:lnTo>
                  <a:lnTo>
                    <a:pt x="506476" y="120726"/>
                  </a:lnTo>
                  <a:lnTo>
                    <a:pt x="272529" y="279628"/>
                  </a:lnTo>
                  <a:lnTo>
                    <a:pt x="113639" y="45707"/>
                  </a:lnTo>
                  <a:lnTo>
                    <a:pt x="180924" y="0"/>
                  </a:lnTo>
                  <a:lnTo>
                    <a:pt x="124993" y="0"/>
                  </a:lnTo>
                  <a:lnTo>
                    <a:pt x="95973" y="19710"/>
                  </a:lnTo>
                  <a:lnTo>
                    <a:pt x="82600" y="0"/>
                  </a:lnTo>
                  <a:lnTo>
                    <a:pt x="44615" y="0"/>
                  </a:lnTo>
                  <a:lnTo>
                    <a:pt x="69989" y="37363"/>
                  </a:lnTo>
                  <a:lnTo>
                    <a:pt x="0" y="84899"/>
                  </a:lnTo>
                  <a:lnTo>
                    <a:pt x="0" y="122885"/>
                  </a:lnTo>
                  <a:lnTo>
                    <a:pt x="87642" y="63360"/>
                  </a:lnTo>
                  <a:lnTo>
                    <a:pt x="246545" y="297294"/>
                  </a:lnTo>
                  <a:lnTo>
                    <a:pt x="12611" y="456184"/>
                  </a:lnTo>
                  <a:lnTo>
                    <a:pt x="0" y="437603"/>
                  </a:lnTo>
                  <a:lnTo>
                    <a:pt x="0" y="464756"/>
                  </a:lnTo>
                  <a:lnTo>
                    <a:pt x="0" y="493522"/>
                  </a:lnTo>
                  <a:lnTo>
                    <a:pt x="0" y="502742"/>
                  </a:lnTo>
                  <a:lnTo>
                    <a:pt x="4279" y="499833"/>
                  </a:lnTo>
                  <a:lnTo>
                    <a:pt x="163182" y="733767"/>
                  </a:lnTo>
                  <a:lnTo>
                    <a:pt x="0" y="844613"/>
                  </a:lnTo>
                  <a:lnTo>
                    <a:pt x="0" y="882599"/>
                  </a:lnTo>
                  <a:lnTo>
                    <a:pt x="180835" y="759764"/>
                  </a:lnTo>
                  <a:lnTo>
                    <a:pt x="339750" y="993698"/>
                  </a:lnTo>
                  <a:lnTo>
                    <a:pt x="105816" y="1152601"/>
                  </a:lnTo>
                  <a:lnTo>
                    <a:pt x="0" y="996810"/>
                  </a:lnTo>
                  <a:lnTo>
                    <a:pt x="0" y="1052741"/>
                  </a:lnTo>
                  <a:lnTo>
                    <a:pt x="79806" y="1170254"/>
                  </a:lnTo>
                  <a:lnTo>
                    <a:pt x="0" y="1224470"/>
                  </a:lnTo>
                  <a:lnTo>
                    <a:pt x="0" y="1262456"/>
                  </a:lnTo>
                  <a:lnTo>
                    <a:pt x="97472" y="1196251"/>
                  </a:lnTo>
                  <a:lnTo>
                    <a:pt x="256362" y="1430185"/>
                  </a:lnTo>
                  <a:lnTo>
                    <a:pt x="22440" y="1589087"/>
                  </a:lnTo>
                  <a:lnTo>
                    <a:pt x="0" y="1556029"/>
                  </a:lnTo>
                  <a:lnTo>
                    <a:pt x="0" y="1604327"/>
                  </a:lnTo>
                  <a:lnTo>
                    <a:pt x="0" y="1611947"/>
                  </a:lnTo>
                  <a:lnTo>
                    <a:pt x="0" y="1642313"/>
                  </a:lnTo>
                  <a:lnTo>
                    <a:pt x="2417775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1489048" y="1690659"/>
            <a:ext cx="215582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-6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950" spc="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950" spc="-2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950" spc="-1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950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950" spc="-1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950" spc="-1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950" spc="-1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50" spc="-9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950" spc="-3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950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950" spc="-1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950" spc="-7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2950" spc="-1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950" spc="-1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2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40941" y="2597321"/>
            <a:ext cx="63563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65" dirty="0">
                <a:latin typeface="Calibri" panose="020F0502020204030204"/>
                <a:cs typeface="Calibri" panose="020F0502020204030204"/>
              </a:rPr>
              <a:t>2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80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spc="-15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</a:t>
            </a:r>
            <a:r>
              <a:rPr sz="1300" spc="-70" dirty="0">
                <a:latin typeface="Calibri" panose="020F0502020204030204"/>
                <a:cs typeface="Calibri" panose="020F0502020204030204"/>
              </a:rPr>
              <a:t>0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22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40941" y="4132405"/>
            <a:ext cx="63563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65" dirty="0">
                <a:latin typeface="Calibri" panose="020F0502020204030204"/>
                <a:cs typeface="Calibri" panose="020F0502020204030204"/>
              </a:rPr>
              <a:t>2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80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spc="-15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</a:t>
            </a:r>
            <a:r>
              <a:rPr sz="1300" spc="-70" dirty="0">
                <a:latin typeface="Calibri" panose="020F0502020204030204"/>
                <a:cs typeface="Calibri" panose="020F0502020204030204"/>
              </a:rPr>
              <a:t>0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22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25807" y="5665925"/>
            <a:ext cx="62039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290" dirty="0">
                <a:latin typeface="Calibri" panose="020F0502020204030204"/>
                <a:cs typeface="Calibri" panose="020F0502020204030204"/>
              </a:rPr>
              <a:t>1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80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spc="-15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</a:t>
            </a:r>
            <a:r>
              <a:rPr sz="1300" spc="-70" dirty="0">
                <a:latin typeface="Calibri" panose="020F0502020204030204"/>
                <a:cs typeface="Calibri" panose="020F0502020204030204"/>
              </a:rPr>
              <a:t>0</a:t>
            </a:r>
            <a:r>
              <a:rPr sz="1300" spc="-165" dirty="0">
                <a:latin typeface="Calibri" panose="020F0502020204030204"/>
                <a:cs typeface="Calibri" panose="020F0502020204030204"/>
              </a:rPr>
              <a:t>22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33231" y="5235237"/>
            <a:ext cx="80518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-145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at</a:t>
            </a:r>
            <a:r>
              <a:rPr sz="1300" b="1" spc="-10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at</a:t>
            </a:r>
            <a:r>
              <a:rPr sz="1300" b="1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300" b="1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09581" y="4523359"/>
            <a:ext cx="1600200" cy="45148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12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dirty="0">
                <a:latin typeface="Calibri" panose="020F0502020204030204"/>
                <a:cs typeface="Calibri" panose="020F0502020204030204"/>
              </a:rPr>
              <a:t>l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 </a:t>
            </a:r>
            <a:r>
              <a:rPr sz="1100" spc="-75" dirty="0">
                <a:latin typeface="Calibri" panose="020F0502020204030204"/>
                <a:cs typeface="Calibri" panose="020F0502020204030204"/>
              </a:rPr>
              <a:t>9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-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spc="-130" dirty="0">
                <a:latin typeface="Calibri" panose="020F0502020204030204"/>
                <a:cs typeface="Calibri" panose="020F0502020204030204"/>
              </a:rPr>
              <a:t>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12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aa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8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28455" y="3659105"/>
            <a:ext cx="65659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-30" dirty="0">
                <a:latin typeface="Calibri" panose="020F0502020204030204"/>
                <a:cs typeface="Calibri" panose="020F0502020204030204"/>
              </a:rPr>
              <a:t>B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300" b="1" spc="5" dirty="0">
                <a:latin typeface="Calibri" panose="020F0502020204030204"/>
                <a:cs typeface="Calibri" panose="020F0502020204030204"/>
              </a:rPr>
              <a:t>k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300" b="1" spc="-100" dirty="0">
                <a:latin typeface="Calibri" panose="020F0502020204030204"/>
                <a:cs typeface="Calibri" panose="020F0502020204030204"/>
              </a:rPr>
              <a:t>o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15" dirty="0">
                <a:latin typeface="Calibri" panose="020F0502020204030204"/>
                <a:cs typeface="Calibri" panose="020F0502020204030204"/>
              </a:rPr>
              <a:t>l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07510" y="3841756"/>
            <a:ext cx="114808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cap="small" spc="114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b="1" spc="-9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h</a:t>
            </a:r>
            <a:r>
              <a:rPr sz="105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55" dirty="0">
                <a:latin typeface="Calibri" panose="020F0502020204030204"/>
                <a:cs typeface="Calibri" panose="020F0502020204030204"/>
              </a:rPr>
              <a:t>d</a:t>
            </a:r>
            <a:r>
              <a:rPr sz="105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9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185" dirty="0">
                <a:latin typeface="Calibri" panose="020F0502020204030204"/>
                <a:cs typeface="Calibri" panose="020F0502020204030204"/>
              </a:rPr>
              <a:t>1</a:t>
            </a:r>
            <a:r>
              <a:rPr sz="1050" b="1" spc="-40" dirty="0">
                <a:latin typeface="Calibri" panose="020F0502020204030204"/>
                <a:cs typeface="Calibri" panose="020F0502020204030204"/>
              </a:rPr>
              <a:t>9</a:t>
            </a:r>
            <a:r>
              <a:rPr sz="1050" b="1" spc="-50" dirty="0">
                <a:latin typeface="Calibri" panose="020F0502020204030204"/>
                <a:cs typeface="Calibri" panose="020F0502020204030204"/>
              </a:rPr>
              <a:t>.</a:t>
            </a:r>
            <a:r>
              <a:rPr sz="1050" b="1" spc="-110" dirty="0">
                <a:latin typeface="Calibri" panose="020F0502020204030204"/>
                <a:cs typeface="Calibri" panose="020F0502020204030204"/>
              </a:rPr>
              <a:t>3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51403" y="6736999"/>
            <a:ext cx="93599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-85" dirty="0">
                <a:latin typeface="Calibri" panose="020F0502020204030204"/>
                <a:cs typeface="Calibri" panose="020F0502020204030204"/>
              </a:rPr>
              <a:t>J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65" dirty="0">
                <a:latin typeface="Calibri" panose="020F0502020204030204"/>
                <a:cs typeface="Calibri" panose="020F0502020204030204"/>
              </a:rPr>
              <a:t>d</a:t>
            </a:r>
            <a:r>
              <a:rPr sz="1300" b="1" spc="-60" dirty="0">
                <a:latin typeface="Calibri" panose="020F0502020204030204"/>
                <a:cs typeface="Calibri" panose="020F0502020204030204"/>
              </a:rPr>
              <a:t>w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300" b="1" spc="-30" dirty="0">
                <a:latin typeface="Calibri" panose="020F0502020204030204"/>
                <a:cs typeface="Calibri" panose="020F0502020204030204"/>
              </a:rPr>
              <a:t>B</a:t>
            </a:r>
            <a:r>
              <a:rPr sz="1300" b="1" spc="-105" dirty="0">
                <a:latin typeface="Calibri" panose="020F0502020204030204"/>
                <a:cs typeface="Calibri" panose="020F0502020204030204"/>
              </a:rPr>
              <a:t>e</a:t>
            </a:r>
            <a:r>
              <a:rPr sz="1300" b="1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j</a:t>
            </a:r>
            <a:r>
              <a:rPr sz="13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300" b="1" spc="-25" dirty="0">
                <a:latin typeface="Calibri" panose="020F0502020204030204"/>
                <a:cs typeface="Calibri" panose="020F0502020204030204"/>
              </a:rPr>
              <a:t>r</a:t>
            </a:r>
            <a:endParaRPr sz="1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8029" y="5376954"/>
            <a:ext cx="115697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cap="small" spc="110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b="1" spc="-9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35" dirty="0">
                <a:latin typeface="Calibri" panose="020F0502020204030204"/>
                <a:cs typeface="Calibri" panose="020F0502020204030204"/>
              </a:rPr>
              <a:t>h</a:t>
            </a:r>
            <a:r>
              <a:rPr sz="1050" b="1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050" b="1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9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190" dirty="0">
                <a:latin typeface="Calibri" panose="020F0502020204030204"/>
                <a:cs typeface="Calibri" panose="020F0502020204030204"/>
              </a:rPr>
              <a:t>1</a:t>
            </a:r>
            <a:r>
              <a:rPr sz="1050" b="1" spc="-60" dirty="0">
                <a:latin typeface="Calibri" panose="020F0502020204030204"/>
                <a:cs typeface="Calibri" panose="020F0502020204030204"/>
              </a:rPr>
              <a:t>8</a:t>
            </a:r>
            <a:r>
              <a:rPr sz="1050" b="1" spc="-55" dirty="0">
                <a:latin typeface="Calibri" panose="020F0502020204030204"/>
                <a:cs typeface="Calibri" panose="020F0502020204030204"/>
              </a:rPr>
              <a:t>.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0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09581" y="3014567"/>
            <a:ext cx="1600200" cy="46164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spc="-65" dirty="0">
                <a:latin typeface="Calibri" panose="020F0502020204030204"/>
                <a:cs typeface="Calibri" panose="020F0502020204030204"/>
              </a:rPr>
              <a:t>Matematika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spc="-12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aa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85" dirty="0">
                <a:latin typeface="Calibri" panose="020F0502020204030204"/>
                <a:cs typeface="Calibri" panose="020F0502020204030204"/>
              </a:rPr>
              <a:t>g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35" dirty="0">
                <a:latin typeface="Calibri" panose="020F0502020204030204"/>
                <a:cs typeface="Calibri" panose="020F0502020204030204"/>
              </a:rPr>
              <a:t>k</a:t>
            </a:r>
            <a:r>
              <a:rPr sz="1100" spc="-50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spc="-6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88159" y="8763359"/>
            <a:ext cx="4953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5" dirty="0">
                <a:latin typeface="SimSun" panose="02010600030101010101" pitchFamily="2" charset="-122"/>
                <a:cs typeface="SimSun" panose="02010600030101010101" pitchFamily="2" charset="-122"/>
              </a:rPr>
              <a:t>B</a:t>
            </a:r>
            <a:r>
              <a:rPr sz="1300" spc="-180" dirty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1300" spc="-290" dirty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1300" spc="-13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300" spc="-40" dirty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1300" spc="-90" dirty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1300" spc="-13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endParaRPr sz="13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2046" y="8763359"/>
            <a:ext cx="33528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60" dirty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1300" spc="-140" dirty="0">
                <a:latin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sz="1300" spc="-55" dirty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1300" spc="-40" dirty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endParaRPr sz="13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35167" y="6905294"/>
            <a:ext cx="115697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cap="small" spc="110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b="1" spc="-9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35" dirty="0">
                <a:latin typeface="Calibri" panose="020F0502020204030204"/>
                <a:cs typeface="Calibri" panose="020F0502020204030204"/>
              </a:rPr>
              <a:t>h</a:t>
            </a:r>
            <a:r>
              <a:rPr sz="1050" b="1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050" b="1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9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190" dirty="0">
                <a:latin typeface="Calibri" panose="020F0502020204030204"/>
                <a:cs typeface="Calibri" panose="020F0502020204030204"/>
              </a:rPr>
              <a:t>1</a:t>
            </a:r>
            <a:r>
              <a:rPr sz="1050" b="1" spc="-60" dirty="0">
                <a:latin typeface="Calibri" panose="020F0502020204030204"/>
                <a:cs typeface="Calibri" panose="020F0502020204030204"/>
              </a:rPr>
              <a:t>8</a:t>
            </a:r>
            <a:r>
              <a:rPr sz="1050" b="1" spc="-55" dirty="0">
                <a:latin typeface="Calibri" panose="020F0502020204030204"/>
                <a:cs typeface="Calibri" panose="020F0502020204030204"/>
              </a:rPr>
              <a:t>.</a:t>
            </a:r>
            <a:r>
              <a:rPr sz="1050" b="1" spc="-30" dirty="0">
                <a:latin typeface="Calibri" panose="020F0502020204030204"/>
                <a:cs typeface="Calibri" panose="020F0502020204030204"/>
              </a:rPr>
              <a:t>0</a:t>
            </a:r>
            <a:r>
              <a:rPr sz="1050" b="1" spc="-25" dirty="0">
                <a:latin typeface="Calibri" panose="020F0502020204030204"/>
                <a:cs typeface="Calibri" panose="020F0502020204030204"/>
              </a:rPr>
              <a:t>0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15325" y="2991485"/>
            <a:ext cx="7038975" cy="177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9330" algn="l"/>
                <a:tab pos="5749925" algn="l"/>
              </a:tabLst>
            </a:pPr>
            <a:r>
              <a:rPr sz="5650" b="1" spc="-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M</a:t>
            </a:r>
            <a:r>
              <a:rPr sz="5650" b="1" spc="57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E</a:t>
            </a:r>
            <a:r>
              <a:rPr sz="5650" b="1" spc="45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N</a:t>
            </a:r>
            <a:r>
              <a:rPr sz="5650" b="1" spc="-4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U</a:t>
            </a:r>
            <a:r>
              <a:rPr sz="5650" b="1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	</a:t>
            </a:r>
            <a:r>
              <a:rPr sz="5650" b="1" spc="47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R</a:t>
            </a:r>
            <a:r>
              <a:rPr sz="5650" b="1" spc="72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I</a:t>
            </a:r>
            <a:r>
              <a:rPr sz="5650" b="1" spc="229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W</a:t>
            </a:r>
            <a:r>
              <a:rPr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lang="en-US"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Y</a:t>
            </a:r>
            <a:r>
              <a:rPr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A</a:t>
            </a:r>
            <a:r>
              <a:rPr lang="en-US" sz="5650" b="1" spc="434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T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r>
              <a:rPr sz="5650" b="1" spc="-715" dirty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sz="5650" b="1" spc="-2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56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Merupakan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riwayat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belajar</a:t>
            </a:r>
            <a:r>
              <a:rPr sz="2550" spc="2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dari</a:t>
            </a:r>
            <a:r>
              <a:rPr sz="2550" spc="2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pengguna</a:t>
            </a:r>
            <a:endParaRPr sz="25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173819" y="9636680"/>
            <a:ext cx="4210050" cy="180975"/>
          </a:xfrm>
          <a:custGeom>
            <a:avLst/>
            <a:gdLst/>
            <a:ahLst/>
            <a:cxnLst/>
            <a:rect l="l" t="t" r="r" b="b"/>
            <a:pathLst>
              <a:path w="4210050" h="180975">
                <a:moveTo>
                  <a:pt x="0" y="0"/>
                </a:moveTo>
                <a:lnTo>
                  <a:pt x="4210049" y="0"/>
                </a:lnTo>
                <a:lnTo>
                  <a:pt x="42100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882</Words>
  <Application>Microsoft Office PowerPoint</Application>
  <PresentationFormat>Custom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SimSun</vt:lpstr>
      <vt:lpstr>Calibri</vt:lpstr>
      <vt:lpstr>Cambria</vt:lpstr>
      <vt:lpstr>Century Gothic</vt:lpstr>
      <vt:lpstr>Georgia</vt:lpstr>
      <vt:lpstr>Times New Roman</vt:lpstr>
      <vt:lpstr>Trebuchet MS</vt:lpstr>
      <vt:lpstr>Office Theme</vt:lpstr>
      <vt:lpstr>J O Y S T U D Y</vt:lpstr>
      <vt:lpstr>PowerPoint Presentation</vt:lpstr>
      <vt:lpstr>APA ITU JOY STUDY ?</vt:lpstr>
      <vt:lpstr>SCREEN ST ART IN UP . . .</vt:lpstr>
      <vt:lpstr>LOG IN DAN SIG N IN . . .</vt:lpstr>
      <vt:lpstr>PowerPoint Presentation</vt:lpstr>
      <vt:lpstr>PowerPoint Presentation</vt:lpstr>
      <vt:lpstr>PowerPoint Presentation</vt:lpstr>
      <vt:lpstr>Riwayat Belajar</vt:lpstr>
      <vt:lpstr>PowerPoint Presentation</vt:lpstr>
      <vt:lpstr>PowerPoint Presentation</vt:lpstr>
      <vt:lpstr>LAPORAN PEKERJAAN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O Y S T U D Y</dc:title>
  <dc:creator/>
  <cp:lastModifiedBy>SRI DIVA OCTAVIANI</cp:lastModifiedBy>
  <cp:revision>2</cp:revision>
  <dcterms:created xsi:type="dcterms:W3CDTF">2022-05-27T16:13:50Z</dcterms:created>
  <dcterms:modified xsi:type="dcterms:W3CDTF">2022-05-27T16:22:46Z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C80672E954614A35A22FD716CD3A9F2A</vt:lpwstr>
  </property>
  <property fmtid="{D5CDD505-2E9C-101B-9397-08002B2CF9AE}" pid="3" name="KSOProductBuildVer">
    <vt:lpwstr>1057-11.2.0.11130</vt:lpwstr>
  </property>
</Properties>
</file>