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5A7A-C098-0A8D-AFEC-B032DE1B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9EE3E-696B-7905-EA84-7415E292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5E27-E106-E1C1-8775-C94A6A9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FD80-BA7A-2573-B599-4F672F5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731E-F727-422E-80A4-A342C928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FEC4-2679-FB1A-718D-BF1DA848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12E4F-B331-AB6D-45D3-5145AC734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B159-EE36-2A01-594F-FCE8616C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7B60-C4AE-B28E-9181-649E1F9D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FF2A-EE37-5D07-D898-43177DE4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70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DD2BE-4901-1228-1BD1-08B92D879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BE4D-B16A-C85D-7C07-5F42129B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AEE0-170F-61EF-05BB-0F56508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25F2-E3F8-C574-D2F7-9F7FC3DB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93D2-970D-D324-3DF1-C80443B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3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2DF6-CF48-DE03-B8C7-0E11D430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6F26-3948-6707-ADE2-0F6C57CA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13C7-5FB2-BE30-A32D-66B9121D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1CD3-E5B5-BE08-ABB2-25814062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5A80-236C-6BAF-9BC3-4539F498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3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CCF-2A66-5AA6-80C9-6B288A21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7797-4A8B-F6F0-158A-87742586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A157-E849-93EA-65B5-CAF8E1C8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7EB5-F44B-C4DB-BB48-E1F2CFF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0DD0-2802-0BAC-6179-EB4DACB1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7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6A1E-458A-CB20-C0C4-6EAE27C2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B513-A495-AF83-B93F-6154E296A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33B83-B4D8-8CFE-BA92-C32B8EE8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DC48-B327-38C0-8671-54BC853D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5F289-E200-3C3B-6177-05B23DDE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B957-2F45-A6B3-25FF-8D1A580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02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7333-6C92-476E-E68A-E714515F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B0AC1-6A31-A620-70E1-F88710B6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CB87C-75D5-BCAF-B1BA-94D71313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24063-CD16-425B-1080-B5F79C31B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A1290-88AE-F264-96FB-9B0C727B0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D7D9E-F056-D07B-FC20-F1AA40D3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1F6A-51C2-501C-C2BE-DCB6BB6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AA0BE-556F-34EF-3913-197B55B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39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ACCE-8F29-E44A-F117-8299C22B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DFD71-BF5D-732A-D537-A5B1ED6E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3BF04-4A9F-BAE6-2CEC-F6AE0C98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A8D1E-D9FC-7265-B223-247304A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0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A9BDE-0EF0-C61D-C91D-AE9438EC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C4174-50E7-41BC-BEAA-3552896B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7B77F-8210-8FA1-AB6A-E83D5E68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8FD-F591-D66C-6282-7999E024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4808-8EB4-FFA1-2F4A-2A77A977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D1E0-90D8-2702-3D22-17D58C47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E516B-1A63-F129-EDC3-DFDA769A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A06F4-6C94-4F19-CA6F-E76A0624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342D-4C05-7FD1-278C-90EEAF3A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9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8258-24FB-2FB9-7916-F44F8FA6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3748C-F721-E5DA-BCBE-DA34BC9E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35E3-FAE4-1FDC-6ABB-2D5E2C0B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C57BE-CE70-3EA8-B2CF-8D4AE7D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348B-01C9-842D-76B5-5A4BC32C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9F7E-726B-86DE-F4DB-73A0FEB6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9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A3BD8-E3E3-536C-807E-CFCED32E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3520-3422-9871-996E-82923FBF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6D57-403B-0F0D-C904-ADC0D3353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75FE-9510-4C86-B90D-100BD0AAB7EE}" type="datetimeFigureOut">
              <a:rPr lang="en-ID" smtClean="0"/>
              <a:t>26/08/2023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AC68-9EFE-EC34-C488-B3FFE2BEE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2D61-9DFC-5E32-43C6-48C83FA9D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208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EEF4C2-8CC4-C03F-ABA5-801261DD9B8F}"/>
              </a:ext>
            </a:extLst>
          </p:cNvPr>
          <p:cNvSpPr>
            <a:spLocks noChangeAspect="1"/>
          </p:cNvSpPr>
          <p:nvPr/>
        </p:nvSpPr>
        <p:spPr>
          <a:xfrm>
            <a:off x="4123233" y="364790"/>
            <a:ext cx="3240000" cy="57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F019E-517A-8A52-5410-EA62E9CA58C9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743233" y="364790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BBF604-2439-BCD1-65DA-A6B916EE449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123233" y="3244790"/>
            <a:ext cx="32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EEF4C2-8CC4-C03F-ABA5-801261DD9B8F}"/>
              </a:ext>
            </a:extLst>
          </p:cNvPr>
          <p:cNvSpPr>
            <a:spLocks noChangeAspect="1"/>
          </p:cNvSpPr>
          <p:nvPr/>
        </p:nvSpPr>
        <p:spPr>
          <a:xfrm>
            <a:off x="4123233" y="364787"/>
            <a:ext cx="3240000" cy="5760000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F019E-517A-8A52-5410-EA62E9CA58C9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743233" y="364787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BBF604-2439-BCD1-65DA-A6B916EE449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123233" y="3244787"/>
            <a:ext cx="32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B8A734-AC04-9DF1-7F21-E90D85A4BB53}"/>
              </a:ext>
            </a:extLst>
          </p:cNvPr>
          <p:cNvSpPr/>
          <p:nvPr/>
        </p:nvSpPr>
        <p:spPr>
          <a:xfrm>
            <a:off x="4123233" y="3244788"/>
            <a:ext cx="1141701" cy="2880002"/>
          </a:xfrm>
          <a:custGeom>
            <a:avLst/>
            <a:gdLst>
              <a:gd name="connsiteX0" fmla="*/ 32297 w 1141701"/>
              <a:gd name="connsiteY0" fmla="*/ 0 h 2880002"/>
              <a:gd name="connsiteX1" fmla="*/ 161482 w 1141701"/>
              <a:gd name="connsiteY1" fmla="*/ 0 h 2880002"/>
              <a:gd name="connsiteX2" fmla="*/ 193779 w 1141701"/>
              <a:gd name="connsiteY2" fmla="*/ 32549 h 2880002"/>
              <a:gd name="connsiteX3" fmla="*/ 193779 w 1141701"/>
              <a:gd name="connsiteY3" fmla="*/ 2146311 h 2880002"/>
              <a:gd name="connsiteX4" fmla="*/ 193779 w 1141701"/>
              <a:gd name="connsiteY4" fmla="*/ 2332884 h 2880002"/>
              <a:gd name="connsiteX5" fmla="*/ 193779 w 1141701"/>
              <a:gd name="connsiteY5" fmla="*/ 2365427 h 2880002"/>
              <a:gd name="connsiteX6" fmla="*/ 193713 w 1141701"/>
              <a:gd name="connsiteY6" fmla="*/ 2365427 h 2880002"/>
              <a:gd name="connsiteX7" fmla="*/ 199554 w 1141701"/>
              <a:gd name="connsiteY7" fmla="*/ 2421327 h 2880002"/>
              <a:gd name="connsiteX8" fmla="*/ 408647 w 1141701"/>
              <a:gd name="connsiteY8" fmla="*/ 2667337 h 2880002"/>
              <a:gd name="connsiteX9" fmla="*/ 521036 w 1141701"/>
              <a:gd name="connsiteY9" fmla="*/ 2687460 h 2880002"/>
              <a:gd name="connsiteX10" fmla="*/ 521036 w 1141701"/>
              <a:gd name="connsiteY10" fmla="*/ 2686909 h 2880002"/>
              <a:gd name="connsiteX11" fmla="*/ 529575 w 1141701"/>
              <a:gd name="connsiteY11" fmla="*/ 2686909 h 2880002"/>
              <a:gd name="connsiteX12" fmla="*/ 578530 w 1141701"/>
              <a:gd name="connsiteY12" fmla="*/ 2686909 h 2880002"/>
              <a:gd name="connsiteX13" fmla="*/ 1133160 w 1141701"/>
              <a:gd name="connsiteY13" fmla="*/ 2686909 h 2880002"/>
              <a:gd name="connsiteX14" fmla="*/ 1141701 w 1141701"/>
              <a:gd name="connsiteY14" fmla="*/ 2719091 h 2880002"/>
              <a:gd name="connsiteX15" fmla="*/ 1141701 w 1141701"/>
              <a:gd name="connsiteY15" fmla="*/ 2847819 h 2880002"/>
              <a:gd name="connsiteX16" fmla="*/ 1133160 w 1141701"/>
              <a:gd name="connsiteY16" fmla="*/ 2880002 h 2880002"/>
              <a:gd name="connsiteX17" fmla="*/ 578530 w 1141701"/>
              <a:gd name="connsiteY17" fmla="*/ 2880002 h 2880002"/>
              <a:gd name="connsiteX18" fmla="*/ 529575 w 1141701"/>
              <a:gd name="connsiteY18" fmla="*/ 2880002 h 2880002"/>
              <a:gd name="connsiteX19" fmla="*/ 521300 w 1141701"/>
              <a:gd name="connsiteY19" fmla="*/ 2880002 h 2880002"/>
              <a:gd name="connsiteX20" fmla="*/ 521300 w 1141701"/>
              <a:gd name="connsiteY20" fmla="*/ 2880002 h 2880002"/>
              <a:gd name="connsiteX21" fmla="*/ 521297 w 1141701"/>
              <a:gd name="connsiteY21" fmla="*/ 2880002 h 2880002"/>
              <a:gd name="connsiteX22" fmla="*/ 521036 w 1141701"/>
              <a:gd name="connsiteY22" fmla="*/ 2880002 h 2880002"/>
              <a:gd name="connsiteX23" fmla="*/ 521036 w 1141701"/>
              <a:gd name="connsiteY23" fmla="*/ 2879955 h 2880002"/>
              <a:gd name="connsiteX24" fmla="*/ 342791 w 1141701"/>
              <a:gd name="connsiteY24" fmla="*/ 2848289 h 2880002"/>
              <a:gd name="connsiteX25" fmla="*/ 11171 w 1141701"/>
              <a:gd name="connsiteY25" fmla="*/ 2461172 h 2880002"/>
              <a:gd name="connsiteX26" fmla="*/ 1085 w 1141701"/>
              <a:gd name="connsiteY26" fmla="*/ 2365427 h 2880002"/>
              <a:gd name="connsiteX27" fmla="*/ 0 w 1141701"/>
              <a:gd name="connsiteY27" fmla="*/ 2365427 h 2880002"/>
              <a:gd name="connsiteX28" fmla="*/ 0 w 1141701"/>
              <a:gd name="connsiteY28" fmla="*/ 2332884 h 2880002"/>
              <a:gd name="connsiteX29" fmla="*/ 0 w 1141701"/>
              <a:gd name="connsiteY29" fmla="*/ 2146311 h 2880002"/>
              <a:gd name="connsiteX30" fmla="*/ 0 w 1141701"/>
              <a:gd name="connsiteY30" fmla="*/ 32549 h 2880002"/>
              <a:gd name="connsiteX31" fmla="*/ 32297 w 1141701"/>
              <a:gd name="connsiteY31" fmla="*/ 0 h 288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1701" h="2880002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573"/>
                  <a:pt x="193779" y="32549"/>
                </a:cubicBezTo>
                <a:lnTo>
                  <a:pt x="193779" y="2146311"/>
                </a:lnTo>
                <a:lnTo>
                  <a:pt x="193779" y="2332884"/>
                </a:lnTo>
                <a:lnTo>
                  <a:pt x="193779" y="2365427"/>
                </a:lnTo>
                <a:lnTo>
                  <a:pt x="193713" y="2365427"/>
                </a:lnTo>
                <a:lnTo>
                  <a:pt x="199554" y="2421327"/>
                </a:lnTo>
                <a:cubicBezTo>
                  <a:pt x="223054" y="2535459"/>
                  <a:pt x="303292" y="2628156"/>
                  <a:pt x="408647" y="2667337"/>
                </a:cubicBezTo>
                <a:lnTo>
                  <a:pt x="521036" y="2687460"/>
                </a:lnTo>
                <a:lnTo>
                  <a:pt x="521036" y="2686909"/>
                </a:lnTo>
                <a:lnTo>
                  <a:pt x="529575" y="2686909"/>
                </a:lnTo>
                <a:lnTo>
                  <a:pt x="578530" y="2686909"/>
                </a:lnTo>
                <a:lnTo>
                  <a:pt x="1133160" y="2686909"/>
                </a:lnTo>
                <a:cubicBezTo>
                  <a:pt x="1137877" y="2686909"/>
                  <a:pt x="1141701" y="2701318"/>
                  <a:pt x="1141701" y="2719091"/>
                </a:cubicBezTo>
                <a:lnTo>
                  <a:pt x="1141701" y="2847819"/>
                </a:lnTo>
                <a:cubicBezTo>
                  <a:pt x="1141701" y="2865593"/>
                  <a:pt x="1137877" y="2880002"/>
                  <a:pt x="1133160" y="2880002"/>
                </a:cubicBezTo>
                <a:lnTo>
                  <a:pt x="578530" y="2880002"/>
                </a:lnTo>
                <a:lnTo>
                  <a:pt x="529575" y="2880002"/>
                </a:lnTo>
                <a:lnTo>
                  <a:pt x="521300" y="2880002"/>
                </a:lnTo>
                <a:lnTo>
                  <a:pt x="521300" y="2880002"/>
                </a:lnTo>
                <a:lnTo>
                  <a:pt x="521297" y="2880002"/>
                </a:lnTo>
                <a:lnTo>
                  <a:pt x="521036" y="2880002"/>
                </a:lnTo>
                <a:lnTo>
                  <a:pt x="521036" y="2879955"/>
                </a:lnTo>
                <a:lnTo>
                  <a:pt x="342791" y="2848289"/>
                </a:lnTo>
                <a:cubicBezTo>
                  <a:pt x="175703" y="2786635"/>
                  <a:pt x="48448" y="2640770"/>
                  <a:pt x="11171" y="2461172"/>
                </a:cubicBezTo>
                <a:lnTo>
                  <a:pt x="1085" y="2365427"/>
                </a:lnTo>
                <a:lnTo>
                  <a:pt x="0" y="2365427"/>
                </a:lnTo>
                <a:lnTo>
                  <a:pt x="0" y="2332884"/>
                </a:lnTo>
                <a:lnTo>
                  <a:pt x="0" y="2146311"/>
                </a:lnTo>
                <a:lnTo>
                  <a:pt x="0" y="32549"/>
                </a:lnTo>
                <a:cubicBezTo>
                  <a:pt x="0" y="14573"/>
                  <a:pt x="14460" y="0"/>
                  <a:pt x="3229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12700">
            <a:bevelT w="139700" prst="cross"/>
            <a:contourClr>
              <a:schemeClr val="bg1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00AB7E-B756-E2F3-F82C-63A2A8F5A4B4}"/>
              </a:ext>
            </a:extLst>
          </p:cNvPr>
          <p:cNvSpPr/>
          <p:nvPr/>
        </p:nvSpPr>
        <p:spPr>
          <a:xfrm>
            <a:off x="1580058" y="2997139"/>
            <a:ext cx="193779" cy="2353529"/>
          </a:xfrm>
          <a:custGeom>
            <a:avLst/>
            <a:gdLst>
              <a:gd name="connsiteX0" fmla="*/ 32297 w 193779"/>
              <a:gd name="connsiteY0" fmla="*/ 0 h 2347116"/>
              <a:gd name="connsiteX1" fmla="*/ 161482 w 193779"/>
              <a:gd name="connsiteY1" fmla="*/ 0 h 2347116"/>
              <a:gd name="connsiteX2" fmla="*/ 193779 w 193779"/>
              <a:gd name="connsiteY2" fmla="*/ 32297 h 2347116"/>
              <a:gd name="connsiteX3" fmla="*/ 193779 w 193779"/>
              <a:gd name="connsiteY3" fmla="*/ 2129691 h 2347116"/>
              <a:gd name="connsiteX4" fmla="*/ 193779 w 193779"/>
              <a:gd name="connsiteY4" fmla="*/ 2314819 h 2347116"/>
              <a:gd name="connsiteX5" fmla="*/ 193779 w 193779"/>
              <a:gd name="connsiteY5" fmla="*/ 2347110 h 2347116"/>
              <a:gd name="connsiteX6" fmla="*/ 161497 w 193779"/>
              <a:gd name="connsiteY6" fmla="*/ 2347110 h 2347116"/>
              <a:gd name="connsiteX7" fmla="*/ 161482 w 193779"/>
              <a:gd name="connsiteY7" fmla="*/ 2347116 h 2347116"/>
              <a:gd name="connsiteX8" fmla="*/ 32297 w 193779"/>
              <a:gd name="connsiteY8" fmla="*/ 2347116 h 2347116"/>
              <a:gd name="connsiteX9" fmla="*/ 32283 w 193779"/>
              <a:gd name="connsiteY9" fmla="*/ 2347110 h 2347116"/>
              <a:gd name="connsiteX10" fmla="*/ 0 w 193779"/>
              <a:gd name="connsiteY10" fmla="*/ 2347110 h 2347116"/>
              <a:gd name="connsiteX11" fmla="*/ 0 w 193779"/>
              <a:gd name="connsiteY11" fmla="*/ 2314819 h 2347116"/>
              <a:gd name="connsiteX12" fmla="*/ 0 w 193779"/>
              <a:gd name="connsiteY12" fmla="*/ 2129691 h 2347116"/>
              <a:gd name="connsiteX13" fmla="*/ 0 w 193779"/>
              <a:gd name="connsiteY13" fmla="*/ 32297 h 2347116"/>
              <a:gd name="connsiteX14" fmla="*/ 32297 w 193779"/>
              <a:gd name="connsiteY14" fmla="*/ 0 h 234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779" h="2347116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460"/>
                  <a:pt x="193779" y="32297"/>
                </a:cubicBezTo>
                <a:lnTo>
                  <a:pt x="193779" y="2129691"/>
                </a:lnTo>
                <a:lnTo>
                  <a:pt x="193779" y="2314819"/>
                </a:lnTo>
                <a:lnTo>
                  <a:pt x="193779" y="2347110"/>
                </a:lnTo>
                <a:lnTo>
                  <a:pt x="161497" y="2347110"/>
                </a:lnTo>
                <a:lnTo>
                  <a:pt x="161482" y="2347116"/>
                </a:lnTo>
                <a:lnTo>
                  <a:pt x="32297" y="2347116"/>
                </a:lnTo>
                <a:lnTo>
                  <a:pt x="32283" y="2347110"/>
                </a:lnTo>
                <a:lnTo>
                  <a:pt x="0" y="2347110"/>
                </a:lnTo>
                <a:lnTo>
                  <a:pt x="0" y="2314819"/>
                </a:lnTo>
                <a:lnTo>
                  <a:pt x="0" y="2129691"/>
                </a:lnTo>
                <a:lnTo>
                  <a:pt x="0" y="32297"/>
                </a:lnTo>
                <a:cubicBezTo>
                  <a:pt x="0" y="14460"/>
                  <a:pt x="14460" y="0"/>
                  <a:pt x="3229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0A0DE2CF-BBB7-47E2-34E3-D54B98BAAF65}"/>
              </a:ext>
            </a:extLst>
          </p:cNvPr>
          <p:cNvSpPr/>
          <p:nvPr/>
        </p:nvSpPr>
        <p:spPr>
          <a:xfrm>
            <a:off x="1580058" y="4820951"/>
            <a:ext cx="1042071" cy="1056190"/>
          </a:xfrm>
          <a:prstGeom prst="blockArc">
            <a:avLst>
              <a:gd name="adj1" fmla="val 5398278"/>
              <a:gd name="adj2" fmla="val 10778126"/>
              <a:gd name="adj3" fmla="val 18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3386C9-C94E-AB87-5E41-51A23D8040F3}"/>
              </a:ext>
            </a:extLst>
          </p:cNvPr>
          <p:cNvSpPr/>
          <p:nvPr/>
        </p:nvSpPr>
        <p:spPr>
          <a:xfrm>
            <a:off x="2503233" y="2985235"/>
            <a:ext cx="193779" cy="2365433"/>
          </a:xfrm>
          <a:custGeom>
            <a:avLst/>
            <a:gdLst>
              <a:gd name="connsiteX0" fmla="*/ 32297 w 193779"/>
              <a:gd name="connsiteY0" fmla="*/ 0 h 2347116"/>
              <a:gd name="connsiteX1" fmla="*/ 161482 w 193779"/>
              <a:gd name="connsiteY1" fmla="*/ 0 h 2347116"/>
              <a:gd name="connsiteX2" fmla="*/ 193779 w 193779"/>
              <a:gd name="connsiteY2" fmla="*/ 32297 h 2347116"/>
              <a:gd name="connsiteX3" fmla="*/ 193779 w 193779"/>
              <a:gd name="connsiteY3" fmla="*/ 2129691 h 2347116"/>
              <a:gd name="connsiteX4" fmla="*/ 193779 w 193779"/>
              <a:gd name="connsiteY4" fmla="*/ 2314819 h 2347116"/>
              <a:gd name="connsiteX5" fmla="*/ 193779 w 193779"/>
              <a:gd name="connsiteY5" fmla="*/ 2347110 h 2347116"/>
              <a:gd name="connsiteX6" fmla="*/ 161497 w 193779"/>
              <a:gd name="connsiteY6" fmla="*/ 2347110 h 2347116"/>
              <a:gd name="connsiteX7" fmla="*/ 161482 w 193779"/>
              <a:gd name="connsiteY7" fmla="*/ 2347116 h 2347116"/>
              <a:gd name="connsiteX8" fmla="*/ 32297 w 193779"/>
              <a:gd name="connsiteY8" fmla="*/ 2347116 h 2347116"/>
              <a:gd name="connsiteX9" fmla="*/ 32283 w 193779"/>
              <a:gd name="connsiteY9" fmla="*/ 2347110 h 2347116"/>
              <a:gd name="connsiteX10" fmla="*/ 0 w 193779"/>
              <a:gd name="connsiteY10" fmla="*/ 2347110 h 2347116"/>
              <a:gd name="connsiteX11" fmla="*/ 0 w 193779"/>
              <a:gd name="connsiteY11" fmla="*/ 2314819 h 2347116"/>
              <a:gd name="connsiteX12" fmla="*/ 0 w 193779"/>
              <a:gd name="connsiteY12" fmla="*/ 2129691 h 2347116"/>
              <a:gd name="connsiteX13" fmla="*/ 0 w 193779"/>
              <a:gd name="connsiteY13" fmla="*/ 32297 h 2347116"/>
              <a:gd name="connsiteX14" fmla="*/ 32297 w 193779"/>
              <a:gd name="connsiteY14" fmla="*/ 0 h 234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779" h="2347116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460"/>
                  <a:pt x="193779" y="32297"/>
                </a:cubicBezTo>
                <a:lnTo>
                  <a:pt x="193779" y="2129691"/>
                </a:lnTo>
                <a:lnTo>
                  <a:pt x="193779" y="2314819"/>
                </a:lnTo>
                <a:lnTo>
                  <a:pt x="193779" y="2347110"/>
                </a:lnTo>
                <a:lnTo>
                  <a:pt x="161497" y="2347110"/>
                </a:lnTo>
                <a:lnTo>
                  <a:pt x="161482" y="2347116"/>
                </a:lnTo>
                <a:lnTo>
                  <a:pt x="32297" y="2347116"/>
                </a:lnTo>
                <a:lnTo>
                  <a:pt x="32283" y="2347110"/>
                </a:lnTo>
                <a:lnTo>
                  <a:pt x="0" y="2347110"/>
                </a:lnTo>
                <a:lnTo>
                  <a:pt x="0" y="2314819"/>
                </a:lnTo>
                <a:lnTo>
                  <a:pt x="0" y="2129691"/>
                </a:lnTo>
                <a:lnTo>
                  <a:pt x="0" y="32297"/>
                </a:lnTo>
                <a:cubicBezTo>
                  <a:pt x="0" y="14460"/>
                  <a:pt x="14460" y="0"/>
                  <a:pt x="322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9DE99B2A-55F2-4A93-5F38-0D987A936362}"/>
              </a:ext>
            </a:extLst>
          </p:cNvPr>
          <p:cNvSpPr/>
          <p:nvPr/>
        </p:nvSpPr>
        <p:spPr>
          <a:xfrm>
            <a:off x="2503233" y="4809047"/>
            <a:ext cx="1042071" cy="1056190"/>
          </a:xfrm>
          <a:prstGeom prst="blockArc">
            <a:avLst>
              <a:gd name="adj1" fmla="val 5398278"/>
              <a:gd name="adj2" fmla="val 10778126"/>
              <a:gd name="adj3" fmla="val 18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CF54429-A8E7-F701-CA83-6AD98499D20F}"/>
              </a:ext>
            </a:extLst>
          </p:cNvPr>
          <p:cNvSpPr/>
          <p:nvPr/>
        </p:nvSpPr>
        <p:spPr>
          <a:xfrm rot="5400000">
            <a:off x="3238054" y="5458357"/>
            <a:ext cx="193093" cy="620666"/>
          </a:xfrm>
          <a:custGeom>
            <a:avLst/>
            <a:gdLst>
              <a:gd name="connsiteX0" fmla="*/ 32297 w 193779"/>
              <a:gd name="connsiteY0" fmla="*/ 0 h 2347116"/>
              <a:gd name="connsiteX1" fmla="*/ 161482 w 193779"/>
              <a:gd name="connsiteY1" fmla="*/ 0 h 2347116"/>
              <a:gd name="connsiteX2" fmla="*/ 193779 w 193779"/>
              <a:gd name="connsiteY2" fmla="*/ 32297 h 2347116"/>
              <a:gd name="connsiteX3" fmla="*/ 193779 w 193779"/>
              <a:gd name="connsiteY3" fmla="*/ 2129691 h 2347116"/>
              <a:gd name="connsiteX4" fmla="*/ 193779 w 193779"/>
              <a:gd name="connsiteY4" fmla="*/ 2314819 h 2347116"/>
              <a:gd name="connsiteX5" fmla="*/ 193779 w 193779"/>
              <a:gd name="connsiteY5" fmla="*/ 2347110 h 2347116"/>
              <a:gd name="connsiteX6" fmla="*/ 161497 w 193779"/>
              <a:gd name="connsiteY6" fmla="*/ 2347110 h 2347116"/>
              <a:gd name="connsiteX7" fmla="*/ 161482 w 193779"/>
              <a:gd name="connsiteY7" fmla="*/ 2347116 h 2347116"/>
              <a:gd name="connsiteX8" fmla="*/ 32297 w 193779"/>
              <a:gd name="connsiteY8" fmla="*/ 2347116 h 2347116"/>
              <a:gd name="connsiteX9" fmla="*/ 32283 w 193779"/>
              <a:gd name="connsiteY9" fmla="*/ 2347110 h 2347116"/>
              <a:gd name="connsiteX10" fmla="*/ 0 w 193779"/>
              <a:gd name="connsiteY10" fmla="*/ 2347110 h 2347116"/>
              <a:gd name="connsiteX11" fmla="*/ 0 w 193779"/>
              <a:gd name="connsiteY11" fmla="*/ 2314819 h 2347116"/>
              <a:gd name="connsiteX12" fmla="*/ 0 w 193779"/>
              <a:gd name="connsiteY12" fmla="*/ 2129691 h 2347116"/>
              <a:gd name="connsiteX13" fmla="*/ 0 w 193779"/>
              <a:gd name="connsiteY13" fmla="*/ 32297 h 2347116"/>
              <a:gd name="connsiteX14" fmla="*/ 32297 w 193779"/>
              <a:gd name="connsiteY14" fmla="*/ 0 h 234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779" h="2347116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460"/>
                  <a:pt x="193779" y="32297"/>
                </a:cubicBezTo>
                <a:lnTo>
                  <a:pt x="193779" y="2129691"/>
                </a:lnTo>
                <a:lnTo>
                  <a:pt x="193779" y="2314819"/>
                </a:lnTo>
                <a:lnTo>
                  <a:pt x="193779" y="2347110"/>
                </a:lnTo>
                <a:lnTo>
                  <a:pt x="161497" y="2347110"/>
                </a:lnTo>
                <a:lnTo>
                  <a:pt x="161482" y="2347116"/>
                </a:lnTo>
                <a:lnTo>
                  <a:pt x="32297" y="2347116"/>
                </a:lnTo>
                <a:lnTo>
                  <a:pt x="32283" y="2347110"/>
                </a:lnTo>
                <a:lnTo>
                  <a:pt x="0" y="2347110"/>
                </a:lnTo>
                <a:lnTo>
                  <a:pt x="0" y="2314819"/>
                </a:lnTo>
                <a:lnTo>
                  <a:pt x="0" y="2129691"/>
                </a:lnTo>
                <a:lnTo>
                  <a:pt x="0" y="32297"/>
                </a:lnTo>
                <a:cubicBezTo>
                  <a:pt x="0" y="14460"/>
                  <a:pt x="14460" y="0"/>
                  <a:pt x="322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190651-6D7F-93D5-5F79-315A4291DE1B}"/>
              </a:ext>
            </a:extLst>
          </p:cNvPr>
          <p:cNvSpPr/>
          <p:nvPr/>
        </p:nvSpPr>
        <p:spPr>
          <a:xfrm flipH="1">
            <a:off x="6221532" y="3244787"/>
            <a:ext cx="1141701" cy="2880002"/>
          </a:xfrm>
          <a:custGeom>
            <a:avLst/>
            <a:gdLst>
              <a:gd name="connsiteX0" fmla="*/ 32297 w 1141701"/>
              <a:gd name="connsiteY0" fmla="*/ 0 h 2880002"/>
              <a:gd name="connsiteX1" fmla="*/ 161482 w 1141701"/>
              <a:gd name="connsiteY1" fmla="*/ 0 h 2880002"/>
              <a:gd name="connsiteX2" fmla="*/ 193779 w 1141701"/>
              <a:gd name="connsiteY2" fmla="*/ 32549 h 2880002"/>
              <a:gd name="connsiteX3" fmla="*/ 193779 w 1141701"/>
              <a:gd name="connsiteY3" fmla="*/ 2146311 h 2880002"/>
              <a:gd name="connsiteX4" fmla="*/ 193779 w 1141701"/>
              <a:gd name="connsiteY4" fmla="*/ 2332884 h 2880002"/>
              <a:gd name="connsiteX5" fmla="*/ 193779 w 1141701"/>
              <a:gd name="connsiteY5" fmla="*/ 2365427 h 2880002"/>
              <a:gd name="connsiteX6" fmla="*/ 193713 w 1141701"/>
              <a:gd name="connsiteY6" fmla="*/ 2365427 h 2880002"/>
              <a:gd name="connsiteX7" fmla="*/ 199554 w 1141701"/>
              <a:gd name="connsiteY7" fmla="*/ 2421327 h 2880002"/>
              <a:gd name="connsiteX8" fmla="*/ 408647 w 1141701"/>
              <a:gd name="connsiteY8" fmla="*/ 2667337 h 2880002"/>
              <a:gd name="connsiteX9" fmla="*/ 521036 w 1141701"/>
              <a:gd name="connsiteY9" fmla="*/ 2687460 h 2880002"/>
              <a:gd name="connsiteX10" fmla="*/ 521036 w 1141701"/>
              <a:gd name="connsiteY10" fmla="*/ 2686909 h 2880002"/>
              <a:gd name="connsiteX11" fmla="*/ 529575 w 1141701"/>
              <a:gd name="connsiteY11" fmla="*/ 2686909 h 2880002"/>
              <a:gd name="connsiteX12" fmla="*/ 578530 w 1141701"/>
              <a:gd name="connsiteY12" fmla="*/ 2686909 h 2880002"/>
              <a:gd name="connsiteX13" fmla="*/ 1133160 w 1141701"/>
              <a:gd name="connsiteY13" fmla="*/ 2686909 h 2880002"/>
              <a:gd name="connsiteX14" fmla="*/ 1141701 w 1141701"/>
              <a:gd name="connsiteY14" fmla="*/ 2719091 h 2880002"/>
              <a:gd name="connsiteX15" fmla="*/ 1141701 w 1141701"/>
              <a:gd name="connsiteY15" fmla="*/ 2847819 h 2880002"/>
              <a:gd name="connsiteX16" fmla="*/ 1133160 w 1141701"/>
              <a:gd name="connsiteY16" fmla="*/ 2880002 h 2880002"/>
              <a:gd name="connsiteX17" fmla="*/ 578530 w 1141701"/>
              <a:gd name="connsiteY17" fmla="*/ 2880002 h 2880002"/>
              <a:gd name="connsiteX18" fmla="*/ 529575 w 1141701"/>
              <a:gd name="connsiteY18" fmla="*/ 2880002 h 2880002"/>
              <a:gd name="connsiteX19" fmla="*/ 521300 w 1141701"/>
              <a:gd name="connsiteY19" fmla="*/ 2880002 h 2880002"/>
              <a:gd name="connsiteX20" fmla="*/ 521300 w 1141701"/>
              <a:gd name="connsiteY20" fmla="*/ 2880002 h 2880002"/>
              <a:gd name="connsiteX21" fmla="*/ 521297 w 1141701"/>
              <a:gd name="connsiteY21" fmla="*/ 2880002 h 2880002"/>
              <a:gd name="connsiteX22" fmla="*/ 521036 w 1141701"/>
              <a:gd name="connsiteY22" fmla="*/ 2880002 h 2880002"/>
              <a:gd name="connsiteX23" fmla="*/ 521036 w 1141701"/>
              <a:gd name="connsiteY23" fmla="*/ 2879955 h 2880002"/>
              <a:gd name="connsiteX24" fmla="*/ 342791 w 1141701"/>
              <a:gd name="connsiteY24" fmla="*/ 2848289 h 2880002"/>
              <a:gd name="connsiteX25" fmla="*/ 11171 w 1141701"/>
              <a:gd name="connsiteY25" fmla="*/ 2461172 h 2880002"/>
              <a:gd name="connsiteX26" fmla="*/ 1085 w 1141701"/>
              <a:gd name="connsiteY26" fmla="*/ 2365427 h 2880002"/>
              <a:gd name="connsiteX27" fmla="*/ 0 w 1141701"/>
              <a:gd name="connsiteY27" fmla="*/ 2365427 h 2880002"/>
              <a:gd name="connsiteX28" fmla="*/ 0 w 1141701"/>
              <a:gd name="connsiteY28" fmla="*/ 2332884 h 2880002"/>
              <a:gd name="connsiteX29" fmla="*/ 0 w 1141701"/>
              <a:gd name="connsiteY29" fmla="*/ 2146311 h 2880002"/>
              <a:gd name="connsiteX30" fmla="*/ 0 w 1141701"/>
              <a:gd name="connsiteY30" fmla="*/ 32549 h 2880002"/>
              <a:gd name="connsiteX31" fmla="*/ 32297 w 1141701"/>
              <a:gd name="connsiteY31" fmla="*/ 0 h 288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1701" h="2880002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573"/>
                  <a:pt x="193779" y="32549"/>
                </a:cubicBezTo>
                <a:lnTo>
                  <a:pt x="193779" y="2146311"/>
                </a:lnTo>
                <a:lnTo>
                  <a:pt x="193779" y="2332884"/>
                </a:lnTo>
                <a:lnTo>
                  <a:pt x="193779" y="2365427"/>
                </a:lnTo>
                <a:lnTo>
                  <a:pt x="193713" y="2365427"/>
                </a:lnTo>
                <a:lnTo>
                  <a:pt x="199554" y="2421327"/>
                </a:lnTo>
                <a:cubicBezTo>
                  <a:pt x="223054" y="2535459"/>
                  <a:pt x="303292" y="2628156"/>
                  <a:pt x="408647" y="2667337"/>
                </a:cubicBezTo>
                <a:lnTo>
                  <a:pt x="521036" y="2687460"/>
                </a:lnTo>
                <a:lnTo>
                  <a:pt x="521036" y="2686909"/>
                </a:lnTo>
                <a:lnTo>
                  <a:pt x="529575" y="2686909"/>
                </a:lnTo>
                <a:lnTo>
                  <a:pt x="578530" y="2686909"/>
                </a:lnTo>
                <a:lnTo>
                  <a:pt x="1133160" y="2686909"/>
                </a:lnTo>
                <a:cubicBezTo>
                  <a:pt x="1137877" y="2686909"/>
                  <a:pt x="1141701" y="2701318"/>
                  <a:pt x="1141701" y="2719091"/>
                </a:cubicBezTo>
                <a:lnTo>
                  <a:pt x="1141701" y="2847819"/>
                </a:lnTo>
                <a:cubicBezTo>
                  <a:pt x="1141701" y="2865593"/>
                  <a:pt x="1137877" y="2880002"/>
                  <a:pt x="1133160" y="2880002"/>
                </a:cubicBezTo>
                <a:lnTo>
                  <a:pt x="578530" y="2880002"/>
                </a:lnTo>
                <a:lnTo>
                  <a:pt x="529575" y="2880002"/>
                </a:lnTo>
                <a:lnTo>
                  <a:pt x="521300" y="2880002"/>
                </a:lnTo>
                <a:lnTo>
                  <a:pt x="521300" y="2880002"/>
                </a:lnTo>
                <a:lnTo>
                  <a:pt x="521297" y="2880002"/>
                </a:lnTo>
                <a:lnTo>
                  <a:pt x="521036" y="2880002"/>
                </a:lnTo>
                <a:lnTo>
                  <a:pt x="521036" y="2879955"/>
                </a:lnTo>
                <a:lnTo>
                  <a:pt x="342791" y="2848289"/>
                </a:lnTo>
                <a:cubicBezTo>
                  <a:pt x="175703" y="2786635"/>
                  <a:pt x="48448" y="2640770"/>
                  <a:pt x="11171" y="2461172"/>
                </a:cubicBezTo>
                <a:lnTo>
                  <a:pt x="1085" y="2365427"/>
                </a:lnTo>
                <a:lnTo>
                  <a:pt x="0" y="2365427"/>
                </a:lnTo>
                <a:lnTo>
                  <a:pt x="0" y="2332884"/>
                </a:lnTo>
                <a:lnTo>
                  <a:pt x="0" y="2146311"/>
                </a:lnTo>
                <a:lnTo>
                  <a:pt x="0" y="32549"/>
                </a:lnTo>
                <a:cubicBezTo>
                  <a:pt x="0" y="14573"/>
                  <a:pt x="14460" y="0"/>
                  <a:pt x="32297" y="0"/>
                </a:cubicBez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2F1D1DF-7B34-3EF3-6BEE-CCAC55899F81}"/>
              </a:ext>
            </a:extLst>
          </p:cNvPr>
          <p:cNvSpPr/>
          <p:nvPr/>
        </p:nvSpPr>
        <p:spPr>
          <a:xfrm rot="10800000" flipH="1">
            <a:off x="4123233" y="364788"/>
            <a:ext cx="1141701" cy="2880002"/>
          </a:xfrm>
          <a:custGeom>
            <a:avLst/>
            <a:gdLst>
              <a:gd name="connsiteX0" fmla="*/ 32297 w 1141701"/>
              <a:gd name="connsiteY0" fmla="*/ 0 h 2880002"/>
              <a:gd name="connsiteX1" fmla="*/ 161482 w 1141701"/>
              <a:gd name="connsiteY1" fmla="*/ 0 h 2880002"/>
              <a:gd name="connsiteX2" fmla="*/ 193779 w 1141701"/>
              <a:gd name="connsiteY2" fmla="*/ 32549 h 2880002"/>
              <a:gd name="connsiteX3" fmla="*/ 193779 w 1141701"/>
              <a:gd name="connsiteY3" fmla="*/ 2146311 h 2880002"/>
              <a:gd name="connsiteX4" fmla="*/ 193779 w 1141701"/>
              <a:gd name="connsiteY4" fmla="*/ 2332884 h 2880002"/>
              <a:gd name="connsiteX5" fmla="*/ 193779 w 1141701"/>
              <a:gd name="connsiteY5" fmla="*/ 2365427 h 2880002"/>
              <a:gd name="connsiteX6" fmla="*/ 193713 w 1141701"/>
              <a:gd name="connsiteY6" fmla="*/ 2365427 h 2880002"/>
              <a:gd name="connsiteX7" fmla="*/ 199554 w 1141701"/>
              <a:gd name="connsiteY7" fmla="*/ 2421327 h 2880002"/>
              <a:gd name="connsiteX8" fmla="*/ 408647 w 1141701"/>
              <a:gd name="connsiteY8" fmla="*/ 2667337 h 2880002"/>
              <a:gd name="connsiteX9" fmla="*/ 521036 w 1141701"/>
              <a:gd name="connsiteY9" fmla="*/ 2687460 h 2880002"/>
              <a:gd name="connsiteX10" fmla="*/ 521036 w 1141701"/>
              <a:gd name="connsiteY10" fmla="*/ 2686909 h 2880002"/>
              <a:gd name="connsiteX11" fmla="*/ 529575 w 1141701"/>
              <a:gd name="connsiteY11" fmla="*/ 2686909 h 2880002"/>
              <a:gd name="connsiteX12" fmla="*/ 578530 w 1141701"/>
              <a:gd name="connsiteY12" fmla="*/ 2686909 h 2880002"/>
              <a:gd name="connsiteX13" fmla="*/ 1133160 w 1141701"/>
              <a:gd name="connsiteY13" fmla="*/ 2686909 h 2880002"/>
              <a:gd name="connsiteX14" fmla="*/ 1141701 w 1141701"/>
              <a:gd name="connsiteY14" fmla="*/ 2719091 h 2880002"/>
              <a:gd name="connsiteX15" fmla="*/ 1141701 w 1141701"/>
              <a:gd name="connsiteY15" fmla="*/ 2847819 h 2880002"/>
              <a:gd name="connsiteX16" fmla="*/ 1133160 w 1141701"/>
              <a:gd name="connsiteY16" fmla="*/ 2880002 h 2880002"/>
              <a:gd name="connsiteX17" fmla="*/ 578530 w 1141701"/>
              <a:gd name="connsiteY17" fmla="*/ 2880002 h 2880002"/>
              <a:gd name="connsiteX18" fmla="*/ 529575 w 1141701"/>
              <a:gd name="connsiteY18" fmla="*/ 2880002 h 2880002"/>
              <a:gd name="connsiteX19" fmla="*/ 521300 w 1141701"/>
              <a:gd name="connsiteY19" fmla="*/ 2880002 h 2880002"/>
              <a:gd name="connsiteX20" fmla="*/ 521300 w 1141701"/>
              <a:gd name="connsiteY20" fmla="*/ 2880002 h 2880002"/>
              <a:gd name="connsiteX21" fmla="*/ 521297 w 1141701"/>
              <a:gd name="connsiteY21" fmla="*/ 2880002 h 2880002"/>
              <a:gd name="connsiteX22" fmla="*/ 521036 w 1141701"/>
              <a:gd name="connsiteY22" fmla="*/ 2880002 h 2880002"/>
              <a:gd name="connsiteX23" fmla="*/ 521036 w 1141701"/>
              <a:gd name="connsiteY23" fmla="*/ 2879955 h 2880002"/>
              <a:gd name="connsiteX24" fmla="*/ 342791 w 1141701"/>
              <a:gd name="connsiteY24" fmla="*/ 2848289 h 2880002"/>
              <a:gd name="connsiteX25" fmla="*/ 11171 w 1141701"/>
              <a:gd name="connsiteY25" fmla="*/ 2461172 h 2880002"/>
              <a:gd name="connsiteX26" fmla="*/ 1085 w 1141701"/>
              <a:gd name="connsiteY26" fmla="*/ 2365427 h 2880002"/>
              <a:gd name="connsiteX27" fmla="*/ 0 w 1141701"/>
              <a:gd name="connsiteY27" fmla="*/ 2365427 h 2880002"/>
              <a:gd name="connsiteX28" fmla="*/ 0 w 1141701"/>
              <a:gd name="connsiteY28" fmla="*/ 2332884 h 2880002"/>
              <a:gd name="connsiteX29" fmla="*/ 0 w 1141701"/>
              <a:gd name="connsiteY29" fmla="*/ 2146311 h 2880002"/>
              <a:gd name="connsiteX30" fmla="*/ 0 w 1141701"/>
              <a:gd name="connsiteY30" fmla="*/ 32549 h 2880002"/>
              <a:gd name="connsiteX31" fmla="*/ 32297 w 1141701"/>
              <a:gd name="connsiteY31" fmla="*/ 0 h 288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1701" h="2880002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573"/>
                  <a:pt x="193779" y="32549"/>
                </a:cubicBezTo>
                <a:lnTo>
                  <a:pt x="193779" y="2146311"/>
                </a:lnTo>
                <a:lnTo>
                  <a:pt x="193779" y="2332884"/>
                </a:lnTo>
                <a:lnTo>
                  <a:pt x="193779" y="2365427"/>
                </a:lnTo>
                <a:lnTo>
                  <a:pt x="193713" y="2365427"/>
                </a:lnTo>
                <a:lnTo>
                  <a:pt x="199554" y="2421327"/>
                </a:lnTo>
                <a:cubicBezTo>
                  <a:pt x="223054" y="2535459"/>
                  <a:pt x="303292" y="2628156"/>
                  <a:pt x="408647" y="2667337"/>
                </a:cubicBezTo>
                <a:lnTo>
                  <a:pt x="521036" y="2687460"/>
                </a:lnTo>
                <a:lnTo>
                  <a:pt x="521036" y="2686909"/>
                </a:lnTo>
                <a:lnTo>
                  <a:pt x="529575" y="2686909"/>
                </a:lnTo>
                <a:lnTo>
                  <a:pt x="578530" y="2686909"/>
                </a:lnTo>
                <a:lnTo>
                  <a:pt x="1133160" y="2686909"/>
                </a:lnTo>
                <a:cubicBezTo>
                  <a:pt x="1137877" y="2686909"/>
                  <a:pt x="1141701" y="2701318"/>
                  <a:pt x="1141701" y="2719091"/>
                </a:cubicBezTo>
                <a:lnTo>
                  <a:pt x="1141701" y="2847819"/>
                </a:lnTo>
                <a:cubicBezTo>
                  <a:pt x="1141701" y="2865593"/>
                  <a:pt x="1137877" y="2880002"/>
                  <a:pt x="1133160" y="2880002"/>
                </a:cubicBezTo>
                <a:lnTo>
                  <a:pt x="578530" y="2880002"/>
                </a:lnTo>
                <a:lnTo>
                  <a:pt x="529575" y="2880002"/>
                </a:lnTo>
                <a:lnTo>
                  <a:pt x="521300" y="2880002"/>
                </a:lnTo>
                <a:lnTo>
                  <a:pt x="521300" y="2880002"/>
                </a:lnTo>
                <a:lnTo>
                  <a:pt x="521297" y="2880002"/>
                </a:lnTo>
                <a:lnTo>
                  <a:pt x="521036" y="2880002"/>
                </a:lnTo>
                <a:lnTo>
                  <a:pt x="521036" y="2879955"/>
                </a:lnTo>
                <a:lnTo>
                  <a:pt x="342791" y="2848289"/>
                </a:lnTo>
                <a:cubicBezTo>
                  <a:pt x="175703" y="2786635"/>
                  <a:pt x="48448" y="2640770"/>
                  <a:pt x="11171" y="2461172"/>
                </a:cubicBezTo>
                <a:lnTo>
                  <a:pt x="1085" y="2365427"/>
                </a:lnTo>
                <a:lnTo>
                  <a:pt x="0" y="2365427"/>
                </a:lnTo>
                <a:lnTo>
                  <a:pt x="0" y="2332884"/>
                </a:lnTo>
                <a:lnTo>
                  <a:pt x="0" y="2146311"/>
                </a:lnTo>
                <a:lnTo>
                  <a:pt x="0" y="32549"/>
                </a:lnTo>
                <a:cubicBezTo>
                  <a:pt x="0" y="14573"/>
                  <a:pt x="14460" y="0"/>
                  <a:pt x="32297" y="0"/>
                </a:cubicBez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5AA3ED02-2AAB-312E-2FA7-5AA35C7EF78D}"/>
              </a:ext>
            </a:extLst>
          </p:cNvPr>
          <p:cNvSpPr/>
          <p:nvPr/>
        </p:nvSpPr>
        <p:spPr>
          <a:xfrm>
            <a:off x="4381500" y="1732219"/>
            <a:ext cx="1264920" cy="1264920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Tanoko</dc:creator>
  <cp:lastModifiedBy>Yoga Tanoko</cp:lastModifiedBy>
  <cp:revision>5</cp:revision>
  <dcterms:created xsi:type="dcterms:W3CDTF">2023-07-31T13:44:53Z</dcterms:created>
  <dcterms:modified xsi:type="dcterms:W3CDTF">2023-08-26T09:53:20Z</dcterms:modified>
</cp:coreProperties>
</file>