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830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31D54-BC1D-4459-B618-BCA2C00625B7}" type="datetimeFigureOut">
              <a:rPr lang="de-DE" smtClean="0"/>
              <a:t>19.08.2015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CFCA2-D515-4C1D-B75B-BF01E60CF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90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CFCA2-D515-4C1D-B75B-BF01E60CF12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186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CFCA2-D515-4C1D-B75B-BF01E60CF12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482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6750-F1AF-4D1A-9540-3B512D666881}" type="datetimeFigureOut">
              <a:rPr lang="de-DE" smtClean="0"/>
              <a:t>19.08.2015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20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6750-F1AF-4D1A-9540-3B512D666881}" type="datetimeFigureOut">
              <a:rPr lang="de-DE" smtClean="0"/>
              <a:t>19.08.2015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24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6750-F1AF-4D1A-9540-3B512D666881}" type="datetimeFigureOut">
              <a:rPr lang="de-DE" smtClean="0"/>
              <a:t>19.08.2015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70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6750-F1AF-4D1A-9540-3B512D666881}" type="datetimeFigureOut">
              <a:rPr lang="de-DE" smtClean="0"/>
              <a:t>19.08.2015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23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6750-F1AF-4D1A-9540-3B512D666881}" type="datetimeFigureOut">
              <a:rPr lang="de-DE" smtClean="0"/>
              <a:t>19.08.2015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3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6750-F1AF-4D1A-9540-3B512D666881}" type="datetimeFigureOut">
              <a:rPr lang="de-DE" smtClean="0"/>
              <a:t>19.08.2015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58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6750-F1AF-4D1A-9540-3B512D666881}" type="datetimeFigureOut">
              <a:rPr lang="de-DE" smtClean="0"/>
              <a:t>19.08.2015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12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6750-F1AF-4D1A-9540-3B512D666881}" type="datetimeFigureOut">
              <a:rPr lang="de-DE" smtClean="0"/>
              <a:t>19.08.2015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76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6750-F1AF-4D1A-9540-3B512D666881}" type="datetimeFigureOut">
              <a:rPr lang="de-DE" smtClean="0"/>
              <a:t>19.08.2015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99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6750-F1AF-4D1A-9540-3B512D666881}" type="datetimeFigureOut">
              <a:rPr lang="de-DE" smtClean="0"/>
              <a:t>19.08.2015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368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6750-F1AF-4D1A-9540-3B512D666881}" type="datetimeFigureOut">
              <a:rPr lang="de-DE" smtClean="0"/>
              <a:t>19.08.2015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82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C6750-F1AF-4D1A-9540-3B512D666881}" type="datetimeFigureOut">
              <a:rPr lang="de-DE" smtClean="0"/>
              <a:t>19.08.2015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20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Ellipse 100"/>
          <p:cNvSpPr/>
          <p:nvPr/>
        </p:nvSpPr>
        <p:spPr>
          <a:xfrm>
            <a:off x="-1980728" y="116632"/>
            <a:ext cx="11017224" cy="68660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Freeform 40"/>
          <p:cNvSpPr/>
          <p:nvPr/>
        </p:nvSpPr>
        <p:spPr>
          <a:xfrm rot="10680000">
            <a:off x="1271321" y="2309651"/>
            <a:ext cx="828254" cy="158662"/>
          </a:xfrm>
          <a:custGeom>
            <a:avLst/>
            <a:gdLst>
              <a:gd name="connsiteX0" fmla="*/ 0 w 3017212"/>
              <a:gd name="connsiteY0" fmla="*/ 446425 h 885159"/>
              <a:gd name="connsiteX1" fmla="*/ 323272 w 3017212"/>
              <a:gd name="connsiteY1" fmla="*/ 15395 h 885159"/>
              <a:gd name="connsiteX2" fmla="*/ 692727 w 3017212"/>
              <a:gd name="connsiteY2" fmla="*/ 885153 h 885159"/>
              <a:gd name="connsiteX3" fmla="*/ 1016000 w 3017212"/>
              <a:gd name="connsiteY3" fmla="*/ 1 h 885159"/>
              <a:gd name="connsiteX4" fmla="*/ 1354666 w 3017212"/>
              <a:gd name="connsiteY4" fmla="*/ 885153 h 885159"/>
              <a:gd name="connsiteX5" fmla="*/ 1662545 w 3017212"/>
              <a:gd name="connsiteY5" fmla="*/ 1 h 885159"/>
              <a:gd name="connsiteX6" fmla="*/ 1893454 w 3017212"/>
              <a:gd name="connsiteY6" fmla="*/ 885153 h 885159"/>
              <a:gd name="connsiteX7" fmla="*/ 2201333 w 3017212"/>
              <a:gd name="connsiteY7" fmla="*/ 1 h 885159"/>
              <a:gd name="connsiteX8" fmla="*/ 2493818 w 3017212"/>
              <a:gd name="connsiteY8" fmla="*/ 877456 h 885159"/>
              <a:gd name="connsiteX9" fmla="*/ 2770909 w 3017212"/>
              <a:gd name="connsiteY9" fmla="*/ 15395 h 885159"/>
              <a:gd name="connsiteX10" fmla="*/ 3017212 w 3017212"/>
              <a:gd name="connsiteY10" fmla="*/ 523395 h 88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17212" h="885159">
                <a:moveTo>
                  <a:pt x="0" y="446425"/>
                </a:moveTo>
                <a:cubicBezTo>
                  <a:pt x="103909" y="194349"/>
                  <a:pt x="207818" y="-57726"/>
                  <a:pt x="323272" y="15395"/>
                </a:cubicBezTo>
                <a:cubicBezTo>
                  <a:pt x="438727" y="88516"/>
                  <a:pt x="577272" y="887719"/>
                  <a:pt x="692727" y="885153"/>
                </a:cubicBezTo>
                <a:cubicBezTo>
                  <a:pt x="808182" y="882587"/>
                  <a:pt x="905677" y="1"/>
                  <a:pt x="1016000" y="1"/>
                </a:cubicBezTo>
                <a:cubicBezTo>
                  <a:pt x="1126323" y="1"/>
                  <a:pt x="1246909" y="885153"/>
                  <a:pt x="1354666" y="885153"/>
                </a:cubicBezTo>
                <a:cubicBezTo>
                  <a:pt x="1462423" y="885153"/>
                  <a:pt x="1572747" y="1"/>
                  <a:pt x="1662545" y="1"/>
                </a:cubicBezTo>
                <a:cubicBezTo>
                  <a:pt x="1752343" y="1"/>
                  <a:pt x="1803656" y="885153"/>
                  <a:pt x="1893454" y="885153"/>
                </a:cubicBezTo>
                <a:cubicBezTo>
                  <a:pt x="1983252" y="885153"/>
                  <a:pt x="2101272" y="1284"/>
                  <a:pt x="2201333" y="1"/>
                </a:cubicBezTo>
                <a:cubicBezTo>
                  <a:pt x="2301394" y="-1282"/>
                  <a:pt x="2398889" y="874890"/>
                  <a:pt x="2493818" y="877456"/>
                </a:cubicBezTo>
                <a:cubicBezTo>
                  <a:pt x="2588747" y="880022"/>
                  <a:pt x="2683677" y="74405"/>
                  <a:pt x="2770909" y="15395"/>
                </a:cubicBezTo>
                <a:cubicBezTo>
                  <a:pt x="2858141" y="-43615"/>
                  <a:pt x="3017212" y="523395"/>
                  <a:pt x="3017212" y="523395"/>
                </a:cubicBezTo>
              </a:path>
            </a:pathLst>
          </a:custGeom>
          <a:ln>
            <a:solidFill>
              <a:schemeClr val="dk1">
                <a:alpha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142904" y="2220630"/>
            <a:ext cx="504056" cy="3139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/>
        </p:nvSpPr>
        <p:spPr>
          <a:xfrm>
            <a:off x="2772464" y="2205224"/>
            <a:ext cx="5976000" cy="324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3">
            <a:lum contrast="40000"/>
          </a:blip>
          <a:stretch>
            <a:fillRect/>
          </a:stretch>
        </p:blipFill>
        <p:spPr>
          <a:xfrm>
            <a:off x="7053134" y="3374574"/>
            <a:ext cx="972208" cy="1116000"/>
          </a:xfrm>
          <a:prstGeom prst="rect">
            <a:avLst/>
          </a:prstGeom>
        </p:spPr>
      </p:pic>
      <p:cxnSp>
        <p:nvCxnSpPr>
          <p:cNvPr id="7" name="Curved Connector 5"/>
          <p:cNvCxnSpPr/>
          <p:nvPr/>
        </p:nvCxnSpPr>
        <p:spPr>
          <a:xfrm rot="13500000" flipV="1">
            <a:off x="8018997" y="4180535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urved Connector 6"/>
          <p:cNvCxnSpPr/>
          <p:nvPr/>
        </p:nvCxnSpPr>
        <p:spPr>
          <a:xfrm rot="6960000" flipV="1">
            <a:off x="7412148" y="3200179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urved Connector 7"/>
          <p:cNvCxnSpPr/>
          <p:nvPr/>
        </p:nvCxnSpPr>
        <p:spPr>
          <a:xfrm rot="6960000" flipV="1">
            <a:off x="7409684" y="4553432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8"/>
          <p:cNvCxnSpPr/>
          <p:nvPr/>
        </p:nvCxnSpPr>
        <p:spPr>
          <a:xfrm rot="13500000" flipV="1">
            <a:off x="6812552" y="3559405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urved Connector 9"/>
          <p:cNvCxnSpPr/>
          <p:nvPr/>
        </p:nvCxnSpPr>
        <p:spPr>
          <a:xfrm flipV="1">
            <a:off x="6816967" y="4192646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0"/>
          <p:cNvCxnSpPr/>
          <p:nvPr/>
        </p:nvCxnSpPr>
        <p:spPr>
          <a:xfrm flipV="1">
            <a:off x="7425429" y="4234380"/>
            <a:ext cx="252238" cy="109999"/>
          </a:xfrm>
          <a:prstGeom prst="curvedConnector3">
            <a:avLst>
              <a:gd name="adj1" fmla="val 50000"/>
            </a:avLst>
          </a:prstGeom>
          <a:ln w="1270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7200000" rev="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1"/>
          <p:cNvCxnSpPr/>
          <p:nvPr/>
        </p:nvCxnSpPr>
        <p:spPr>
          <a:xfrm rot="13500000" flipV="1">
            <a:off x="7042223" y="3664691"/>
            <a:ext cx="252238" cy="109999"/>
          </a:xfrm>
          <a:prstGeom prst="curvedConnector3">
            <a:avLst>
              <a:gd name="adj1" fmla="val 50000"/>
            </a:avLst>
          </a:prstGeom>
          <a:ln w="9525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3600000" lon="1800000" rev="36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12"/>
          <p:cNvCxnSpPr/>
          <p:nvPr/>
        </p:nvCxnSpPr>
        <p:spPr>
          <a:xfrm flipV="1">
            <a:off x="7737268" y="3656805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1800000" lon="1800000" rev="30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Freeform 40"/>
          <p:cNvSpPr/>
          <p:nvPr/>
        </p:nvSpPr>
        <p:spPr>
          <a:xfrm rot="9485408">
            <a:off x="7132873" y="3885183"/>
            <a:ext cx="828254" cy="158662"/>
          </a:xfrm>
          <a:custGeom>
            <a:avLst/>
            <a:gdLst>
              <a:gd name="connsiteX0" fmla="*/ 0 w 3017212"/>
              <a:gd name="connsiteY0" fmla="*/ 446425 h 885159"/>
              <a:gd name="connsiteX1" fmla="*/ 323272 w 3017212"/>
              <a:gd name="connsiteY1" fmla="*/ 15395 h 885159"/>
              <a:gd name="connsiteX2" fmla="*/ 692727 w 3017212"/>
              <a:gd name="connsiteY2" fmla="*/ 885153 h 885159"/>
              <a:gd name="connsiteX3" fmla="*/ 1016000 w 3017212"/>
              <a:gd name="connsiteY3" fmla="*/ 1 h 885159"/>
              <a:gd name="connsiteX4" fmla="*/ 1354666 w 3017212"/>
              <a:gd name="connsiteY4" fmla="*/ 885153 h 885159"/>
              <a:gd name="connsiteX5" fmla="*/ 1662545 w 3017212"/>
              <a:gd name="connsiteY5" fmla="*/ 1 h 885159"/>
              <a:gd name="connsiteX6" fmla="*/ 1893454 w 3017212"/>
              <a:gd name="connsiteY6" fmla="*/ 885153 h 885159"/>
              <a:gd name="connsiteX7" fmla="*/ 2201333 w 3017212"/>
              <a:gd name="connsiteY7" fmla="*/ 1 h 885159"/>
              <a:gd name="connsiteX8" fmla="*/ 2493818 w 3017212"/>
              <a:gd name="connsiteY8" fmla="*/ 877456 h 885159"/>
              <a:gd name="connsiteX9" fmla="*/ 2770909 w 3017212"/>
              <a:gd name="connsiteY9" fmla="*/ 15395 h 885159"/>
              <a:gd name="connsiteX10" fmla="*/ 3017212 w 3017212"/>
              <a:gd name="connsiteY10" fmla="*/ 523395 h 88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17212" h="885159">
                <a:moveTo>
                  <a:pt x="0" y="446425"/>
                </a:moveTo>
                <a:cubicBezTo>
                  <a:pt x="103909" y="194349"/>
                  <a:pt x="207818" y="-57726"/>
                  <a:pt x="323272" y="15395"/>
                </a:cubicBezTo>
                <a:cubicBezTo>
                  <a:pt x="438727" y="88516"/>
                  <a:pt x="577272" y="887719"/>
                  <a:pt x="692727" y="885153"/>
                </a:cubicBezTo>
                <a:cubicBezTo>
                  <a:pt x="808182" y="882587"/>
                  <a:pt x="905677" y="1"/>
                  <a:pt x="1016000" y="1"/>
                </a:cubicBezTo>
                <a:cubicBezTo>
                  <a:pt x="1126323" y="1"/>
                  <a:pt x="1246909" y="885153"/>
                  <a:pt x="1354666" y="885153"/>
                </a:cubicBezTo>
                <a:cubicBezTo>
                  <a:pt x="1462423" y="885153"/>
                  <a:pt x="1572747" y="1"/>
                  <a:pt x="1662545" y="1"/>
                </a:cubicBezTo>
                <a:cubicBezTo>
                  <a:pt x="1752343" y="1"/>
                  <a:pt x="1803656" y="885153"/>
                  <a:pt x="1893454" y="885153"/>
                </a:cubicBezTo>
                <a:cubicBezTo>
                  <a:pt x="1983252" y="885153"/>
                  <a:pt x="2101272" y="1284"/>
                  <a:pt x="2201333" y="1"/>
                </a:cubicBezTo>
                <a:cubicBezTo>
                  <a:pt x="2301394" y="-1282"/>
                  <a:pt x="2398889" y="874890"/>
                  <a:pt x="2493818" y="877456"/>
                </a:cubicBezTo>
                <a:cubicBezTo>
                  <a:pt x="2588747" y="880022"/>
                  <a:pt x="2683677" y="74405"/>
                  <a:pt x="2770909" y="15395"/>
                </a:cubicBezTo>
                <a:cubicBezTo>
                  <a:pt x="2858141" y="-43615"/>
                  <a:pt x="3017212" y="523395"/>
                  <a:pt x="3017212" y="523395"/>
                </a:cubicBezTo>
              </a:path>
            </a:pathLst>
          </a:custGeom>
          <a:ln>
            <a:solidFill>
              <a:schemeClr val="dk1">
                <a:alpha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34" name="Picture 2"/>
          <p:cNvPicPr>
            <a:picLocks noChangeAspect="1"/>
          </p:cNvPicPr>
          <p:nvPr/>
        </p:nvPicPr>
        <p:blipFill>
          <a:blip r:embed="rId3">
            <a:lum contrast="40000"/>
          </a:blip>
          <a:stretch>
            <a:fillRect/>
          </a:stretch>
        </p:blipFill>
        <p:spPr>
          <a:xfrm>
            <a:off x="5262328" y="3412128"/>
            <a:ext cx="972208" cy="1116000"/>
          </a:xfrm>
          <a:prstGeom prst="rect">
            <a:avLst/>
          </a:prstGeom>
        </p:spPr>
      </p:pic>
      <p:sp>
        <p:nvSpPr>
          <p:cNvPr id="35" name="Freeform 40"/>
          <p:cNvSpPr/>
          <p:nvPr/>
        </p:nvSpPr>
        <p:spPr>
          <a:xfrm rot="9485408">
            <a:off x="5342067" y="3922737"/>
            <a:ext cx="828254" cy="158662"/>
          </a:xfrm>
          <a:custGeom>
            <a:avLst/>
            <a:gdLst>
              <a:gd name="connsiteX0" fmla="*/ 0 w 3017212"/>
              <a:gd name="connsiteY0" fmla="*/ 446425 h 885159"/>
              <a:gd name="connsiteX1" fmla="*/ 323272 w 3017212"/>
              <a:gd name="connsiteY1" fmla="*/ 15395 h 885159"/>
              <a:gd name="connsiteX2" fmla="*/ 692727 w 3017212"/>
              <a:gd name="connsiteY2" fmla="*/ 885153 h 885159"/>
              <a:gd name="connsiteX3" fmla="*/ 1016000 w 3017212"/>
              <a:gd name="connsiteY3" fmla="*/ 1 h 885159"/>
              <a:gd name="connsiteX4" fmla="*/ 1354666 w 3017212"/>
              <a:gd name="connsiteY4" fmla="*/ 885153 h 885159"/>
              <a:gd name="connsiteX5" fmla="*/ 1662545 w 3017212"/>
              <a:gd name="connsiteY5" fmla="*/ 1 h 885159"/>
              <a:gd name="connsiteX6" fmla="*/ 1893454 w 3017212"/>
              <a:gd name="connsiteY6" fmla="*/ 885153 h 885159"/>
              <a:gd name="connsiteX7" fmla="*/ 2201333 w 3017212"/>
              <a:gd name="connsiteY7" fmla="*/ 1 h 885159"/>
              <a:gd name="connsiteX8" fmla="*/ 2493818 w 3017212"/>
              <a:gd name="connsiteY8" fmla="*/ 877456 h 885159"/>
              <a:gd name="connsiteX9" fmla="*/ 2770909 w 3017212"/>
              <a:gd name="connsiteY9" fmla="*/ 15395 h 885159"/>
              <a:gd name="connsiteX10" fmla="*/ 3017212 w 3017212"/>
              <a:gd name="connsiteY10" fmla="*/ 523395 h 88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17212" h="885159">
                <a:moveTo>
                  <a:pt x="0" y="446425"/>
                </a:moveTo>
                <a:cubicBezTo>
                  <a:pt x="103909" y="194349"/>
                  <a:pt x="207818" y="-57726"/>
                  <a:pt x="323272" y="15395"/>
                </a:cubicBezTo>
                <a:cubicBezTo>
                  <a:pt x="438727" y="88516"/>
                  <a:pt x="577272" y="887719"/>
                  <a:pt x="692727" y="885153"/>
                </a:cubicBezTo>
                <a:cubicBezTo>
                  <a:pt x="808182" y="882587"/>
                  <a:pt x="905677" y="1"/>
                  <a:pt x="1016000" y="1"/>
                </a:cubicBezTo>
                <a:cubicBezTo>
                  <a:pt x="1126323" y="1"/>
                  <a:pt x="1246909" y="885153"/>
                  <a:pt x="1354666" y="885153"/>
                </a:cubicBezTo>
                <a:cubicBezTo>
                  <a:pt x="1462423" y="885153"/>
                  <a:pt x="1572747" y="1"/>
                  <a:pt x="1662545" y="1"/>
                </a:cubicBezTo>
                <a:cubicBezTo>
                  <a:pt x="1752343" y="1"/>
                  <a:pt x="1803656" y="885153"/>
                  <a:pt x="1893454" y="885153"/>
                </a:cubicBezTo>
                <a:cubicBezTo>
                  <a:pt x="1983252" y="885153"/>
                  <a:pt x="2101272" y="1284"/>
                  <a:pt x="2201333" y="1"/>
                </a:cubicBezTo>
                <a:cubicBezTo>
                  <a:pt x="2301394" y="-1282"/>
                  <a:pt x="2398889" y="874890"/>
                  <a:pt x="2493818" y="877456"/>
                </a:cubicBezTo>
                <a:cubicBezTo>
                  <a:pt x="2588747" y="880022"/>
                  <a:pt x="2683677" y="74405"/>
                  <a:pt x="2770909" y="15395"/>
                </a:cubicBezTo>
                <a:cubicBezTo>
                  <a:pt x="2858141" y="-43615"/>
                  <a:pt x="3017212" y="523395"/>
                  <a:pt x="3017212" y="523395"/>
                </a:cubicBezTo>
              </a:path>
            </a:pathLst>
          </a:custGeom>
          <a:ln>
            <a:solidFill>
              <a:schemeClr val="dk1">
                <a:alpha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4" name="Gruppieren 43"/>
          <p:cNvGrpSpPr/>
          <p:nvPr/>
        </p:nvGrpSpPr>
        <p:grpSpPr>
          <a:xfrm>
            <a:off x="1840896" y="885027"/>
            <a:ext cx="252000" cy="54000"/>
            <a:chOff x="806381" y="395139"/>
            <a:chExt cx="252000" cy="54000"/>
          </a:xfrm>
        </p:grpSpPr>
        <p:cxnSp>
          <p:nvCxnSpPr>
            <p:cNvPr id="45" name="Gerade Verbindung 44"/>
            <p:cNvCxnSpPr/>
            <p:nvPr/>
          </p:nvCxnSpPr>
          <p:spPr>
            <a:xfrm>
              <a:off x="806381" y="422242"/>
              <a:ext cx="1053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ichtungspfeil 45"/>
            <p:cNvSpPr/>
            <p:nvPr/>
          </p:nvSpPr>
          <p:spPr>
            <a:xfrm>
              <a:off x="926656" y="395139"/>
              <a:ext cx="131725" cy="54000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3" name="Curved Connector 9"/>
          <p:cNvCxnSpPr/>
          <p:nvPr/>
        </p:nvCxnSpPr>
        <p:spPr>
          <a:xfrm flipV="1">
            <a:off x="5290903" y="4115796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urved Connector 11"/>
          <p:cNvCxnSpPr/>
          <p:nvPr/>
        </p:nvCxnSpPr>
        <p:spPr>
          <a:xfrm rot="13500000" flipV="1">
            <a:off x="5485637" y="3694227"/>
            <a:ext cx="252238" cy="109999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3600000" lon="1800000" rev="36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8"/>
          <p:cNvCxnSpPr/>
          <p:nvPr/>
        </p:nvCxnSpPr>
        <p:spPr>
          <a:xfrm rot="13500000" flipV="1">
            <a:off x="5298188" y="3701735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6"/>
          <p:cNvCxnSpPr/>
          <p:nvPr/>
        </p:nvCxnSpPr>
        <p:spPr>
          <a:xfrm rot="6960000" flipV="1">
            <a:off x="5600970" y="3523941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12"/>
          <p:cNvCxnSpPr/>
          <p:nvPr/>
        </p:nvCxnSpPr>
        <p:spPr>
          <a:xfrm flipV="1">
            <a:off x="5828867" y="3898522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1800000" lon="1800000" rev="30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urved Connector 5"/>
          <p:cNvCxnSpPr/>
          <p:nvPr/>
        </p:nvCxnSpPr>
        <p:spPr>
          <a:xfrm rot="10800000">
            <a:off x="5995370" y="4059784"/>
            <a:ext cx="230462" cy="144380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urved Connector 7"/>
          <p:cNvCxnSpPr/>
          <p:nvPr/>
        </p:nvCxnSpPr>
        <p:spPr>
          <a:xfrm rot="6960000" flipV="1">
            <a:off x="5629545" y="4291646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10"/>
          <p:cNvCxnSpPr/>
          <p:nvPr/>
        </p:nvCxnSpPr>
        <p:spPr>
          <a:xfrm flipV="1">
            <a:off x="5487877" y="4153896"/>
            <a:ext cx="252238" cy="109999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7200000" rev="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urved Connector 4"/>
          <p:cNvCxnSpPr/>
          <p:nvPr/>
        </p:nvCxnSpPr>
        <p:spPr>
          <a:xfrm flipV="1">
            <a:off x="5972883" y="3706990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6" name="Gruppieren 65"/>
          <p:cNvGrpSpPr/>
          <p:nvPr/>
        </p:nvGrpSpPr>
        <p:grpSpPr>
          <a:xfrm>
            <a:off x="7778500" y="4084161"/>
            <a:ext cx="237527" cy="75656"/>
            <a:chOff x="6809534" y="2916010"/>
            <a:chExt cx="237527" cy="75656"/>
          </a:xfrm>
        </p:grpSpPr>
        <p:cxnSp>
          <p:nvCxnSpPr>
            <p:cNvPr id="63" name="Gerade Verbindung 62"/>
            <p:cNvCxnSpPr/>
            <p:nvPr/>
          </p:nvCxnSpPr>
          <p:spPr>
            <a:xfrm rot="12085668">
              <a:off x="6941681" y="2991666"/>
              <a:ext cx="10538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ichtungspfeil 63"/>
            <p:cNvSpPr/>
            <p:nvPr/>
          </p:nvSpPr>
          <p:spPr>
            <a:xfrm rot="12085668">
              <a:off x="6809534" y="2916010"/>
              <a:ext cx="131725" cy="5400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/>
          <p:cNvGrpSpPr/>
          <p:nvPr/>
        </p:nvGrpSpPr>
        <p:grpSpPr>
          <a:xfrm rot="7429544">
            <a:off x="7068715" y="4084850"/>
            <a:ext cx="237527" cy="75656"/>
            <a:chOff x="6944186" y="4316976"/>
            <a:chExt cx="237527" cy="75656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68" name="Gerade Verbindung 67"/>
            <p:cNvCxnSpPr/>
            <p:nvPr/>
          </p:nvCxnSpPr>
          <p:spPr>
            <a:xfrm rot="12085668">
              <a:off x="7076333" y="4392632"/>
              <a:ext cx="105380" cy="0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ichtungspfeil 68"/>
            <p:cNvSpPr/>
            <p:nvPr/>
          </p:nvSpPr>
          <p:spPr>
            <a:xfrm rot="12085668">
              <a:off x="6944186" y="4316976"/>
              <a:ext cx="131725" cy="54000"/>
            </a:xfrm>
            <a:prstGeom prst="homePlat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0" name="Gruppieren 69"/>
          <p:cNvGrpSpPr/>
          <p:nvPr/>
        </p:nvGrpSpPr>
        <p:grpSpPr>
          <a:xfrm rot="15060000">
            <a:off x="7408196" y="3484262"/>
            <a:ext cx="237527" cy="75656"/>
            <a:chOff x="6944186" y="4316976"/>
            <a:chExt cx="237527" cy="75656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71" name="Gerade Verbindung 70"/>
            <p:cNvCxnSpPr/>
            <p:nvPr/>
          </p:nvCxnSpPr>
          <p:spPr>
            <a:xfrm rot="12085668">
              <a:off x="7076333" y="4392632"/>
              <a:ext cx="105380" cy="0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ichtungspfeil 71"/>
            <p:cNvSpPr/>
            <p:nvPr/>
          </p:nvSpPr>
          <p:spPr>
            <a:xfrm rot="12085668">
              <a:off x="6944186" y="4316976"/>
              <a:ext cx="131725" cy="54000"/>
            </a:xfrm>
            <a:prstGeom prst="homePlat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4" name="Gruppieren 73"/>
          <p:cNvGrpSpPr/>
          <p:nvPr/>
        </p:nvGrpSpPr>
        <p:grpSpPr>
          <a:xfrm rot="20830989">
            <a:off x="5983897" y="4154182"/>
            <a:ext cx="237527" cy="75656"/>
            <a:chOff x="6809534" y="2916010"/>
            <a:chExt cx="237527" cy="75656"/>
          </a:xfrm>
        </p:grpSpPr>
        <p:cxnSp>
          <p:nvCxnSpPr>
            <p:cNvPr id="75" name="Gerade Verbindung 74"/>
            <p:cNvCxnSpPr/>
            <p:nvPr/>
          </p:nvCxnSpPr>
          <p:spPr>
            <a:xfrm rot="12085668">
              <a:off x="6941681" y="2991666"/>
              <a:ext cx="10538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ichtungspfeil 75"/>
            <p:cNvSpPr/>
            <p:nvPr/>
          </p:nvSpPr>
          <p:spPr>
            <a:xfrm rot="12085668">
              <a:off x="6809534" y="2916010"/>
              <a:ext cx="131725" cy="5400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7" name="Gruppieren 76"/>
          <p:cNvGrpSpPr/>
          <p:nvPr/>
        </p:nvGrpSpPr>
        <p:grpSpPr>
          <a:xfrm rot="6293890">
            <a:off x="5242543" y="4086153"/>
            <a:ext cx="237527" cy="75656"/>
            <a:chOff x="6944186" y="4316976"/>
            <a:chExt cx="237527" cy="75656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78" name="Gerade Verbindung 77"/>
            <p:cNvCxnSpPr/>
            <p:nvPr/>
          </p:nvCxnSpPr>
          <p:spPr>
            <a:xfrm rot="12085668">
              <a:off x="7076333" y="4392632"/>
              <a:ext cx="105380" cy="0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ichtungspfeil 78"/>
            <p:cNvSpPr/>
            <p:nvPr/>
          </p:nvSpPr>
          <p:spPr>
            <a:xfrm rot="12085668">
              <a:off x="6944186" y="4316976"/>
              <a:ext cx="131725" cy="54000"/>
            </a:xfrm>
            <a:prstGeom prst="homePlat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0" name="Gruppieren 79"/>
          <p:cNvGrpSpPr/>
          <p:nvPr/>
        </p:nvGrpSpPr>
        <p:grpSpPr>
          <a:xfrm rot="13344748">
            <a:off x="5678438" y="3511995"/>
            <a:ext cx="237527" cy="75656"/>
            <a:chOff x="6944186" y="4316976"/>
            <a:chExt cx="237527" cy="75656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81" name="Gerade Verbindung 80"/>
            <p:cNvCxnSpPr/>
            <p:nvPr/>
          </p:nvCxnSpPr>
          <p:spPr>
            <a:xfrm rot="12085668">
              <a:off x="7076333" y="4392632"/>
              <a:ext cx="105380" cy="0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ichtungspfeil 81"/>
            <p:cNvSpPr/>
            <p:nvPr/>
          </p:nvSpPr>
          <p:spPr>
            <a:xfrm rot="12085668">
              <a:off x="6944186" y="4316976"/>
              <a:ext cx="131725" cy="54000"/>
            </a:xfrm>
            <a:prstGeom prst="homePlat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3" name="Gruppieren 82"/>
          <p:cNvGrpSpPr/>
          <p:nvPr/>
        </p:nvGrpSpPr>
        <p:grpSpPr>
          <a:xfrm>
            <a:off x="7126102" y="4204858"/>
            <a:ext cx="413133" cy="323165"/>
            <a:chOff x="3631061" y="757592"/>
            <a:chExt cx="413133" cy="323165"/>
          </a:xfrm>
        </p:grpSpPr>
        <p:sp>
          <p:nvSpPr>
            <p:cNvPr id="15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85" name="Gruppieren 84"/>
          <p:cNvGrpSpPr/>
          <p:nvPr/>
        </p:nvGrpSpPr>
        <p:grpSpPr>
          <a:xfrm>
            <a:off x="7077086" y="3328129"/>
            <a:ext cx="413133" cy="323165"/>
            <a:chOff x="3631061" y="757592"/>
            <a:chExt cx="413133" cy="323165"/>
          </a:xfrm>
        </p:grpSpPr>
        <p:sp>
          <p:nvSpPr>
            <p:cNvPr id="86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88" name="Gruppieren 87"/>
          <p:cNvGrpSpPr/>
          <p:nvPr/>
        </p:nvGrpSpPr>
        <p:grpSpPr>
          <a:xfrm>
            <a:off x="7653150" y="4204100"/>
            <a:ext cx="413133" cy="323165"/>
            <a:chOff x="3631061" y="757592"/>
            <a:chExt cx="413133" cy="323165"/>
          </a:xfrm>
        </p:grpSpPr>
        <p:sp>
          <p:nvSpPr>
            <p:cNvPr id="89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91" name="Gruppieren 90"/>
          <p:cNvGrpSpPr/>
          <p:nvPr/>
        </p:nvGrpSpPr>
        <p:grpSpPr>
          <a:xfrm>
            <a:off x="7953057" y="3796560"/>
            <a:ext cx="413133" cy="323165"/>
            <a:chOff x="3631061" y="757592"/>
            <a:chExt cx="413133" cy="323165"/>
          </a:xfrm>
        </p:grpSpPr>
        <p:sp>
          <p:nvSpPr>
            <p:cNvPr id="92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94" name="Gruppieren 93"/>
          <p:cNvGrpSpPr/>
          <p:nvPr/>
        </p:nvGrpSpPr>
        <p:grpSpPr>
          <a:xfrm>
            <a:off x="7622360" y="3304871"/>
            <a:ext cx="413133" cy="323165"/>
            <a:chOff x="3631061" y="757592"/>
            <a:chExt cx="413133" cy="323165"/>
          </a:xfrm>
        </p:grpSpPr>
        <p:sp>
          <p:nvSpPr>
            <p:cNvPr id="95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cxnSp>
        <p:nvCxnSpPr>
          <p:cNvPr id="98" name="Gerade Verbindung mit Pfeil 97"/>
          <p:cNvCxnSpPr/>
          <p:nvPr/>
        </p:nvCxnSpPr>
        <p:spPr>
          <a:xfrm>
            <a:off x="4506416" y="3950172"/>
            <a:ext cx="648000" cy="0"/>
          </a:xfrm>
          <a:prstGeom prst="straightConnector1">
            <a:avLst/>
          </a:prstGeom>
          <a:ln w="76200">
            <a:solidFill>
              <a:schemeClr val="tx1"/>
            </a:solidFill>
            <a:tailEnd type="stealth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6306544" y="3951693"/>
            <a:ext cx="648000" cy="0"/>
          </a:xfrm>
          <a:prstGeom prst="straightConnector1">
            <a:avLst/>
          </a:prstGeom>
          <a:ln w="76200">
            <a:solidFill>
              <a:schemeClr val="tx1"/>
            </a:solidFill>
            <a:tailEnd type="stealth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/>
          <p:cNvSpPr txBox="1"/>
          <p:nvPr/>
        </p:nvSpPr>
        <p:spPr>
          <a:xfrm>
            <a:off x="4146304" y="4432059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Packaging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5759023" y="4432059"/>
            <a:ext cx="1941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Phosphorylation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3" name="Gruppieren 102"/>
          <p:cNvGrpSpPr/>
          <p:nvPr/>
        </p:nvGrpSpPr>
        <p:grpSpPr>
          <a:xfrm>
            <a:off x="4628056" y="3549000"/>
            <a:ext cx="413133" cy="323165"/>
            <a:chOff x="4716016" y="2961819"/>
            <a:chExt cx="413133" cy="323165"/>
          </a:xfrm>
        </p:grpSpPr>
        <p:sp>
          <p:nvSpPr>
            <p:cNvPr id="108" name="Oval 14"/>
            <p:cNvSpPr/>
            <p:nvPr/>
          </p:nvSpPr>
          <p:spPr>
            <a:xfrm>
              <a:off x="4755207" y="3018005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5"/>
            <p:cNvSpPr txBox="1"/>
            <p:nvPr/>
          </p:nvSpPr>
          <p:spPr>
            <a:xfrm>
              <a:off x="4716016" y="2961819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110" name="Oval 14"/>
          <p:cNvSpPr/>
          <p:nvPr/>
        </p:nvSpPr>
        <p:spPr>
          <a:xfrm>
            <a:off x="6461165" y="3615811"/>
            <a:ext cx="216000" cy="21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5"/>
          <p:cNvSpPr txBox="1"/>
          <p:nvPr/>
        </p:nvSpPr>
        <p:spPr>
          <a:xfrm>
            <a:off x="6418083" y="3547750"/>
            <a:ext cx="413133" cy="323165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4" name="Picture 2"/>
          <p:cNvPicPr>
            <a:picLocks noChangeAspect="1"/>
          </p:cNvPicPr>
          <p:nvPr/>
        </p:nvPicPr>
        <p:blipFill>
          <a:blip r:embed="rId3">
            <a:lum contrast="40000"/>
          </a:blip>
          <a:stretch>
            <a:fillRect/>
          </a:stretch>
        </p:blipFill>
        <p:spPr>
          <a:xfrm>
            <a:off x="3421667" y="3390899"/>
            <a:ext cx="972208" cy="1116000"/>
          </a:xfrm>
          <a:prstGeom prst="rect">
            <a:avLst/>
          </a:prstGeom>
        </p:spPr>
      </p:pic>
      <p:cxnSp>
        <p:nvCxnSpPr>
          <p:cNvPr id="116" name="Curved Connector 9"/>
          <p:cNvCxnSpPr/>
          <p:nvPr/>
        </p:nvCxnSpPr>
        <p:spPr>
          <a:xfrm flipV="1">
            <a:off x="3450242" y="4094567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Curved Connector 11"/>
          <p:cNvCxnSpPr/>
          <p:nvPr/>
        </p:nvCxnSpPr>
        <p:spPr>
          <a:xfrm rot="13500000" flipV="1">
            <a:off x="3644976" y="3672998"/>
            <a:ext cx="252238" cy="109999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3600000" lon="1800000" rev="36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Curved Connector 8"/>
          <p:cNvCxnSpPr/>
          <p:nvPr/>
        </p:nvCxnSpPr>
        <p:spPr>
          <a:xfrm rot="13500000" flipV="1">
            <a:off x="3457527" y="3680506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Curved Connector 6"/>
          <p:cNvCxnSpPr/>
          <p:nvPr/>
        </p:nvCxnSpPr>
        <p:spPr>
          <a:xfrm rot="6960000" flipV="1">
            <a:off x="3760309" y="3502712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Curved Connector 12"/>
          <p:cNvCxnSpPr/>
          <p:nvPr/>
        </p:nvCxnSpPr>
        <p:spPr>
          <a:xfrm flipV="1">
            <a:off x="3988206" y="3877293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1800000" lon="1800000" rev="30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Curved Connector 5"/>
          <p:cNvCxnSpPr/>
          <p:nvPr/>
        </p:nvCxnSpPr>
        <p:spPr>
          <a:xfrm rot="10800000">
            <a:off x="4154709" y="4038555"/>
            <a:ext cx="230462" cy="144380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Curved Connector 7"/>
          <p:cNvCxnSpPr/>
          <p:nvPr/>
        </p:nvCxnSpPr>
        <p:spPr>
          <a:xfrm rot="6960000" flipV="1">
            <a:off x="3788884" y="4270417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Curved Connector 10"/>
          <p:cNvCxnSpPr/>
          <p:nvPr/>
        </p:nvCxnSpPr>
        <p:spPr>
          <a:xfrm flipV="1">
            <a:off x="3647216" y="4132667"/>
            <a:ext cx="252238" cy="109999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7200000" rev="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urved Connector 4"/>
          <p:cNvCxnSpPr/>
          <p:nvPr/>
        </p:nvCxnSpPr>
        <p:spPr>
          <a:xfrm flipV="1">
            <a:off x="4132222" y="3685761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5" name="Gruppieren 124"/>
          <p:cNvGrpSpPr/>
          <p:nvPr/>
        </p:nvGrpSpPr>
        <p:grpSpPr>
          <a:xfrm rot="20830989">
            <a:off x="4143236" y="4132953"/>
            <a:ext cx="237527" cy="75656"/>
            <a:chOff x="6809534" y="2916010"/>
            <a:chExt cx="237527" cy="75656"/>
          </a:xfrm>
        </p:grpSpPr>
        <p:cxnSp>
          <p:nvCxnSpPr>
            <p:cNvPr id="126" name="Gerade Verbindung 125"/>
            <p:cNvCxnSpPr/>
            <p:nvPr/>
          </p:nvCxnSpPr>
          <p:spPr>
            <a:xfrm rot="12085668">
              <a:off x="6941681" y="2991666"/>
              <a:ext cx="10538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ichtungspfeil 126"/>
            <p:cNvSpPr/>
            <p:nvPr/>
          </p:nvSpPr>
          <p:spPr>
            <a:xfrm rot="12085668">
              <a:off x="6809534" y="2916010"/>
              <a:ext cx="131725" cy="5400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8" name="Gruppieren 127"/>
          <p:cNvGrpSpPr/>
          <p:nvPr/>
        </p:nvGrpSpPr>
        <p:grpSpPr>
          <a:xfrm rot="6293890">
            <a:off x="3401882" y="4064924"/>
            <a:ext cx="237527" cy="75656"/>
            <a:chOff x="6944186" y="4316976"/>
            <a:chExt cx="237527" cy="75656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129" name="Gerade Verbindung 128"/>
            <p:cNvCxnSpPr/>
            <p:nvPr/>
          </p:nvCxnSpPr>
          <p:spPr>
            <a:xfrm rot="12085668">
              <a:off x="7076333" y="4392632"/>
              <a:ext cx="105380" cy="0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ichtungspfeil 129"/>
            <p:cNvSpPr/>
            <p:nvPr/>
          </p:nvSpPr>
          <p:spPr>
            <a:xfrm rot="12085668">
              <a:off x="6944186" y="4316976"/>
              <a:ext cx="131725" cy="54000"/>
            </a:xfrm>
            <a:prstGeom prst="homePlat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1" name="Gruppieren 130"/>
          <p:cNvGrpSpPr/>
          <p:nvPr/>
        </p:nvGrpSpPr>
        <p:grpSpPr>
          <a:xfrm rot="13344748">
            <a:off x="3837777" y="3490766"/>
            <a:ext cx="237527" cy="75656"/>
            <a:chOff x="6944186" y="4316976"/>
            <a:chExt cx="237527" cy="75656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132" name="Gerade Verbindung 131"/>
            <p:cNvCxnSpPr/>
            <p:nvPr/>
          </p:nvCxnSpPr>
          <p:spPr>
            <a:xfrm rot="12085668">
              <a:off x="7076333" y="4392632"/>
              <a:ext cx="105380" cy="0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ichtungspfeil 132"/>
            <p:cNvSpPr/>
            <p:nvPr/>
          </p:nvSpPr>
          <p:spPr>
            <a:xfrm rot="12085668">
              <a:off x="6944186" y="4316976"/>
              <a:ext cx="131725" cy="54000"/>
            </a:xfrm>
            <a:prstGeom prst="homePlat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34" name="Gerade Verbindung mit Pfeil 133"/>
          <p:cNvCxnSpPr/>
          <p:nvPr/>
        </p:nvCxnSpPr>
        <p:spPr>
          <a:xfrm flipV="1">
            <a:off x="7555817" y="728920"/>
            <a:ext cx="0" cy="1980000"/>
          </a:xfrm>
          <a:prstGeom prst="straightConnector1">
            <a:avLst/>
          </a:prstGeom>
          <a:ln w="76200">
            <a:solidFill>
              <a:schemeClr val="tx1"/>
            </a:solidFill>
            <a:tailEnd type="stealth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Picture 2"/>
          <p:cNvPicPr>
            <a:picLocks noChangeAspect="1"/>
          </p:cNvPicPr>
          <p:nvPr/>
        </p:nvPicPr>
        <p:blipFill>
          <a:blip r:embed="rId3">
            <a:lum contrast="40000"/>
          </a:blip>
          <a:stretch>
            <a:fillRect/>
          </a:stretch>
        </p:blipFill>
        <p:spPr>
          <a:xfrm>
            <a:off x="-53424" y="-844129"/>
            <a:ext cx="972208" cy="1116000"/>
          </a:xfrm>
          <a:prstGeom prst="rect">
            <a:avLst/>
          </a:prstGeom>
        </p:spPr>
      </p:pic>
      <p:cxnSp>
        <p:nvCxnSpPr>
          <p:cNvPr id="143" name="Curved Connector 4"/>
          <p:cNvCxnSpPr/>
          <p:nvPr/>
        </p:nvCxnSpPr>
        <p:spPr>
          <a:xfrm flipV="1">
            <a:off x="902567" y="-661035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Curved Connector 5"/>
          <p:cNvCxnSpPr/>
          <p:nvPr/>
        </p:nvCxnSpPr>
        <p:spPr>
          <a:xfrm rot="13500000" flipV="1">
            <a:off x="912439" y="-38168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Curved Connector 6"/>
          <p:cNvCxnSpPr/>
          <p:nvPr/>
        </p:nvCxnSpPr>
        <p:spPr>
          <a:xfrm rot="6960000" flipV="1">
            <a:off x="305590" y="-1018524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Curved Connector 7"/>
          <p:cNvCxnSpPr/>
          <p:nvPr/>
        </p:nvCxnSpPr>
        <p:spPr>
          <a:xfrm rot="6960000" flipV="1">
            <a:off x="303126" y="334729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Curved Connector 8"/>
          <p:cNvCxnSpPr/>
          <p:nvPr/>
        </p:nvCxnSpPr>
        <p:spPr>
          <a:xfrm rot="13500000" flipV="1">
            <a:off x="-294006" y="-659298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Curved Connector 9"/>
          <p:cNvCxnSpPr/>
          <p:nvPr/>
        </p:nvCxnSpPr>
        <p:spPr>
          <a:xfrm flipV="1">
            <a:off x="-289591" y="-26057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Curved Connector 10"/>
          <p:cNvCxnSpPr/>
          <p:nvPr/>
        </p:nvCxnSpPr>
        <p:spPr>
          <a:xfrm flipV="1">
            <a:off x="318871" y="15677"/>
            <a:ext cx="252238" cy="109999"/>
          </a:xfrm>
          <a:prstGeom prst="curvedConnector3">
            <a:avLst>
              <a:gd name="adj1" fmla="val 50000"/>
            </a:avLst>
          </a:prstGeom>
          <a:ln w="1270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7200000" rev="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Curved Connector 11"/>
          <p:cNvCxnSpPr/>
          <p:nvPr/>
        </p:nvCxnSpPr>
        <p:spPr>
          <a:xfrm rot="13500000" flipV="1">
            <a:off x="-64335" y="-554012"/>
            <a:ext cx="252238" cy="109999"/>
          </a:xfrm>
          <a:prstGeom prst="curvedConnector3">
            <a:avLst>
              <a:gd name="adj1" fmla="val 50000"/>
            </a:avLst>
          </a:prstGeom>
          <a:ln w="9525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3600000" lon="1800000" rev="36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Curved Connector 12"/>
          <p:cNvCxnSpPr/>
          <p:nvPr/>
        </p:nvCxnSpPr>
        <p:spPr>
          <a:xfrm flipV="1">
            <a:off x="630710" y="-561898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1800000" lon="1800000" rev="30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Freeform 40"/>
          <p:cNvSpPr/>
          <p:nvPr/>
        </p:nvSpPr>
        <p:spPr>
          <a:xfrm rot="9485408">
            <a:off x="26315" y="-333520"/>
            <a:ext cx="828254" cy="158662"/>
          </a:xfrm>
          <a:custGeom>
            <a:avLst/>
            <a:gdLst>
              <a:gd name="connsiteX0" fmla="*/ 0 w 3017212"/>
              <a:gd name="connsiteY0" fmla="*/ 446425 h 885159"/>
              <a:gd name="connsiteX1" fmla="*/ 323272 w 3017212"/>
              <a:gd name="connsiteY1" fmla="*/ 15395 h 885159"/>
              <a:gd name="connsiteX2" fmla="*/ 692727 w 3017212"/>
              <a:gd name="connsiteY2" fmla="*/ 885153 h 885159"/>
              <a:gd name="connsiteX3" fmla="*/ 1016000 w 3017212"/>
              <a:gd name="connsiteY3" fmla="*/ 1 h 885159"/>
              <a:gd name="connsiteX4" fmla="*/ 1354666 w 3017212"/>
              <a:gd name="connsiteY4" fmla="*/ 885153 h 885159"/>
              <a:gd name="connsiteX5" fmla="*/ 1662545 w 3017212"/>
              <a:gd name="connsiteY5" fmla="*/ 1 h 885159"/>
              <a:gd name="connsiteX6" fmla="*/ 1893454 w 3017212"/>
              <a:gd name="connsiteY6" fmla="*/ 885153 h 885159"/>
              <a:gd name="connsiteX7" fmla="*/ 2201333 w 3017212"/>
              <a:gd name="connsiteY7" fmla="*/ 1 h 885159"/>
              <a:gd name="connsiteX8" fmla="*/ 2493818 w 3017212"/>
              <a:gd name="connsiteY8" fmla="*/ 877456 h 885159"/>
              <a:gd name="connsiteX9" fmla="*/ 2770909 w 3017212"/>
              <a:gd name="connsiteY9" fmla="*/ 15395 h 885159"/>
              <a:gd name="connsiteX10" fmla="*/ 3017212 w 3017212"/>
              <a:gd name="connsiteY10" fmla="*/ 523395 h 88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17212" h="885159">
                <a:moveTo>
                  <a:pt x="0" y="446425"/>
                </a:moveTo>
                <a:cubicBezTo>
                  <a:pt x="103909" y="194349"/>
                  <a:pt x="207818" y="-57726"/>
                  <a:pt x="323272" y="15395"/>
                </a:cubicBezTo>
                <a:cubicBezTo>
                  <a:pt x="438727" y="88516"/>
                  <a:pt x="577272" y="887719"/>
                  <a:pt x="692727" y="885153"/>
                </a:cubicBezTo>
                <a:cubicBezTo>
                  <a:pt x="808182" y="882587"/>
                  <a:pt x="905677" y="1"/>
                  <a:pt x="1016000" y="1"/>
                </a:cubicBezTo>
                <a:cubicBezTo>
                  <a:pt x="1126323" y="1"/>
                  <a:pt x="1246909" y="885153"/>
                  <a:pt x="1354666" y="885153"/>
                </a:cubicBezTo>
                <a:cubicBezTo>
                  <a:pt x="1462423" y="885153"/>
                  <a:pt x="1572747" y="1"/>
                  <a:pt x="1662545" y="1"/>
                </a:cubicBezTo>
                <a:cubicBezTo>
                  <a:pt x="1752343" y="1"/>
                  <a:pt x="1803656" y="885153"/>
                  <a:pt x="1893454" y="885153"/>
                </a:cubicBezTo>
                <a:cubicBezTo>
                  <a:pt x="1983252" y="885153"/>
                  <a:pt x="2101272" y="1284"/>
                  <a:pt x="2201333" y="1"/>
                </a:cubicBezTo>
                <a:cubicBezTo>
                  <a:pt x="2301394" y="-1282"/>
                  <a:pt x="2398889" y="874890"/>
                  <a:pt x="2493818" y="877456"/>
                </a:cubicBezTo>
                <a:cubicBezTo>
                  <a:pt x="2588747" y="880022"/>
                  <a:pt x="2683677" y="74405"/>
                  <a:pt x="2770909" y="15395"/>
                </a:cubicBezTo>
                <a:cubicBezTo>
                  <a:pt x="2858141" y="-43615"/>
                  <a:pt x="3017212" y="523395"/>
                  <a:pt x="3017212" y="523395"/>
                </a:cubicBezTo>
              </a:path>
            </a:pathLst>
          </a:custGeom>
          <a:ln>
            <a:solidFill>
              <a:schemeClr val="dk1">
                <a:alpha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53" name="Gruppieren 152"/>
          <p:cNvGrpSpPr/>
          <p:nvPr/>
        </p:nvGrpSpPr>
        <p:grpSpPr>
          <a:xfrm>
            <a:off x="671942" y="-134542"/>
            <a:ext cx="237527" cy="75656"/>
            <a:chOff x="6809534" y="2916010"/>
            <a:chExt cx="237527" cy="75656"/>
          </a:xfrm>
        </p:grpSpPr>
        <p:cxnSp>
          <p:nvCxnSpPr>
            <p:cNvPr id="154" name="Gerade Verbindung 153"/>
            <p:cNvCxnSpPr/>
            <p:nvPr/>
          </p:nvCxnSpPr>
          <p:spPr>
            <a:xfrm rot="12085668">
              <a:off x="6941681" y="2991666"/>
              <a:ext cx="10538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ichtungspfeil 154"/>
            <p:cNvSpPr/>
            <p:nvPr/>
          </p:nvSpPr>
          <p:spPr>
            <a:xfrm rot="12085668">
              <a:off x="6809534" y="2916010"/>
              <a:ext cx="131725" cy="5400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6" name="Gruppieren 155"/>
          <p:cNvGrpSpPr/>
          <p:nvPr/>
        </p:nvGrpSpPr>
        <p:grpSpPr>
          <a:xfrm rot="7429544">
            <a:off x="-37843" y="-133853"/>
            <a:ext cx="237527" cy="75656"/>
            <a:chOff x="6944186" y="4316976"/>
            <a:chExt cx="237527" cy="75656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157" name="Gerade Verbindung 156"/>
            <p:cNvCxnSpPr/>
            <p:nvPr/>
          </p:nvCxnSpPr>
          <p:spPr>
            <a:xfrm rot="12085668">
              <a:off x="7076333" y="4392632"/>
              <a:ext cx="105380" cy="0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ichtungspfeil 157"/>
            <p:cNvSpPr/>
            <p:nvPr/>
          </p:nvSpPr>
          <p:spPr>
            <a:xfrm rot="12085668">
              <a:off x="6944186" y="4316976"/>
              <a:ext cx="131725" cy="54000"/>
            </a:xfrm>
            <a:prstGeom prst="homePlat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9" name="Gruppieren 158"/>
          <p:cNvGrpSpPr/>
          <p:nvPr/>
        </p:nvGrpSpPr>
        <p:grpSpPr>
          <a:xfrm rot="15060000">
            <a:off x="301638" y="-734441"/>
            <a:ext cx="237527" cy="75656"/>
            <a:chOff x="6944186" y="4316976"/>
            <a:chExt cx="237527" cy="75656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160" name="Gerade Verbindung 159"/>
            <p:cNvCxnSpPr/>
            <p:nvPr/>
          </p:nvCxnSpPr>
          <p:spPr>
            <a:xfrm rot="12085668">
              <a:off x="7076333" y="4392632"/>
              <a:ext cx="105380" cy="0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ichtungspfeil 160"/>
            <p:cNvSpPr/>
            <p:nvPr/>
          </p:nvSpPr>
          <p:spPr>
            <a:xfrm rot="12085668">
              <a:off x="6944186" y="4316976"/>
              <a:ext cx="131725" cy="54000"/>
            </a:xfrm>
            <a:prstGeom prst="homePlat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2" name="Gruppieren 161"/>
          <p:cNvGrpSpPr/>
          <p:nvPr/>
        </p:nvGrpSpPr>
        <p:grpSpPr>
          <a:xfrm>
            <a:off x="19544" y="-13845"/>
            <a:ext cx="413133" cy="323165"/>
            <a:chOff x="3631061" y="757592"/>
            <a:chExt cx="413133" cy="323165"/>
          </a:xfrm>
        </p:grpSpPr>
        <p:sp>
          <p:nvSpPr>
            <p:cNvPr id="163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165" name="Gruppieren 164"/>
          <p:cNvGrpSpPr/>
          <p:nvPr/>
        </p:nvGrpSpPr>
        <p:grpSpPr>
          <a:xfrm>
            <a:off x="-29472" y="-890574"/>
            <a:ext cx="413133" cy="323165"/>
            <a:chOff x="3631061" y="757592"/>
            <a:chExt cx="413133" cy="323165"/>
          </a:xfrm>
        </p:grpSpPr>
        <p:sp>
          <p:nvSpPr>
            <p:cNvPr id="166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168" name="Gruppieren 167"/>
          <p:cNvGrpSpPr/>
          <p:nvPr/>
        </p:nvGrpSpPr>
        <p:grpSpPr>
          <a:xfrm>
            <a:off x="546592" y="-14603"/>
            <a:ext cx="413133" cy="323165"/>
            <a:chOff x="3631061" y="757592"/>
            <a:chExt cx="413133" cy="323165"/>
          </a:xfrm>
        </p:grpSpPr>
        <p:sp>
          <p:nvSpPr>
            <p:cNvPr id="169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171" name="Gruppieren 170"/>
          <p:cNvGrpSpPr/>
          <p:nvPr/>
        </p:nvGrpSpPr>
        <p:grpSpPr>
          <a:xfrm>
            <a:off x="846499" y="-422143"/>
            <a:ext cx="413133" cy="323165"/>
            <a:chOff x="3631061" y="757592"/>
            <a:chExt cx="413133" cy="323165"/>
          </a:xfrm>
        </p:grpSpPr>
        <p:sp>
          <p:nvSpPr>
            <p:cNvPr id="172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174" name="Gruppieren 173"/>
          <p:cNvGrpSpPr/>
          <p:nvPr/>
        </p:nvGrpSpPr>
        <p:grpSpPr>
          <a:xfrm>
            <a:off x="515802" y="-913832"/>
            <a:ext cx="413133" cy="323165"/>
            <a:chOff x="3631061" y="757592"/>
            <a:chExt cx="413133" cy="323165"/>
          </a:xfrm>
        </p:grpSpPr>
        <p:sp>
          <p:nvSpPr>
            <p:cNvPr id="175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cxnSp>
        <p:nvCxnSpPr>
          <p:cNvPr id="177" name="Curved Connector 4"/>
          <p:cNvCxnSpPr/>
          <p:nvPr/>
        </p:nvCxnSpPr>
        <p:spPr>
          <a:xfrm rot="1140000" flipV="1">
            <a:off x="1840777" y="1240995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9" name="Picture 2"/>
          <p:cNvPicPr>
            <a:picLocks noChangeAspect="1"/>
          </p:cNvPicPr>
          <p:nvPr/>
        </p:nvPicPr>
        <p:blipFill>
          <a:blip r:embed="rId3">
            <a:lum contrast="40000"/>
          </a:blip>
          <a:stretch>
            <a:fillRect/>
          </a:stretch>
        </p:blipFill>
        <p:spPr>
          <a:xfrm>
            <a:off x="7051618" y="-916137"/>
            <a:ext cx="972208" cy="1116000"/>
          </a:xfrm>
          <a:prstGeom prst="rect">
            <a:avLst/>
          </a:prstGeom>
        </p:spPr>
      </p:pic>
      <p:cxnSp>
        <p:nvCxnSpPr>
          <p:cNvPr id="180" name="Curved Connector 4"/>
          <p:cNvCxnSpPr/>
          <p:nvPr/>
        </p:nvCxnSpPr>
        <p:spPr>
          <a:xfrm flipV="1">
            <a:off x="8007609" y="-733043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Curved Connector 5"/>
          <p:cNvCxnSpPr/>
          <p:nvPr/>
        </p:nvCxnSpPr>
        <p:spPr>
          <a:xfrm rot="13500000" flipV="1">
            <a:off x="8017481" y="-110176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Curved Connector 6"/>
          <p:cNvCxnSpPr/>
          <p:nvPr/>
        </p:nvCxnSpPr>
        <p:spPr>
          <a:xfrm rot="6960000" flipV="1">
            <a:off x="7410632" y="-1090532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Curved Connector 7"/>
          <p:cNvCxnSpPr/>
          <p:nvPr/>
        </p:nvCxnSpPr>
        <p:spPr>
          <a:xfrm rot="6960000" flipV="1">
            <a:off x="7408168" y="262721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Curved Connector 8"/>
          <p:cNvCxnSpPr/>
          <p:nvPr/>
        </p:nvCxnSpPr>
        <p:spPr>
          <a:xfrm rot="13500000" flipV="1">
            <a:off x="6811036" y="-731306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Curved Connector 9"/>
          <p:cNvCxnSpPr/>
          <p:nvPr/>
        </p:nvCxnSpPr>
        <p:spPr>
          <a:xfrm flipV="1">
            <a:off x="6815451" y="-98065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urved Connector 10"/>
          <p:cNvCxnSpPr/>
          <p:nvPr/>
        </p:nvCxnSpPr>
        <p:spPr>
          <a:xfrm flipV="1">
            <a:off x="7423913" y="-56331"/>
            <a:ext cx="252238" cy="109999"/>
          </a:xfrm>
          <a:prstGeom prst="curvedConnector3">
            <a:avLst>
              <a:gd name="adj1" fmla="val 50000"/>
            </a:avLst>
          </a:prstGeom>
          <a:ln w="1270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7200000" rev="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Curved Connector 11"/>
          <p:cNvCxnSpPr/>
          <p:nvPr/>
        </p:nvCxnSpPr>
        <p:spPr>
          <a:xfrm rot="13500000" flipV="1">
            <a:off x="7040707" y="-626020"/>
            <a:ext cx="252238" cy="109999"/>
          </a:xfrm>
          <a:prstGeom prst="curvedConnector3">
            <a:avLst>
              <a:gd name="adj1" fmla="val 50000"/>
            </a:avLst>
          </a:prstGeom>
          <a:ln w="9525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3600000" lon="1800000" rev="36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Curved Connector 12"/>
          <p:cNvCxnSpPr/>
          <p:nvPr/>
        </p:nvCxnSpPr>
        <p:spPr>
          <a:xfrm flipV="1">
            <a:off x="7735752" y="-633906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1800000" lon="1800000" rev="30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Freeform 40"/>
          <p:cNvSpPr/>
          <p:nvPr/>
        </p:nvSpPr>
        <p:spPr>
          <a:xfrm rot="9485408">
            <a:off x="7131357" y="-405528"/>
            <a:ext cx="828254" cy="158662"/>
          </a:xfrm>
          <a:custGeom>
            <a:avLst/>
            <a:gdLst>
              <a:gd name="connsiteX0" fmla="*/ 0 w 3017212"/>
              <a:gd name="connsiteY0" fmla="*/ 446425 h 885159"/>
              <a:gd name="connsiteX1" fmla="*/ 323272 w 3017212"/>
              <a:gd name="connsiteY1" fmla="*/ 15395 h 885159"/>
              <a:gd name="connsiteX2" fmla="*/ 692727 w 3017212"/>
              <a:gd name="connsiteY2" fmla="*/ 885153 h 885159"/>
              <a:gd name="connsiteX3" fmla="*/ 1016000 w 3017212"/>
              <a:gd name="connsiteY3" fmla="*/ 1 h 885159"/>
              <a:gd name="connsiteX4" fmla="*/ 1354666 w 3017212"/>
              <a:gd name="connsiteY4" fmla="*/ 885153 h 885159"/>
              <a:gd name="connsiteX5" fmla="*/ 1662545 w 3017212"/>
              <a:gd name="connsiteY5" fmla="*/ 1 h 885159"/>
              <a:gd name="connsiteX6" fmla="*/ 1893454 w 3017212"/>
              <a:gd name="connsiteY6" fmla="*/ 885153 h 885159"/>
              <a:gd name="connsiteX7" fmla="*/ 2201333 w 3017212"/>
              <a:gd name="connsiteY7" fmla="*/ 1 h 885159"/>
              <a:gd name="connsiteX8" fmla="*/ 2493818 w 3017212"/>
              <a:gd name="connsiteY8" fmla="*/ 877456 h 885159"/>
              <a:gd name="connsiteX9" fmla="*/ 2770909 w 3017212"/>
              <a:gd name="connsiteY9" fmla="*/ 15395 h 885159"/>
              <a:gd name="connsiteX10" fmla="*/ 3017212 w 3017212"/>
              <a:gd name="connsiteY10" fmla="*/ 523395 h 88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17212" h="885159">
                <a:moveTo>
                  <a:pt x="0" y="446425"/>
                </a:moveTo>
                <a:cubicBezTo>
                  <a:pt x="103909" y="194349"/>
                  <a:pt x="207818" y="-57726"/>
                  <a:pt x="323272" y="15395"/>
                </a:cubicBezTo>
                <a:cubicBezTo>
                  <a:pt x="438727" y="88516"/>
                  <a:pt x="577272" y="887719"/>
                  <a:pt x="692727" y="885153"/>
                </a:cubicBezTo>
                <a:cubicBezTo>
                  <a:pt x="808182" y="882587"/>
                  <a:pt x="905677" y="1"/>
                  <a:pt x="1016000" y="1"/>
                </a:cubicBezTo>
                <a:cubicBezTo>
                  <a:pt x="1126323" y="1"/>
                  <a:pt x="1246909" y="885153"/>
                  <a:pt x="1354666" y="885153"/>
                </a:cubicBezTo>
                <a:cubicBezTo>
                  <a:pt x="1462423" y="885153"/>
                  <a:pt x="1572747" y="1"/>
                  <a:pt x="1662545" y="1"/>
                </a:cubicBezTo>
                <a:cubicBezTo>
                  <a:pt x="1752343" y="1"/>
                  <a:pt x="1803656" y="885153"/>
                  <a:pt x="1893454" y="885153"/>
                </a:cubicBezTo>
                <a:cubicBezTo>
                  <a:pt x="1983252" y="885153"/>
                  <a:pt x="2101272" y="1284"/>
                  <a:pt x="2201333" y="1"/>
                </a:cubicBezTo>
                <a:cubicBezTo>
                  <a:pt x="2301394" y="-1282"/>
                  <a:pt x="2398889" y="874890"/>
                  <a:pt x="2493818" y="877456"/>
                </a:cubicBezTo>
                <a:cubicBezTo>
                  <a:pt x="2588747" y="880022"/>
                  <a:pt x="2683677" y="74405"/>
                  <a:pt x="2770909" y="15395"/>
                </a:cubicBezTo>
                <a:cubicBezTo>
                  <a:pt x="2858141" y="-43615"/>
                  <a:pt x="3017212" y="523395"/>
                  <a:pt x="3017212" y="523395"/>
                </a:cubicBezTo>
              </a:path>
            </a:pathLst>
          </a:custGeom>
          <a:ln>
            <a:solidFill>
              <a:schemeClr val="dk1">
                <a:alpha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90" name="Gruppieren 189"/>
          <p:cNvGrpSpPr/>
          <p:nvPr/>
        </p:nvGrpSpPr>
        <p:grpSpPr>
          <a:xfrm>
            <a:off x="7776984" y="-206550"/>
            <a:ext cx="237527" cy="75656"/>
            <a:chOff x="6809534" y="2916010"/>
            <a:chExt cx="237527" cy="75656"/>
          </a:xfrm>
        </p:grpSpPr>
        <p:cxnSp>
          <p:nvCxnSpPr>
            <p:cNvPr id="191" name="Gerade Verbindung 190"/>
            <p:cNvCxnSpPr/>
            <p:nvPr/>
          </p:nvCxnSpPr>
          <p:spPr>
            <a:xfrm rot="12085668">
              <a:off x="6941681" y="2991666"/>
              <a:ext cx="10538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ichtungspfeil 191"/>
            <p:cNvSpPr/>
            <p:nvPr/>
          </p:nvSpPr>
          <p:spPr>
            <a:xfrm rot="12085668">
              <a:off x="6809534" y="2916010"/>
              <a:ext cx="131725" cy="5400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3" name="Gruppieren 192"/>
          <p:cNvGrpSpPr/>
          <p:nvPr/>
        </p:nvGrpSpPr>
        <p:grpSpPr>
          <a:xfrm rot="7429544">
            <a:off x="7067199" y="-205861"/>
            <a:ext cx="237527" cy="75656"/>
            <a:chOff x="6944186" y="4316976"/>
            <a:chExt cx="237527" cy="75656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194" name="Gerade Verbindung 193"/>
            <p:cNvCxnSpPr/>
            <p:nvPr/>
          </p:nvCxnSpPr>
          <p:spPr>
            <a:xfrm rot="12085668">
              <a:off x="7076333" y="4392632"/>
              <a:ext cx="105380" cy="0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ichtungspfeil 194"/>
            <p:cNvSpPr/>
            <p:nvPr/>
          </p:nvSpPr>
          <p:spPr>
            <a:xfrm rot="12085668">
              <a:off x="6944186" y="4316976"/>
              <a:ext cx="131725" cy="54000"/>
            </a:xfrm>
            <a:prstGeom prst="homePlat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6" name="Gruppieren 195"/>
          <p:cNvGrpSpPr/>
          <p:nvPr/>
        </p:nvGrpSpPr>
        <p:grpSpPr>
          <a:xfrm rot="15060000">
            <a:off x="7406680" y="-806449"/>
            <a:ext cx="237527" cy="75656"/>
            <a:chOff x="6944186" y="4316976"/>
            <a:chExt cx="237527" cy="75656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197" name="Gerade Verbindung 196"/>
            <p:cNvCxnSpPr/>
            <p:nvPr/>
          </p:nvCxnSpPr>
          <p:spPr>
            <a:xfrm rot="12085668">
              <a:off x="7076333" y="4392632"/>
              <a:ext cx="105380" cy="0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ichtungspfeil 197"/>
            <p:cNvSpPr/>
            <p:nvPr/>
          </p:nvSpPr>
          <p:spPr>
            <a:xfrm rot="12085668">
              <a:off x="6944186" y="4316976"/>
              <a:ext cx="131725" cy="54000"/>
            </a:xfrm>
            <a:prstGeom prst="homePlat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9" name="Gruppieren 198"/>
          <p:cNvGrpSpPr/>
          <p:nvPr/>
        </p:nvGrpSpPr>
        <p:grpSpPr>
          <a:xfrm>
            <a:off x="7124586" y="-85853"/>
            <a:ext cx="413133" cy="323165"/>
            <a:chOff x="3631061" y="757592"/>
            <a:chExt cx="413133" cy="323165"/>
          </a:xfrm>
        </p:grpSpPr>
        <p:sp>
          <p:nvSpPr>
            <p:cNvPr id="200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202" name="Gruppieren 201"/>
          <p:cNvGrpSpPr/>
          <p:nvPr/>
        </p:nvGrpSpPr>
        <p:grpSpPr>
          <a:xfrm>
            <a:off x="7075570" y="-962582"/>
            <a:ext cx="413133" cy="323165"/>
            <a:chOff x="3631061" y="757592"/>
            <a:chExt cx="413133" cy="323165"/>
          </a:xfrm>
        </p:grpSpPr>
        <p:sp>
          <p:nvSpPr>
            <p:cNvPr id="203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205" name="Gruppieren 204"/>
          <p:cNvGrpSpPr/>
          <p:nvPr/>
        </p:nvGrpSpPr>
        <p:grpSpPr>
          <a:xfrm>
            <a:off x="7651634" y="-86611"/>
            <a:ext cx="413133" cy="323165"/>
            <a:chOff x="3631061" y="757592"/>
            <a:chExt cx="413133" cy="323165"/>
          </a:xfrm>
        </p:grpSpPr>
        <p:sp>
          <p:nvSpPr>
            <p:cNvPr id="206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208" name="Gruppieren 207"/>
          <p:cNvGrpSpPr/>
          <p:nvPr/>
        </p:nvGrpSpPr>
        <p:grpSpPr>
          <a:xfrm>
            <a:off x="7951541" y="-494151"/>
            <a:ext cx="413133" cy="323165"/>
            <a:chOff x="3631061" y="757592"/>
            <a:chExt cx="413133" cy="323165"/>
          </a:xfrm>
        </p:grpSpPr>
        <p:sp>
          <p:nvSpPr>
            <p:cNvPr id="209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211" name="Gruppieren 210"/>
          <p:cNvGrpSpPr/>
          <p:nvPr/>
        </p:nvGrpSpPr>
        <p:grpSpPr>
          <a:xfrm>
            <a:off x="7620844" y="-985840"/>
            <a:ext cx="413133" cy="323165"/>
            <a:chOff x="3631061" y="757592"/>
            <a:chExt cx="413133" cy="323165"/>
          </a:xfrm>
        </p:grpSpPr>
        <p:sp>
          <p:nvSpPr>
            <p:cNvPr id="212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cxnSp>
        <p:nvCxnSpPr>
          <p:cNvPr id="214" name="Gerade Verbindung mit Pfeil 213"/>
          <p:cNvCxnSpPr/>
          <p:nvPr/>
        </p:nvCxnSpPr>
        <p:spPr>
          <a:xfrm flipH="1">
            <a:off x="1552774" y="-337660"/>
            <a:ext cx="4608000" cy="0"/>
          </a:xfrm>
          <a:prstGeom prst="straightConnector1">
            <a:avLst/>
          </a:prstGeom>
          <a:ln w="76200">
            <a:solidFill>
              <a:schemeClr val="tx1"/>
            </a:solidFill>
            <a:tailEnd type="stealth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feld 269"/>
          <p:cNvSpPr txBox="1"/>
          <p:nvPr/>
        </p:nvSpPr>
        <p:spPr>
          <a:xfrm>
            <a:off x="7132887" y="2800292"/>
            <a:ext cx="80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FC-P</a:t>
            </a:r>
            <a:r>
              <a:rPr lang="de-CH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1" name="Textfeld 270"/>
          <p:cNvSpPr txBox="1"/>
          <p:nvPr/>
        </p:nvSpPr>
        <p:spPr>
          <a:xfrm>
            <a:off x="5327179" y="2800292"/>
            <a:ext cx="80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FC-P</a:t>
            </a:r>
            <a:r>
              <a:rPr lang="de-CH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2" name="Textfeld 271"/>
          <p:cNvSpPr txBox="1"/>
          <p:nvPr/>
        </p:nvSpPr>
        <p:spPr>
          <a:xfrm>
            <a:off x="3670966" y="2796801"/>
            <a:ext cx="72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EC</a:t>
            </a:r>
            <a:endParaRPr lang="de-DE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6" name="Ellipse 1045"/>
          <p:cNvSpPr/>
          <p:nvPr/>
        </p:nvSpPr>
        <p:spPr>
          <a:xfrm>
            <a:off x="-628342" y="1279162"/>
            <a:ext cx="2088000" cy="4464000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50000">
                <a:srgbClr val="C0C0C0"/>
              </a:gs>
              <a:gs pos="24000">
                <a:schemeClr val="bg1">
                  <a:lumMod val="65000"/>
                </a:schemeClr>
              </a:gs>
              <a:gs pos="68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6" name="Picture 2"/>
          <p:cNvPicPr>
            <a:picLocks noChangeAspect="1"/>
          </p:cNvPicPr>
          <p:nvPr/>
        </p:nvPicPr>
        <p:blipFill>
          <a:blip r:embed="rId3">
            <a:lum contrast="40000"/>
          </a:blip>
          <a:stretch>
            <a:fillRect/>
          </a:stretch>
        </p:blipFill>
        <p:spPr>
          <a:xfrm>
            <a:off x="-38018" y="3589671"/>
            <a:ext cx="972208" cy="1116000"/>
          </a:xfrm>
          <a:prstGeom prst="rect">
            <a:avLst/>
          </a:prstGeom>
        </p:spPr>
      </p:pic>
      <p:sp>
        <p:nvSpPr>
          <p:cNvPr id="226" name="Freeform 40"/>
          <p:cNvSpPr/>
          <p:nvPr/>
        </p:nvSpPr>
        <p:spPr>
          <a:xfrm rot="9485408">
            <a:off x="41721" y="4100280"/>
            <a:ext cx="828254" cy="158662"/>
          </a:xfrm>
          <a:custGeom>
            <a:avLst/>
            <a:gdLst>
              <a:gd name="connsiteX0" fmla="*/ 0 w 3017212"/>
              <a:gd name="connsiteY0" fmla="*/ 446425 h 885159"/>
              <a:gd name="connsiteX1" fmla="*/ 323272 w 3017212"/>
              <a:gd name="connsiteY1" fmla="*/ 15395 h 885159"/>
              <a:gd name="connsiteX2" fmla="*/ 692727 w 3017212"/>
              <a:gd name="connsiteY2" fmla="*/ 885153 h 885159"/>
              <a:gd name="connsiteX3" fmla="*/ 1016000 w 3017212"/>
              <a:gd name="connsiteY3" fmla="*/ 1 h 885159"/>
              <a:gd name="connsiteX4" fmla="*/ 1354666 w 3017212"/>
              <a:gd name="connsiteY4" fmla="*/ 885153 h 885159"/>
              <a:gd name="connsiteX5" fmla="*/ 1662545 w 3017212"/>
              <a:gd name="connsiteY5" fmla="*/ 1 h 885159"/>
              <a:gd name="connsiteX6" fmla="*/ 1893454 w 3017212"/>
              <a:gd name="connsiteY6" fmla="*/ 885153 h 885159"/>
              <a:gd name="connsiteX7" fmla="*/ 2201333 w 3017212"/>
              <a:gd name="connsiteY7" fmla="*/ 1 h 885159"/>
              <a:gd name="connsiteX8" fmla="*/ 2493818 w 3017212"/>
              <a:gd name="connsiteY8" fmla="*/ 877456 h 885159"/>
              <a:gd name="connsiteX9" fmla="*/ 2770909 w 3017212"/>
              <a:gd name="connsiteY9" fmla="*/ 15395 h 885159"/>
              <a:gd name="connsiteX10" fmla="*/ 3017212 w 3017212"/>
              <a:gd name="connsiteY10" fmla="*/ 523395 h 88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17212" h="885159">
                <a:moveTo>
                  <a:pt x="0" y="446425"/>
                </a:moveTo>
                <a:cubicBezTo>
                  <a:pt x="103909" y="194349"/>
                  <a:pt x="207818" y="-57726"/>
                  <a:pt x="323272" y="15395"/>
                </a:cubicBezTo>
                <a:cubicBezTo>
                  <a:pt x="438727" y="88516"/>
                  <a:pt x="577272" y="887719"/>
                  <a:pt x="692727" y="885153"/>
                </a:cubicBezTo>
                <a:cubicBezTo>
                  <a:pt x="808182" y="882587"/>
                  <a:pt x="905677" y="1"/>
                  <a:pt x="1016000" y="1"/>
                </a:cubicBezTo>
                <a:cubicBezTo>
                  <a:pt x="1126323" y="1"/>
                  <a:pt x="1246909" y="885153"/>
                  <a:pt x="1354666" y="885153"/>
                </a:cubicBezTo>
                <a:cubicBezTo>
                  <a:pt x="1462423" y="885153"/>
                  <a:pt x="1572747" y="1"/>
                  <a:pt x="1662545" y="1"/>
                </a:cubicBezTo>
                <a:cubicBezTo>
                  <a:pt x="1752343" y="1"/>
                  <a:pt x="1803656" y="885153"/>
                  <a:pt x="1893454" y="885153"/>
                </a:cubicBezTo>
                <a:cubicBezTo>
                  <a:pt x="1983252" y="885153"/>
                  <a:pt x="2101272" y="1284"/>
                  <a:pt x="2201333" y="1"/>
                </a:cubicBezTo>
                <a:cubicBezTo>
                  <a:pt x="2301394" y="-1282"/>
                  <a:pt x="2398889" y="874890"/>
                  <a:pt x="2493818" y="877456"/>
                </a:cubicBezTo>
                <a:cubicBezTo>
                  <a:pt x="2588747" y="880022"/>
                  <a:pt x="2683677" y="74405"/>
                  <a:pt x="2770909" y="15395"/>
                </a:cubicBezTo>
                <a:cubicBezTo>
                  <a:pt x="2858141" y="-43615"/>
                  <a:pt x="3017212" y="523395"/>
                  <a:pt x="3017212" y="523395"/>
                </a:cubicBezTo>
              </a:path>
            </a:pathLst>
          </a:custGeom>
          <a:ln>
            <a:solidFill>
              <a:schemeClr val="dk1">
                <a:alpha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042" name="Gruppieren 1041"/>
          <p:cNvGrpSpPr/>
          <p:nvPr/>
        </p:nvGrpSpPr>
        <p:grpSpPr>
          <a:xfrm>
            <a:off x="423935" y="3351581"/>
            <a:ext cx="54000" cy="253238"/>
            <a:chOff x="-1677029" y="-231860"/>
            <a:chExt cx="54000" cy="253238"/>
          </a:xfrm>
        </p:grpSpPr>
        <p:cxnSp>
          <p:nvCxnSpPr>
            <p:cNvPr id="263" name="Gerade Verbindung 262"/>
            <p:cNvCxnSpPr/>
            <p:nvPr/>
          </p:nvCxnSpPr>
          <p:spPr>
            <a:xfrm rot="16260000">
              <a:off x="-1700088" y="-31312"/>
              <a:ext cx="1053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Richtungspfeil 263"/>
            <p:cNvSpPr/>
            <p:nvPr/>
          </p:nvSpPr>
          <p:spPr>
            <a:xfrm rot="16260000">
              <a:off x="-1715892" y="-192997"/>
              <a:ext cx="131725" cy="54000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6" name="Gruppieren 265"/>
          <p:cNvGrpSpPr/>
          <p:nvPr/>
        </p:nvGrpSpPr>
        <p:grpSpPr>
          <a:xfrm rot="-7320000">
            <a:off x="-157750" y="4359780"/>
            <a:ext cx="54000" cy="253238"/>
            <a:chOff x="-1677029" y="-231860"/>
            <a:chExt cx="54000" cy="253238"/>
          </a:xfrm>
        </p:grpSpPr>
        <p:cxnSp>
          <p:nvCxnSpPr>
            <p:cNvPr id="267" name="Gerade Verbindung 266"/>
            <p:cNvCxnSpPr/>
            <p:nvPr/>
          </p:nvCxnSpPr>
          <p:spPr>
            <a:xfrm rot="16260000">
              <a:off x="-1700088" y="-31312"/>
              <a:ext cx="1053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Richtungspfeil 267"/>
            <p:cNvSpPr/>
            <p:nvPr/>
          </p:nvSpPr>
          <p:spPr>
            <a:xfrm rot="16260000">
              <a:off x="-1715892" y="-192997"/>
              <a:ext cx="131725" cy="54000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41" name="Gruppieren 1040"/>
          <p:cNvGrpSpPr/>
          <p:nvPr/>
        </p:nvGrpSpPr>
        <p:grpSpPr>
          <a:xfrm rot="-420000">
            <a:off x="927670" y="4425263"/>
            <a:ext cx="223419" cy="111559"/>
            <a:chOff x="-1173294" y="853697"/>
            <a:chExt cx="223419" cy="111559"/>
          </a:xfrm>
        </p:grpSpPr>
        <p:cxnSp>
          <p:nvCxnSpPr>
            <p:cNvPr id="41" name="Gerade Verbindung 40"/>
            <p:cNvCxnSpPr/>
            <p:nvPr/>
          </p:nvCxnSpPr>
          <p:spPr>
            <a:xfrm rot="2460000">
              <a:off x="-1173294" y="853697"/>
              <a:ext cx="1053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ichtungspfeil 41"/>
            <p:cNvSpPr/>
            <p:nvPr/>
          </p:nvSpPr>
          <p:spPr>
            <a:xfrm rot="2460000">
              <a:off x="-1081600" y="911256"/>
              <a:ext cx="131725" cy="54000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43" name="Textfeld 1042"/>
          <p:cNvSpPr txBox="1"/>
          <p:nvPr/>
        </p:nvSpPr>
        <p:spPr>
          <a:xfrm>
            <a:off x="61127" y="2951409"/>
            <a:ext cx="80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FC-P</a:t>
            </a:r>
            <a:r>
              <a:rPr lang="de-CH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5" name="Gerade Verbindung 1044"/>
          <p:cNvCxnSpPr/>
          <p:nvPr/>
        </p:nvCxnSpPr>
        <p:spPr>
          <a:xfrm rot="3540000">
            <a:off x="-227292" y="3354772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Gerade Verbindung 277"/>
          <p:cNvCxnSpPr/>
          <p:nvPr/>
        </p:nvCxnSpPr>
        <p:spPr>
          <a:xfrm rot="-3720000">
            <a:off x="-370193" y="3624091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Gerade Verbindung 278"/>
          <p:cNvCxnSpPr/>
          <p:nvPr/>
        </p:nvCxnSpPr>
        <p:spPr>
          <a:xfrm rot="12000000">
            <a:off x="735468" y="3488503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Gerade Verbindung 279"/>
          <p:cNvCxnSpPr/>
          <p:nvPr/>
        </p:nvCxnSpPr>
        <p:spPr>
          <a:xfrm rot="-1140000">
            <a:off x="1175781" y="4136575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Gerade Verbindung 280"/>
          <p:cNvCxnSpPr/>
          <p:nvPr/>
        </p:nvCxnSpPr>
        <p:spPr>
          <a:xfrm rot="16800000">
            <a:off x="1031765" y="3848543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Gerade Verbindung 281"/>
          <p:cNvCxnSpPr/>
          <p:nvPr/>
        </p:nvCxnSpPr>
        <p:spPr>
          <a:xfrm rot="2160000">
            <a:off x="671725" y="4712639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Gerade Verbindung 282"/>
          <p:cNvCxnSpPr/>
          <p:nvPr/>
        </p:nvCxnSpPr>
        <p:spPr>
          <a:xfrm rot="4200000">
            <a:off x="-48355" y="4712639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Gerade Verbindung 283"/>
          <p:cNvCxnSpPr/>
          <p:nvPr/>
        </p:nvCxnSpPr>
        <p:spPr>
          <a:xfrm>
            <a:off x="-336387" y="4280591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Gerade Verbindung 284"/>
          <p:cNvCxnSpPr/>
          <p:nvPr/>
        </p:nvCxnSpPr>
        <p:spPr>
          <a:xfrm>
            <a:off x="-192371" y="4064567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Gerade Verbindung 285"/>
          <p:cNvCxnSpPr/>
          <p:nvPr/>
        </p:nvCxnSpPr>
        <p:spPr>
          <a:xfrm rot="2280000">
            <a:off x="-336387" y="3920551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Gerade Verbindung 286"/>
          <p:cNvCxnSpPr/>
          <p:nvPr/>
        </p:nvCxnSpPr>
        <p:spPr>
          <a:xfrm rot="1080000">
            <a:off x="167669" y="3488503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Gerade Verbindung 287"/>
          <p:cNvCxnSpPr/>
          <p:nvPr/>
        </p:nvCxnSpPr>
        <p:spPr>
          <a:xfrm rot="-600000">
            <a:off x="320069" y="4784647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Gerade Verbindung mit Pfeil 289"/>
          <p:cNvCxnSpPr/>
          <p:nvPr/>
        </p:nvCxnSpPr>
        <p:spPr>
          <a:xfrm>
            <a:off x="444603" y="728920"/>
            <a:ext cx="0" cy="1980000"/>
          </a:xfrm>
          <a:prstGeom prst="straightConnector1">
            <a:avLst/>
          </a:prstGeom>
          <a:ln w="76200">
            <a:solidFill>
              <a:schemeClr val="tx1"/>
            </a:solidFill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Gestreifter Pfeil nach rechts 1048"/>
          <p:cNvSpPr/>
          <p:nvPr/>
        </p:nvSpPr>
        <p:spPr>
          <a:xfrm rot="5400000">
            <a:off x="-2398822" y="3210903"/>
            <a:ext cx="1872000" cy="684000"/>
          </a:xfrm>
          <a:prstGeom prst="striped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6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Textfeld 293"/>
          <p:cNvSpPr txBox="1"/>
          <p:nvPr/>
        </p:nvSpPr>
        <p:spPr>
          <a:xfrm>
            <a:off x="-1707517" y="3318638"/>
            <a:ext cx="60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endParaRPr lang="de-DE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" name="Textfeld 272"/>
          <p:cNvSpPr txBox="1"/>
          <p:nvPr/>
        </p:nvSpPr>
        <p:spPr>
          <a:xfrm>
            <a:off x="-1099193" y="2123564"/>
            <a:ext cx="58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EE</a:t>
            </a:r>
            <a:endParaRPr lang="de-DE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5" name="Textfeld 274"/>
          <p:cNvSpPr txBox="1"/>
          <p:nvPr/>
        </p:nvSpPr>
        <p:spPr>
          <a:xfrm>
            <a:off x="-1111957" y="4509120"/>
            <a:ext cx="60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LYS</a:t>
            </a:r>
            <a:endParaRPr lang="de-DE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Textfeld 273"/>
          <p:cNvSpPr txBox="1"/>
          <p:nvPr/>
        </p:nvSpPr>
        <p:spPr>
          <a:xfrm>
            <a:off x="-1099193" y="3316342"/>
            <a:ext cx="70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de-DE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5" name="Gerade Verbindung mit Pfeil 294"/>
          <p:cNvCxnSpPr/>
          <p:nvPr/>
        </p:nvCxnSpPr>
        <p:spPr>
          <a:xfrm>
            <a:off x="1595082" y="3950172"/>
            <a:ext cx="1080000" cy="0"/>
          </a:xfrm>
          <a:prstGeom prst="straightConnector1">
            <a:avLst/>
          </a:prstGeom>
          <a:ln w="76200">
            <a:solidFill>
              <a:schemeClr val="tx1"/>
            </a:solidFill>
            <a:tailEnd type="stealth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Textfeld 1049"/>
          <p:cNvSpPr txBox="1"/>
          <p:nvPr/>
        </p:nvSpPr>
        <p:spPr>
          <a:xfrm>
            <a:off x="1743864" y="190669"/>
            <a:ext cx="370469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Legend:</a:t>
            </a:r>
            <a:endParaRPr lang="de-CH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N-VP1</a:t>
            </a:r>
          </a:p>
          <a:p>
            <a:pPr>
              <a:lnSpc>
                <a:spcPct val="150000"/>
              </a:lnSpc>
            </a:pPr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phosphoserine-rich</a:t>
            </a:r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N-VP2</a:t>
            </a:r>
          </a:p>
          <a:p>
            <a:pPr>
              <a:lnSpc>
                <a:spcPct val="150000"/>
              </a:lnSpc>
            </a:pPr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cleavage</a:t>
            </a:r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N-VP2</a:t>
            </a:r>
          </a:p>
          <a:p>
            <a:pPr>
              <a:lnSpc>
                <a:spcPct val="150000"/>
              </a:lnSpc>
            </a:pPr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phosphorylation</a:t>
            </a:r>
            <a:endParaRPr lang="de-CH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ssDNA</a:t>
            </a:r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genome</a:t>
            </a:r>
            <a:endParaRPr lang="de-CH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cxnSp>
        <p:nvCxnSpPr>
          <p:cNvPr id="297" name="Gerade Verbindung 296"/>
          <p:cNvCxnSpPr/>
          <p:nvPr/>
        </p:nvCxnSpPr>
        <p:spPr>
          <a:xfrm rot="-3720000">
            <a:off x="1795889" y="1594224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Gerade Verbindung 297"/>
          <p:cNvCxnSpPr/>
          <p:nvPr/>
        </p:nvCxnSpPr>
        <p:spPr>
          <a:xfrm rot="1080000">
            <a:off x="1938958" y="1652408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9" name="Gruppieren 298"/>
          <p:cNvGrpSpPr/>
          <p:nvPr/>
        </p:nvGrpSpPr>
        <p:grpSpPr>
          <a:xfrm>
            <a:off x="1798466" y="1851458"/>
            <a:ext cx="413133" cy="323165"/>
            <a:chOff x="3631061" y="757592"/>
            <a:chExt cx="413133" cy="323165"/>
          </a:xfrm>
        </p:grpSpPr>
        <p:sp>
          <p:nvSpPr>
            <p:cNvPr id="300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sp>
        <p:nvSpPr>
          <p:cNvPr id="302" name="Textfeld 301"/>
          <p:cNvSpPr txBox="1"/>
          <p:nvPr/>
        </p:nvSpPr>
        <p:spPr>
          <a:xfrm>
            <a:off x="7164419" y="-1683568"/>
            <a:ext cx="80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FC-P</a:t>
            </a:r>
            <a:r>
              <a:rPr lang="de-CH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3" name="Textfeld 302"/>
          <p:cNvSpPr txBox="1"/>
          <p:nvPr/>
        </p:nvSpPr>
        <p:spPr>
          <a:xfrm>
            <a:off x="35496" y="-1683568"/>
            <a:ext cx="80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FC-P</a:t>
            </a:r>
            <a:r>
              <a:rPr lang="de-CH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Textfeld 214"/>
          <p:cNvSpPr txBox="1"/>
          <p:nvPr/>
        </p:nvSpPr>
        <p:spPr>
          <a:xfrm>
            <a:off x="5057128" y="498239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Nucleus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Textfeld 216"/>
          <p:cNvSpPr txBox="1"/>
          <p:nvPr/>
        </p:nvSpPr>
        <p:spPr>
          <a:xfrm>
            <a:off x="2442130" y="5986735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Cytosol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9" name="Gruppieren 218"/>
          <p:cNvGrpSpPr/>
          <p:nvPr/>
        </p:nvGrpSpPr>
        <p:grpSpPr>
          <a:xfrm>
            <a:off x="-177379" y="3429000"/>
            <a:ext cx="413133" cy="323165"/>
            <a:chOff x="3631061" y="757592"/>
            <a:chExt cx="413133" cy="323165"/>
          </a:xfrm>
        </p:grpSpPr>
        <p:sp>
          <p:nvSpPr>
            <p:cNvPr id="220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222" name="Gruppieren 221"/>
          <p:cNvGrpSpPr/>
          <p:nvPr/>
        </p:nvGrpSpPr>
        <p:grpSpPr>
          <a:xfrm>
            <a:off x="902741" y="3068960"/>
            <a:ext cx="413133" cy="323165"/>
            <a:chOff x="3631061" y="757592"/>
            <a:chExt cx="413133" cy="323165"/>
          </a:xfrm>
        </p:grpSpPr>
        <p:sp>
          <p:nvSpPr>
            <p:cNvPr id="223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225" name="Gruppieren 224"/>
          <p:cNvGrpSpPr/>
          <p:nvPr/>
        </p:nvGrpSpPr>
        <p:grpSpPr>
          <a:xfrm>
            <a:off x="830733" y="4762019"/>
            <a:ext cx="413133" cy="323165"/>
            <a:chOff x="3631061" y="757592"/>
            <a:chExt cx="413133" cy="323165"/>
          </a:xfrm>
        </p:grpSpPr>
        <p:sp>
          <p:nvSpPr>
            <p:cNvPr id="227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229" name="Gruppieren 228"/>
          <p:cNvGrpSpPr/>
          <p:nvPr/>
        </p:nvGrpSpPr>
        <p:grpSpPr>
          <a:xfrm>
            <a:off x="-33363" y="4797152"/>
            <a:ext cx="413133" cy="323165"/>
            <a:chOff x="3631061" y="757592"/>
            <a:chExt cx="413133" cy="323165"/>
          </a:xfrm>
        </p:grpSpPr>
        <p:sp>
          <p:nvSpPr>
            <p:cNvPr id="230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232" name="Gruppieren 231"/>
          <p:cNvGrpSpPr/>
          <p:nvPr/>
        </p:nvGrpSpPr>
        <p:grpSpPr>
          <a:xfrm>
            <a:off x="1134531" y="3736019"/>
            <a:ext cx="413133" cy="323165"/>
            <a:chOff x="3631061" y="757592"/>
            <a:chExt cx="413133" cy="323165"/>
          </a:xfrm>
        </p:grpSpPr>
        <p:sp>
          <p:nvSpPr>
            <p:cNvPr id="233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8100392" y="4236854"/>
            <a:ext cx="156154" cy="66676"/>
            <a:chOff x="8100392" y="4236854"/>
            <a:chExt cx="156154" cy="66676"/>
          </a:xfrm>
        </p:grpSpPr>
        <p:sp>
          <p:nvSpPr>
            <p:cNvPr id="4" name="Ellipse 3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36" name="Ellipse 235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37" name="Ellipse 236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6837902" y="3557250"/>
            <a:ext cx="156154" cy="66676"/>
            <a:chOff x="10032470" y="4389254"/>
            <a:chExt cx="156154" cy="66676"/>
          </a:xfrm>
        </p:grpSpPr>
        <p:sp>
          <p:nvSpPr>
            <p:cNvPr id="238" name="Ellipse 237"/>
            <p:cNvSpPr/>
            <p:nvPr/>
          </p:nvSpPr>
          <p:spPr>
            <a:xfrm>
              <a:off x="10152624" y="44199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39" name="Ellipse 238"/>
            <p:cNvSpPr/>
            <p:nvPr/>
          </p:nvSpPr>
          <p:spPr>
            <a:xfrm>
              <a:off x="10088712" y="43892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40" name="Ellipse 239"/>
            <p:cNvSpPr/>
            <p:nvPr/>
          </p:nvSpPr>
          <p:spPr>
            <a:xfrm>
              <a:off x="10032470" y="44050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41" name="Gruppieren 240"/>
          <p:cNvGrpSpPr/>
          <p:nvPr/>
        </p:nvGrpSpPr>
        <p:grpSpPr>
          <a:xfrm>
            <a:off x="1027842" y="4148"/>
            <a:ext cx="156154" cy="66676"/>
            <a:chOff x="10032470" y="4389254"/>
            <a:chExt cx="156154" cy="66676"/>
          </a:xfrm>
        </p:grpSpPr>
        <p:sp>
          <p:nvSpPr>
            <p:cNvPr id="242" name="Ellipse 241"/>
            <p:cNvSpPr/>
            <p:nvPr/>
          </p:nvSpPr>
          <p:spPr>
            <a:xfrm>
              <a:off x="10152624" y="44199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43" name="Ellipse 242"/>
            <p:cNvSpPr/>
            <p:nvPr/>
          </p:nvSpPr>
          <p:spPr>
            <a:xfrm>
              <a:off x="10088712" y="43892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44" name="Ellipse 243"/>
            <p:cNvSpPr/>
            <p:nvPr/>
          </p:nvSpPr>
          <p:spPr>
            <a:xfrm>
              <a:off x="10032470" y="44050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45" name="Gruppieren 244"/>
          <p:cNvGrpSpPr/>
          <p:nvPr/>
        </p:nvGrpSpPr>
        <p:grpSpPr>
          <a:xfrm>
            <a:off x="-305150" y="-650746"/>
            <a:ext cx="156154" cy="66676"/>
            <a:chOff x="10032470" y="4389254"/>
            <a:chExt cx="156154" cy="66676"/>
          </a:xfrm>
        </p:grpSpPr>
        <p:sp>
          <p:nvSpPr>
            <p:cNvPr id="246" name="Ellipse 245"/>
            <p:cNvSpPr/>
            <p:nvPr/>
          </p:nvSpPr>
          <p:spPr>
            <a:xfrm>
              <a:off x="10152624" y="44199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47" name="Ellipse 246"/>
            <p:cNvSpPr/>
            <p:nvPr/>
          </p:nvSpPr>
          <p:spPr>
            <a:xfrm>
              <a:off x="10088712" y="43892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48" name="Ellipse 247"/>
            <p:cNvSpPr/>
            <p:nvPr/>
          </p:nvSpPr>
          <p:spPr>
            <a:xfrm>
              <a:off x="10032470" y="44050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49" name="Gruppieren 248"/>
          <p:cNvGrpSpPr/>
          <p:nvPr/>
        </p:nvGrpSpPr>
        <p:grpSpPr>
          <a:xfrm>
            <a:off x="6792110" y="-715932"/>
            <a:ext cx="156154" cy="66676"/>
            <a:chOff x="10032470" y="4389254"/>
            <a:chExt cx="156154" cy="66676"/>
          </a:xfrm>
        </p:grpSpPr>
        <p:sp>
          <p:nvSpPr>
            <p:cNvPr id="250" name="Ellipse 249"/>
            <p:cNvSpPr/>
            <p:nvPr/>
          </p:nvSpPr>
          <p:spPr>
            <a:xfrm>
              <a:off x="10152624" y="44199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1" name="Ellipse 250"/>
            <p:cNvSpPr/>
            <p:nvPr/>
          </p:nvSpPr>
          <p:spPr>
            <a:xfrm>
              <a:off x="10088712" y="43892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2" name="Ellipse 251"/>
            <p:cNvSpPr/>
            <p:nvPr/>
          </p:nvSpPr>
          <p:spPr>
            <a:xfrm>
              <a:off x="10032470" y="44050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53" name="Gruppieren 252"/>
          <p:cNvGrpSpPr/>
          <p:nvPr/>
        </p:nvGrpSpPr>
        <p:grpSpPr>
          <a:xfrm>
            <a:off x="8125102" y="-62528"/>
            <a:ext cx="156154" cy="66676"/>
            <a:chOff x="10032470" y="4389254"/>
            <a:chExt cx="156154" cy="66676"/>
          </a:xfrm>
        </p:grpSpPr>
        <p:sp>
          <p:nvSpPr>
            <p:cNvPr id="254" name="Ellipse 253"/>
            <p:cNvSpPr/>
            <p:nvPr/>
          </p:nvSpPr>
          <p:spPr>
            <a:xfrm>
              <a:off x="10152624" y="44199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5" name="Ellipse 254"/>
            <p:cNvSpPr/>
            <p:nvPr/>
          </p:nvSpPr>
          <p:spPr>
            <a:xfrm>
              <a:off x="10088712" y="43892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6" name="Ellipse 255"/>
            <p:cNvSpPr/>
            <p:nvPr/>
          </p:nvSpPr>
          <p:spPr>
            <a:xfrm>
              <a:off x="10032470" y="44050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57" name="Gruppieren 256"/>
          <p:cNvGrpSpPr/>
          <p:nvPr/>
        </p:nvGrpSpPr>
        <p:grpSpPr>
          <a:xfrm rot="5400000">
            <a:off x="7479589" y="349491"/>
            <a:ext cx="156154" cy="66676"/>
            <a:chOff x="10032470" y="4389254"/>
            <a:chExt cx="156154" cy="66676"/>
          </a:xfrm>
        </p:grpSpPr>
        <p:sp>
          <p:nvSpPr>
            <p:cNvPr id="258" name="Ellipse 257"/>
            <p:cNvSpPr/>
            <p:nvPr/>
          </p:nvSpPr>
          <p:spPr>
            <a:xfrm>
              <a:off x="10152624" y="44199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9" name="Ellipse 258"/>
            <p:cNvSpPr/>
            <p:nvPr/>
          </p:nvSpPr>
          <p:spPr>
            <a:xfrm>
              <a:off x="10088712" y="43892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60" name="Ellipse 259"/>
            <p:cNvSpPr/>
            <p:nvPr/>
          </p:nvSpPr>
          <p:spPr>
            <a:xfrm>
              <a:off x="10032470" y="44050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76" name="Gruppieren 275"/>
          <p:cNvGrpSpPr/>
          <p:nvPr/>
        </p:nvGrpSpPr>
        <p:grpSpPr>
          <a:xfrm>
            <a:off x="1967574" y="1258326"/>
            <a:ext cx="156154" cy="66676"/>
            <a:chOff x="10032470" y="4389254"/>
            <a:chExt cx="156154" cy="66676"/>
          </a:xfrm>
        </p:grpSpPr>
        <p:sp>
          <p:nvSpPr>
            <p:cNvPr id="277" name="Ellipse 276"/>
            <p:cNvSpPr/>
            <p:nvPr/>
          </p:nvSpPr>
          <p:spPr>
            <a:xfrm>
              <a:off x="10152624" y="44199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9" name="Ellipse 288"/>
            <p:cNvSpPr/>
            <p:nvPr/>
          </p:nvSpPr>
          <p:spPr>
            <a:xfrm>
              <a:off x="10088712" y="43892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91" name="Ellipse 290"/>
            <p:cNvSpPr/>
            <p:nvPr/>
          </p:nvSpPr>
          <p:spPr>
            <a:xfrm>
              <a:off x="10032470" y="44050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05" name="Gruppieren 304"/>
          <p:cNvGrpSpPr/>
          <p:nvPr/>
        </p:nvGrpSpPr>
        <p:grpSpPr>
          <a:xfrm rot="5400000">
            <a:off x="7479589" y="4631617"/>
            <a:ext cx="156154" cy="66676"/>
            <a:chOff x="10032470" y="4389254"/>
            <a:chExt cx="156154" cy="66676"/>
          </a:xfrm>
        </p:grpSpPr>
        <p:sp>
          <p:nvSpPr>
            <p:cNvPr id="306" name="Ellipse 305"/>
            <p:cNvSpPr/>
            <p:nvPr/>
          </p:nvSpPr>
          <p:spPr>
            <a:xfrm>
              <a:off x="10152624" y="44199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07" name="Ellipse 306"/>
            <p:cNvSpPr/>
            <p:nvPr/>
          </p:nvSpPr>
          <p:spPr>
            <a:xfrm>
              <a:off x="10088712" y="43892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08" name="Ellipse 307"/>
            <p:cNvSpPr/>
            <p:nvPr/>
          </p:nvSpPr>
          <p:spPr>
            <a:xfrm>
              <a:off x="10032470" y="44050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09" name="Gruppieren 308"/>
          <p:cNvGrpSpPr/>
          <p:nvPr/>
        </p:nvGrpSpPr>
        <p:grpSpPr>
          <a:xfrm rot="5400000">
            <a:off x="366563" y="421499"/>
            <a:ext cx="156154" cy="66676"/>
            <a:chOff x="10032470" y="4389254"/>
            <a:chExt cx="156154" cy="66676"/>
          </a:xfrm>
        </p:grpSpPr>
        <p:sp>
          <p:nvSpPr>
            <p:cNvPr id="310" name="Ellipse 309"/>
            <p:cNvSpPr/>
            <p:nvPr/>
          </p:nvSpPr>
          <p:spPr>
            <a:xfrm>
              <a:off x="10152624" y="44199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11" name="Ellipse 310"/>
            <p:cNvSpPr/>
            <p:nvPr/>
          </p:nvSpPr>
          <p:spPr>
            <a:xfrm>
              <a:off x="10088712" y="43892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12" name="Ellipse 311"/>
            <p:cNvSpPr/>
            <p:nvPr/>
          </p:nvSpPr>
          <p:spPr>
            <a:xfrm>
              <a:off x="10032470" y="44050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13" name="Gruppieren 312"/>
          <p:cNvGrpSpPr/>
          <p:nvPr/>
        </p:nvGrpSpPr>
        <p:grpSpPr>
          <a:xfrm rot="16200000">
            <a:off x="356129" y="-1078531"/>
            <a:ext cx="156154" cy="66676"/>
            <a:chOff x="10032470" y="4389254"/>
            <a:chExt cx="156154" cy="66676"/>
          </a:xfrm>
        </p:grpSpPr>
        <p:sp>
          <p:nvSpPr>
            <p:cNvPr id="314" name="Ellipse 313"/>
            <p:cNvSpPr/>
            <p:nvPr/>
          </p:nvSpPr>
          <p:spPr>
            <a:xfrm>
              <a:off x="10152624" y="44199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15" name="Ellipse 314"/>
            <p:cNvSpPr/>
            <p:nvPr/>
          </p:nvSpPr>
          <p:spPr>
            <a:xfrm>
              <a:off x="10088712" y="43892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16" name="Ellipse 315"/>
            <p:cNvSpPr/>
            <p:nvPr/>
          </p:nvSpPr>
          <p:spPr>
            <a:xfrm>
              <a:off x="10032470" y="44050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17" name="Gruppieren 316"/>
          <p:cNvGrpSpPr/>
          <p:nvPr/>
        </p:nvGrpSpPr>
        <p:grpSpPr>
          <a:xfrm rot="16200000">
            <a:off x="7463823" y="-1119007"/>
            <a:ext cx="156154" cy="66676"/>
            <a:chOff x="10032470" y="4389254"/>
            <a:chExt cx="156154" cy="66676"/>
          </a:xfrm>
        </p:grpSpPr>
        <p:sp>
          <p:nvSpPr>
            <p:cNvPr id="318" name="Ellipse 317"/>
            <p:cNvSpPr/>
            <p:nvPr/>
          </p:nvSpPr>
          <p:spPr>
            <a:xfrm>
              <a:off x="10152624" y="44199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19" name="Ellipse 318"/>
            <p:cNvSpPr/>
            <p:nvPr/>
          </p:nvSpPr>
          <p:spPr>
            <a:xfrm>
              <a:off x="10088712" y="43892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20" name="Ellipse 319"/>
            <p:cNvSpPr/>
            <p:nvPr/>
          </p:nvSpPr>
          <p:spPr>
            <a:xfrm>
              <a:off x="10032470" y="44050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21" name="Gruppieren 320"/>
          <p:cNvGrpSpPr/>
          <p:nvPr/>
        </p:nvGrpSpPr>
        <p:grpSpPr>
          <a:xfrm rot="16200000">
            <a:off x="7463823" y="3173569"/>
            <a:ext cx="156154" cy="66676"/>
            <a:chOff x="10032470" y="4389254"/>
            <a:chExt cx="156154" cy="66676"/>
          </a:xfrm>
        </p:grpSpPr>
        <p:sp>
          <p:nvSpPr>
            <p:cNvPr id="322" name="Ellipse 321"/>
            <p:cNvSpPr/>
            <p:nvPr/>
          </p:nvSpPr>
          <p:spPr>
            <a:xfrm>
              <a:off x="10152624" y="44199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23" name="Ellipse 322"/>
            <p:cNvSpPr/>
            <p:nvPr/>
          </p:nvSpPr>
          <p:spPr>
            <a:xfrm>
              <a:off x="10088712" y="43892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24" name="Ellipse 323"/>
            <p:cNvSpPr/>
            <p:nvPr/>
          </p:nvSpPr>
          <p:spPr>
            <a:xfrm>
              <a:off x="10032470" y="44050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25" name="Gruppieren 324"/>
          <p:cNvGrpSpPr/>
          <p:nvPr/>
        </p:nvGrpSpPr>
        <p:grpSpPr>
          <a:xfrm rot="7200000">
            <a:off x="6818792" y="4240504"/>
            <a:ext cx="156154" cy="66676"/>
            <a:chOff x="8100392" y="4236854"/>
            <a:chExt cx="156154" cy="66676"/>
          </a:xfrm>
        </p:grpSpPr>
        <p:sp>
          <p:nvSpPr>
            <p:cNvPr id="326" name="Ellipse 325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27" name="Ellipse 326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28" name="Ellipse 327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29" name="Gruppieren 328"/>
          <p:cNvGrpSpPr/>
          <p:nvPr/>
        </p:nvGrpSpPr>
        <p:grpSpPr>
          <a:xfrm rot="7200000">
            <a:off x="6818792" y="-48290"/>
            <a:ext cx="156154" cy="66676"/>
            <a:chOff x="8100392" y="4236854"/>
            <a:chExt cx="156154" cy="66676"/>
          </a:xfrm>
        </p:grpSpPr>
        <p:sp>
          <p:nvSpPr>
            <p:cNvPr id="330" name="Ellipse 329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31" name="Ellipse 330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32" name="Ellipse 331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33" name="Gruppieren 332"/>
          <p:cNvGrpSpPr/>
          <p:nvPr/>
        </p:nvGrpSpPr>
        <p:grpSpPr>
          <a:xfrm rot="7200000">
            <a:off x="-286040" y="14774"/>
            <a:ext cx="156154" cy="66676"/>
            <a:chOff x="8100392" y="4236854"/>
            <a:chExt cx="156154" cy="66676"/>
          </a:xfrm>
        </p:grpSpPr>
        <p:sp>
          <p:nvSpPr>
            <p:cNvPr id="334" name="Ellipse 333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35" name="Ellipse 334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36" name="Ellipse 335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37" name="Gruppieren 336"/>
          <p:cNvGrpSpPr/>
          <p:nvPr/>
        </p:nvGrpSpPr>
        <p:grpSpPr>
          <a:xfrm rot="7200000">
            <a:off x="1010104" y="-680750"/>
            <a:ext cx="156154" cy="66676"/>
            <a:chOff x="8100392" y="4236854"/>
            <a:chExt cx="156154" cy="66676"/>
          </a:xfrm>
        </p:grpSpPr>
        <p:sp>
          <p:nvSpPr>
            <p:cNvPr id="338" name="Ellipse 337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39" name="Ellipse 338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40" name="Ellipse 339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41" name="Gruppieren 340"/>
          <p:cNvGrpSpPr/>
          <p:nvPr/>
        </p:nvGrpSpPr>
        <p:grpSpPr>
          <a:xfrm rot="7200000">
            <a:off x="8105992" y="-728048"/>
            <a:ext cx="156154" cy="66676"/>
            <a:chOff x="8100392" y="4236854"/>
            <a:chExt cx="156154" cy="66676"/>
          </a:xfrm>
        </p:grpSpPr>
        <p:sp>
          <p:nvSpPr>
            <p:cNvPr id="342" name="Ellipse 341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43" name="Ellipse 342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44" name="Ellipse 343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7038392" y="3739620"/>
            <a:ext cx="130364" cy="89896"/>
            <a:chOff x="7038392" y="3739620"/>
            <a:chExt cx="130364" cy="89896"/>
          </a:xfrm>
        </p:grpSpPr>
        <p:sp>
          <p:nvSpPr>
            <p:cNvPr id="346" name="Ellipse 345"/>
            <p:cNvSpPr/>
            <p:nvPr/>
          </p:nvSpPr>
          <p:spPr>
            <a:xfrm>
              <a:off x="7132756" y="3739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47" name="Ellipse 346"/>
            <p:cNvSpPr/>
            <p:nvPr/>
          </p:nvSpPr>
          <p:spPr>
            <a:xfrm>
              <a:off x="7076514" y="37643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48" name="Ellipse 347"/>
            <p:cNvSpPr/>
            <p:nvPr/>
          </p:nvSpPr>
          <p:spPr>
            <a:xfrm>
              <a:off x="7038392" y="379351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49" name="Gruppieren 348"/>
          <p:cNvGrpSpPr/>
          <p:nvPr/>
        </p:nvGrpSpPr>
        <p:grpSpPr>
          <a:xfrm>
            <a:off x="7036038" y="-547206"/>
            <a:ext cx="130364" cy="89896"/>
            <a:chOff x="7038392" y="3739620"/>
            <a:chExt cx="130364" cy="89896"/>
          </a:xfrm>
        </p:grpSpPr>
        <p:sp>
          <p:nvSpPr>
            <p:cNvPr id="350" name="Ellipse 349"/>
            <p:cNvSpPr/>
            <p:nvPr/>
          </p:nvSpPr>
          <p:spPr>
            <a:xfrm>
              <a:off x="7132756" y="3739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51" name="Ellipse 350"/>
            <p:cNvSpPr/>
            <p:nvPr/>
          </p:nvSpPr>
          <p:spPr>
            <a:xfrm>
              <a:off x="7076514" y="37643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52" name="Ellipse 351"/>
            <p:cNvSpPr/>
            <p:nvPr/>
          </p:nvSpPr>
          <p:spPr>
            <a:xfrm>
              <a:off x="7038392" y="379351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53" name="Gruppieren 352"/>
          <p:cNvGrpSpPr/>
          <p:nvPr/>
        </p:nvGrpSpPr>
        <p:grpSpPr>
          <a:xfrm>
            <a:off x="-83810" y="-475198"/>
            <a:ext cx="130364" cy="89896"/>
            <a:chOff x="7038392" y="3739620"/>
            <a:chExt cx="130364" cy="89896"/>
          </a:xfrm>
        </p:grpSpPr>
        <p:sp>
          <p:nvSpPr>
            <p:cNvPr id="354" name="Ellipse 353"/>
            <p:cNvSpPr/>
            <p:nvPr/>
          </p:nvSpPr>
          <p:spPr>
            <a:xfrm>
              <a:off x="7132756" y="3739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55" name="Ellipse 354"/>
            <p:cNvSpPr/>
            <p:nvPr/>
          </p:nvSpPr>
          <p:spPr>
            <a:xfrm>
              <a:off x="7076514" y="37643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56" name="Ellipse 355"/>
            <p:cNvSpPr/>
            <p:nvPr/>
          </p:nvSpPr>
          <p:spPr>
            <a:xfrm>
              <a:off x="7038392" y="379351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57" name="Gruppieren 356"/>
          <p:cNvGrpSpPr/>
          <p:nvPr/>
        </p:nvGrpSpPr>
        <p:grpSpPr>
          <a:xfrm rot="7800000">
            <a:off x="7814863" y="-727221"/>
            <a:ext cx="130364" cy="89896"/>
            <a:chOff x="7038392" y="3739620"/>
            <a:chExt cx="130364" cy="89896"/>
          </a:xfrm>
        </p:grpSpPr>
        <p:sp>
          <p:nvSpPr>
            <p:cNvPr id="358" name="Ellipse 357"/>
            <p:cNvSpPr/>
            <p:nvPr/>
          </p:nvSpPr>
          <p:spPr>
            <a:xfrm>
              <a:off x="7132756" y="3739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59" name="Ellipse 358"/>
            <p:cNvSpPr/>
            <p:nvPr/>
          </p:nvSpPr>
          <p:spPr>
            <a:xfrm>
              <a:off x="7076514" y="37643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60" name="Ellipse 359"/>
            <p:cNvSpPr/>
            <p:nvPr/>
          </p:nvSpPr>
          <p:spPr>
            <a:xfrm>
              <a:off x="7038392" y="379351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61" name="Gruppieren 360"/>
          <p:cNvGrpSpPr/>
          <p:nvPr/>
        </p:nvGrpSpPr>
        <p:grpSpPr>
          <a:xfrm rot="7800000">
            <a:off x="7823509" y="3550651"/>
            <a:ext cx="130364" cy="89896"/>
            <a:chOff x="7038392" y="3739620"/>
            <a:chExt cx="130364" cy="89896"/>
          </a:xfrm>
        </p:grpSpPr>
        <p:sp>
          <p:nvSpPr>
            <p:cNvPr id="362" name="Ellipse 361"/>
            <p:cNvSpPr/>
            <p:nvPr/>
          </p:nvSpPr>
          <p:spPr>
            <a:xfrm>
              <a:off x="7132756" y="3739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63" name="Ellipse 362"/>
            <p:cNvSpPr/>
            <p:nvPr/>
          </p:nvSpPr>
          <p:spPr>
            <a:xfrm>
              <a:off x="7076514" y="37643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64" name="Ellipse 363"/>
            <p:cNvSpPr/>
            <p:nvPr/>
          </p:nvSpPr>
          <p:spPr>
            <a:xfrm>
              <a:off x="7038392" y="379351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65" name="Gruppieren 364"/>
          <p:cNvGrpSpPr/>
          <p:nvPr/>
        </p:nvGrpSpPr>
        <p:grpSpPr>
          <a:xfrm rot="7800000">
            <a:off x="717603" y="-625813"/>
            <a:ext cx="130364" cy="89896"/>
            <a:chOff x="7038392" y="3739620"/>
            <a:chExt cx="130364" cy="89896"/>
          </a:xfrm>
        </p:grpSpPr>
        <p:sp>
          <p:nvSpPr>
            <p:cNvPr id="366" name="Ellipse 365"/>
            <p:cNvSpPr/>
            <p:nvPr/>
          </p:nvSpPr>
          <p:spPr>
            <a:xfrm>
              <a:off x="7132756" y="3739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67" name="Ellipse 366"/>
            <p:cNvSpPr/>
            <p:nvPr/>
          </p:nvSpPr>
          <p:spPr>
            <a:xfrm>
              <a:off x="7076514" y="37643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68" name="Ellipse 367"/>
            <p:cNvSpPr/>
            <p:nvPr/>
          </p:nvSpPr>
          <p:spPr>
            <a:xfrm>
              <a:off x="7038392" y="379351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69" name="Gruppieren 368"/>
          <p:cNvGrpSpPr/>
          <p:nvPr/>
        </p:nvGrpSpPr>
        <p:grpSpPr>
          <a:xfrm rot="15900000">
            <a:off x="468586" y="50130"/>
            <a:ext cx="130364" cy="89896"/>
            <a:chOff x="7038392" y="3739620"/>
            <a:chExt cx="130364" cy="89896"/>
          </a:xfrm>
        </p:grpSpPr>
        <p:sp>
          <p:nvSpPr>
            <p:cNvPr id="370" name="Ellipse 369"/>
            <p:cNvSpPr/>
            <p:nvPr/>
          </p:nvSpPr>
          <p:spPr>
            <a:xfrm>
              <a:off x="7132756" y="3739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71" name="Ellipse 370"/>
            <p:cNvSpPr/>
            <p:nvPr/>
          </p:nvSpPr>
          <p:spPr>
            <a:xfrm>
              <a:off x="7076514" y="37643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72" name="Ellipse 371"/>
            <p:cNvSpPr/>
            <p:nvPr/>
          </p:nvSpPr>
          <p:spPr>
            <a:xfrm>
              <a:off x="7038392" y="379351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73" name="Gruppieren 372"/>
          <p:cNvGrpSpPr/>
          <p:nvPr/>
        </p:nvGrpSpPr>
        <p:grpSpPr>
          <a:xfrm rot="15900000">
            <a:off x="7593180" y="-3480"/>
            <a:ext cx="130364" cy="89896"/>
            <a:chOff x="7038392" y="3739620"/>
            <a:chExt cx="130364" cy="89896"/>
          </a:xfrm>
        </p:grpSpPr>
        <p:sp>
          <p:nvSpPr>
            <p:cNvPr id="374" name="Ellipse 373"/>
            <p:cNvSpPr/>
            <p:nvPr/>
          </p:nvSpPr>
          <p:spPr>
            <a:xfrm>
              <a:off x="7132756" y="3739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75" name="Ellipse 374"/>
            <p:cNvSpPr/>
            <p:nvPr/>
          </p:nvSpPr>
          <p:spPr>
            <a:xfrm>
              <a:off x="7076514" y="37643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76" name="Ellipse 375"/>
            <p:cNvSpPr/>
            <p:nvPr/>
          </p:nvSpPr>
          <p:spPr>
            <a:xfrm>
              <a:off x="7038392" y="379351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77" name="Gruppieren 376"/>
          <p:cNvGrpSpPr/>
          <p:nvPr/>
        </p:nvGrpSpPr>
        <p:grpSpPr>
          <a:xfrm rot="15900000">
            <a:off x="7581612" y="4276524"/>
            <a:ext cx="130364" cy="89896"/>
            <a:chOff x="7038392" y="3739620"/>
            <a:chExt cx="130364" cy="89896"/>
          </a:xfrm>
        </p:grpSpPr>
        <p:sp>
          <p:nvSpPr>
            <p:cNvPr id="378" name="Ellipse 377"/>
            <p:cNvSpPr/>
            <p:nvPr/>
          </p:nvSpPr>
          <p:spPr>
            <a:xfrm>
              <a:off x="7132756" y="3739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79" name="Ellipse 378"/>
            <p:cNvSpPr/>
            <p:nvPr/>
          </p:nvSpPr>
          <p:spPr>
            <a:xfrm>
              <a:off x="7076514" y="37643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80" name="Ellipse 379"/>
            <p:cNvSpPr/>
            <p:nvPr/>
          </p:nvSpPr>
          <p:spPr>
            <a:xfrm>
              <a:off x="7038392" y="379351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90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144" y="539736"/>
            <a:ext cx="6875284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02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Bildschirmpräsentation (4:3)</PresentationFormat>
  <Paragraphs>45</Paragraphs>
  <Slides>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Raphael Wolfisberg</dc:creator>
  <cp:lastModifiedBy>Raphael Wolfisberg</cp:lastModifiedBy>
  <cp:revision>22</cp:revision>
  <dcterms:created xsi:type="dcterms:W3CDTF">2015-08-18T19:25:09Z</dcterms:created>
  <dcterms:modified xsi:type="dcterms:W3CDTF">2015-08-19T14:24:08Z</dcterms:modified>
</cp:coreProperties>
</file>