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5DC-291F-41D0-9638-1FE1033D843B}" type="datetimeFigureOut">
              <a:rPr lang="de-DE" smtClean="0"/>
              <a:t>19.07.2015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521E-8B17-4B71-9A6D-08CB543E8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48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5DC-291F-41D0-9638-1FE1033D843B}" type="datetimeFigureOut">
              <a:rPr lang="de-DE" smtClean="0"/>
              <a:t>19.07.2015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521E-8B17-4B71-9A6D-08CB543E8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60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5DC-291F-41D0-9638-1FE1033D843B}" type="datetimeFigureOut">
              <a:rPr lang="de-DE" smtClean="0"/>
              <a:t>19.07.2015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521E-8B17-4B71-9A6D-08CB543E8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28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5DC-291F-41D0-9638-1FE1033D843B}" type="datetimeFigureOut">
              <a:rPr lang="de-DE" smtClean="0"/>
              <a:t>19.07.2015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521E-8B17-4B71-9A6D-08CB543E8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83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5DC-291F-41D0-9638-1FE1033D843B}" type="datetimeFigureOut">
              <a:rPr lang="de-DE" smtClean="0"/>
              <a:t>19.07.2015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521E-8B17-4B71-9A6D-08CB543E8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1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5DC-291F-41D0-9638-1FE1033D843B}" type="datetimeFigureOut">
              <a:rPr lang="de-DE" smtClean="0"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521E-8B17-4B71-9A6D-08CB543E8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63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5DC-291F-41D0-9638-1FE1033D843B}" type="datetimeFigureOut">
              <a:rPr lang="de-DE" smtClean="0"/>
              <a:t>19.07.2015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521E-8B17-4B71-9A6D-08CB543E8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5DC-291F-41D0-9638-1FE1033D843B}" type="datetimeFigureOut">
              <a:rPr lang="de-DE" smtClean="0"/>
              <a:t>19.07.2015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521E-8B17-4B71-9A6D-08CB543E8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37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5DC-291F-41D0-9638-1FE1033D843B}" type="datetimeFigureOut">
              <a:rPr lang="de-DE" smtClean="0"/>
              <a:t>19.07.2015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521E-8B17-4B71-9A6D-08CB543E8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82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5DC-291F-41D0-9638-1FE1033D843B}" type="datetimeFigureOut">
              <a:rPr lang="de-DE" smtClean="0"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521E-8B17-4B71-9A6D-08CB543E8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96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5DC-291F-41D0-9638-1FE1033D843B}" type="datetimeFigureOut">
              <a:rPr lang="de-DE" smtClean="0"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521E-8B17-4B71-9A6D-08CB543E8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36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D15DC-291F-41D0-9638-1FE1033D843B}" type="datetimeFigureOut">
              <a:rPr lang="de-DE" smtClean="0"/>
              <a:t>19.07.2015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521E-8B17-4B71-9A6D-08CB543E8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67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6372200" cy="489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1180932" y="4923590"/>
            <a:ext cx="2952328" cy="654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580894" y="4958746"/>
            <a:ext cx="0" cy="216000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3336978" y="4958746"/>
            <a:ext cx="0" cy="216000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1736026" y="5146306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de-CH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endParaRPr lang="de-DE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983630" y="5146306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Elution</a:t>
            </a:r>
            <a:r>
              <a:rPr lang="de-CH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endParaRPr lang="de-DE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8420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Wolfisberg</dc:creator>
  <cp:lastModifiedBy>Raphael Wolfisberg</cp:lastModifiedBy>
  <cp:revision>1</cp:revision>
  <dcterms:created xsi:type="dcterms:W3CDTF">2015-07-19T07:44:33Z</dcterms:created>
  <dcterms:modified xsi:type="dcterms:W3CDTF">2015-07-19T07:50:52Z</dcterms:modified>
</cp:coreProperties>
</file>