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101"/>
    <a:srgbClr val="FF33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260" y="23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7B9B-14B0-4758-842D-9BC7AEC0FBD5}" type="datetimeFigureOut">
              <a:rPr lang="en-GB" smtClean="0"/>
              <a:t>06/08/2015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9BAC-66DB-42D0-969C-79A3AFF01C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8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7B9B-14B0-4758-842D-9BC7AEC0FBD5}" type="datetimeFigureOut">
              <a:rPr lang="en-GB" smtClean="0"/>
              <a:t>06/08/2015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9BAC-66DB-42D0-969C-79A3AFF01C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78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7B9B-14B0-4758-842D-9BC7AEC0FBD5}" type="datetimeFigureOut">
              <a:rPr lang="en-GB" smtClean="0"/>
              <a:t>06/08/2015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9BAC-66DB-42D0-969C-79A3AFF01C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1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7B9B-14B0-4758-842D-9BC7AEC0FBD5}" type="datetimeFigureOut">
              <a:rPr lang="en-GB" smtClean="0"/>
              <a:t>06/08/2015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9BAC-66DB-42D0-969C-79A3AFF01C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46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7B9B-14B0-4758-842D-9BC7AEC0FBD5}" type="datetimeFigureOut">
              <a:rPr lang="en-GB" smtClean="0"/>
              <a:t>06/08/2015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9BAC-66DB-42D0-969C-79A3AFF01C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62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7B9B-14B0-4758-842D-9BC7AEC0FBD5}" type="datetimeFigureOut">
              <a:rPr lang="en-GB" smtClean="0"/>
              <a:t>06/08/2015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9BAC-66DB-42D0-969C-79A3AFF01C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17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7B9B-14B0-4758-842D-9BC7AEC0FBD5}" type="datetimeFigureOut">
              <a:rPr lang="en-GB" smtClean="0"/>
              <a:t>06/08/2015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9BAC-66DB-42D0-969C-79A3AFF01C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26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7B9B-14B0-4758-842D-9BC7AEC0FBD5}" type="datetimeFigureOut">
              <a:rPr lang="en-GB" smtClean="0"/>
              <a:t>06/08/2015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9BAC-66DB-42D0-969C-79A3AFF01C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51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7B9B-14B0-4758-842D-9BC7AEC0FBD5}" type="datetimeFigureOut">
              <a:rPr lang="en-GB" smtClean="0"/>
              <a:t>06/08/2015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9BAC-66DB-42D0-969C-79A3AFF01C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44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7B9B-14B0-4758-842D-9BC7AEC0FBD5}" type="datetimeFigureOut">
              <a:rPr lang="en-GB" smtClean="0"/>
              <a:t>06/08/2015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9BAC-66DB-42D0-969C-79A3AFF01C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82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7B9B-14B0-4758-842D-9BC7AEC0FBD5}" type="datetimeFigureOut">
              <a:rPr lang="en-GB" smtClean="0"/>
              <a:t>06/08/2015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29BAC-66DB-42D0-969C-79A3AFF01C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9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D7B9B-14B0-4758-842D-9BC7AEC0FBD5}" type="datetimeFigureOut">
              <a:rPr lang="en-GB" smtClean="0"/>
              <a:t>06/08/2015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29BAC-66DB-42D0-969C-79A3AFF01C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58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leichschenkliges Dreieck 11"/>
          <p:cNvSpPr/>
          <p:nvPr/>
        </p:nvSpPr>
        <p:spPr>
          <a:xfrm rot="9643713">
            <a:off x="6566652" y="2064843"/>
            <a:ext cx="1374693" cy="2936152"/>
          </a:xfrm>
          <a:prstGeom prst="triangle">
            <a:avLst>
              <a:gd name="adj" fmla="val 74866"/>
            </a:avLst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Gleichschenkliges Dreieck 5"/>
          <p:cNvSpPr/>
          <p:nvPr/>
        </p:nvSpPr>
        <p:spPr>
          <a:xfrm rot="7197828">
            <a:off x="4735532" y="3359478"/>
            <a:ext cx="3260142" cy="2322170"/>
          </a:xfrm>
          <a:prstGeom prst="triangle">
            <a:avLst>
              <a:gd name="adj" fmla="val 47296"/>
            </a:avLst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Gerade Verbindung 36"/>
          <p:cNvCxnSpPr/>
          <p:nvPr/>
        </p:nvCxnSpPr>
        <p:spPr>
          <a:xfrm flipV="1">
            <a:off x="5940152" y="1916832"/>
            <a:ext cx="1440160" cy="2088232"/>
          </a:xfrm>
          <a:prstGeom prst="line">
            <a:avLst/>
          </a:prstGeom>
          <a:ln w="57150" cmpd="sng">
            <a:solidFill>
              <a:schemeClr val="tx1">
                <a:alpha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leichschenkliges Dreieck 4"/>
          <p:cNvSpPr/>
          <p:nvPr/>
        </p:nvSpPr>
        <p:spPr>
          <a:xfrm rot="14371044">
            <a:off x="1191453" y="3314965"/>
            <a:ext cx="3253931" cy="2308530"/>
          </a:xfrm>
          <a:prstGeom prst="triangle">
            <a:avLst>
              <a:gd name="adj" fmla="val 51944"/>
            </a:avLst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Gleichschenkliges Dreieck 6"/>
          <p:cNvSpPr/>
          <p:nvPr/>
        </p:nvSpPr>
        <p:spPr>
          <a:xfrm rot="19715538" flipH="1">
            <a:off x="4034931" y="4708557"/>
            <a:ext cx="3302654" cy="1259587"/>
          </a:xfrm>
          <a:prstGeom prst="triangle">
            <a:avLst>
              <a:gd name="adj" fmla="val 77394"/>
            </a:avLst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Gerade Verbindung 7"/>
          <p:cNvCxnSpPr/>
          <p:nvPr/>
        </p:nvCxnSpPr>
        <p:spPr>
          <a:xfrm flipH="1">
            <a:off x="4644008" y="4005064"/>
            <a:ext cx="1296144" cy="2664296"/>
          </a:xfrm>
          <a:prstGeom prst="line">
            <a:avLst/>
          </a:prstGeom>
          <a:ln w="57150" cmpd="sng">
            <a:solidFill>
              <a:schemeClr val="tx1">
                <a:alpha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leichschenkliges Dreieck 8"/>
          <p:cNvSpPr/>
          <p:nvPr/>
        </p:nvSpPr>
        <p:spPr>
          <a:xfrm rot="1884462">
            <a:off x="1825988" y="4607164"/>
            <a:ext cx="3380302" cy="1382710"/>
          </a:xfrm>
          <a:prstGeom prst="triangle">
            <a:avLst>
              <a:gd name="adj" fmla="val 77394"/>
            </a:avLst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Gerade Verbindung 9"/>
          <p:cNvCxnSpPr/>
          <p:nvPr/>
        </p:nvCxnSpPr>
        <p:spPr>
          <a:xfrm>
            <a:off x="3131840" y="3982486"/>
            <a:ext cx="1440160" cy="2686874"/>
          </a:xfrm>
          <a:prstGeom prst="line">
            <a:avLst/>
          </a:prstGeom>
          <a:ln w="57150" cmpd="sng">
            <a:solidFill>
              <a:schemeClr val="tx1">
                <a:alpha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flipH="1" flipV="1">
            <a:off x="5951446" y="4054495"/>
            <a:ext cx="1475370" cy="947026"/>
          </a:xfrm>
          <a:prstGeom prst="line">
            <a:avLst/>
          </a:prstGeom>
          <a:ln w="57150" cmpd="sng">
            <a:solidFill>
              <a:schemeClr val="tx1">
                <a:alpha val="35000"/>
              </a:schemeClr>
            </a:solidFill>
            <a:prstDash val="lgDashDot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blurRad="1270000" stA="45000" endPos="65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leichschenkliges Dreieck 12"/>
          <p:cNvSpPr/>
          <p:nvPr/>
        </p:nvSpPr>
        <p:spPr>
          <a:xfrm rot="10800000">
            <a:off x="2976805" y="2492895"/>
            <a:ext cx="3251377" cy="2808311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Gleichschenkliges Dreieck 13"/>
          <p:cNvSpPr/>
          <p:nvPr/>
        </p:nvSpPr>
        <p:spPr>
          <a:xfrm rot="19385076">
            <a:off x="5282824" y="-415784"/>
            <a:ext cx="1389206" cy="3051387"/>
          </a:xfrm>
          <a:prstGeom prst="triangle">
            <a:avLst>
              <a:gd name="adj" fmla="val 7778"/>
            </a:avLst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Gleichschenkliges Dreieck 14"/>
          <p:cNvSpPr/>
          <p:nvPr/>
        </p:nvSpPr>
        <p:spPr>
          <a:xfrm rot="12160093">
            <a:off x="1136925" y="1991510"/>
            <a:ext cx="1363439" cy="2994020"/>
          </a:xfrm>
          <a:prstGeom prst="triangle">
            <a:avLst>
              <a:gd name="adj" fmla="val 7778"/>
            </a:avLst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Gleichschenkliges Dreieck 15"/>
          <p:cNvSpPr/>
          <p:nvPr/>
        </p:nvSpPr>
        <p:spPr>
          <a:xfrm>
            <a:off x="2963120" y="188640"/>
            <a:ext cx="3265064" cy="2334642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Gleichschenkliges Dreieck 16"/>
          <p:cNvSpPr/>
          <p:nvPr/>
        </p:nvSpPr>
        <p:spPr>
          <a:xfrm rot="2110689">
            <a:off x="2529479" y="-408638"/>
            <a:ext cx="1322210" cy="2908984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Gerade Verbindung 17"/>
          <p:cNvCxnSpPr/>
          <p:nvPr/>
        </p:nvCxnSpPr>
        <p:spPr>
          <a:xfrm flipV="1">
            <a:off x="1749555" y="1412776"/>
            <a:ext cx="2822445" cy="466774"/>
          </a:xfrm>
          <a:prstGeom prst="line">
            <a:avLst/>
          </a:prstGeom>
          <a:ln w="57150" cmpd="sng">
            <a:solidFill>
              <a:schemeClr val="tx1">
                <a:alpha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4572000" y="1412776"/>
            <a:ext cx="2808312" cy="432048"/>
          </a:xfrm>
          <a:prstGeom prst="line">
            <a:avLst/>
          </a:prstGeom>
          <a:ln w="57150" cmpd="sng">
            <a:solidFill>
              <a:schemeClr val="tx1">
                <a:alpha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4548851" y="188640"/>
            <a:ext cx="23149" cy="1235046"/>
          </a:xfrm>
          <a:prstGeom prst="line">
            <a:avLst/>
          </a:prstGeom>
          <a:ln w="57150" cmpd="sng">
            <a:solidFill>
              <a:schemeClr val="tx1">
                <a:alpha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1726405" y="1891124"/>
            <a:ext cx="1224000" cy="64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H="1">
            <a:off x="6180384" y="1881507"/>
            <a:ext cx="1224000" cy="64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>
            <a:off x="1740402" y="208344"/>
            <a:ext cx="2854748" cy="1673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H="1" flipV="1">
            <a:off x="4572000" y="211790"/>
            <a:ext cx="2854800" cy="167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H="1" flipV="1">
            <a:off x="4577340" y="200215"/>
            <a:ext cx="1627694" cy="23531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flipH="1">
            <a:off x="1763402" y="1882882"/>
            <a:ext cx="0" cy="31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H="1">
            <a:off x="7415037" y="1869601"/>
            <a:ext cx="0" cy="31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4606724" y="5001602"/>
            <a:ext cx="2822446" cy="2996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6181884" y="2544582"/>
            <a:ext cx="1237488" cy="24441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1764274" y="4999613"/>
            <a:ext cx="2796437" cy="17304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endCxn id="9" idx="4"/>
          </p:cNvCxnSpPr>
          <p:nvPr/>
        </p:nvCxnSpPr>
        <p:spPr>
          <a:xfrm>
            <a:off x="4583590" y="5302521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flipH="1">
            <a:off x="4584633" y="5013176"/>
            <a:ext cx="2795679" cy="17087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>
            <a:off x="1763688" y="5013176"/>
            <a:ext cx="1404000" cy="14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flipV="1">
            <a:off x="1763688" y="4005064"/>
            <a:ext cx="1368152" cy="1008112"/>
          </a:xfrm>
          <a:prstGeom prst="line">
            <a:avLst/>
          </a:prstGeom>
          <a:ln w="57150" cmpd="sng">
            <a:solidFill>
              <a:schemeClr val="tx1">
                <a:alpha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3131840" y="4005064"/>
            <a:ext cx="2808000" cy="0"/>
          </a:xfrm>
          <a:prstGeom prst="line">
            <a:avLst/>
          </a:prstGeom>
          <a:ln w="57150" cmpd="sng">
            <a:solidFill>
              <a:schemeClr val="tx1">
                <a:alpha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1763688" y="1916832"/>
            <a:ext cx="1368152" cy="2088232"/>
          </a:xfrm>
          <a:prstGeom prst="line">
            <a:avLst/>
          </a:prstGeom>
          <a:ln w="57150" cmpd="sng">
            <a:solidFill>
              <a:schemeClr val="tx1">
                <a:alpha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 flipH="1">
            <a:off x="3131840" y="1412776"/>
            <a:ext cx="1440160" cy="2592288"/>
          </a:xfrm>
          <a:prstGeom prst="line">
            <a:avLst/>
          </a:prstGeom>
          <a:ln w="57150" cmpd="sng">
            <a:solidFill>
              <a:schemeClr val="tx1">
                <a:alpha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4572000" y="1484784"/>
            <a:ext cx="1368152" cy="2520280"/>
          </a:xfrm>
          <a:prstGeom prst="line">
            <a:avLst/>
          </a:prstGeom>
          <a:ln w="57150" cmpd="sng">
            <a:solidFill>
              <a:schemeClr val="tx1">
                <a:alpha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 flipV="1">
            <a:off x="2947759" y="219919"/>
            <a:ext cx="1635816" cy="23148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10620672" y="6453336"/>
            <a:ext cx="576064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>
            <a:off x="3503455" y="5779556"/>
            <a:ext cx="1944216" cy="0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 flipH="1">
            <a:off x="5458960" y="4327535"/>
            <a:ext cx="648072" cy="1440160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H="1">
            <a:off x="3359439" y="5756406"/>
            <a:ext cx="144016" cy="252000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5436382" y="5767695"/>
            <a:ext cx="324000" cy="252000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 flipV="1">
            <a:off x="6118321" y="3247415"/>
            <a:ext cx="1080120" cy="1080121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 flipV="1">
            <a:off x="4583575" y="1628800"/>
            <a:ext cx="1644609" cy="239174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>
            <a:off x="6236629" y="1635831"/>
            <a:ext cx="1008112" cy="1584176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>
            <a:off x="7224721" y="3213262"/>
            <a:ext cx="216024" cy="72008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 flipH="1" flipV="1">
            <a:off x="2927391" y="1435926"/>
            <a:ext cx="1656184" cy="432048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flipH="1">
            <a:off x="1979713" y="1435926"/>
            <a:ext cx="947678" cy="1705042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 flipH="1" flipV="1">
            <a:off x="2855383" y="1219902"/>
            <a:ext cx="72008" cy="216024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 flipV="1">
            <a:off x="6216609" y="1219902"/>
            <a:ext cx="95158" cy="420473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flipH="1">
            <a:off x="1775263" y="3164118"/>
            <a:ext cx="216024" cy="72008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>
            <a:off x="2939266" y="2529579"/>
            <a:ext cx="324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>
            <a:off x="4583575" y="1867974"/>
            <a:ext cx="0" cy="1654797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>
            <a:off x="2955657" y="2530179"/>
            <a:ext cx="1639492" cy="277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 flipV="1">
            <a:off x="3102015" y="3955634"/>
            <a:ext cx="677897" cy="338002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flipV="1">
            <a:off x="3791487" y="3524158"/>
            <a:ext cx="792088" cy="432048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>
            <a:off x="1763688" y="5013176"/>
            <a:ext cx="2844000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H="1" flipV="1">
            <a:off x="3102017" y="4305784"/>
            <a:ext cx="401438" cy="1450622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 flipH="1">
            <a:off x="1763688" y="2515855"/>
            <a:ext cx="1187225" cy="24973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>
            <a:off x="1991287" y="3164118"/>
            <a:ext cx="1116040" cy="1150789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flipH="1">
            <a:off x="4572000" y="2534856"/>
            <a:ext cx="1620456" cy="27663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flipH="1" flipV="1">
            <a:off x="4583575" y="3524158"/>
            <a:ext cx="1512168" cy="792088"/>
          </a:xfrm>
          <a:prstGeom prst="line">
            <a:avLst/>
          </a:prstGeom>
          <a:ln w="57150" cmpd="sng">
            <a:solidFill>
              <a:srgbClr val="0000CC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3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E:\5-fol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501008"/>
            <a:ext cx="2268375" cy="266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3-fol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4250">
            <a:off x="2472338" y="587496"/>
            <a:ext cx="2269663" cy="267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Gerade Verbindung 2"/>
          <p:cNvCxnSpPr/>
          <p:nvPr/>
        </p:nvCxnSpPr>
        <p:spPr>
          <a:xfrm flipH="1">
            <a:off x="1245993" y="718488"/>
            <a:ext cx="2027654" cy="143651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Gleichschenkliges Dreieck 5"/>
          <p:cNvSpPr/>
          <p:nvPr/>
        </p:nvSpPr>
        <p:spPr>
          <a:xfrm rot="10800000">
            <a:off x="3108980" y="1571650"/>
            <a:ext cx="1044000" cy="950834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Regelmäßiges Fünfeck 7"/>
          <p:cNvSpPr/>
          <p:nvPr/>
        </p:nvSpPr>
        <p:spPr>
          <a:xfrm>
            <a:off x="2976394" y="4122792"/>
            <a:ext cx="1368152" cy="1296144"/>
          </a:xfrm>
          <a:prstGeom prst="pentagon">
            <a:avLst/>
          </a:prstGeom>
          <a:noFill/>
          <a:ln w="38100"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81"/>
          <a:stretch/>
        </p:blipFill>
        <p:spPr bwMode="auto">
          <a:xfrm>
            <a:off x="211593" y="2178576"/>
            <a:ext cx="2088232" cy="2558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1053825" y="33705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3f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435729" y="29613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de-CH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935151" y="2944959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CH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178779" y="568112"/>
            <a:ext cx="1114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Trimer</a:t>
            </a:r>
            <a:endParaRPr lang="en-US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178779" y="3342134"/>
            <a:ext cx="1114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Pentamer</a:t>
            </a:r>
            <a:endParaRPr lang="en-US" b="1" dirty="0"/>
          </a:p>
        </p:txBody>
      </p:sp>
      <p:cxnSp>
        <p:nvCxnSpPr>
          <p:cNvPr id="24" name="Gerade Verbindung 23"/>
          <p:cNvCxnSpPr/>
          <p:nvPr/>
        </p:nvCxnSpPr>
        <p:spPr>
          <a:xfrm flipH="1" flipV="1">
            <a:off x="1245993" y="4543410"/>
            <a:ext cx="2027654" cy="143651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18" t="6958" r="18807" b="19080"/>
          <a:stretch/>
        </p:blipFill>
        <p:spPr bwMode="auto">
          <a:xfrm>
            <a:off x="5189219" y="2708920"/>
            <a:ext cx="3954781" cy="2503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feld 16"/>
          <p:cNvSpPr txBox="1"/>
          <p:nvPr/>
        </p:nvSpPr>
        <p:spPr>
          <a:xfrm>
            <a:off x="4829179" y="236031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/>
              <a:t>N-terminus</a:t>
            </a:r>
            <a:endParaRPr lang="en-GB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5640699" y="5119474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/>
              <a:t>C-terminus</a:t>
            </a:r>
            <a:endParaRPr lang="en-GB" b="1" dirty="0"/>
          </a:p>
        </p:txBody>
      </p:sp>
      <p:sp>
        <p:nvSpPr>
          <p:cNvPr id="2" name="Rechteck 1"/>
          <p:cNvSpPr/>
          <p:nvPr/>
        </p:nvSpPr>
        <p:spPr>
          <a:xfrm>
            <a:off x="5508104" y="2636912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Gleichschenkliges Dreieck 3"/>
          <p:cNvSpPr/>
          <p:nvPr/>
        </p:nvSpPr>
        <p:spPr>
          <a:xfrm>
            <a:off x="1163653" y="3269096"/>
            <a:ext cx="144000" cy="144000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1199551" y="2945468"/>
            <a:ext cx="76633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gelmäßiges Fünfeck 8"/>
          <p:cNvSpPr/>
          <p:nvPr/>
        </p:nvSpPr>
        <p:spPr>
          <a:xfrm rot="20856874">
            <a:off x="1719785" y="2955744"/>
            <a:ext cx="144016" cy="144000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84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868" y="3998686"/>
            <a:ext cx="2376264" cy="2901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51520" y="6933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/>
              <a:t>A</a:t>
            </a:r>
            <a:endParaRPr lang="en-GB" sz="20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251520" y="3998686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/>
              <a:t>B</a:t>
            </a:r>
            <a:endParaRPr lang="en-GB" sz="20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646758"/>
            <a:ext cx="2357957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3779912" y="3998686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/>
              <a:t>C</a:t>
            </a:r>
            <a:endParaRPr lang="en-GB" sz="2000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3056"/>
            <a:ext cx="5417304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28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phael\Desktop 4\MVMi VP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8" r="2177"/>
          <a:stretch/>
        </p:blipFill>
        <p:spPr bwMode="auto">
          <a:xfrm>
            <a:off x="236464" y="692696"/>
            <a:ext cx="8656016" cy="577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4628952" y="5918518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de-CH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GB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412928" y="5567206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de-CH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GB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612728" y="3974302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de-CH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GB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267744" y="5350634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de-CH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GB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601711" y="4952185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de-CH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GB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623745" y="4456235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de-CH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GB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2828752" y="5589240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de-CH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en-GB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255869" y="4938904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de-CH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GB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695753" y="4625196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de-CH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GB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1012424" y="603843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>
                <a:solidFill>
                  <a:srgbClr val="FF01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de-CH" sz="1600" b="1" baseline="-25000" dirty="0" smtClean="0">
                <a:solidFill>
                  <a:srgbClr val="FF01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CH" sz="1600" b="1" dirty="0" smtClean="0">
                <a:solidFill>
                  <a:srgbClr val="FF01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- (39)</a:t>
            </a:r>
            <a:endParaRPr lang="en-GB" sz="1600" b="1" dirty="0">
              <a:solidFill>
                <a:srgbClr val="FF010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717597" y="4213499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(587) - COOH</a:t>
            </a:r>
            <a:endParaRPr lang="en-GB" sz="1600" b="1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gelmäßiges Fünfeck 1"/>
          <p:cNvSpPr/>
          <p:nvPr/>
        </p:nvSpPr>
        <p:spPr>
          <a:xfrm>
            <a:off x="1022615" y="5671026"/>
            <a:ext cx="432000" cy="432000"/>
          </a:xfrm>
          <a:prstGeom prst="pentagon">
            <a:avLst/>
          </a:prstGeom>
          <a:ln>
            <a:noFill/>
          </a:ln>
          <a:scene3d>
            <a:camera prst="orthographicFront">
              <a:rot lat="36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leichschenkliges Dreieck 2"/>
          <p:cNvSpPr/>
          <p:nvPr/>
        </p:nvSpPr>
        <p:spPr>
          <a:xfrm>
            <a:off x="3775873" y="6008619"/>
            <a:ext cx="396000" cy="492626"/>
          </a:xfrm>
          <a:prstGeom prst="triangle">
            <a:avLst/>
          </a:prstGeom>
          <a:ln>
            <a:noFill/>
          </a:ln>
          <a:scene3d>
            <a:camera prst="orthographicFront">
              <a:rot lat="36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5685171" y="5649374"/>
            <a:ext cx="469766" cy="360040"/>
          </a:xfrm>
          <a:prstGeom prst="ellipse">
            <a:avLst/>
          </a:prstGeom>
          <a:ln>
            <a:noFill/>
          </a:ln>
          <a:scene3d>
            <a:camera prst="orthographicFront">
              <a:rot lat="36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1106053" y="5762466"/>
            <a:ext cx="288032" cy="2769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de-CH" sz="12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GB" sz="1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823263" y="6155750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5791469" y="5695094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25447" y="3356992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 Loop</a:t>
            </a:r>
            <a:endParaRPr lang="en-GB" sz="1600" b="1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201697" y="499190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Loop</a:t>
            </a:r>
            <a:endParaRPr lang="en-GB" sz="1600" b="1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5680060" y="5183003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de-CH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GB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Gerade Verbindung 23"/>
          <p:cNvCxnSpPr/>
          <p:nvPr/>
        </p:nvCxnSpPr>
        <p:spPr>
          <a:xfrm>
            <a:off x="467544" y="3861048"/>
            <a:ext cx="741408" cy="1871992"/>
          </a:xfrm>
          <a:prstGeom prst="line">
            <a:avLst/>
          </a:prstGeom>
          <a:ln w="19050">
            <a:solidFill>
              <a:schemeClr val="bg1"/>
            </a:solidFill>
            <a:prstDash val="lg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>
            <a:off x="3980880" y="980728"/>
            <a:ext cx="1224136" cy="5112568"/>
          </a:xfrm>
          <a:prstGeom prst="line">
            <a:avLst/>
          </a:prstGeom>
          <a:ln w="19050">
            <a:solidFill>
              <a:schemeClr val="bg1"/>
            </a:solidFill>
            <a:prstDash val="lg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 flipH="1">
            <a:off x="5810994" y="1564395"/>
            <a:ext cx="2077083" cy="4168861"/>
          </a:xfrm>
          <a:prstGeom prst="line">
            <a:avLst/>
          </a:prstGeom>
          <a:ln w="19050">
            <a:solidFill>
              <a:schemeClr val="bg1"/>
            </a:solidFill>
            <a:prstDash val="lg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2038987" y="251125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 2</a:t>
            </a:r>
            <a:endParaRPr lang="en-GB" sz="1600" b="1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4344959" y="836712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i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 1</a:t>
            </a:r>
            <a:endParaRPr lang="en-GB" sz="1600" b="1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7478758" y="3476152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 3</a:t>
            </a:r>
            <a:endParaRPr lang="en-GB" sz="1600" b="1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5969164" y="836712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 4</a:t>
            </a:r>
            <a:endParaRPr lang="en-GB" sz="1600" b="1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4" name="Textfeld 1033"/>
          <p:cNvSpPr txBox="1"/>
          <p:nvPr/>
        </p:nvSpPr>
        <p:spPr>
          <a:xfrm>
            <a:off x="7550308" y="5805264"/>
            <a:ext cx="139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INTERIOR</a:t>
            </a:r>
            <a:endParaRPr lang="en-GB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7550308" y="836712"/>
            <a:ext cx="135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EXTERIOR</a:t>
            </a:r>
            <a:endParaRPr lang="en-GB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5" descr="E:\5-fol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401" y="9688308"/>
            <a:ext cx="2268375" cy="266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E:\3-fol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4250">
            <a:off x="2482971" y="6774796"/>
            <a:ext cx="2269663" cy="267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Gerade Verbindung 33"/>
          <p:cNvCxnSpPr/>
          <p:nvPr/>
        </p:nvCxnSpPr>
        <p:spPr>
          <a:xfrm flipH="1">
            <a:off x="1256626" y="6905788"/>
            <a:ext cx="2027654" cy="143651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Gleichschenkliges Dreieck 35"/>
          <p:cNvSpPr/>
          <p:nvPr/>
        </p:nvSpPr>
        <p:spPr>
          <a:xfrm rot="10800000">
            <a:off x="3119613" y="7758950"/>
            <a:ext cx="1044000" cy="950834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gelmäßiges Fünfeck 36"/>
          <p:cNvSpPr/>
          <p:nvPr/>
        </p:nvSpPr>
        <p:spPr>
          <a:xfrm>
            <a:off x="2987027" y="10310092"/>
            <a:ext cx="1368152" cy="1296144"/>
          </a:xfrm>
          <a:prstGeom prst="pentagon">
            <a:avLst/>
          </a:prstGeom>
          <a:noFill/>
          <a:ln w="38100"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81"/>
          <a:stretch/>
        </p:blipFill>
        <p:spPr bwMode="auto">
          <a:xfrm>
            <a:off x="222226" y="8365876"/>
            <a:ext cx="2088232" cy="2558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feld 41"/>
          <p:cNvSpPr txBox="1"/>
          <p:nvPr/>
        </p:nvSpPr>
        <p:spPr>
          <a:xfrm>
            <a:off x="1064458" y="95578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3f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1446362" y="91486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de-CH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945784" y="9132259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CH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3189412" y="6755412"/>
            <a:ext cx="1114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Trimer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3189412" y="9529434"/>
            <a:ext cx="1114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Pentamer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Gerade Verbindung 47"/>
          <p:cNvCxnSpPr/>
          <p:nvPr/>
        </p:nvCxnSpPr>
        <p:spPr>
          <a:xfrm flipH="1" flipV="1">
            <a:off x="1256626" y="10730710"/>
            <a:ext cx="2027654" cy="143651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18" t="6958" r="18807" b="19080"/>
          <a:stretch/>
        </p:blipFill>
        <p:spPr bwMode="auto">
          <a:xfrm>
            <a:off x="5199853" y="8988889"/>
            <a:ext cx="3692628" cy="2337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feld 51"/>
          <p:cNvSpPr txBox="1"/>
          <p:nvPr/>
        </p:nvSpPr>
        <p:spPr>
          <a:xfrm>
            <a:off x="5651332" y="11271149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C-terminus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5518737" y="8824212"/>
            <a:ext cx="36004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Gleichschenkliges Dreieck 53"/>
          <p:cNvSpPr/>
          <p:nvPr/>
        </p:nvSpPr>
        <p:spPr>
          <a:xfrm>
            <a:off x="1174286" y="9456396"/>
            <a:ext cx="144000" cy="144000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Ellipse 54"/>
          <p:cNvSpPr/>
          <p:nvPr/>
        </p:nvSpPr>
        <p:spPr>
          <a:xfrm>
            <a:off x="1210184" y="9132768"/>
            <a:ext cx="76633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gelmäßiges Fünfeck 55"/>
          <p:cNvSpPr/>
          <p:nvPr/>
        </p:nvSpPr>
        <p:spPr>
          <a:xfrm rot="20856874">
            <a:off x="1730418" y="9143044"/>
            <a:ext cx="144016" cy="144000"/>
          </a:xfrm>
          <a:prstGeom prst="pen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-252536" y="378743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-252536" y="6705743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4934463" y="6705743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4839812" y="869011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N-terminus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51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Bildschirmpräsentation (4:3)</PresentationFormat>
  <Paragraphs>43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Raphael</dc:creator>
  <cp:lastModifiedBy>Raphael Wolfisberg</cp:lastModifiedBy>
  <cp:revision>22</cp:revision>
  <cp:lastPrinted>2015-05-23T15:53:20Z</cp:lastPrinted>
  <dcterms:created xsi:type="dcterms:W3CDTF">2015-05-22T17:11:24Z</dcterms:created>
  <dcterms:modified xsi:type="dcterms:W3CDTF">2015-08-06T07:47:16Z</dcterms:modified>
</cp:coreProperties>
</file>