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9" autoAdjust="0"/>
  </p:normalViewPr>
  <p:slideViewPr>
    <p:cSldViewPr>
      <p:cViewPr varScale="1">
        <p:scale>
          <a:sx n="86" d="100"/>
          <a:sy n="86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2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2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4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1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673A-229F-4F7E-9A8F-07D3293EE998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phael\Desktop 4\MVMi V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 r="2177"/>
          <a:stretch/>
        </p:blipFill>
        <p:spPr bwMode="auto">
          <a:xfrm>
            <a:off x="236464" y="692696"/>
            <a:ext cx="8656016" cy="5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8952" y="59185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2928" y="556720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612728" y="397430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744" y="535063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01711" y="495218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623745" y="445623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28752" y="558924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67744" y="496265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95753" y="462519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12424" y="603843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CH" sz="1600" b="1" baseline="-25000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600" b="1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- (39)</a:t>
            </a:r>
            <a:endParaRPr lang="en-GB" sz="1600" b="1" dirty="0">
              <a:solidFill>
                <a:srgbClr val="FF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17597" y="421349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(587) - COOH</a:t>
            </a:r>
            <a:endParaRPr lang="en-GB" sz="16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gelmäßiges Fünfeck 1"/>
          <p:cNvSpPr/>
          <p:nvPr/>
        </p:nvSpPr>
        <p:spPr>
          <a:xfrm>
            <a:off x="1022615" y="5671026"/>
            <a:ext cx="432000" cy="432000"/>
          </a:xfrm>
          <a:prstGeom prst="pentagon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leichschenkliges Dreieck 2"/>
          <p:cNvSpPr/>
          <p:nvPr/>
        </p:nvSpPr>
        <p:spPr>
          <a:xfrm>
            <a:off x="3775873" y="6008619"/>
            <a:ext cx="396000" cy="492626"/>
          </a:xfrm>
          <a:prstGeom prst="triangle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3"/>
          <p:cNvSpPr/>
          <p:nvPr/>
        </p:nvSpPr>
        <p:spPr>
          <a:xfrm>
            <a:off x="5685171" y="5649374"/>
            <a:ext cx="469766" cy="360040"/>
          </a:xfrm>
          <a:prstGeom prst="ellipse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/>
          <p:cNvSpPr txBox="1"/>
          <p:nvPr/>
        </p:nvSpPr>
        <p:spPr>
          <a:xfrm>
            <a:off x="1106053" y="5762466"/>
            <a:ext cx="28803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823263" y="615575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791469" y="569509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447" y="33569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Loop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5447" y="50631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Loop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80060" y="5206753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467544" y="3861048"/>
            <a:ext cx="741408" cy="1871992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980880" y="980728"/>
            <a:ext cx="1224136" cy="5112568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5810994" y="1564395"/>
            <a:ext cx="2077083" cy="4168861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062737" y="252312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de-CH" sz="1600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344959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de-CH" sz="1600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514383" y="347615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3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69164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4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feld 1033"/>
          <p:cNvSpPr txBox="1"/>
          <p:nvPr/>
        </p:nvSpPr>
        <p:spPr>
          <a:xfrm>
            <a:off x="7525400" y="5805264"/>
            <a:ext cx="11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INTERIOR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525400" y="836712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EXTERIOR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aldorf-ideen-pool.de/medien/Platonisch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3" b="6766"/>
          <a:stretch/>
        </p:blipFill>
        <p:spPr bwMode="auto">
          <a:xfrm>
            <a:off x="971600" y="186332"/>
            <a:ext cx="6696744" cy="65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873509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7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3609397" cy="235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21</cp:revision>
  <dcterms:created xsi:type="dcterms:W3CDTF">2015-05-20T16:16:37Z</dcterms:created>
  <dcterms:modified xsi:type="dcterms:W3CDTF">2015-06-24T07:37:34Z</dcterms:modified>
</cp:coreProperties>
</file>