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101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58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1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2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7B9B-14B0-4758-842D-9BC7AEC0FBD5}" type="datetimeFigureOut">
              <a:rPr lang="en-GB" smtClean="0"/>
              <a:t>24/06/2015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leichschenkliges Dreieck 11"/>
          <p:cNvSpPr/>
          <p:nvPr/>
        </p:nvSpPr>
        <p:spPr>
          <a:xfrm rot="9643713">
            <a:off x="6566652" y="2064843"/>
            <a:ext cx="1374693" cy="2936152"/>
          </a:xfrm>
          <a:prstGeom prst="triangle">
            <a:avLst>
              <a:gd name="adj" fmla="val 7486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leichschenkliges Dreieck 5"/>
          <p:cNvSpPr/>
          <p:nvPr/>
        </p:nvSpPr>
        <p:spPr>
          <a:xfrm rot="7197828">
            <a:off x="4735532" y="3359478"/>
            <a:ext cx="3260142" cy="2322170"/>
          </a:xfrm>
          <a:prstGeom prst="triangle">
            <a:avLst>
              <a:gd name="adj" fmla="val 4729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5940152" y="1916832"/>
            <a:ext cx="1440160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leichschenkliges Dreieck 4"/>
          <p:cNvSpPr/>
          <p:nvPr/>
        </p:nvSpPr>
        <p:spPr>
          <a:xfrm rot="14371044">
            <a:off x="1191453" y="3314965"/>
            <a:ext cx="3253931" cy="2308530"/>
          </a:xfrm>
          <a:prstGeom prst="triangle">
            <a:avLst>
              <a:gd name="adj" fmla="val 5194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leichschenkliges Dreieck 6"/>
          <p:cNvSpPr/>
          <p:nvPr/>
        </p:nvSpPr>
        <p:spPr>
          <a:xfrm rot="19715538" flipH="1">
            <a:off x="4034931" y="4708557"/>
            <a:ext cx="3302654" cy="1259587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4644008" y="4005064"/>
            <a:ext cx="1296144" cy="266429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/>
          <p:cNvSpPr/>
          <p:nvPr/>
        </p:nvSpPr>
        <p:spPr>
          <a:xfrm rot="1884462">
            <a:off x="1825988" y="4607164"/>
            <a:ext cx="3380302" cy="1382710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erade Verbindung 9"/>
          <p:cNvCxnSpPr/>
          <p:nvPr/>
        </p:nvCxnSpPr>
        <p:spPr>
          <a:xfrm>
            <a:off x="3131840" y="3982486"/>
            <a:ext cx="1440160" cy="26868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5951446" y="4054495"/>
            <a:ext cx="1475370" cy="94702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00" stA="45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>
          <a:xfrm rot="10800000">
            <a:off x="2976805" y="2492895"/>
            <a:ext cx="3251377" cy="2808311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Gleichschenkliges Dreieck 13"/>
          <p:cNvSpPr/>
          <p:nvPr/>
        </p:nvSpPr>
        <p:spPr>
          <a:xfrm rot="19385076">
            <a:off x="5282824" y="-415784"/>
            <a:ext cx="1389206" cy="3051387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leichschenkliges Dreieck 14"/>
          <p:cNvSpPr/>
          <p:nvPr/>
        </p:nvSpPr>
        <p:spPr>
          <a:xfrm rot="12160093">
            <a:off x="1136925" y="1991510"/>
            <a:ext cx="1363439" cy="2994020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leichschenkliges Dreieck 15"/>
          <p:cNvSpPr/>
          <p:nvPr/>
        </p:nvSpPr>
        <p:spPr>
          <a:xfrm>
            <a:off x="2963120" y="188640"/>
            <a:ext cx="3265064" cy="233464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leichschenkliges Dreieck 16"/>
          <p:cNvSpPr/>
          <p:nvPr/>
        </p:nvSpPr>
        <p:spPr>
          <a:xfrm rot="2110689">
            <a:off x="2529479" y="-408638"/>
            <a:ext cx="1322210" cy="290898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1749555" y="1412776"/>
            <a:ext cx="2822445" cy="4667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572000" y="1412776"/>
            <a:ext cx="2808312" cy="43204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4548851" y="188640"/>
            <a:ext cx="23149" cy="123504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726405" y="1891124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6180384" y="1881507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740402" y="208344"/>
            <a:ext cx="2854748" cy="1673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4572000" y="211790"/>
            <a:ext cx="2854800" cy="167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577340" y="200215"/>
            <a:ext cx="1627694" cy="235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1763402" y="1882882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7415037" y="1869601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606724" y="5001602"/>
            <a:ext cx="2822446" cy="299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181884" y="2544582"/>
            <a:ext cx="1237488" cy="2444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64274" y="4999613"/>
            <a:ext cx="2796437" cy="1730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endCxn id="9" idx="4"/>
          </p:cNvCxnSpPr>
          <p:nvPr/>
        </p:nvCxnSpPr>
        <p:spPr>
          <a:xfrm>
            <a:off x="4583590" y="5302521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4584633" y="5013176"/>
            <a:ext cx="2795679" cy="1708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763688" y="5013176"/>
            <a:ext cx="1404000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1763688" y="4005064"/>
            <a:ext cx="1368152" cy="100811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131840" y="4005064"/>
            <a:ext cx="2808000" cy="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763688" y="1916832"/>
            <a:ext cx="1368152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3131840" y="1412776"/>
            <a:ext cx="1440160" cy="259228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4572000" y="1484784"/>
            <a:ext cx="1368152" cy="252028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2947759" y="219919"/>
            <a:ext cx="1635816" cy="2314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0620672" y="6453336"/>
            <a:ext cx="57606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503455" y="5779556"/>
            <a:ext cx="1944216" cy="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5458960" y="4327535"/>
            <a:ext cx="648072" cy="144016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359439" y="5756406"/>
            <a:ext cx="144016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436382" y="5767695"/>
            <a:ext cx="324000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6118321" y="3247415"/>
            <a:ext cx="1080120" cy="1080121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583575" y="1628800"/>
            <a:ext cx="1644609" cy="23917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236629" y="1635831"/>
            <a:ext cx="1008112" cy="1584176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7224721" y="3213262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2927391" y="1435926"/>
            <a:ext cx="1656184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979713" y="1435926"/>
            <a:ext cx="947678" cy="170504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 flipV="1">
            <a:off x="2855383" y="1219902"/>
            <a:ext cx="72008" cy="21602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6216609" y="1219902"/>
            <a:ext cx="95158" cy="420473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75263" y="3164118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939266" y="2529579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583575" y="1867974"/>
            <a:ext cx="0" cy="1654797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955657" y="2530179"/>
            <a:ext cx="1639492" cy="277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3102015" y="3955634"/>
            <a:ext cx="677897" cy="33800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3791487" y="3524158"/>
            <a:ext cx="792088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763688" y="5013176"/>
            <a:ext cx="284400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 flipV="1">
            <a:off x="3102017" y="4305784"/>
            <a:ext cx="401438" cy="145062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1763688" y="2515855"/>
            <a:ext cx="1187225" cy="2497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991287" y="3164118"/>
            <a:ext cx="1116040" cy="1150789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4572000" y="2534856"/>
            <a:ext cx="1620456" cy="2766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 flipV="1">
            <a:off x="4583575" y="3524158"/>
            <a:ext cx="1512168" cy="79208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E:\5-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2268375" cy="266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3-f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250">
            <a:off x="2472338" y="587496"/>
            <a:ext cx="2269663" cy="26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H="1">
            <a:off x="1245993" y="718488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leichschenkliges Dreieck 5"/>
          <p:cNvSpPr/>
          <p:nvPr/>
        </p:nvSpPr>
        <p:spPr>
          <a:xfrm rot="10800000">
            <a:off x="3108980" y="1571650"/>
            <a:ext cx="1044000" cy="95083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gelmäßiges Fünfeck 7"/>
          <p:cNvSpPr/>
          <p:nvPr/>
        </p:nvSpPr>
        <p:spPr>
          <a:xfrm>
            <a:off x="2976394" y="4122792"/>
            <a:ext cx="1368152" cy="1296144"/>
          </a:xfrm>
          <a:prstGeom prst="pentagon">
            <a:avLst/>
          </a:prstGeom>
          <a:noFill/>
          <a:ln w="381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1"/>
          <a:stretch/>
        </p:blipFill>
        <p:spPr bwMode="auto">
          <a:xfrm>
            <a:off x="211593" y="2178576"/>
            <a:ext cx="2088232" cy="25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29969" y="33705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435729" y="29613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43103" y="29613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178779" y="568112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Trimer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178779" y="3342134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Pentamer</a:t>
            </a:r>
            <a:endParaRPr lang="en-US" b="1" dirty="0"/>
          </a:p>
        </p:txBody>
      </p:sp>
      <p:cxnSp>
        <p:nvCxnSpPr>
          <p:cNvPr id="24" name="Gerade Verbindung 23"/>
          <p:cNvCxnSpPr/>
          <p:nvPr/>
        </p:nvCxnSpPr>
        <p:spPr>
          <a:xfrm flipH="1" flipV="1">
            <a:off x="1245993" y="4543410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6958" r="18807" b="19080"/>
          <a:stretch/>
        </p:blipFill>
        <p:spPr bwMode="auto">
          <a:xfrm>
            <a:off x="5189219" y="2708920"/>
            <a:ext cx="3954781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829179" y="23603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N-terminus</a:t>
            </a:r>
            <a:endParaRPr lang="en-GB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640699" y="511947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C-terminus</a:t>
            </a:r>
            <a:endParaRPr lang="en-GB" b="1" dirty="0"/>
          </a:p>
        </p:txBody>
      </p:sp>
      <p:sp>
        <p:nvSpPr>
          <p:cNvPr id="2" name="Rechteck 1"/>
          <p:cNvSpPr/>
          <p:nvPr/>
        </p:nvSpPr>
        <p:spPr>
          <a:xfrm>
            <a:off x="5508104" y="26369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8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68" y="3998686"/>
            <a:ext cx="2376264" cy="290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51520" y="693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A</a:t>
            </a:r>
            <a:endParaRPr lang="en-GB" sz="2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</a:t>
            </a:r>
            <a:endParaRPr lang="en-GB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85" y="4646758"/>
            <a:ext cx="23579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779912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056"/>
            <a:ext cx="541730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17</cp:revision>
  <cp:lastPrinted>2015-05-23T15:53:20Z</cp:lastPrinted>
  <dcterms:created xsi:type="dcterms:W3CDTF">2015-05-22T17:11:24Z</dcterms:created>
  <dcterms:modified xsi:type="dcterms:W3CDTF">2015-06-24T07:41:37Z</dcterms:modified>
</cp:coreProperties>
</file>