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EABC-6C4D-4F1A-8263-82F1F8615404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5EDA-3143-4C49-9ECA-9B69D9BC2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9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55EDA-3143-4C49-9ECA-9B69D9BC20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6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24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89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1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9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A92C-BAED-4158-BF36-472EEE26D0BC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8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92230" y="1163450"/>
            <a:ext cx="8044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H</a:t>
            </a:r>
            <a:r>
              <a:rPr lang="de-DE" sz="1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M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DGT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QPD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GNAVH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AARVERAADGPGG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GGGGSGGGGVGVSTGS      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1633389" y="1317111"/>
            <a:ext cx="72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8076864" y="1317111"/>
            <a:ext cx="252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84290" y="1111760"/>
            <a:ext cx="74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812563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377994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041116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710773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363402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019921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5726257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441556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155722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7808791" y="145419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78056" y="1527684"/>
            <a:ext cx="3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1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2242097" y="1527684"/>
            <a:ext cx="3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856486" y="1527684"/>
            <a:ext cx="42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10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22280" y="1527684"/>
            <a:ext cx="453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15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4176656" y="15276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20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4822541" y="1527684"/>
            <a:ext cx="39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25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529826" y="1527684"/>
            <a:ext cx="39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30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6245319" y="1527684"/>
            <a:ext cx="3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35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6959774" y="1527684"/>
            <a:ext cx="3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40</a:t>
            </a:r>
            <a:endParaRPr lang="de-DE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7608100" y="1527684"/>
            <a:ext cx="3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45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1812563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377994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3041116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710773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363402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019921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726257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6441556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155722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7808791" y="1796682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092230" y="1916188"/>
            <a:ext cx="8044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H</a:t>
            </a:r>
            <a:r>
              <a:rPr lang="de-DE" sz="1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MSDGTSQPDSGNAVHSAARVERAADGPGGSGG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GSGGGGVGVSTGS      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95536" y="1856822"/>
            <a:ext cx="83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42"/>
          <p:cNvCxnSpPr/>
          <p:nvPr/>
        </p:nvCxnSpPr>
        <p:spPr>
          <a:xfrm>
            <a:off x="1633389" y="2075284"/>
            <a:ext cx="72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8076864" y="2064398"/>
            <a:ext cx="252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>
            <a:off x="1874228" y="77349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Textfeld 45"/>
          <p:cNvSpPr txBox="1"/>
          <p:nvPr/>
        </p:nvSpPr>
        <p:spPr>
          <a:xfrm>
            <a:off x="1820610" y="75593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1975596" y="106821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>
            <a:off x="2386326" y="77349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Textfeld 53"/>
          <p:cNvSpPr txBox="1"/>
          <p:nvPr/>
        </p:nvSpPr>
        <p:spPr>
          <a:xfrm>
            <a:off x="2319815" y="75593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 Verbindung 54"/>
          <p:cNvCxnSpPr/>
          <p:nvPr/>
        </p:nvCxnSpPr>
        <p:spPr>
          <a:xfrm>
            <a:off x="2496320" y="106821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3731576" y="77349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8" name="Textfeld 57"/>
          <p:cNvSpPr txBox="1"/>
          <p:nvPr/>
        </p:nvSpPr>
        <p:spPr>
          <a:xfrm>
            <a:off x="3671431" y="75593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3837303" y="106821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>
            <a:off x="5634178" y="77349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62" name="Textfeld 61"/>
          <p:cNvSpPr txBox="1"/>
          <p:nvPr/>
        </p:nvSpPr>
        <p:spPr>
          <a:xfrm>
            <a:off x="5578300" y="75593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Gerade Verbindung 62"/>
          <p:cNvCxnSpPr/>
          <p:nvPr/>
        </p:nvCxnSpPr>
        <p:spPr>
          <a:xfrm>
            <a:off x="5744172" y="106821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2916365" y="77349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66" name="Textfeld 65"/>
          <p:cNvSpPr txBox="1"/>
          <p:nvPr/>
        </p:nvSpPr>
        <p:spPr>
          <a:xfrm>
            <a:off x="2862747" y="75593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032978" y="106821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pieren 69"/>
          <p:cNvGrpSpPr/>
          <p:nvPr/>
        </p:nvGrpSpPr>
        <p:grpSpPr>
          <a:xfrm>
            <a:off x="6062358" y="2181986"/>
            <a:ext cx="216000" cy="432048"/>
            <a:chOff x="5464998" y="1196752"/>
            <a:chExt cx="216000" cy="432048"/>
          </a:xfrm>
        </p:grpSpPr>
        <p:sp>
          <p:nvSpPr>
            <p:cNvPr id="68" name="Abgerundetes Rechteck 67"/>
            <p:cNvSpPr/>
            <p:nvPr/>
          </p:nvSpPr>
          <p:spPr>
            <a:xfrm>
              <a:off x="5464998" y="1340800"/>
              <a:ext cx="216000" cy="288000"/>
            </a:xfrm>
            <a:prstGeom prst="roundRect">
              <a:avLst/>
            </a:prstGeom>
            <a:ln>
              <a:solidFill>
                <a:srgbClr val="0033C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b="1"/>
            </a:p>
          </p:txBody>
        </p:sp>
        <p:cxnSp>
          <p:nvCxnSpPr>
            <p:cNvPr id="69" name="Gerade Verbindung 68"/>
            <p:cNvCxnSpPr/>
            <p:nvPr/>
          </p:nvCxnSpPr>
          <p:spPr>
            <a:xfrm>
              <a:off x="5580112" y="1196752"/>
              <a:ext cx="0" cy="14400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feld 70"/>
          <p:cNvSpPr txBox="1"/>
          <p:nvPr/>
        </p:nvSpPr>
        <p:spPr>
          <a:xfrm>
            <a:off x="6024813" y="2313747"/>
            <a:ext cx="25354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1" name="Gruppieren 230"/>
          <p:cNvGrpSpPr/>
          <p:nvPr/>
        </p:nvGrpSpPr>
        <p:grpSpPr>
          <a:xfrm>
            <a:off x="2222999" y="4846831"/>
            <a:ext cx="456302" cy="365525"/>
            <a:chOff x="2546808" y="4846831"/>
            <a:chExt cx="456302" cy="365525"/>
          </a:xfrm>
        </p:grpSpPr>
        <p:cxnSp>
          <p:nvCxnSpPr>
            <p:cNvPr id="79" name="Curved Connector 4"/>
            <p:cNvCxnSpPr/>
            <p:nvPr/>
          </p:nvCxnSpPr>
          <p:spPr>
            <a:xfrm rot="20570005" flipV="1">
              <a:off x="2546808" y="4946531"/>
              <a:ext cx="450418" cy="265825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 rot="19430005">
              <a:off x="2875436" y="4862821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4" name="Ellipse 83"/>
            <p:cNvSpPr/>
            <p:nvPr/>
          </p:nvSpPr>
          <p:spPr>
            <a:xfrm rot="19430005">
              <a:off x="2804741" y="4913386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5" name="Ellipse 84"/>
            <p:cNvSpPr/>
            <p:nvPr/>
          </p:nvSpPr>
          <p:spPr>
            <a:xfrm rot="19430005">
              <a:off x="2758796" y="4983022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6" name="Ellipse 85"/>
            <p:cNvSpPr/>
            <p:nvPr/>
          </p:nvSpPr>
          <p:spPr>
            <a:xfrm rot="19430005">
              <a:off x="2762364" y="5081849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7" name="Ellipse 86"/>
            <p:cNvSpPr/>
            <p:nvPr/>
          </p:nvSpPr>
          <p:spPr>
            <a:xfrm rot="19430005">
              <a:off x="2953064" y="4846831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Curved Connector 4"/>
          <p:cNvCxnSpPr/>
          <p:nvPr/>
        </p:nvCxnSpPr>
        <p:spPr>
          <a:xfrm rot="-1080000" flipV="1">
            <a:off x="6052451" y="4936636"/>
            <a:ext cx="432000" cy="252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934439" y="2738171"/>
            <a:ext cx="972208" cy="1116000"/>
          </a:xfrm>
          <a:prstGeom prst="rect">
            <a:avLst/>
          </a:prstGeom>
        </p:spPr>
      </p:pic>
      <p:sp>
        <p:nvSpPr>
          <p:cNvPr id="75" name="Freeform 40"/>
          <p:cNvSpPr/>
          <p:nvPr/>
        </p:nvSpPr>
        <p:spPr>
          <a:xfrm rot="13873920">
            <a:off x="2039458" y="3203643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00"/>
              </a:solidFill>
            </a:endParaRPr>
          </a:p>
        </p:txBody>
      </p:sp>
      <p:grpSp>
        <p:nvGrpSpPr>
          <p:cNvPr id="163" name="Gruppieren 162"/>
          <p:cNvGrpSpPr/>
          <p:nvPr/>
        </p:nvGrpSpPr>
        <p:grpSpPr>
          <a:xfrm rot="15946922">
            <a:off x="2192324" y="2467125"/>
            <a:ext cx="385701" cy="144000"/>
            <a:chOff x="1833287" y="6390465"/>
            <a:chExt cx="385701" cy="144000"/>
          </a:xfrm>
        </p:grpSpPr>
        <p:cxnSp>
          <p:nvCxnSpPr>
            <p:cNvPr id="164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Ellipse 164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8" name="Ellipse 167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9" name="Ellipse 168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uppieren 169"/>
          <p:cNvGrpSpPr/>
          <p:nvPr/>
        </p:nvGrpSpPr>
        <p:grpSpPr>
          <a:xfrm rot="19329006">
            <a:off x="2851845" y="2806272"/>
            <a:ext cx="385701" cy="144000"/>
            <a:chOff x="1833287" y="6390465"/>
            <a:chExt cx="385701" cy="144000"/>
          </a:xfrm>
        </p:grpSpPr>
        <p:cxnSp>
          <p:nvCxnSpPr>
            <p:cNvPr id="171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Ellipse 172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4" name="Ellipse 173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5" name="Ellipse 174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6" name="Ellipse 175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uppieren 176"/>
          <p:cNvGrpSpPr/>
          <p:nvPr/>
        </p:nvGrpSpPr>
        <p:grpSpPr>
          <a:xfrm rot="2204428">
            <a:off x="2870250" y="3591860"/>
            <a:ext cx="385701" cy="144000"/>
            <a:chOff x="1833287" y="6390465"/>
            <a:chExt cx="385701" cy="144000"/>
          </a:xfrm>
        </p:grpSpPr>
        <p:cxnSp>
          <p:nvCxnSpPr>
            <p:cNvPr id="178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Ellipse 178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0" name="Ellipse 179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1" name="Ellipse 180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3" name="Ellipse 182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Gruppieren 183"/>
          <p:cNvGrpSpPr/>
          <p:nvPr/>
        </p:nvGrpSpPr>
        <p:grpSpPr>
          <a:xfrm rot="5400000">
            <a:off x="2240583" y="3949360"/>
            <a:ext cx="385701" cy="144000"/>
            <a:chOff x="1833287" y="6390465"/>
            <a:chExt cx="385701" cy="144000"/>
          </a:xfrm>
        </p:grpSpPr>
        <p:cxnSp>
          <p:nvCxnSpPr>
            <p:cNvPr id="185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Ellipse 185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7" name="Ellipse 186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8" name="Ellipse 187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0" name="Ellipse 189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Gruppieren 190"/>
          <p:cNvGrpSpPr/>
          <p:nvPr/>
        </p:nvGrpSpPr>
        <p:grpSpPr>
          <a:xfrm rot="8522858">
            <a:off x="1603569" y="3614761"/>
            <a:ext cx="385701" cy="144000"/>
            <a:chOff x="1833287" y="6390465"/>
            <a:chExt cx="385701" cy="144000"/>
          </a:xfrm>
        </p:grpSpPr>
        <p:cxnSp>
          <p:nvCxnSpPr>
            <p:cNvPr id="19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Ellipse 19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5" name="Ellipse 19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6" name="Ellipse 19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7" name="Ellipse 19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uppieren 197"/>
          <p:cNvGrpSpPr/>
          <p:nvPr/>
        </p:nvGrpSpPr>
        <p:grpSpPr>
          <a:xfrm rot="12514432">
            <a:off x="1558613" y="2863147"/>
            <a:ext cx="385701" cy="144000"/>
            <a:chOff x="1833287" y="6390465"/>
            <a:chExt cx="385701" cy="144000"/>
          </a:xfrm>
        </p:grpSpPr>
        <p:cxnSp>
          <p:nvCxnSpPr>
            <p:cNvPr id="199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Ellipse 199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1" name="Ellipse 200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2" name="Ellipse 201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3" name="Ellipse 202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4" name="Ellipse 203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Gruppieren 204"/>
          <p:cNvGrpSpPr/>
          <p:nvPr/>
        </p:nvGrpSpPr>
        <p:grpSpPr>
          <a:xfrm rot="12514432">
            <a:off x="1856700" y="3073515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1800000"/>
            </a:camera>
            <a:lightRig rig="threePt" dir="t"/>
          </a:scene3d>
        </p:grpSpPr>
        <p:cxnSp>
          <p:nvCxnSpPr>
            <p:cNvPr id="206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Ellipse 206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8" name="Ellipse 207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9" name="Ellipse 208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0" name="Ellipse 209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1" name="Ellipse 210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213" name="Curved Connector 4"/>
          <p:cNvCxnSpPr/>
          <p:nvPr/>
        </p:nvCxnSpPr>
        <p:spPr>
          <a:xfrm rot="20821342" flipV="1">
            <a:off x="2585114" y="2893221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0" name="Gruppieren 219"/>
          <p:cNvGrpSpPr/>
          <p:nvPr/>
        </p:nvGrpSpPr>
        <p:grpSpPr>
          <a:xfrm>
            <a:off x="2726083" y="2797776"/>
            <a:ext cx="130276" cy="206116"/>
            <a:chOff x="3729766" y="5756981"/>
            <a:chExt cx="130276" cy="206116"/>
          </a:xfrm>
        </p:grpSpPr>
        <p:sp>
          <p:nvSpPr>
            <p:cNvPr id="214" name="Ellipse 213"/>
            <p:cNvSpPr/>
            <p:nvPr/>
          </p:nvSpPr>
          <p:spPr>
            <a:xfrm rot="19681342">
              <a:off x="3824042" y="57569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5" name="Ellipse 214"/>
            <p:cNvSpPr/>
            <p:nvPr/>
          </p:nvSpPr>
          <p:spPr>
            <a:xfrm rot="19681342">
              <a:off x="3762208" y="582518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6" name="Ellipse 215"/>
            <p:cNvSpPr/>
            <p:nvPr/>
          </p:nvSpPr>
          <p:spPr>
            <a:xfrm rot="19681342">
              <a:off x="3731476" y="58683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7" name="Ellipse 216"/>
            <p:cNvSpPr/>
            <p:nvPr/>
          </p:nvSpPr>
          <p:spPr>
            <a:xfrm rot="19681342">
              <a:off x="3729766" y="592709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8" name="Ellipse 217"/>
            <p:cNvSpPr/>
            <p:nvPr/>
          </p:nvSpPr>
          <p:spPr>
            <a:xfrm rot="19681342">
              <a:off x="3808470" y="579638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Gruppieren 220"/>
          <p:cNvGrpSpPr/>
          <p:nvPr/>
        </p:nvGrpSpPr>
        <p:grpSpPr>
          <a:xfrm rot="12514432">
            <a:off x="2163555" y="3597823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4200000"/>
            </a:camera>
            <a:lightRig rig="threePt" dir="t"/>
          </a:scene3d>
        </p:grpSpPr>
        <p:cxnSp>
          <p:nvCxnSpPr>
            <p:cNvPr id="22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Ellipse 22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4" name="Ellipse 22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5" name="Ellipse 22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6" name="Ellipse 22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28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4393302" y="2738171"/>
            <a:ext cx="972208" cy="1116000"/>
          </a:xfrm>
          <a:prstGeom prst="rect">
            <a:avLst/>
          </a:prstGeom>
        </p:spPr>
      </p:pic>
      <p:sp>
        <p:nvSpPr>
          <p:cNvPr id="229" name="Freeform 40"/>
          <p:cNvSpPr/>
          <p:nvPr/>
        </p:nvSpPr>
        <p:spPr>
          <a:xfrm rot="13873920">
            <a:off x="4487688" y="3199579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240" name="Curved Connector 4"/>
          <p:cNvCxnSpPr/>
          <p:nvPr/>
        </p:nvCxnSpPr>
        <p:spPr>
          <a:xfrm rot="17086922" flipV="1">
            <a:off x="4703357" y="2504461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Curved Connector 4"/>
          <p:cNvCxnSpPr/>
          <p:nvPr/>
        </p:nvCxnSpPr>
        <p:spPr>
          <a:xfrm rot="20469006" flipV="1">
            <a:off x="5317198" y="2821138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4"/>
          <p:cNvCxnSpPr/>
          <p:nvPr/>
        </p:nvCxnSpPr>
        <p:spPr>
          <a:xfrm rot="3344428" flipV="1">
            <a:off x="5345874" y="3569342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Curved Connector 4"/>
          <p:cNvCxnSpPr/>
          <p:nvPr/>
        </p:nvCxnSpPr>
        <p:spPr>
          <a:xfrm rot="6540000" flipV="1">
            <a:off x="4730297" y="3925079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Curved Connector 4"/>
          <p:cNvCxnSpPr/>
          <p:nvPr/>
        </p:nvCxnSpPr>
        <p:spPr>
          <a:xfrm rot="9662858" flipV="1">
            <a:off x="4117609" y="3591724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Curved Connector 4"/>
          <p:cNvCxnSpPr/>
          <p:nvPr/>
        </p:nvCxnSpPr>
        <p:spPr>
          <a:xfrm rot="13654432" flipV="1">
            <a:off x="4075419" y="2873839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Curved Connector 4"/>
          <p:cNvCxnSpPr/>
          <p:nvPr/>
        </p:nvCxnSpPr>
        <p:spPr>
          <a:xfrm rot="13654432" flipV="1">
            <a:off x="4347628" y="311008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Curved Connector 4"/>
          <p:cNvCxnSpPr/>
          <p:nvPr/>
        </p:nvCxnSpPr>
        <p:spPr>
          <a:xfrm rot="20821342" flipV="1">
            <a:off x="5043977" y="2889157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Curved Connector 4"/>
          <p:cNvCxnSpPr/>
          <p:nvPr/>
        </p:nvCxnSpPr>
        <p:spPr>
          <a:xfrm rot="13654432" flipV="1">
            <a:off x="4680361" y="360851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42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2" name="Textfeld 401"/>
          <p:cNvSpPr txBox="1"/>
          <p:nvPr/>
        </p:nvSpPr>
        <p:spPr>
          <a:xfrm>
            <a:off x="2097812" y="4286218"/>
            <a:ext cx="115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feld 402"/>
          <p:cNvSpPr txBox="1"/>
          <p:nvPr/>
        </p:nvSpPr>
        <p:spPr>
          <a:xfrm>
            <a:off x="4523750" y="4286218"/>
            <a:ext cx="115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Textfeld 403"/>
          <p:cNvSpPr txBox="1"/>
          <p:nvPr/>
        </p:nvSpPr>
        <p:spPr>
          <a:xfrm>
            <a:off x="6605741" y="4286218"/>
            <a:ext cx="115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0" name="Gruppieren 229"/>
          <p:cNvGrpSpPr/>
          <p:nvPr/>
        </p:nvGrpSpPr>
        <p:grpSpPr>
          <a:xfrm rot="18827400">
            <a:off x="751896" y="5075302"/>
            <a:ext cx="843439" cy="271485"/>
            <a:chOff x="241100" y="5079487"/>
            <a:chExt cx="971577" cy="428865"/>
          </a:xfrm>
        </p:grpSpPr>
        <p:sp>
          <p:nvSpPr>
            <p:cNvPr id="251" name="Freeform 40"/>
            <p:cNvSpPr/>
            <p:nvPr/>
          </p:nvSpPr>
          <p:spPr>
            <a:xfrm rot="10800000">
              <a:off x="384423" y="5137241"/>
              <a:ext cx="828254" cy="158662"/>
            </a:xfrm>
            <a:custGeom>
              <a:avLst/>
              <a:gdLst>
                <a:gd name="connsiteX0" fmla="*/ 0 w 3017212"/>
                <a:gd name="connsiteY0" fmla="*/ 446425 h 885159"/>
                <a:gd name="connsiteX1" fmla="*/ 323272 w 3017212"/>
                <a:gd name="connsiteY1" fmla="*/ 15395 h 885159"/>
                <a:gd name="connsiteX2" fmla="*/ 692727 w 3017212"/>
                <a:gd name="connsiteY2" fmla="*/ 885153 h 885159"/>
                <a:gd name="connsiteX3" fmla="*/ 1016000 w 3017212"/>
                <a:gd name="connsiteY3" fmla="*/ 1 h 885159"/>
                <a:gd name="connsiteX4" fmla="*/ 1354666 w 3017212"/>
                <a:gd name="connsiteY4" fmla="*/ 885153 h 885159"/>
                <a:gd name="connsiteX5" fmla="*/ 1662545 w 3017212"/>
                <a:gd name="connsiteY5" fmla="*/ 1 h 885159"/>
                <a:gd name="connsiteX6" fmla="*/ 1893454 w 3017212"/>
                <a:gd name="connsiteY6" fmla="*/ 885153 h 885159"/>
                <a:gd name="connsiteX7" fmla="*/ 2201333 w 3017212"/>
                <a:gd name="connsiteY7" fmla="*/ 1 h 885159"/>
                <a:gd name="connsiteX8" fmla="*/ 2493818 w 3017212"/>
                <a:gd name="connsiteY8" fmla="*/ 877456 h 885159"/>
                <a:gd name="connsiteX9" fmla="*/ 2770909 w 3017212"/>
                <a:gd name="connsiteY9" fmla="*/ 15395 h 885159"/>
                <a:gd name="connsiteX10" fmla="*/ 3017212 w 3017212"/>
                <a:gd name="connsiteY10" fmla="*/ 523395 h 88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7212" h="885159">
                  <a:moveTo>
                    <a:pt x="0" y="446425"/>
                  </a:moveTo>
                  <a:cubicBezTo>
                    <a:pt x="103909" y="194349"/>
                    <a:pt x="207818" y="-57726"/>
                    <a:pt x="323272" y="15395"/>
                  </a:cubicBezTo>
                  <a:cubicBezTo>
                    <a:pt x="438727" y="88516"/>
                    <a:pt x="577272" y="887719"/>
                    <a:pt x="692727" y="885153"/>
                  </a:cubicBezTo>
                  <a:cubicBezTo>
                    <a:pt x="808182" y="882587"/>
                    <a:pt x="905677" y="1"/>
                    <a:pt x="1016000" y="1"/>
                  </a:cubicBezTo>
                  <a:cubicBezTo>
                    <a:pt x="1126323" y="1"/>
                    <a:pt x="1246909" y="885153"/>
                    <a:pt x="1354666" y="885153"/>
                  </a:cubicBezTo>
                  <a:cubicBezTo>
                    <a:pt x="1462423" y="885153"/>
                    <a:pt x="1572747" y="1"/>
                    <a:pt x="1662545" y="1"/>
                  </a:cubicBezTo>
                  <a:cubicBezTo>
                    <a:pt x="1752343" y="1"/>
                    <a:pt x="1803656" y="885153"/>
                    <a:pt x="1893454" y="885153"/>
                  </a:cubicBezTo>
                  <a:cubicBezTo>
                    <a:pt x="1983252" y="885153"/>
                    <a:pt x="2101272" y="1284"/>
                    <a:pt x="2201333" y="1"/>
                  </a:cubicBezTo>
                  <a:cubicBezTo>
                    <a:pt x="2301394" y="-1282"/>
                    <a:pt x="2398889" y="874890"/>
                    <a:pt x="2493818" y="877456"/>
                  </a:cubicBezTo>
                  <a:cubicBezTo>
                    <a:pt x="2588747" y="880022"/>
                    <a:pt x="2683677" y="74405"/>
                    <a:pt x="2770909" y="15395"/>
                  </a:cubicBezTo>
                  <a:cubicBezTo>
                    <a:pt x="2858141" y="-43615"/>
                    <a:pt x="3017212" y="523395"/>
                    <a:pt x="3017212" y="523395"/>
                  </a:cubicBezTo>
                </a:path>
              </a:pathLst>
            </a:custGeom>
            <a:ln>
              <a:solidFill>
                <a:schemeClr val="dk1">
                  <a:alpha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 rot="21024225">
              <a:off x="241100" y="5079487"/>
              <a:ext cx="390809" cy="428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/>
            </a:p>
          </p:txBody>
        </p:sp>
      </p:grpSp>
      <p:pic>
        <p:nvPicPr>
          <p:cNvPr id="153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6545254" y="2742828"/>
            <a:ext cx="972208" cy="1116000"/>
          </a:xfrm>
          <a:prstGeom prst="rect">
            <a:avLst/>
          </a:prstGeom>
        </p:spPr>
      </p:pic>
      <p:sp>
        <p:nvSpPr>
          <p:cNvPr id="154" name="Freeform 40"/>
          <p:cNvSpPr/>
          <p:nvPr/>
        </p:nvSpPr>
        <p:spPr>
          <a:xfrm rot="14472464">
            <a:off x="6615468" y="3205812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155" name="Curved Connector 9"/>
          <p:cNvCxnSpPr/>
          <p:nvPr/>
        </p:nvCxnSpPr>
        <p:spPr>
          <a:xfrm flipV="1">
            <a:off x="6573829" y="344649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Curved Connector 11"/>
          <p:cNvCxnSpPr/>
          <p:nvPr/>
        </p:nvCxnSpPr>
        <p:spPr>
          <a:xfrm rot="13500000" flipV="1">
            <a:off x="6768563" y="3024927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urved Connector 8"/>
          <p:cNvCxnSpPr/>
          <p:nvPr/>
        </p:nvCxnSpPr>
        <p:spPr>
          <a:xfrm rot="13500000" flipV="1">
            <a:off x="6581114" y="3032435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Curved Connector 6"/>
          <p:cNvCxnSpPr/>
          <p:nvPr/>
        </p:nvCxnSpPr>
        <p:spPr>
          <a:xfrm rot="6960000" flipV="1">
            <a:off x="6883896" y="285464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urved Connector 12"/>
          <p:cNvCxnSpPr/>
          <p:nvPr/>
        </p:nvCxnSpPr>
        <p:spPr>
          <a:xfrm flipV="1">
            <a:off x="7111793" y="322922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urved Connector 5"/>
          <p:cNvCxnSpPr/>
          <p:nvPr/>
        </p:nvCxnSpPr>
        <p:spPr>
          <a:xfrm rot="10800000">
            <a:off x="7278296" y="3390484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Curved Connector 7"/>
          <p:cNvCxnSpPr/>
          <p:nvPr/>
        </p:nvCxnSpPr>
        <p:spPr>
          <a:xfrm rot="6960000" flipV="1">
            <a:off x="6912471" y="362234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Curved Connector 10"/>
          <p:cNvCxnSpPr/>
          <p:nvPr/>
        </p:nvCxnSpPr>
        <p:spPr>
          <a:xfrm flipV="1">
            <a:off x="6770803" y="3484596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4"/>
          <p:cNvCxnSpPr/>
          <p:nvPr/>
        </p:nvCxnSpPr>
        <p:spPr>
          <a:xfrm flipV="1">
            <a:off x="7255809" y="3037690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9" name="Gruppieren 238"/>
          <p:cNvGrpSpPr/>
          <p:nvPr/>
        </p:nvGrpSpPr>
        <p:grpSpPr>
          <a:xfrm>
            <a:off x="7263554" y="3376240"/>
            <a:ext cx="156154" cy="66676"/>
            <a:chOff x="8100392" y="4236854"/>
            <a:chExt cx="156154" cy="66676"/>
          </a:xfrm>
        </p:grpSpPr>
        <p:sp>
          <p:nvSpPr>
            <p:cNvPr id="241" name="Ellipse 240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2" name="Ellipse 241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3" name="Ellipse 242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Gruppieren 243"/>
          <p:cNvGrpSpPr/>
          <p:nvPr/>
        </p:nvGrpSpPr>
        <p:grpSpPr>
          <a:xfrm rot="5400000">
            <a:off x="6946549" y="2934251"/>
            <a:ext cx="156154" cy="66676"/>
            <a:chOff x="8100392" y="4236854"/>
            <a:chExt cx="156154" cy="66676"/>
          </a:xfrm>
        </p:grpSpPr>
        <p:sp>
          <p:nvSpPr>
            <p:cNvPr id="245" name="Ellipse 244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6" name="Ellipse 245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8" name="Ellipse 24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9" name="Gruppieren 248"/>
          <p:cNvGrpSpPr/>
          <p:nvPr/>
        </p:nvGrpSpPr>
        <p:grpSpPr>
          <a:xfrm rot="18000000">
            <a:off x="6652614" y="3442954"/>
            <a:ext cx="156154" cy="66676"/>
            <a:chOff x="8100392" y="4236854"/>
            <a:chExt cx="156154" cy="66676"/>
          </a:xfrm>
        </p:grpSpPr>
        <p:sp>
          <p:nvSpPr>
            <p:cNvPr id="253" name="Ellipse 252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5" name="Ellipse 25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6" name="Ellipse 25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Gruppieren 256"/>
          <p:cNvGrpSpPr/>
          <p:nvPr/>
        </p:nvGrpSpPr>
        <p:grpSpPr>
          <a:xfrm rot="-360000">
            <a:off x="6681604" y="3055711"/>
            <a:ext cx="156154" cy="66676"/>
            <a:chOff x="8100392" y="4236854"/>
            <a:chExt cx="156154" cy="66676"/>
          </a:xfrm>
        </p:grpSpPr>
        <p:sp>
          <p:nvSpPr>
            <p:cNvPr id="258" name="Ellipse 25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9" name="Ellipse 25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0" name="Ellipse 25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uppieren 261"/>
          <p:cNvGrpSpPr/>
          <p:nvPr/>
        </p:nvGrpSpPr>
        <p:grpSpPr>
          <a:xfrm rot="4980000">
            <a:off x="6987348" y="3649428"/>
            <a:ext cx="156154" cy="66676"/>
            <a:chOff x="8100392" y="4236854"/>
            <a:chExt cx="156154" cy="66676"/>
          </a:xfrm>
        </p:grpSpPr>
        <p:sp>
          <p:nvSpPr>
            <p:cNvPr id="263" name="Ellipse 262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4" name="Ellipse 263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5" name="Ellipse 264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1339642" y="4947925"/>
            <a:ext cx="8178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ssDNA</a:t>
            </a:r>
            <a:endParaRPr lang="de-DE" sz="1500" b="1" dirty="0"/>
          </a:p>
        </p:txBody>
      </p:sp>
      <p:sp>
        <p:nvSpPr>
          <p:cNvPr id="5" name="Rechteck 4"/>
          <p:cNvSpPr/>
          <p:nvPr/>
        </p:nvSpPr>
        <p:spPr>
          <a:xfrm>
            <a:off x="2599220" y="4947925"/>
            <a:ext cx="34724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serine</a:t>
            </a:r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phosphorylations</a:t>
            </a:r>
            <a:endParaRPr lang="de-DE" sz="1500" b="1" dirty="0"/>
          </a:p>
        </p:txBody>
      </p:sp>
      <p:sp>
        <p:nvSpPr>
          <p:cNvPr id="8" name="Rechteck 7"/>
          <p:cNvSpPr/>
          <p:nvPr/>
        </p:nvSpPr>
        <p:spPr>
          <a:xfrm>
            <a:off x="6342545" y="4947925"/>
            <a:ext cx="21178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 5SG </a:t>
            </a:r>
            <a:r>
              <a:rPr lang="de-CH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mutant</a:t>
            </a:r>
            <a:endParaRPr lang="de-DE" sz="1500" b="1" dirty="0"/>
          </a:p>
        </p:txBody>
      </p:sp>
    </p:spTree>
    <p:extLst>
      <p:ext uri="{BB962C8B-B14F-4D97-AF65-F5344CB8AC3E}">
        <p14:creationId xmlns:p14="http://schemas.microsoft.com/office/powerpoint/2010/main" val="26234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5335191" cy="298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013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26</cp:revision>
  <dcterms:created xsi:type="dcterms:W3CDTF">2015-08-20T19:22:25Z</dcterms:created>
  <dcterms:modified xsi:type="dcterms:W3CDTF">2015-10-01T21:49:59Z</dcterms:modified>
</cp:coreProperties>
</file>