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3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6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1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2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B9F8-F361-4D59-A890-87F2931CEB97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1154-FD25-4F78-8AEC-70983F78DB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27584" y="1052736"/>
            <a:ext cx="19442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043608" y="2204864"/>
            <a:ext cx="194421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539552" y="1412776"/>
            <a:ext cx="194421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18873" b="15672"/>
          <a:stretch/>
        </p:blipFill>
        <p:spPr bwMode="auto">
          <a:xfrm>
            <a:off x="1187624" y="0"/>
            <a:ext cx="647923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6"/>
          <a:stretch/>
        </p:blipFill>
        <p:spPr bwMode="auto">
          <a:xfrm>
            <a:off x="1187624" y="4149080"/>
            <a:ext cx="649316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4"/>
          <a:stretch/>
        </p:blipFill>
        <p:spPr bwMode="auto">
          <a:xfrm>
            <a:off x="1763688" y="2204864"/>
            <a:ext cx="4723644" cy="139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971600" y="3861048"/>
            <a:ext cx="295232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4180138" cy="38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0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400600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6"/>
          <a:stretch/>
        </p:blipFill>
        <p:spPr bwMode="auto">
          <a:xfrm>
            <a:off x="1259632" y="4324747"/>
            <a:ext cx="649316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96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575630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47231"/>
            <a:ext cx="5108143" cy="282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1" t="42254" b="44145"/>
          <a:stretch/>
        </p:blipFill>
        <p:spPr bwMode="auto">
          <a:xfrm>
            <a:off x="5314950" y="3381375"/>
            <a:ext cx="2933132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7" t="77625" b="11000"/>
          <a:stretch/>
        </p:blipFill>
        <p:spPr bwMode="auto">
          <a:xfrm>
            <a:off x="5364088" y="3933056"/>
            <a:ext cx="287563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843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7</cp:revision>
  <dcterms:created xsi:type="dcterms:W3CDTF">2015-03-22T19:31:43Z</dcterms:created>
  <dcterms:modified xsi:type="dcterms:W3CDTF">2015-03-24T15:17:52Z</dcterms:modified>
</cp:coreProperties>
</file>