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3" r:id="rId7"/>
    <p:sldId id="266" r:id="rId8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8F0-745D-4191-9523-41C46C62A76F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C32F-0994-477B-B9DB-774FD9FE74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46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8F0-745D-4191-9523-41C46C62A76F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C32F-0994-477B-B9DB-774FD9FE74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36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8F0-745D-4191-9523-41C46C62A76F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C32F-0994-477B-B9DB-774FD9FE74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12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8F0-745D-4191-9523-41C46C62A76F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C32F-0994-477B-B9DB-774FD9FE74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33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8F0-745D-4191-9523-41C46C62A76F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C32F-0994-477B-B9DB-774FD9FE74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3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8F0-745D-4191-9523-41C46C62A76F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C32F-0994-477B-B9DB-774FD9FE74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28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8F0-745D-4191-9523-41C46C62A76F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C32F-0994-477B-B9DB-774FD9FE74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92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8F0-745D-4191-9523-41C46C62A76F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C32F-0994-477B-B9DB-774FD9FE74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67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8F0-745D-4191-9523-41C46C62A76F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C32F-0994-477B-B9DB-774FD9FE74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3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8F0-745D-4191-9523-41C46C62A76F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C32F-0994-477B-B9DB-774FD9FE74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05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8F0-745D-4191-9523-41C46C62A76F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C32F-0994-477B-B9DB-774FD9FE74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60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C8F0-745D-4191-9523-41C46C62A76F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C32F-0994-477B-B9DB-774FD9FE74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8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feld 35"/>
          <p:cNvSpPr txBox="1"/>
          <p:nvPr/>
        </p:nvSpPr>
        <p:spPr>
          <a:xfrm>
            <a:off x="1010464" y="346671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6" t="31934" r="59617" b="18331"/>
          <a:stretch/>
        </p:blipFill>
        <p:spPr bwMode="auto">
          <a:xfrm>
            <a:off x="3347864" y="-531440"/>
            <a:ext cx="1656155" cy="20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1" t="31934" r="22899"/>
          <a:stretch/>
        </p:blipFill>
        <p:spPr bwMode="auto">
          <a:xfrm>
            <a:off x="7020272" y="260648"/>
            <a:ext cx="225932" cy="275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1" t="55839" r="22833" b="26621"/>
          <a:stretch/>
        </p:blipFill>
        <p:spPr bwMode="auto">
          <a:xfrm>
            <a:off x="2985825" y="3538726"/>
            <a:ext cx="237688" cy="70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6" t="31934" r="59400" b="18331"/>
          <a:stretch/>
        </p:blipFill>
        <p:spPr bwMode="auto">
          <a:xfrm>
            <a:off x="1316712" y="2564904"/>
            <a:ext cx="1676400" cy="20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1" t="55839" r="22833" b="26621"/>
          <a:stretch/>
        </p:blipFill>
        <p:spPr bwMode="auto">
          <a:xfrm>
            <a:off x="5889808" y="537260"/>
            <a:ext cx="237688" cy="70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1" t="55839" r="22833" b="26621"/>
          <a:stretch/>
        </p:blipFill>
        <p:spPr bwMode="auto">
          <a:xfrm>
            <a:off x="6228184" y="548680"/>
            <a:ext cx="237688" cy="70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708930" y="4421108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2966837" y="4199312"/>
            <a:ext cx="185571" cy="142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/>
          <a:stretch/>
        </p:blipFill>
        <p:spPr bwMode="auto">
          <a:xfrm>
            <a:off x="3222253" y="2571090"/>
            <a:ext cx="4994771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37" t="67958" r="1"/>
          <a:stretch/>
        </p:blipFill>
        <p:spPr bwMode="auto">
          <a:xfrm>
            <a:off x="3137550" y="4126220"/>
            <a:ext cx="320367" cy="22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16" t="19101" r="4916" b="55012"/>
          <a:stretch/>
        </p:blipFill>
        <p:spPr bwMode="auto">
          <a:xfrm>
            <a:off x="3175268" y="3592448"/>
            <a:ext cx="262890" cy="18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96" t="47252" r="10197" b="36568"/>
          <a:stretch/>
        </p:blipFill>
        <p:spPr bwMode="auto">
          <a:xfrm>
            <a:off x="3199274" y="3871332"/>
            <a:ext cx="2286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2" t="90549" r="19111" b="759"/>
          <a:stretch/>
        </p:blipFill>
        <p:spPr bwMode="auto">
          <a:xfrm>
            <a:off x="5385370" y="4663380"/>
            <a:ext cx="2295580" cy="35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0" r="64457" b="2116"/>
          <a:stretch/>
        </p:blipFill>
        <p:spPr bwMode="auto">
          <a:xfrm>
            <a:off x="755576" y="4672598"/>
            <a:ext cx="288030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4013706" y="3345562"/>
            <a:ext cx="58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NS1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364088" y="2564904"/>
            <a:ext cx="280831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6735668" y="3422168"/>
            <a:ext cx="0" cy="216000"/>
          </a:xfrm>
          <a:prstGeom prst="straightConnector1">
            <a:avLst/>
          </a:prstGeom>
          <a:ln w="19050"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5746988" y="296733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3’ end </a:t>
            </a:r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endParaRPr lang="de-CH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negative </a:t>
            </a:r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strand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516216" y="4198228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6743670" y="4227944"/>
            <a:ext cx="0" cy="216000"/>
          </a:xfrm>
          <a:prstGeom prst="straightConnector1">
            <a:avLst/>
          </a:prstGeom>
          <a:ln w="19050"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495308" y="4675599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minimal </a:t>
            </a:r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71034" y="439899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nick </a:t>
            </a:r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771800" y="439939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bubble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36" t="52597" r="6629" b="39504"/>
          <a:stretch/>
        </p:blipFill>
        <p:spPr bwMode="auto">
          <a:xfrm>
            <a:off x="836722" y="4005064"/>
            <a:ext cx="251460" cy="21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36" t="52597" r="6629" b="39504"/>
          <a:stretch/>
        </p:blipFill>
        <p:spPr bwMode="auto">
          <a:xfrm>
            <a:off x="842442" y="3694172"/>
            <a:ext cx="251460" cy="21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8082106" y="364845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3’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22990" y="395551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3’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625272" y="364462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8074104" y="395894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2" t="39700" r="33663" b="38849"/>
          <a:stretch/>
        </p:blipFill>
        <p:spPr bwMode="auto">
          <a:xfrm flipH="1">
            <a:off x="1058466" y="3648452"/>
            <a:ext cx="251460" cy="58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70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4"/>
          <a:stretch/>
        </p:blipFill>
        <p:spPr bwMode="auto">
          <a:xfrm>
            <a:off x="-22870" y="1268760"/>
            <a:ext cx="9164400" cy="270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5" t="59783" r="59714" b="28159"/>
          <a:stretch/>
        </p:blipFill>
        <p:spPr bwMode="auto">
          <a:xfrm>
            <a:off x="2308860" y="5207476"/>
            <a:ext cx="332646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4" r="76178"/>
          <a:stretch/>
        </p:blipFill>
        <p:spPr bwMode="auto">
          <a:xfrm>
            <a:off x="-22860" y="4102470"/>
            <a:ext cx="2183130" cy="270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0" t="31934" r="54518" b="25178"/>
          <a:stretch/>
        </p:blipFill>
        <p:spPr bwMode="auto">
          <a:xfrm>
            <a:off x="2172876" y="4097836"/>
            <a:ext cx="125730" cy="170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8" t="58543" r="45663" b="27963"/>
          <a:stretch/>
        </p:blipFill>
        <p:spPr bwMode="auto">
          <a:xfrm>
            <a:off x="3008402" y="5161756"/>
            <a:ext cx="240030" cy="5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3" t="59438" r="39248" b="27355"/>
          <a:stretch/>
        </p:blipFill>
        <p:spPr bwMode="auto">
          <a:xfrm>
            <a:off x="2646060" y="5196046"/>
            <a:ext cx="240040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5963222" cy="101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hteck 15"/>
          <p:cNvSpPr/>
          <p:nvPr/>
        </p:nvSpPr>
        <p:spPr>
          <a:xfrm>
            <a:off x="3779912" y="624116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3851920" y="621834"/>
            <a:ext cx="0" cy="72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leichschenkliges Dreieck 14"/>
          <p:cNvSpPr/>
          <p:nvPr/>
        </p:nvSpPr>
        <p:spPr>
          <a:xfrm flipV="1">
            <a:off x="3806200" y="693842"/>
            <a:ext cx="108000" cy="1440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izieren 16"/>
          <p:cNvSpPr/>
          <p:nvPr/>
        </p:nvSpPr>
        <p:spPr>
          <a:xfrm>
            <a:off x="3753624" y="510962"/>
            <a:ext cx="216000" cy="432000"/>
          </a:xfrm>
          <a:prstGeom prst="mathMultiply">
            <a:avLst>
              <a:gd name="adj1" fmla="val 9614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78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7694613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361236" y="128704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00110" y="225401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little</a:t>
            </a:r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441366" y="146230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bubble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886320" y="85917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imer </a:t>
            </a:r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junction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882892" y="206770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little</a:t>
            </a:r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580122" y="207227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 flipH="1">
            <a:off x="4030226" y="1476782"/>
            <a:ext cx="1512168" cy="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841856" y="1476782"/>
            <a:ext cx="1512168" cy="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102234" y="121161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inboard</a:t>
            </a:r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arm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818996" y="121161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outboard</a:t>
            </a:r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arm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03" y="2448312"/>
            <a:ext cx="7894637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5"/>
          <p:cNvCxnSpPr/>
          <p:nvPr/>
        </p:nvCxnSpPr>
        <p:spPr>
          <a:xfrm flipH="1">
            <a:off x="899592" y="2420888"/>
            <a:ext cx="5688632" cy="86409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7573476" y="2420888"/>
            <a:ext cx="598924" cy="86409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215412" y="1605988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4287420" y="1603706"/>
            <a:ext cx="0" cy="72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leichschenkliges Dreieck 24"/>
          <p:cNvSpPr/>
          <p:nvPr/>
        </p:nvSpPr>
        <p:spPr>
          <a:xfrm flipV="1">
            <a:off x="4241700" y="1675714"/>
            <a:ext cx="108000" cy="1440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izieren 25"/>
          <p:cNvSpPr/>
          <p:nvPr/>
        </p:nvSpPr>
        <p:spPr>
          <a:xfrm rot="5400000">
            <a:off x="4192538" y="1513374"/>
            <a:ext cx="216000" cy="432000"/>
          </a:xfrm>
          <a:prstGeom prst="mathMultiply">
            <a:avLst>
              <a:gd name="adj1" fmla="val 9614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7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74" y="1124744"/>
            <a:ext cx="6960223" cy="269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6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48"/>
          <a:stretch/>
        </p:blipFill>
        <p:spPr bwMode="auto">
          <a:xfrm>
            <a:off x="395536" y="2420888"/>
            <a:ext cx="3262064" cy="132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4644" y="290208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1418506" y="2504326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80" t="30389" r="41077" b="37574"/>
          <a:stretch/>
        </p:blipFill>
        <p:spPr bwMode="auto">
          <a:xfrm>
            <a:off x="4277122" y="2825609"/>
            <a:ext cx="834390" cy="42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6"/>
          <a:stretch/>
        </p:blipFill>
        <p:spPr bwMode="auto">
          <a:xfrm>
            <a:off x="5076056" y="2420888"/>
            <a:ext cx="3325570" cy="132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4530874" y="2321553"/>
            <a:ext cx="21602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1" r="54054"/>
          <a:stretch/>
        </p:blipFill>
        <p:spPr bwMode="auto">
          <a:xfrm>
            <a:off x="3795906" y="2423277"/>
            <a:ext cx="480060" cy="132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65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6"/>
          <a:stretch/>
        </p:blipFill>
        <p:spPr bwMode="auto">
          <a:xfrm>
            <a:off x="-2844824" y="1124744"/>
            <a:ext cx="14070048" cy="546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-1980728" y="1196752"/>
            <a:ext cx="5184576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-1258978" y="2553181"/>
            <a:ext cx="1972344" cy="783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4667781" y="2588350"/>
            <a:ext cx="2198421" cy="783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4680847" y="3840942"/>
            <a:ext cx="2198421" cy="783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 flipH="1">
            <a:off x="4717189" y="3539517"/>
            <a:ext cx="45719" cy="14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 flipH="1">
            <a:off x="6530782" y="3536177"/>
            <a:ext cx="45719" cy="14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feld 11"/>
          <p:cNvSpPr txBox="1"/>
          <p:nvPr/>
        </p:nvSpPr>
        <p:spPr>
          <a:xfrm>
            <a:off x="-1114962" y="2568277"/>
            <a:ext cx="19378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nick </a:t>
            </a:r>
            <a:r>
              <a:rPr lang="de-CH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endParaRPr lang="en-GB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-142019" y="2929978"/>
            <a:ext cx="0" cy="360000"/>
          </a:xfrm>
          <a:prstGeom prst="straightConnector1">
            <a:avLst/>
          </a:prstGeom>
          <a:ln w="57150"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16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18873" b="15672"/>
          <a:stretch/>
        </p:blipFill>
        <p:spPr bwMode="auto">
          <a:xfrm>
            <a:off x="1043608" y="1844824"/>
            <a:ext cx="712715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858556" y="173852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541028" y="173852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P38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4888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Bildschirmpräsentation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</dc:creator>
  <cp:lastModifiedBy>Raphael</cp:lastModifiedBy>
  <cp:revision>26</cp:revision>
  <cp:lastPrinted>2015-03-24T14:06:50Z</cp:lastPrinted>
  <dcterms:created xsi:type="dcterms:W3CDTF">2015-03-24T11:40:01Z</dcterms:created>
  <dcterms:modified xsi:type="dcterms:W3CDTF">2015-03-27T16:05:37Z</dcterms:modified>
</cp:coreProperties>
</file>