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83" autoAdjust="0"/>
  </p:normalViewPr>
  <p:slideViewPr>
    <p:cSldViewPr>
      <p:cViewPr>
        <p:scale>
          <a:sx n="80" d="100"/>
          <a:sy n="80" d="100"/>
        </p:scale>
        <p:origin x="-118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57DBB-D48C-4B04-AFAD-865CE37150B6}" type="datetimeFigureOut">
              <a:rPr lang="en-GB" smtClean="0"/>
              <a:t>30/03/2015</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3EB927-57DC-4CAC-A7B5-1AF1123A6DD3}" type="slidenum">
              <a:rPr lang="en-GB" smtClean="0"/>
              <a:t>‹Nr.›</a:t>
            </a:fld>
            <a:endParaRPr lang="en-GB"/>
          </a:p>
        </p:txBody>
      </p:sp>
    </p:spTree>
    <p:extLst>
      <p:ext uri="{BB962C8B-B14F-4D97-AF65-F5344CB8AC3E}">
        <p14:creationId xmlns:p14="http://schemas.microsoft.com/office/powerpoint/2010/main" val="266262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Rolling hairpin replication. The sequence of the parental </a:t>
            </a:r>
            <a:r>
              <a:rPr lang="en-GB" dirty="0" err="1" smtClean="0"/>
              <a:t>parvoviral</a:t>
            </a:r>
            <a:r>
              <a:rPr lang="en-GB" dirty="0" smtClean="0"/>
              <a:t> genome is shown in blue, and those of progeny genomes are shown in yellow. The green circle represents NS1, which nicks the covalently‐continuous monomer and remains attached to its 5′ end. DNA, which is newly synthesized in each step, is indicated by the black bar with an arrow at its 3′ end. L and R depict the palindromic sequences at each terminus, with their complements represented by l and r, respectively. Step (ix) produces a tetramer in which there are three progeny genomes, in addition to the parental sequence. </a:t>
            </a:r>
            <a:r>
              <a:rPr lang="en-GB" smtClean="0"/>
              <a:t>These genomic sequences overlap and are distributed throughout the molecule on alternate strands. </a:t>
            </a:r>
            <a:endParaRPr lang="en-GB" dirty="0"/>
          </a:p>
        </p:txBody>
      </p:sp>
      <p:sp>
        <p:nvSpPr>
          <p:cNvPr id="4" name="Foliennummernplatzhalter 3"/>
          <p:cNvSpPr>
            <a:spLocks noGrp="1"/>
          </p:cNvSpPr>
          <p:nvPr>
            <p:ph type="sldNum" sz="quarter" idx="10"/>
          </p:nvPr>
        </p:nvSpPr>
        <p:spPr/>
        <p:txBody>
          <a:bodyPr/>
          <a:lstStyle/>
          <a:p>
            <a:fld id="{F33EB927-57DC-4CAC-A7B5-1AF1123A6DD3}" type="slidenum">
              <a:rPr lang="en-GB" smtClean="0"/>
              <a:t>1</a:t>
            </a:fld>
            <a:endParaRPr lang="en-GB"/>
          </a:p>
        </p:txBody>
      </p:sp>
    </p:spTree>
    <p:extLst>
      <p:ext uri="{BB962C8B-B14F-4D97-AF65-F5344CB8AC3E}">
        <p14:creationId xmlns:p14="http://schemas.microsoft.com/office/powerpoint/2010/main" val="4068116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GB"/>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GB"/>
          </a:p>
        </p:txBody>
      </p:sp>
      <p:sp>
        <p:nvSpPr>
          <p:cNvPr id="4" name="Datumsplatzhalter 3"/>
          <p:cNvSpPr>
            <a:spLocks noGrp="1"/>
          </p:cNvSpPr>
          <p:nvPr>
            <p:ph type="dt" sz="half" idx="10"/>
          </p:nvPr>
        </p:nvSpPr>
        <p:spPr/>
        <p:txBody>
          <a:bodyPr/>
          <a:lstStyle/>
          <a:p>
            <a:fld id="{8EFCED7D-454E-4C53-B605-967BBAF36B6A}" type="datetimeFigureOut">
              <a:rPr lang="en-GB" smtClean="0"/>
              <a:t>30/03/2015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380417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8EFCED7D-454E-4C53-B605-967BBAF36B6A}" type="datetimeFigureOut">
              <a:rPr lang="en-GB" smtClean="0"/>
              <a:t>30/03/2015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87011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en-GB"/>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8EFCED7D-454E-4C53-B605-967BBAF36B6A}" type="datetimeFigureOut">
              <a:rPr lang="en-GB" smtClean="0"/>
              <a:t>30/03/2015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51622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8EFCED7D-454E-4C53-B605-967BBAF36B6A}" type="datetimeFigureOut">
              <a:rPr lang="en-GB" smtClean="0"/>
              <a:t>30/03/2015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172229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GB"/>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EFCED7D-454E-4C53-B605-967BBAF36B6A}" type="datetimeFigureOut">
              <a:rPr lang="en-GB" smtClean="0"/>
              <a:t>30/03/2015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305844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5" name="Datumsplatzhalter 4"/>
          <p:cNvSpPr>
            <a:spLocks noGrp="1"/>
          </p:cNvSpPr>
          <p:nvPr>
            <p:ph type="dt" sz="half" idx="10"/>
          </p:nvPr>
        </p:nvSpPr>
        <p:spPr/>
        <p:txBody>
          <a:bodyPr/>
          <a:lstStyle/>
          <a:p>
            <a:fld id="{8EFCED7D-454E-4C53-B605-967BBAF36B6A}" type="datetimeFigureOut">
              <a:rPr lang="en-GB" smtClean="0"/>
              <a:t>30/03/2015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135307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7" name="Datumsplatzhalter 6"/>
          <p:cNvSpPr>
            <a:spLocks noGrp="1"/>
          </p:cNvSpPr>
          <p:nvPr>
            <p:ph type="dt" sz="half" idx="10"/>
          </p:nvPr>
        </p:nvSpPr>
        <p:spPr/>
        <p:txBody>
          <a:bodyPr/>
          <a:lstStyle/>
          <a:p>
            <a:fld id="{8EFCED7D-454E-4C53-B605-967BBAF36B6A}" type="datetimeFigureOut">
              <a:rPr lang="en-GB" smtClean="0"/>
              <a:t>30/03/2015</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204472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Datumsplatzhalter 2"/>
          <p:cNvSpPr>
            <a:spLocks noGrp="1"/>
          </p:cNvSpPr>
          <p:nvPr>
            <p:ph type="dt" sz="half" idx="10"/>
          </p:nvPr>
        </p:nvSpPr>
        <p:spPr/>
        <p:txBody>
          <a:bodyPr/>
          <a:lstStyle/>
          <a:p>
            <a:fld id="{8EFCED7D-454E-4C53-B605-967BBAF36B6A}" type="datetimeFigureOut">
              <a:rPr lang="en-GB" smtClean="0"/>
              <a:t>30/03/2015</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423505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FCED7D-454E-4C53-B605-967BBAF36B6A}" type="datetimeFigureOut">
              <a:rPr lang="en-GB" smtClean="0"/>
              <a:t>30/03/2015</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181911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FCED7D-454E-4C53-B605-967BBAF36B6A}" type="datetimeFigureOut">
              <a:rPr lang="en-GB" smtClean="0"/>
              <a:t>30/03/2015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386321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FCED7D-454E-4C53-B605-967BBAF36B6A}" type="datetimeFigureOut">
              <a:rPr lang="en-GB" smtClean="0"/>
              <a:t>30/03/2015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61AAEDDC-113C-44A9-9BBC-F074F9568485}" type="slidenum">
              <a:rPr lang="en-GB" smtClean="0"/>
              <a:t>‹Nr.›</a:t>
            </a:fld>
            <a:endParaRPr lang="en-GB"/>
          </a:p>
        </p:txBody>
      </p:sp>
    </p:spTree>
    <p:extLst>
      <p:ext uri="{BB962C8B-B14F-4D97-AF65-F5344CB8AC3E}">
        <p14:creationId xmlns:p14="http://schemas.microsoft.com/office/powerpoint/2010/main" val="106551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en-GB"/>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CED7D-454E-4C53-B605-967BBAF36B6A}" type="datetimeFigureOut">
              <a:rPr lang="en-GB" smtClean="0"/>
              <a:t>30/03/2015</a:t>
            </a:fld>
            <a:endParaRPr lang="en-GB"/>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AEDDC-113C-44A9-9BBC-F074F9568485}" type="slidenum">
              <a:rPr lang="en-GB" smtClean="0"/>
              <a:t>‹Nr.›</a:t>
            </a:fld>
            <a:endParaRPr lang="en-GB"/>
          </a:p>
        </p:txBody>
      </p:sp>
    </p:spTree>
    <p:extLst>
      <p:ext uri="{BB962C8B-B14F-4D97-AF65-F5344CB8AC3E}">
        <p14:creationId xmlns:p14="http://schemas.microsoft.com/office/powerpoint/2010/main" val="51565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onlinelibrary.wiley.com/store/10.1038/npg.els.0000423/asset/image_n/nfgz003.gif?v=1&amp;s=589dc5be47dacb92305dd24690d7ab1c849e329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http://onlinelibrary.wiley.com/store/10.1038/npg.els.0000423/asset/image_n/nfgz003.gif?v=1&amp;s=589dc5be47dacb92305dd24690d7ab1c849e329d"/>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http://onlinelibrary.wiley.com/store/10.1038/npg.els.0000423/asset/image_n/nfgz003.gif?v=1&amp;s=589dc5be47dacb92305dd24690d7ab1c849e329d"/>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4" name="Picture 10" descr="C:\Users\Raphael\Desktop 4\nfgz0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908720"/>
            <a:ext cx="7344816" cy="512274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3252106" y="896845"/>
            <a:ext cx="576064" cy="288032"/>
          </a:xfrm>
          <a:prstGeom prst="rect">
            <a:avLst/>
          </a:prstGeom>
          <a:noFill/>
        </p:spPr>
        <p:txBody>
          <a:bodyPr wrap="square" rtlCol="0">
            <a:spAutoFit/>
          </a:bodyPr>
          <a:lstStyle/>
          <a:p>
            <a:r>
              <a:rPr lang="de-CH" sz="1200" b="1" dirty="0" err="1" smtClean="0">
                <a:latin typeface="Arial" panose="020B0604020202020204" pitchFamily="34" charset="0"/>
                <a:cs typeface="Arial" panose="020B0604020202020204" pitchFamily="34" charset="0"/>
              </a:rPr>
              <a:t>mRF</a:t>
            </a:r>
            <a:r>
              <a:rPr lang="de-CH" sz="1200" b="1" dirty="0" smtClean="0">
                <a:latin typeface="Arial" panose="020B0604020202020204" pitchFamily="34" charset="0"/>
                <a:cs typeface="Arial" panose="020B0604020202020204" pitchFamily="34" charset="0"/>
              </a:rPr>
              <a:t>  </a:t>
            </a:r>
            <a:endParaRPr lang="en-GB" sz="1200" b="1" dirty="0">
              <a:latin typeface="Arial" panose="020B0604020202020204" pitchFamily="34" charset="0"/>
              <a:cs typeface="Arial" panose="020B0604020202020204" pitchFamily="34" charset="0"/>
            </a:endParaRPr>
          </a:p>
        </p:txBody>
      </p:sp>
      <p:sp>
        <p:nvSpPr>
          <p:cNvPr id="10" name="Textfeld 9"/>
          <p:cNvSpPr txBox="1"/>
          <p:nvPr/>
        </p:nvSpPr>
        <p:spPr>
          <a:xfrm>
            <a:off x="5148064" y="896845"/>
            <a:ext cx="576064" cy="288032"/>
          </a:xfrm>
          <a:prstGeom prst="rect">
            <a:avLst/>
          </a:prstGeom>
          <a:noFill/>
        </p:spPr>
        <p:txBody>
          <a:bodyPr wrap="square" rtlCol="0">
            <a:spAutoFit/>
          </a:bodyPr>
          <a:lstStyle/>
          <a:p>
            <a:r>
              <a:rPr lang="de-CH" sz="1200" b="1" dirty="0" err="1">
                <a:latin typeface="Arial" panose="020B0604020202020204" pitchFamily="34" charset="0"/>
                <a:cs typeface="Arial" panose="020B0604020202020204" pitchFamily="34" charset="0"/>
              </a:rPr>
              <a:t>c</a:t>
            </a:r>
            <a:r>
              <a:rPr lang="de-CH" sz="1200" b="1" dirty="0" err="1" smtClean="0">
                <a:latin typeface="Arial" panose="020B0604020202020204" pitchFamily="34" charset="0"/>
                <a:cs typeface="Arial" panose="020B0604020202020204" pitchFamily="34" charset="0"/>
              </a:rPr>
              <a:t>RF</a:t>
            </a:r>
            <a:r>
              <a:rPr lang="de-CH" sz="1200" b="1" dirty="0" smtClean="0">
                <a:latin typeface="Arial" panose="020B0604020202020204" pitchFamily="34" charset="0"/>
                <a:cs typeface="Arial" panose="020B0604020202020204" pitchFamily="34" charset="0"/>
              </a:rPr>
              <a:t>  </a:t>
            </a:r>
            <a:endParaRPr lang="en-GB" sz="1200" b="1" dirty="0">
              <a:latin typeface="Arial" panose="020B0604020202020204" pitchFamily="34" charset="0"/>
              <a:cs typeface="Arial" panose="020B0604020202020204" pitchFamily="34" charset="0"/>
            </a:endParaRPr>
          </a:p>
        </p:txBody>
      </p:sp>
      <p:sp>
        <p:nvSpPr>
          <p:cNvPr id="11" name="Textfeld 10"/>
          <p:cNvSpPr txBox="1"/>
          <p:nvPr/>
        </p:nvSpPr>
        <p:spPr>
          <a:xfrm>
            <a:off x="3347864" y="3717032"/>
            <a:ext cx="576064" cy="288032"/>
          </a:xfrm>
          <a:prstGeom prst="rect">
            <a:avLst/>
          </a:prstGeom>
          <a:noFill/>
        </p:spPr>
        <p:txBody>
          <a:bodyPr wrap="square" rtlCol="0">
            <a:spAutoFit/>
          </a:bodyPr>
          <a:lstStyle/>
          <a:p>
            <a:r>
              <a:rPr lang="de-CH" sz="1200" b="1" dirty="0" err="1" smtClean="0">
                <a:latin typeface="Arial" panose="020B0604020202020204" pitchFamily="34" charset="0"/>
                <a:cs typeface="Arial" panose="020B0604020202020204" pitchFamily="34" charset="0"/>
              </a:rPr>
              <a:t>dRF</a:t>
            </a:r>
            <a:r>
              <a:rPr lang="de-CH" sz="1200" b="1" dirty="0" smtClean="0">
                <a:latin typeface="Arial" panose="020B0604020202020204" pitchFamily="34" charset="0"/>
                <a:cs typeface="Arial" panose="020B0604020202020204" pitchFamily="34" charset="0"/>
              </a:rPr>
              <a:t>  </a:t>
            </a:r>
            <a:endParaRPr lang="en-GB"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3992016"/>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Words>
  <Application>Microsoft Office PowerPoint</Application>
  <PresentationFormat>Bildschirmpräsentation (4:3)</PresentationFormat>
  <Paragraphs>5</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Raphael</dc:creator>
  <cp:lastModifiedBy>Raphael</cp:lastModifiedBy>
  <cp:revision>2</cp:revision>
  <dcterms:created xsi:type="dcterms:W3CDTF">2015-03-30T14:43:48Z</dcterms:created>
  <dcterms:modified xsi:type="dcterms:W3CDTF">2015-03-30T14:55:25Z</dcterms:modified>
</cp:coreProperties>
</file>