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5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7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DEE7-EC13-4EB8-985C-F05D9D9C9036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3FBA-E83B-4BBB-A6E8-BB9B3605EB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76672"/>
            <a:ext cx="8905052" cy="521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5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b="5172"/>
          <a:stretch/>
        </p:blipFill>
        <p:spPr bwMode="auto">
          <a:xfrm>
            <a:off x="2848959" y="1459298"/>
            <a:ext cx="2077658" cy="181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32735" y="1374238"/>
            <a:ext cx="2061798" cy="2166659"/>
            <a:chOff x="251520" y="520995"/>
            <a:chExt cx="2061798" cy="2166659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2" b="2663"/>
            <a:stretch/>
          </p:blipFill>
          <p:spPr bwMode="auto">
            <a:xfrm>
              <a:off x="251520" y="520995"/>
              <a:ext cx="2061798" cy="1988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hteck 4"/>
            <p:cNvSpPr/>
            <p:nvPr/>
          </p:nvSpPr>
          <p:spPr>
            <a:xfrm>
              <a:off x="298898" y="2402045"/>
              <a:ext cx="504056" cy="285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925820" y="1391290"/>
            <a:ext cx="2099603" cy="2087383"/>
            <a:chOff x="5305136" y="574159"/>
            <a:chExt cx="2099603" cy="2087383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5" b="6906"/>
            <a:stretch/>
          </p:blipFill>
          <p:spPr bwMode="auto">
            <a:xfrm>
              <a:off x="5364088" y="574159"/>
              <a:ext cx="2040651" cy="193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hteck 16"/>
            <p:cNvSpPr/>
            <p:nvPr/>
          </p:nvSpPr>
          <p:spPr>
            <a:xfrm>
              <a:off x="5305136" y="2375933"/>
              <a:ext cx="504056" cy="285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58" y="3407514"/>
            <a:ext cx="882873" cy="6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1734195" y="62068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742531" y="620688"/>
            <a:ext cx="4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43081" y="620688"/>
            <a:ext cx="48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27584" y="94860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MVM - Parvovirus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790007" y="948609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GmDNV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Densovirus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161599" y="948609"/>
            <a:ext cx="229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B19V -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Erythrovirus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119" y="777540"/>
            <a:ext cx="496249" cy="268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leichschenkliges Dreieck 1"/>
          <p:cNvSpPr/>
          <p:nvPr/>
        </p:nvSpPr>
        <p:spPr>
          <a:xfrm rot="16200000">
            <a:off x="1323446" y="2147654"/>
            <a:ext cx="684000" cy="396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1814430" y="2194231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2f</a:t>
            </a:r>
            <a:endParaRPr lang="en-GB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1668165" y="263691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3f</a:t>
            </a:r>
            <a:endParaRPr lang="en-GB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681047" y="174091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3</a:t>
            </a:r>
            <a:r>
              <a:rPr lang="de-CH" sz="1600" b="1" dirty="0" smtClean="0"/>
              <a:t>f</a:t>
            </a:r>
            <a:endParaRPr lang="en-GB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187624" y="216497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/>
              <a:t>5</a:t>
            </a:r>
            <a:r>
              <a:rPr lang="de-CH" sz="1600" b="1" dirty="0" smtClean="0"/>
              <a:t>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21972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8</cp:revision>
  <dcterms:created xsi:type="dcterms:W3CDTF">2015-03-28T12:43:44Z</dcterms:created>
  <dcterms:modified xsi:type="dcterms:W3CDTF">2015-03-28T16:42:25Z</dcterms:modified>
</cp:coreProperties>
</file>