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129" autoAdjust="0"/>
  </p:normalViewPr>
  <p:slideViewPr>
    <p:cSldViewPr>
      <p:cViewPr varScale="1">
        <p:scale>
          <a:sx n="86" d="100"/>
          <a:sy n="86" d="100"/>
        </p:scale>
        <p:origin x="-10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673A-229F-4F7E-9A8F-07D3293EE998}" type="datetimeFigureOut">
              <a:rPr lang="en-GB" smtClean="0"/>
              <a:t>23/05/2015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A8A0-B35E-40DC-8876-9004F5DBE4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25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673A-229F-4F7E-9A8F-07D3293EE998}" type="datetimeFigureOut">
              <a:rPr lang="en-GB" smtClean="0"/>
              <a:t>23/05/2015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A8A0-B35E-40DC-8876-9004F5DBE4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22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673A-229F-4F7E-9A8F-07D3293EE998}" type="datetimeFigureOut">
              <a:rPr lang="en-GB" smtClean="0"/>
              <a:t>23/05/2015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A8A0-B35E-40DC-8876-9004F5DBE4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81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673A-229F-4F7E-9A8F-07D3293EE998}" type="datetimeFigureOut">
              <a:rPr lang="en-GB" smtClean="0"/>
              <a:t>23/05/2015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A8A0-B35E-40DC-8876-9004F5DBE4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88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673A-229F-4F7E-9A8F-07D3293EE998}" type="datetimeFigureOut">
              <a:rPr lang="en-GB" smtClean="0"/>
              <a:t>23/05/2015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A8A0-B35E-40DC-8876-9004F5DBE4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15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673A-229F-4F7E-9A8F-07D3293EE998}" type="datetimeFigureOut">
              <a:rPr lang="en-GB" smtClean="0"/>
              <a:t>23/05/2015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A8A0-B35E-40DC-8876-9004F5DBE4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84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673A-229F-4F7E-9A8F-07D3293EE998}" type="datetimeFigureOut">
              <a:rPr lang="en-GB" smtClean="0"/>
              <a:t>23/05/2015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A8A0-B35E-40DC-8876-9004F5DBE4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217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673A-229F-4F7E-9A8F-07D3293EE998}" type="datetimeFigureOut">
              <a:rPr lang="en-GB" smtClean="0"/>
              <a:t>23/05/2015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A8A0-B35E-40DC-8876-9004F5DBE4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25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673A-229F-4F7E-9A8F-07D3293EE998}" type="datetimeFigureOut">
              <a:rPr lang="en-GB" smtClean="0"/>
              <a:t>23/05/2015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A8A0-B35E-40DC-8876-9004F5DBE4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68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673A-229F-4F7E-9A8F-07D3293EE998}" type="datetimeFigureOut">
              <a:rPr lang="en-GB" smtClean="0"/>
              <a:t>23/05/2015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A8A0-B35E-40DC-8876-9004F5DBE4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48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673A-229F-4F7E-9A8F-07D3293EE998}" type="datetimeFigureOut">
              <a:rPr lang="en-GB" smtClean="0"/>
              <a:t>23/05/2015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A8A0-B35E-40DC-8876-9004F5DBE4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45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E673A-229F-4F7E-9A8F-07D3293EE998}" type="datetimeFigureOut">
              <a:rPr lang="en-GB" smtClean="0"/>
              <a:t>23/05/2015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CA8A0-B35E-40DC-8876-9004F5DBE4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0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phael\Desktop 4\MVMi VP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8" r="2177"/>
          <a:stretch/>
        </p:blipFill>
        <p:spPr bwMode="auto">
          <a:xfrm>
            <a:off x="236464" y="692696"/>
            <a:ext cx="8656016" cy="577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4628952" y="5918518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de-CH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GB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412928" y="5567206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de-CH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GB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612728" y="3974302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de-CH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GB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267744" y="5350634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de-CH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GB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601711" y="4952185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de-CH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GB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623745" y="4456235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de-CH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GB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2828752" y="5589240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de-CH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en-GB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267744" y="4962654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de-CH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GB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695753" y="4625196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de-CH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GB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1012424" y="603843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smtClean="0">
                <a:solidFill>
                  <a:srgbClr val="FF01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de-CH" sz="1600" b="1" baseline="-25000" dirty="0" smtClean="0">
                <a:solidFill>
                  <a:srgbClr val="FF01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CH" sz="1600" b="1" dirty="0" smtClean="0">
                <a:solidFill>
                  <a:srgbClr val="FF01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- (39)</a:t>
            </a:r>
            <a:endParaRPr lang="en-GB" sz="1600" b="1" dirty="0">
              <a:solidFill>
                <a:srgbClr val="FF010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717597" y="4213499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(587) - COOH</a:t>
            </a:r>
            <a:endParaRPr lang="en-GB" sz="1600" b="1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gelmäßiges Fünfeck 1"/>
          <p:cNvSpPr/>
          <p:nvPr/>
        </p:nvSpPr>
        <p:spPr>
          <a:xfrm>
            <a:off x="1022615" y="5671026"/>
            <a:ext cx="432000" cy="432000"/>
          </a:xfrm>
          <a:prstGeom prst="pentagon">
            <a:avLst/>
          </a:prstGeom>
          <a:ln>
            <a:noFill/>
          </a:ln>
          <a:scene3d>
            <a:camera prst="orthographicFront">
              <a:rot lat="36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Gleichschenkliges Dreieck 2"/>
          <p:cNvSpPr/>
          <p:nvPr/>
        </p:nvSpPr>
        <p:spPr>
          <a:xfrm>
            <a:off x="3775873" y="6008619"/>
            <a:ext cx="396000" cy="492626"/>
          </a:xfrm>
          <a:prstGeom prst="triangle">
            <a:avLst/>
          </a:prstGeom>
          <a:ln>
            <a:noFill/>
          </a:ln>
          <a:scene3d>
            <a:camera prst="orthographicFront">
              <a:rot lat="36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Ellipse 3"/>
          <p:cNvSpPr/>
          <p:nvPr/>
        </p:nvSpPr>
        <p:spPr>
          <a:xfrm>
            <a:off x="5685171" y="5649374"/>
            <a:ext cx="469766" cy="360040"/>
          </a:xfrm>
          <a:prstGeom prst="ellipse">
            <a:avLst/>
          </a:prstGeom>
          <a:ln>
            <a:noFill/>
          </a:ln>
          <a:scene3d>
            <a:camera prst="orthographicFront">
              <a:rot lat="36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feld 17"/>
          <p:cNvSpPr txBox="1"/>
          <p:nvPr/>
        </p:nvSpPr>
        <p:spPr>
          <a:xfrm>
            <a:off x="1106053" y="5762466"/>
            <a:ext cx="288032" cy="2769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de-C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823263" y="6155750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5791469" y="5695094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25447" y="3356992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 Loop</a:t>
            </a:r>
            <a:endParaRPr lang="en-GB" sz="1600" b="1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225447" y="506315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Loop</a:t>
            </a:r>
            <a:endParaRPr lang="en-GB" sz="1600" b="1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5680060" y="5206753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de-CH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GB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Gerade Verbindung 23"/>
          <p:cNvCxnSpPr/>
          <p:nvPr/>
        </p:nvCxnSpPr>
        <p:spPr>
          <a:xfrm>
            <a:off x="467544" y="3861048"/>
            <a:ext cx="741408" cy="1871992"/>
          </a:xfrm>
          <a:prstGeom prst="line">
            <a:avLst/>
          </a:prstGeom>
          <a:ln w="19050">
            <a:solidFill>
              <a:schemeClr val="bg1"/>
            </a:solidFill>
            <a:prstDash val="lg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>
            <a:off x="3980880" y="980728"/>
            <a:ext cx="1224136" cy="5112568"/>
          </a:xfrm>
          <a:prstGeom prst="line">
            <a:avLst/>
          </a:prstGeom>
          <a:ln w="19050">
            <a:solidFill>
              <a:schemeClr val="bg1"/>
            </a:solidFill>
            <a:prstDash val="lg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 flipH="1">
            <a:off x="5810994" y="1564395"/>
            <a:ext cx="2077083" cy="4168861"/>
          </a:xfrm>
          <a:prstGeom prst="line">
            <a:avLst/>
          </a:prstGeom>
          <a:ln w="19050">
            <a:solidFill>
              <a:schemeClr val="bg1"/>
            </a:solidFill>
            <a:prstDash val="lg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2062737" y="2523125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 1</a:t>
            </a:r>
            <a:endParaRPr lang="en-GB" sz="1600" b="1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4344959" y="836712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 2</a:t>
            </a:r>
            <a:endParaRPr lang="en-GB" sz="1600" b="1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7514383" y="3476152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 3</a:t>
            </a:r>
            <a:endParaRPr lang="en-GB" sz="1600" b="1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5969164" y="836712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 4</a:t>
            </a:r>
            <a:endParaRPr lang="en-GB" sz="1600" b="1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4" name="Textfeld 1033"/>
          <p:cNvSpPr txBox="1"/>
          <p:nvPr/>
        </p:nvSpPr>
        <p:spPr>
          <a:xfrm>
            <a:off x="7525400" y="5805264"/>
            <a:ext cx="11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bg1"/>
                </a:solidFill>
              </a:rPr>
              <a:t>INTERIOR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7525400" y="836712"/>
            <a:ext cx="120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bg1"/>
                </a:solidFill>
              </a:rPr>
              <a:t>EXTERIOR</a:t>
            </a:r>
            <a:endParaRPr lang="en-GB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16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waldorf-ideen-pool.de/medien/Platonisch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3" b="6766"/>
          <a:stretch/>
        </p:blipFill>
        <p:spPr bwMode="auto">
          <a:xfrm>
            <a:off x="971600" y="186332"/>
            <a:ext cx="6696744" cy="655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94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64904"/>
            <a:ext cx="8735093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73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3609397" cy="2352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850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Bildschirmpräsentation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Raphael</dc:creator>
  <cp:lastModifiedBy>Raphael</cp:lastModifiedBy>
  <cp:revision>20</cp:revision>
  <dcterms:created xsi:type="dcterms:W3CDTF">2015-05-20T16:16:37Z</dcterms:created>
  <dcterms:modified xsi:type="dcterms:W3CDTF">2015-05-23T09:22:36Z</dcterms:modified>
</cp:coreProperties>
</file>