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178" y="7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3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59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71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7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3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4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2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0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0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4155-6273-43A5-8A05-554FF27CD87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7E0B-A2A6-4E02-88F0-13942E85C9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85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Würfel 50"/>
          <p:cNvSpPr/>
          <p:nvPr/>
        </p:nvSpPr>
        <p:spPr>
          <a:xfrm>
            <a:off x="5877272" y="4731256"/>
            <a:ext cx="864000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Würfel 49"/>
          <p:cNvSpPr/>
          <p:nvPr/>
        </p:nvSpPr>
        <p:spPr>
          <a:xfrm>
            <a:off x="2765688" y="4731256"/>
            <a:ext cx="864096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Würfel 47"/>
          <p:cNvSpPr/>
          <p:nvPr/>
        </p:nvSpPr>
        <p:spPr>
          <a:xfrm>
            <a:off x="923960" y="3965456"/>
            <a:ext cx="864096" cy="756000"/>
          </a:xfrm>
          <a:prstGeom prst="cube">
            <a:avLst>
              <a:gd name="adj" fmla="val 97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-1096" y="1096446"/>
            <a:ext cx="22059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MVMp</a:t>
            </a:r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H1-PV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CPV/FPV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PPV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BPV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AMDV</a:t>
            </a:r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AAV</a:t>
            </a:r>
          </a:p>
          <a:p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</a:p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SV40</a:t>
            </a:r>
          </a:p>
          <a:p>
            <a:r>
              <a:rPr lang="de-CH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X174 (Protein J)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3743568" y="937190"/>
            <a:ext cx="2232000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Würfel 27"/>
          <p:cNvSpPr/>
          <p:nvPr/>
        </p:nvSpPr>
        <p:spPr>
          <a:xfrm>
            <a:off x="3743568" y="1589454"/>
            <a:ext cx="2232000" cy="1908000"/>
          </a:xfrm>
          <a:prstGeom prst="cube">
            <a:avLst>
              <a:gd name="adj" fmla="val 39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Würfel 11"/>
          <p:cNvSpPr/>
          <p:nvPr/>
        </p:nvSpPr>
        <p:spPr>
          <a:xfrm>
            <a:off x="923960" y="1589454"/>
            <a:ext cx="864096" cy="1908000"/>
          </a:xfrm>
          <a:prstGeom prst="cube">
            <a:avLst>
              <a:gd name="adj" fmla="val 75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Würfel 3"/>
          <p:cNvSpPr/>
          <p:nvPr/>
        </p:nvSpPr>
        <p:spPr>
          <a:xfrm>
            <a:off x="923960" y="937190"/>
            <a:ext cx="864096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63000" y="1096446"/>
            <a:ext cx="1008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</a:p>
          <a:p>
            <a:endParaRPr lang="de-CH" sz="1400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KRAR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KR-K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KR-K</a:t>
            </a:r>
          </a:p>
        </p:txBody>
      </p:sp>
      <p:sp>
        <p:nvSpPr>
          <p:cNvPr id="13" name="Würfel 12"/>
          <p:cNvSpPr/>
          <p:nvPr/>
        </p:nvSpPr>
        <p:spPr>
          <a:xfrm>
            <a:off x="1962552" y="1589454"/>
            <a:ext cx="576000" cy="1908000"/>
          </a:xfrm>
          <a:prstGeom prst="cube">
            <a:avLst>
              <a:gd name="adj" fmla="val 102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Würfel 13"/>
          <p:cNvSpPr/>
          <p:nvPr/>
        </p:nvSpPr>
        <p:spPr>
          <a:xfrm>
            <a:off x="1962552" y="937190"/>
            <a:ext cx="576000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Würfel 14"/>
          <p:cNvSpPr/>
          <p:nvPr/>
        </p:nvSpPr>
        <p:spPr>
          <a:xfrm>
            <a:off x="2765688" y="1589454"/>
            <a:ext cx="864096" cy="1908000"/>
          </a:xfrm>
          <a:prstGeom prst="cube">
            <a:avLst>
              <a:gd name="adj" fmla="val 75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Würfel 15"/>
          <p:cNvSpPr/>
          <p:nvPr/>
        </p:nvSpPr>
        <p:spPr>
          <a:xfrm>
            <a:off x="2765688" y="937190"/>
            <a:ext cx="864096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082248" y="1589454"/>
            <a:ext cx="684000" cy="1908000"/>
          </a:xfrm>
          <a:prstGeom prst="cube">
            <a:avLst>
              <a:gd name="adj" fmla="val 120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Würfel 17"/>
          <p:cNvSpPr/>
          <p:nvPr/>
        </p:nvSpPr>
        <p:spPr>
          <a:xfrm>
            <a:off x="6082248" y="937190"/>
            <a:ext cx="684000" cy="504056"/>
          </a:xfrm>
          <a:prstGeom prst="cube">
            <a:avLst>
              <a:gd name="adj" fmla="val 136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16832" y="1096446"/>
            <a:ext cx="10081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QI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492896" y="1096446"/>
            <a:ext cx="151216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de-CH" sz="1400" b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YPG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APG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e-CH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CH" sz="1400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KKR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SG A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743320" y="1096446"/>
            <a:ext cx="30243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----A--YIFINQA</a:t>
            </a: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----A--HIFVNQA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-HIFINLA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-HIFINLA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GSK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GKR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RHIFINLA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YF-------ARSNKG---A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---------A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RHVFIQQA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VEHS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GTGKAGQQ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Q-</a:t>
            </a:r>
            <a:r>
              <a:rPr lang="de-CH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LR-GTKG----</a:t>
            </a:r>
          </a:p>
        </p:txBody>
      </p:sp>
      <p:sp>
        <p:nvSpPr>
          <p:cNvPr id="22" name="Bogen 21"/>
          <p:cNvSpPr/>
          <p:nvPr/>
        </p:nvSpPr>
        <p:spPr>
          <a:xfrm rot="8069969">
            <a:off x="4567803" y="2962719"/>
            <a:ext cx="337765" cy="30549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/>
          <p:cNvSpPr txBox="1"/>
          <p:nvPr/>
        </p:nvSpPr>
        <p:spPr>
          <a:xfrm>
            <a:off x="4479083" y="3232749"/>
            <a:ext cx="59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de-CH" sz="1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GB" sz="14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801072" y="1096446"/>
            <a:ext cx="100811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KKK</a:t>
            </a:r>
          </a:p>
          <a:p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KKK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KKKK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RKR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</a:p>
          <a:p>
            <a:endParaRPr lang="de-CH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KRK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de-CH" sz="14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C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052736" y="2891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BC1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988840" y="2891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BC2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883416" y="2891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BC3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093296" y="2891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BC4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923960" y="3730262"/>
            <a:ext cx="5760000" cy="0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470528" y="3555766"/>
            <a:ext cx="75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/>
              <a:t>VP1u</a:t>
            </a:r>
            <a:endParaRPr lang="en-GB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833480" y="686181"/>
            <a:ext cx="35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500024" y="675133"/>
            <a:ext cx="49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803296" y="686181"/>
            <a:ext cx="49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87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273640" y="686181"/>
            <a:ext cx="49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34424" y="686181"/>
            <a:ext cx="6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109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284984" y="686181"/>
            <a:ext cx="6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805264" y="686181"/>
            <a:ext cx="6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126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381328" y="686181"/>
            <a:ext cx="64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130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t="47978" r="25799" b="32671"/>
          <a:stretch/>
        </p:blipFill>
        <p:spPr bwMode="auto">
          <a:xfrm>
            <a:off x="1268760" y="6300192"/>
            <a:ext cx="4608512" cy="211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861048" y="6300192"/>
            <a:ext cx="1152128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feld 52"/>
          <p:cNvSpPr txBox="1"/>
          <p:nvPr/>
        </p:nvSpPr>
        <p:spPr>
          <a:xfrm>
            <a:off x="980728" y="60121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NLM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 Verbindung mit Pfeil 54"/>
          <p:cNvCxnSpPr/>
          <p:nvPr/>
        </p:nvCxnSpPr>
        <p:spPr>
          <a:xfrm>
            <a:off x="1556792" y="8490912"/>
            <a:ext cx="4032000" cy="0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413760" y="8316416"/>
            <a:ext cx="390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t="47978" r="25799" b="32671"/>
          <a:stretch/>
        </p:blipFill>
        <p:spPr bwMode="auto">
          <a:xfrm>
            <a:off x="476672" y="2411761"/>
            <a:ext cx="518457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9472" y="6516216"/>
            <a:ext cx="7883199" cy="1039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7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Bildschirmpräsentation (4:3)</PresentationFormat>
  <Paragraphs>113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</cp:lastModifiedBy>
  <cp:revision>14</cp:revision>
  <dcterms:created xsi:type="dcterms:W3CDTF">2015-04-26T12:48:55Z</dcterms:created>
  <dcterms:modified xsi:type="dcterms:W3CDTF">2015-04-27T20:15:27Z</dcterms:modified>
</cp:coreProperties>
</file>