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ABC-6C4D-4F1A-8263-82F1F8615404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EDA-3143-4C49-9ECA-9B69D9BC2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9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5EDA-3143-4C49-9ECA-9B69D9BC20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6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9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9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7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A92C-BAED-4158-BF36-472EEE26D0BC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C6EF-A093-4984-A07C-AB1CD8EF98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1993" y="1121637"/>
            <a:ext cx="8044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M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DGT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QPD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GNAVH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AARVERAADGPGG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GGGGSGGGGVGVSTGS      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1533152" y="1275298"/>
            <a:ext cx="72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7976627" y="1275298"/>
            <a:ext cx="252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84053" y="1069947"/>
            <a:ext cx="74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712326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277757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40879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610536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263165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919684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626020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41319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055485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7708554" y="1412386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577819" y="1485871"/>
            <a:ext cx="3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2141860" y="1485871"/>
            <a:ext cx="3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756249" y="1485871"/>
            <a:ext cx="42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10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3422043" y="1485871"/>
            <a:ext cx="45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15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4076419" y="148587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20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4722304" y="1485871"/>
            <a:ext cx="39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25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429589" y="1485871"/>
            <a:ext cx="39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30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6145082" y="1485871"/>
            <a:ext cx="3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35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6859537" y="1485871"/>
            <a:ext cx="3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40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7507863" y="1485871"/>
            <a:ext cx="3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45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1712326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277757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940879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610536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263165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4919684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626020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341319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055485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7708554" y="1754869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91993" y="1874375"/>
            <a:ext cx="8044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H</a:t>
            </a:r>
            <a:r>
              <a:rPr lang="de-DE" sz="1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MSDGTSQPDSGNAVHSAARVERAADGPGGSGG</a:t>
            </a:r>
            <a:r>
              <a:rPr lang="de-DE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GSGGGGVGVSTGS      </a:t>
            </a:r>
            <a:r>
              <a:rPr lang="de-D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5299" y="1815009"/>
            <a:ext cx="83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1533152" y="2033471"/>
            <a:ext cx="72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7976627" y="2022585"/>
            <a:ext cx="252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1773991" y="73167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Textfeld 45"/>
          <p:cNvSpPr txBox="1"/>
          <p:nvPr/>
        </p:nvSpPr>
        <p:spPr>
          <a:xfrm>
            <a:off x="1720373" y="71412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1875359" y="102640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2286089" y="73167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Textfeld 53"/>
          <p:cNvSpPr txBox="1"/>
          <p:nvPr/>
        </p:nvSpPr>
        <p:spPr>
          <a:xfrm>
            <a:off x="2219578" y="71412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Gerade Verbindung 54"/>
          <p:cNvCxnSpPr/>
          <p:nvPr/>
        </p:nvCxnSpPr>
        <p:spPr>
          <a:xfrm>
            <a:off x="2396083" y="102640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3631339" y="73167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8" name="Textfeld 57"/>
          <p:cNvSpPr txBox="1"/>
          <p:nvPr/>
        </p:nvSpPr>
        <p:spPr>
          <a:xfrm>
            <a:off x="3571194" y="71412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3737066" y="102640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5533941" y="73167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62" name="Textfeld 61"/>
          <p:cNvSpPr txBox="1"/>
          <p:nvPr/>
        </p:nvSpPr>
        <p:spPr>
          <a:xfrm>
            <a:off x="5478063" y="71412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 Verbindung 62"/>
          <p:cNvCxnSpPr/>
          <p:nvPr/>
        </p:nvCxnSpPr>
        <p:spPr>
          <a:xfrm>
            <a:off x="5643935" y="102640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2816128" y="731677"/>
            <a:ext cx="216000" cy="28800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66" name="Textfeld 65"/>
          <p:cNvSpPr txBox="1"/>
          <p:nvPr/>
        </p:nvSpPr>
        <p:spPr>
          <a:xfrm>
            <a:off x="2762510" y="714122"/>
            <a:ext cx="3951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2932741" y="1026401"/>
            <a:ext cx="0" cy="14400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>
            <a:off x="5962121" y="2140173"/>
            <a:ext cx="216000" cy="432048"/>
            <a:chOff x="5464998" y="1196752"/>
            <a:chExt cx="216000" cy="432048"/>
          </a:xfrm>
        </p:grpSpPr>
        <p:sp>
          <p:nvSpPr>
            <p:cNvPr id="68" name="Abgerundetes Rechteck 67"/>
            <p:cNvSpPr/>
            <p:nvPr/>
          </p:nvSpPr>
          <p:spPr>
            <a:xfrm>
              <a:off x="5464998" y="1340800"/>
              <a:ext cx="216000" cy="288000"/>
            </a:xfrm>
            <a:prstGeom prst="roundRect">
              <a:avLst/>
            </a:prstGeom>
            <a:ln>
              <a:solidFill>
                <a:srgbClr val="0033C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5580112" y="1196752"/>
              <a:ext cx="0" cy="14400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feld 70"/>
          <p:cNvSpPr txBox="1"/>
          <p:nvPr/>
        </p:nvSpPr>
        <p:spPr>
          <a:xfrm>
            <a:off x="5924576" y="2271934"/>
            <a:ext cx="25354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5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1" name="Gruppieren 230"/>
          <p:cNvGrpSpPr/>
          <p:nvPr/>
        </p:nvGrpSpPr>
        <p:grpSpPr>
          <a:xfrm>
            <a:off x="2520204" y="4846831"/>
            <a:ext cx="456302" cy="365525"/>
            <a:chOff x="2546808" y="4846831"/>
            <a:chExt cx="456302" cy="365525"/>
          </a:xfrm>
        </p:grpSpPr>
        <p:cxnSp>
          <p:nvCxnSpPr>
            <p:cNvPr id="79" name="Curved Connector 4"/>
            <p:cNvCxnSpPr/>
            <p:nvPr/>
          </p:nvCxnSpPr>
          <p:spPr>
            <a:xfrm rot="20570005" flipV="1">
              <a:off x="2546808" y="4946531"/>
              <a:ext cx="450418" cy="265825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 rot="19430005">
              <a:off x="2875436" y="4862821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4" name="Ellipse 83"/>
            <p:cNvSpPr/>
            <p:nvPr/>
          </p:nvSpPr>
          <p:spPr>
            <a:xfrm rot="19430005">
              <a:off x="2804741" y="4913386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 rot="19430005">
              <a:off x="2758796" y="4983022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 rot="19430005">
              <a:off x="2762364" y="5081849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 rot="19430005">
              <a:off x="2953064" y="4846831"/>
              <a:ext cx="50046" cy="66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urved Connector 4"/>
          <p:cNvCxnSpPr/>
          <p:nvPr/>
        </p:nvCxnSpPr>
        <p:spPr>
          <a:xfrm rot="-1080000" flipV="1">
            <a:off x="6096233" y="4936636"/>
            <a:ext cx="432000" cy="252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2078455" y="2738171"/>
            <a:ext cx="972208" cy="1116000"/>
          </a:xfrm>
          <a:prstGeom prst="rect">
            <a:avLst/>
          </a:prstGeom>
        </p:spPr>
      </p:pic>
      <p:sp>
        <p:nvSpPr>
          <p:cNvPr id="75" name="Freeform 40"/>
          <p:cNvSpPr/>
          <p:nvPr/>
        </p:nvSpPr>
        <p:spPr>
          <a:xfrm rot="13873920">
            <a:off x="2183474" y="320364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163" name="Gruppieren 162"/>
          <p:cNvGrpSpPr/>
          <p:nvPr/>
        </p:nvGrpSpPr>
        <p:grpSpPr>
          <a:xfrm rot="15946922">
            <a:off x="2336340" y="2467125"/>
            <a:ext cx="385701" cy="144000"/>
            <a:chOff x="1833287" y="6390465"/>
            <a:chExt cx="385701" cy="144000"/>
          </a:xfrm>
        </p:grpSpPr>
        <p:cxnSp>
          <p:nvCxnSpPr>
            <p:cNvPr id="164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Ellipse 164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uppieren 169"/>
          <p:cNvGrpSpPr/>
          <p:nvPr/>
        </p:nvGrpSpPr>
        <p:grpSpPr>
          <a:xfrm rot="19329006">
            <a:off x="2995861" y="2806272"/>
            <a:ext cx="385701" cy="144000"/>
            <a:chOff x="1833287" y="6390465"/>
            <a:chExt cx="385701" cy="144000"/>
          </a:xfrm>
        </p:grpSpPr>
        <p:cxnSp>
          <p:nvCxnSpPr>
            <p:cNvPr id="171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5" name="Ellipse 174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uppieren 176"/>
          <p:cNvGrpSpPr/>
          <p:nvPr/>
        </p:nvGrpSpPr>
        <p:grpSpPr>
          <a:xfrm rot="2204428">
            <a:off x="3014266" y="3591860"/>
            <a:ext cx="385701" cy="144000"/>
            <a:chOff x="1833287" y="6390465"/>
            <a:chExt cx="385701" cy="144000"/>
          </a:xfrm>
        </p:grpSpPr>
        <p:cxnSp>
          <p:nvCxnSpPr>
            <p:cNvPr id="178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Ellipse 178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0" name="Ellipse 179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1" name="Ellipse 180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3" name="Ellipse 182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 rot="5400000">
            <a:off x="2384599" y="3949360"/>
            <a:ext cx="385701" cy="144000"/>
            <a:chOff x="1833287" y="6390465"/>
            <a:chExt cx="385701" cy="144000"/>
          </a:xfrm>
        </p:grpSpPr>
        <p:cxnSp>
          <p:nvCxnSpPr>
            <p:cNvPr id="185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Ellipse 185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 rot="8522858">
            <a:off x="1747585" y="3614761"/>
            <a:ext cx="385701" cy="144000"/>
            <a:chOff x="1833287" y="6390465"/>
            <a:chExt cx="385701" cy="144000"/>
          </a:xfrm>
        </p:grpSpPr>
        <p:cxnSp>
          <p:nvCxnSpPr>
            <p:cNvPr id="19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Ellipse 19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7" name="Ellipse 19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uppieren 197"/>
          <p:cNvGrpSpPr/>
          <p:nvPr/>
        </p:nvGrpSpPr>
        <p:grpSpPr>
          <a:xfrm rot="12514432">
            <a:off x="1702629" y="2863147"/>
            <a:ext cx="385701" cy="144000"/>
            <a:chOff x="1833287" y="6390465"/>
            <a:chExt cx="385701" cy="144000"/>
          </a:xfrm>
        </p:grpSpPr>
        <p:cxnSp>
          <p:nvCxnSpPr>
            <p:cNvPr id="199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Ellipse 199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1" name="Ellipse 200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2" name="Ellipse 201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3" name="Ellipse 202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4" name="Ellipse 203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Gruppieren 204"/>
          <p:cNvGrpSpPr/>
          <p:nvPr/>
        </p:nvGrpSpPr>
        <p:grpSpPr>
          <a:xfrm rot="12514432">
            <a:off x="2000716" y="3073515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1800000"/>
            </a:camera>
            <a:lightRig rig="threePt" dir="t"/>
          </a:scene3d>
        </p:grpSpPr>
        <p:cxnSp>
          <p:nvCxnSpPr>
            <p:cNvPr id="206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Ellipse 206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8" name="Ellipse 207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9" name="Ellipse 208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0" name="Ellipse 209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1" name="Ellipse 210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213" name="Curved Connector 4"/>
          <p:cNvCxnSpPr/>
          <p:nvPr/>
        </p:nvCxnSpPr>
        <p:spPr>
          <a:xfrm rot="20821342" flipV="1">
            <a:off x="2729130" y="289322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0" name="Gruppieren 219"/>
          <p:cNvGrpSpPr/>
          <p:nvPr/>
        </p:nvGrpSpPr>
        <p:grpSpPr>
          <a:xfrm>
            <a:off x="2870099" y="2797776"/>
            <a:ext cx="130276" cy="206116"/>
            <a:chOff x="3729766" y="5756981"/>
            <a:chExt cx="130276" cy="206116"/>
          </a:xfrm>
        </p:grpSpPr>
        <p:sp>
          <p:nvSpPr>
            <p:cNvPr id="214" name="Ellipse 213"/>
            <p:cNvSpPr/>
            <p:nvPr/>
          </p:nvSpPr>
          <p:spPr>
            <a:xfrm rot="19681342">
              <a:off x="3824042" y="57569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5" name="Ellipse 214"/>
            <p:cNvSpPr/>
            <p:nvPr/>
          </p:nvSpPr>
          <p:spPr>
            <a:xfrm rot="19681342">
              <a:off x="3762208" y="582518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6" name="Ellipse 215"/>
            <p:cNvSpPr/>
            <p:nvPr/>
          </p:nvSpPr>
          <p:spPr>
            <a:xfrm rot="19681342">
              <a:off x="3731476" y="58683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7" name="Ellipse 216"/>
            <p:cNvSpPr/>
            <p:nvPr/>
          </p:nvSpPr>
          <p:spPr>
            <a:xfrm rot="19681342">
              <a:off x="3729766" y="592709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8" name="Ellipse 217"/>
            <p:cNvSpPr/>
            <p:nvPr/>
          </p:nvSpPr>
          <p:spPr>
            <a:xfrm rot="19681342">
              <a:off x="3808470" y="579638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98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uppieren 220"/>
          <p:cNvGrpSpPr/>
          <p:nvPr/>
        </p:nvGrpSpPr>
        <p:grpSpPr>
          <a:xfrm rot="12514432">
            <a:off x="2307571" y="3597823"/>
            <a:ext cx="385701" cy="144000"/>
            <a:chOff x="1833287" y="6390465"/>
            <a:chExt cx="385701" cy="144000"/>
          </a:xfrm>
          <a:scene3d>
            <a:camera prst="orthographicFront">
              <a:rot lat="21594000" lon="2400000" rev="4200000"/>
            </a:camera>
            <a:lightRig rig="threePt" dir="t"/>
          </a:scene3d>
        </p:grpSpPr>
        <p:cxnSp>
          <p:nvCxnSpPr>
            <p:cNvPr id="222" name="Curved Connector 4"/>
            <p:cNvCxnSpPr/>
            <p:nvPr/>
          </p:nvCxnSpPr>
          <p:spPr>
            <a:xfrm rot="1140000" flipV="1">
              <a:off x="1833287" y="6390465"/>
              <a:ext cx="324000" cy="144000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Ellipse 222"/>
            <p:cNvSpPr/>
            <p:nvPr/>
          </p:nvSpPr>
          <p:spPr>
            <a:xfrm>
              <a:off x="2131120" y="64355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4" name="Ellipse 223"/>
            <p:cNvSpPr/>
            <p:nvPr/>
          </p:nvSpPr>
          <p:spPr>
            <a:xfrm>
              <a:off x="2067208" y="64048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5" name="Ellipse 224"/>
            <p:cNvSpPr/>
            <p:nvPr/>
          </p:nvSpPr>
          <p:spPr>
            <a:xfrm>
              <a:off x="2010966" y="642060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6" name="Ellipse 225"/>
            <p:cNvSpPr/>
            <p:nvPr/>
          </p:nvSpPr>
          <p:spPr>
            <a:xfrm>
              <a:off x="1971086" y="646496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182988" y="645333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28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4537318" y="2738171"/>
            <a:ext cx="972208" cy="1116000"/>
          </a:xfrm>
          <a:prstGeom prst="rect">
            <a:avLst/>
          </a:prstGeom>
        </p:spPr>
      </p:pic>
      <p:sp>
        <p:nvSpPr>
          <p:cNvPr id="229" name="Freeform 40"/>
          <p:cNvSpPr/>
          <p:nvPr/>
        </p:nvSpPr>
        <p:spPr>
          <a:xfrm rot="13873920">
            <a:off x="4631704" y="3199579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240" name="Curved Connector 4"/>
          <p:cNvCxnSpPr/>
          <p:nvPr/>
        </p:nvCxnSpPr>
        <p:spPr>
          <a:xfrm rot="17086922" flipV="1">
            <a:off x="4847373" y="2504461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urved Connector 4"/>
          <p:cNvCxnSpPr/>
          <p:nvPr/>
        </p:nvCxnSpPr>
        <p:spPr>
          <a:xfrm rot="20469006" flipV="1">
            <a:off x="5461214" y="2821138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4"/>
          <p:cNvCxnSpPr/>
          <p:nvPr/>
        </p:nvCxnSpPr>
        <p:spPr>
          <a:xfrm rot="3344428" flipV="1">
            <a:off x="5489890" y="3569342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Curved Connector 4"/>
          <p:cNvCxnSpPr/>
          <p:nvPr/>
        </p:nvCxnSpPr>
        <p:spPr>
          <a:xfrm rot="6540000" flipV="1">
            <a:off x="4874313" y="392507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Curved Connector 4"/>
          <p:cNvCxnSpPr/>
          <p:nvPr/>
        </p:nvCxnSpPr>
        <p:spPr>
          <a:xfrm rot="9662858" flipV="1">
            <a:off x="4261625" y="3591724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Curved Connector 4"/>
          <p:cNvCxnSpPr/>
          <p:nvPr/>
        </p:nvCxnSpPr>
        <p:spPr>
          <a:xfrm rot="13654432" flipV="1">
            <a:off x="4219435" y="2873839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Curved Connector 4"/>
          <p:cNvCxnSpPr/>
          <p:nvPr/>
        </p:nvCxnSpPr>
        <p:spPr>
          <a:xfrm rot="13654432" flipV="1">
            <a:off x="4491644" y="311008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Curved Connector 4"/>
          <p:cNvCxnSpPr/>
          <p:nvPr/>
        </p:nvCxnSpPr>
        <p:spPr>
          <a:xfrm rot="20821342" flipV="1">
            <a:off x="5187993" y="2889157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19800000" rev="18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Curved Connector 4"/>
          <p:cNvCxnSpPr/>
          <p:nvPr/>
        </p:nvCxnSpPr>
        <p:spPr>
          <a:xfrm rot="13654432" flipV="1">
            <a:off x="4824377" y="3608515"/>
            <a:ext cx="324000" cy="144000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21594000" lon="2400000" rev="42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2" name="Textfeld 401"/>
          <p:cNvSpPr txBox="1"/>
          <p:nvPr/>
        </p:nvSpPr>
        <p:spPr>
          <a:xfrm>
            <a:off x="2241828" y="4286218"/>
            <a:ext cx="115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>
            <a:off x="4667766" y="4286218"/>
            <a:ext cx="115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5SG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6749757" y="4286218"/>
            <a:ext cx="115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G33F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0" name="Gruppieren 229"/>
          <p:cNvGrpSpPr/>
          <p:nvPr/>
        </p:nvGrpSpPr>
        <p:grpSpPr>
          <a:xfrm rot="18827400">
            <a:off x="979037" y="5075302"/>
            <a:ext cx="843439" cy="271485"/>
            <a:chOff x="241100" y="5079487"/>
            <a:chExt cx="971577" cy="428865"/>
          </a:xfrm>
        </p:grpSpPr>
        <p:sp>
          <p:nvSpPr>
            <p:cNvPr id="251" name="Freeform 40"/>
            <p:cNvSpPr/>
            <p:nvPr/>
          </p:nvSpPr>
          <p:spPr>
            <a:xfrm rot="10800000">
              <a:off x="384423" y="5137241"/>
              <a:ext cx="828254" cy="158662"/>
            </a:xfrm>
            <a:custGeom>
              <a:avLst/>
              <a:gdLst>
                <a:gd name="connsiteX0" fmla="*/ 0 w 3017212"/>
                <a:gd name="connsiteY0" fmla="*/ 446425 h 885159"/>
                <a:gd name="connsiteX1" fmla="*/ 323272 w 3017212"/>
                <a:gd name="connsiteY1" fmla="*/ 15395 h 885159"/>
                <a:gd name="connsiteX2" fmla="*/ 692727 w 3017212"/>
                <a:gd name="connsiteY2" fmla="*/ 885153 h 885159"/>
                <a:gd name="connsiteX3" fmla="*/ 1016000 w 3017212"/>
                <a:gd name="connsiteY3" fmla="*/ 1 h 885159"/>
                <a:gd name="connsiteX4" fmla="*/ 1354666 w 3017212"/>
                <a:gd name="connsiteY4" fmla="*/ 885153 h 885159"/>
                <a:gd name="connsiteX5" fmla="*/ 1662545 w 3017212"/>
                <a:gd name="connsiteY5" fmla="*/ 1 h 885159"/>
                <a:gd name="connsiteX6" fmla="*/ 1893454 w 3017212"/>
                <a:gd name="connsiteY6" fmla="*/ 885153 h 885159"/>
                <a:gd name="connsiteX7" fmla="*/ 2201333 w 3017212"/>
                <a:gd name="connsiteY7" fmla="*/ 1 h 885159"/>
                <a:gd name="connsiteX8" fmla="*/ 2493818 w 3017212"/>
                <a:gd name="connsiteY8" fmla="*/ 877456 h 885159"/>
                <a:gd name="connsiteX9" fmla="*/ 2770909 w 3017212"/>
                <a:gd name="connsiteY9" fmla="*/ 15395 h 885159"/>
                <a:gd name="connsiteX10" fmla="*/ 3017212 w 3017212"/>
                <a:gd name="connsiteY10" fmla="*/ 523395 h 88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7212" h="885159">
                  <a:moveTo>
                    <a:pt x="0" y="446425"/>
                  </a:moveTo>
                  <a:cubicBezTo>
                    <a:pt x="103909" y="194349"/>
                    <a:pt x="207818" y="-57726"/>
                    <a:pt x="323272" y="15395"/>
                  </a:cubicBezTo>
                  <a:cubicBezTo>
                    <a:pt x="438727" y="88516"/>
                    <a:pt x="577272" y="887719"/>
                    <a:pt x="692727" y="885153"/>
                  </a:cubicBezTo>
                  <a:cubicBezTo>
                    <a:pt x="808182" y="882587"/>
                    <a:pt x="905677" y="1"/>
                    <a:pt x="1016000" y="1"/>
                  </a:cubicBezTo>
                  <a:cubicBezTo>
                    <a:pt x="1126323" y="1"/>
                    <a:pt x="1246909" y="885153"/>
                    <a:pt x="1354666" y="885153"/>
                  </a:cubicBezTo>
                  <a:cubicBezTo>
                    <a:pt x="1462423" y="885153"/>
                    <a:pt x="1572747" y="1"/>
                    <a:pt x="1662545" y="1"/>
                  </a:cubicBezTo>
                  <a:cubicBezTo>
                    <a:pt x="1752343" y="1"/>
                    <a:pt x="1803656" y="885153"/>
                    <a:pt x="1893454" y="885153"/>
                  </a:cubicBezTo>
                  <a:cubicBezTo>
                    <a:pt x="1983252" y="885153"/>
                    <a:pt x="2101272" y="1284"/>
                    <a:pt x="2201333" y="1"/>
                  </a:cubicBezTo>
                  <a:cubicBezTo>
                    <a:pt x="2301394" y="-1282"/>
                    <a:pt x="2398889" y="874890"/>
                    <a:pt x="2493818" y="877456"/>
                  </a:cubicBezTo>
                  <a:cubicBezTo>
                    <a:pt x="2588747" y="880022"/>
                    <a:pt x="2683677" y="74405"/>
                    <a:pt x="2770909" y="15395"/>
                  </a:cubicBezTo>
                  <a:cubicBezTo>
                    <a:pt x="2858141" y="-43615"/>
                    <a:pt x="3017212" y="523395"/>
                    <a:pt x="3017212" y="523395"/>
                  </a:cubicBezTo>
                </a:path>
              </a:pathLst>
            </a:custGeom>
            <a:ln>
              <a:solidFill>
                <a:schemeClr val="dk1">
                  <a:alpha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 rot="21024225">
              <a:off x="241100" y="5079487"/>
              <a:ext cx="390809" cy="428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</p:grpSp>
      <p:pic>
        <p:nvPicPr>
          <p:cNvPr id="153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6689270" y="2742828"/>
            <a:ext cx="972208" cy="1116000"/>
          </a:xfrm>
          <a:prstGeom prst="rect">
            <a:avLst/>
          </a:prstGeom>
        </p:spPr>
      </p:pic>
      <p:sp>
        <p:nvSpPr>
          <p:cNvPr id="154" name="Freeform 40"/>
          <p:cNvSpPr/>
          <p:nvPr/>
        </p:nvSpPr>
        <p:spPr>
          <a:xfrm rot="14472464">
            <a:off x="6759484" y="3205812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155" name="Curved Connector 9"/>
          <p:cNvCxnSpPr/>
          <p:nvPr/>
        </p:nvCxnSpPr>
        <p:spPr>
          <a:xfrm flipV="1">
            <a:off x="6717845" y="344649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urved Connector 11"/>
          <p:cNvCxnSpPr/>
          <p:nvPr/>
        </p:nvCxnSpPr>
        <p:spPr>
          <a:xfrm rot="13500000" flipV="1">
            <a:off x="6912579" y="3024927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urved Connector 8"/>
          <p:cNvCxnSpPr/>
          <p:nvPr/>
        </p:nvCxnSpPr>
        <p:spPr>
          <a:xfrm rot="13500000" flipV="1">
            <a:off x="6725130" y="3032435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Curved Connector 6"/>
          <p:cNvCxnSpPr/>
          <p:nvPr/>
        </p:nvCxnSpPr>
        <p:spPr>
          <a:xfrm rot="6960000" flipV="1">
            <a:off x="7027912" y="285464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urved Connector 12"/>
          <p:cNvCxnSpPr/>
          <p:nvPr/>
        </p:nvCxnSpPr>
        <p:spPr>
          <a:xfrm flipV="1">
            <a:off x="7255809" y="322922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urved Connector 5"/>
          <p:cNvCxnSpPr/>
          <p:nvPr/>
        </p:nvCxnSpPr>
        <p:spPr>
          <a:xfrm rot="10800000">
            <a:off x="7422312" y="3390484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urved Connector 7"/>
          <p:cNvCxnSpPr/>
          <p:nvPr/>
        </p:nvCxnSpPr>
        <p:spPr>
          <a:xfrm rot="6960000" flipV="1">
            <a:off x="7056487" y="362234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Curved Connector 10"/>
          <p:cNvCxnSpPr/>
          <p:nvPr/>
        </p:nvCxnSpPr>
        <p:spPr>
          <a:xfrm flipV="1">
            <a:off x="6914819" y="3484596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Curved Connector 4"/>
          <p:cNvCxnSpPr/>
          <p:nvPr/>
        </p:nvCxnSpPr>
        <p:spPr>
          <a:xfrm flipV="1">
            <a:off x="7399825" y="3037690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9" name="Gruppieren 238"/>
          <p:cNvGrpSpPr/>
          <p:nvPr/>
        </p:nvGrpSpPr>
        <p:grpSpPr>
          <a:xfrm>
            <a:off x="7407570" y="3376240"/>
            <a:ext cx="156154" cy="66676"/>
            <a:chOff x="8100392" y="4236854"/>
            <a:chExt cx="156154" cy="66676"/>
          </a:xfrm>
        </p:grpSpPr>
        <p:sp>
          <p:nvSpPr>
            <p:cNvPr id="241" name="Ellipse 240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2" name="Ellipse 241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3" name="Ellipse 242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uppieren 243"/>
          <p:cNvGrpSpPr/>
          <p:nvPr/>
        </p:nvGrpSpPr>
        <p:grpSpPr>
          <a:xfrm rot="5400000">
            <a:off x="7090565" y="2934251"/>
            <a:ext cx="156154" cy="66676"/>
            <a:chOff x="8100392" y="4236854"/>
            <a:chExt cx="156154" cy="66676"/>
          </a:xfrm>
        </p:grpSpPr>
        <p:sp>
          <p:nvSpPr>
            <p:cNvPr id="245" name="Ellipse 244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6" name="Ellipse 245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8" name="Ellipse 24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uppieren 248"/>
          <p:cNvGrpSpPr/>
          <p:nvPr/>
        </p:nvGrpSpPr>
        <p:grpSpPr>
          <a:xfrm rot="18000000">
            <a:off x="6796630" y="3442954"/>
            <a:ext cx="156154" cy="66676"/>
            <a:chOff x="8100392" y="4236854"/>
            <a:chExt cx="156154" cy="66676"/>
          </a:xfrm>
        </p:grpSpPr>
        <p:sp>
          <p:nvSpPr>
            <p:cNvPr id="253" name="Ellipse 252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5" name="Ellipse 25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6" name="Ellipse 25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Gruppieren 256"/>
          <p:cNvGrpSpPr/>
          <p:nvPr/>
        </p:nvGrpSpPr>
        <p:grpSpPr>
          <a:xfrm rot="-360000">
            <a:off x="6825620" y="3055711"/>
            <a:ext cx="156154" cy="66676"/>
            <a:chOff x="8100392" y="4236854"/>
            <a:chExt cx="156154" cy="66676"/>
          </a:xfrm>
        </p:grpSpPr>
        <p:sp>
          <p:nvSpPr>
            <p:cNvPr id="258" name="Ellipse 25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9" name="Ellipse 25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0" name="Ellipse 25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uppieren 261"/>
          <p:cNvGrpSpPr/>
          <p:nvPr/>
        </p:nvGrpSpPr>
        <p:grpSpPr>
          <a:xfrm rot="4980000">
            <a:off x="7131364" y="3649428"/>
            <a:ext cx="156154" cy="66676"/>
            <a:chOff x="8100392" y="4236854"/>
            <a:chExt cx="156154" cy="66676"/>
          </a:xfrm>
        </p:grpSpPr>
        <p:sp>
          <p:nvSpPr>
            <p:cNvPr id="263" name="Ellipse 262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4" name="Ellipse 263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5" name="Ellipse 264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566783" y="4947925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896425" y="4947925"/>
            <a:ext cx="3021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phosphorylations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6386327" y="4947925"/>
            <a:ext cx="1986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N-VP2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5SG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mutant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234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335191" cy="29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013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25</cp:revision>
  <dcterms:created xsi:type="dcterms:W3CDTF">2015-08-20T19:22:25Z</dcterms:created>
  <dcterms:modified xsi:type="dcterms:W3CDTF">2015-09-03T14:47:44Z</dcterms:modified>
</cp:coreProperties>
</file>