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ABC-6C4D-4F1A-8263-82F1F8615404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EDA-3143-4C49-9ECA-9B69D9BC2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5EDA-3143-4C49-9ECA-9B69D9BC20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6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92C-BAED-4158-BF36-472EEE26D0BC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60461" y="1345040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DGT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QPD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GNAVH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AARVERAADGPGG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GGGGSGGGGVGVSTGS           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425420" y="1498701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7895254" y="1498701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5748" y="1348004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680794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246225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26702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564394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186753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806867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520508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247027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6960668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615432" y="1616739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536762" y="1709274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</a:t>
            </a:r>
            <a:endParaRPr lang="de-DE" sz="15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2110328" y="1709274"/>
            <a:ext cx="338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5</a:t>
            </a:r>
            <a:endParaRPr lang="de-DE" sz="15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742072" y="1709274"/>
            <a:ext cx="42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10</a:t>
            </a:r>
            <a:endParaRPr lang="de-DE" sz="15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3366376" y="1709274"/>
            <a:ext cx="453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15</a:t>
            </a:r>
            <a:endParaRPr lang="de-DE" sz="15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4000007" y="1709274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20</a:t>
            </a:r>
            <a:endParaRPr lang="de-DE" sz="15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609487" y="1709274"/>
            <a:ext cx="394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25</a:t>
            </a:r>
            <a:endParaRPr lang="de-DE" sz="15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5333602" y="1709274"/>
            <a:ext cx="395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30</a:t>
            </a:r>
            <a:endParaRPr lang="de-DE" sz="15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060315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35</a:t>
            </a:r>
            <a:endParaRPr lang="de-DE" sz="15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6764720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40</a:t>
            </a:r>
            <a:endParaRPr lang="de-DE" sz="15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7414741" y="1709274"/>
            <a:ext cx="395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/>
              <a:t>45</a:t>
            </a:r>
            <a:endParaRPr lang="de-DE" sz="1500" b="1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1680794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246225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926702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564394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186753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806867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520508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247027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960668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615432" y="199732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60461" y="2097778"/>
            <a:ext cx="9379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    M</a:t>
            </a: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DGTSQPDSGNAVHSAARVERAADGPGGSGG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GSGGGGVGVSTGS           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5748" y="209777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1425420" y="2256874"/>
            <a:ext cx="144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7895254" y="2245988"/>
            <a:ext cx="43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1742459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1688841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1843827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2260167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2193656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54"/>
          <p:cNvCxnSpPr/>
          <p:nvPr/>
        </p:nvCxnSpPr>
        <p:spPr>
          <a:xfrm>
            <a:off x="2370161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3582603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522458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3688330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397379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341501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>
            <a:off x="5507373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2803646" y="974130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2750028" y="956575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2920259" y="1268854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>
            <a:off x="5838874" y="2344526"/>
            <a:ext cx="216000" cy="432048"/>
            <a:chOff x="5464998" y="1196752"/>
            <a:chExt cx="216000" cy="432048"/>
          </a:xfrm>
        </p:grpSpPr>
        <p:sp>
          <p:nvSpPr>
            <p:cNvPr id="68" name="Abgerundetes Rechteck 67"/>
            <p:cNvSpPr/>
            <p:nvPr/>
          </p:nvSpPr>
          <p:spPr>
            <a:xfrm>
              <a:off x="5464998" y="1340800"/>
              <a:ext cx="216000" cy="288000"/>
            </a:xfrm>
            <a:prstGeom prst="roundRect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5580112" y="1196752"/>
              <a:ext cx="0" cy="14400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/>
          <p:cNvSpPr txBox="1"/>
          <p:nvPr/>
        </p:nvSpPr>
        <p:spPr>
          <a:xfrm>
            <a:off x="5793061" y="2476287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85748" y="158408"/>
            <a:ext cx="95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923928" y="155408"/>
            <a:ext cx="197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" name="Gruppieren 161"/>
          <p:cNvGrpSpPr/>
          <p:nvPr/>
        </p:nvGrpSpPr>
        <p:grpSpPr>
          <a:xfrm rot="-360000">
            <a:off x="1686886" y="6026232"/>
            <a:ext cx="385701" cy="144000"/>
            <a:chOff x="1833287" y="6390465"/>
            <a:chExt cx="385701" cy="144000"/>
          </a:xfrm>
        </p:grpSpPr>
        <p:cxnSp>
          <p:nvCxnSpPr>
            <p:cNvPr id="7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urved Connector 4"/>
          <p:cNvCxnSpPr/>
          <p:nvPr/>
        </p:nvCxnSpPr>
        <p:spPr>
          <a:xfrm rot="1140000" flipV="1">
            <a:off x="767806" y="606591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851482" y="3249105"/>
            <a:ext cx="972208" cy="1116000"/>
          </a:xfrm>
          <a:prstGeom prst="rect">
            <a:avLst/>
          </a:prstGeom>
        </p:spPr>
      </p:pic>
      <p:sp>
        <p:nvSpPr>
          <p:cNvPr id="75" name="Freeform 40"/>
          <p:cNvSpPr/>
          <p:nvPr/>
        </p:nvSpPr>
        <p:spPr>
          <a:xfrm rot="13873920">
            <a:off x="1913969" y="372521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9" name="Gruppieren 88"/>
          <p:cNvGrpSpPr/>
          <p:nvPr/>
        </p:nvGrpSpPr>
        <p:grpSpPr>
          <a:xfrm rot="20102054">
            <a:off x="1854507" y="3959099"/>
            <a:ext cx="331137" cy="72000"/>
            <a:chOff x="1806392" y="6031563"/>
            <a:chExt cx="331137" cy="72000"/>
          </a:xfrm>
        </p:grpSpPr>
        <p:cxnSp>
          <p:nvCxnSpPr>
            <p:cNvPr id="77" name="Gerade Verbindung 76"/>
            <p:cNvCxnSpPr/>
            <p:nvPr/>
          </p:nvCxnSpPr>
          <p:spPr>
            <a:xfrm>
              <a:off x="1806392" y="606809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chtungspfeil 77"/>
            <p:cNvSpPr/>
            <p:nvPr/>
          </p:nvSpPr>
          <p:spPr>
            <a:xfrm>
              <a:off x="1957529" y="6031563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 rot="13227227">
            <a:off x="2516323" y="3915827"/>
            <a:ext cx="328214" cy="72000"/>
            <a:chOff x="1812956" y="6023743"/>
            <a:chExt cx="328214" cy="72000"/>
          </a:xfrm>
        </p:grpSpPr>
        <p:cxnSp>
          <p:nvCxnSpPr>
            <p:cNvPr id="91" name="Gerade Verbindung 90"/>
            <p:cNvCxnSpPr/>
            <p:nvPr/>
          </p:nvCxnSpPr>
          <p:spPr>
            <a:xfrm>
              <a:off x="1812956" y="6062501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ichtungspfeil 91"/>
            <p:cNvSpPr/>
            <p:nvPr/>
          </p:nvSpPr>
          <p:spPr>
            <a:xfrm>
              <a:off x="1961170" y="6023743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/>
          <p:cNvGrpSpPr/>
          <p:nvPr/>
        </p:nvGrpSpPr>
        <p:grpSpPr>
          <a:xfrm rot="5400000">
            <a:off x="2165404" y="3383994"/>
            <a:ext cx="331138" cy="72000"/>
            <a:chOff x="1806392" y="6040189"/>
            <a:chExt cx="331138" cy="72000"/>
          </a:xfrm>
        </p:grpSpPr>
        <p:cxnSp>
          <p:nvCxnSpPr>
            <p:cNvPr id="94" name="Gerade Verbindung 93"/>
            <p:cNvCxnSpPr/>
            <p:nvPr/>
          </p:nvCxnSpPr>
          <p:spPr>
            <a:xfrm>
              <a:off x="1806392" y="606809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chtungspfeil 94"/>
            <p:cNvSpPr/>
            <p:nvPr/>
          </p:nvSpPr>
          <p:spPr>
            <a:xfrm>
              <a:off x="1957530" y="6040189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3" name="Gruppieren 162"/>
          <p:cNvGrpSpPr/>
          <p:nvPr/>
        </p:nvGrpSpPr>
        <p:grpSpPr>
          <a:xfrm rot="15946922">
            <a:off x="2109367" y="2978059"/>
            <a:ext cx="385701" cy="144000"/>
            <a:chOff x="1833287" y="6390465"/>
            <a:chExt cx="385701" cy="144000"/>
          </a:xfrm>
        </p:grpSpPr>
        <p:cxnSp>
          <p:nvCxnSpPr>
            <p:cNvPr id="164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 rot="19329006">
            <a:off x="2768888" y="3317206"/>
            <a:ext cx="385701" cy="144000"/>
            <a:chOff x="1833287" y="6390465"/>
            <a:chExt cx="385701" cy="144000"/>
          </a:xfrm>
        </p:grpSpPr>
        <p:cxnSp>
          <p:nvCxnSpPr>
            <p:cNvPr id="171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uppieren 176"/>
          <p:cNvGrpSpPr/>
          <p:nvPr/>
        </p:nvGrpSpPr>
        <p:grpSpPr>
          <a:xfrm rot="2204428">
            <a:off x="2787293" y="4102794"/>
            <a:ext cx="385701" cy="144000"/>
            <a:chOff x="1833287" y="6390465"/>
            <a:chExt cx="385701" cy="144000"/>
          </a:xfrm>
        </p:grpSpPr>
        <p:cxnSp>
          <p:nvCxnSpPr>
            <p:cNvPr id="178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 rot="5400000">
            <a:off x="2157626" y="4460294"/>
            <a:ext cx="385701" cy="144000"/>
            <a:chOff x="1833287" y="6390465"/>
            <a:chExt cx="385701" cy="144000"/>
          </a:xfrm>
        </p:grpSpPr>
        <p:cxnSp>
          <p:nvCxnSpPr>
            <p:cNvPr id="185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 rot="8522858">
            <a:off x="1520612" y="4125695"/>
            <a:ext cx="385701" cy="144000"/>
            <a:chOff x="1833287" y="6390465"/>
            <a:chExt cx="385701" cy="144000"/>
          </a:xfrm>
        </p:grpSpPr>
        <p:cxnSp>
          <p:nvCxnSpPr>
            <p:cNvPr id="19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Ellipse 19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7" name="Ellipse 19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 rot="12514432">
            <a:off x="1475656" y="3374081"/>
            <a:ext cx="385701" cy="144000"/>
            <a:chOff x="1833287" y="6390465"/>
            <a:chExt cx="385701" cy="144000"/>
          </a:xfrm>
        </p:grpSpPr>
        <p:cxnSp>
          <p:nvCxnSpPr>
            <p:cNvPr id="19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Ellipse 203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 rot="12514432">
            <a:off x="1773743" y="3584449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1800000"/>
            </a:camera>
            <a:lightRig rig="threePt" dir="t"/>
          </a:scene3d>
        </p:grpSpPr>
        <p:cxnSp>
          <p:nvCxnSpPr>
            <p:cNvPr id="206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Ellipse 206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Curved Connector 4"/>
          <p:cNvCxnSpPr/>
          <p:nvPr/>
        </p:nvCxnSpPr>
        <p:spPr>
          <a:xfrm rot="20821342" flipV="1">
            <a:off x="2502157" y="340415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0" name="Gruppieren 219"/>
          <p:cNvGrpSpPr/>
          <p:nvPr/>
        </p:nvGrpSpPr>
        <p:grpSpPr>
          <a:xfrm>
            <a:off x="2643126" y="3308710"/>
            <a:ext cx="130276" cy="206116"/>
            <a:chOff x="3729766" y="5756981"/>
            <a:chExt cx="130276" cy="206116"/>
          </a:xfrm>
        </p:grpSpPr>
        <p:sp>
          <p:nvSpPr>
            <p:cNvPr id="214" name="Ellipse 213"/>
            <p:cNvSpPr/>
            <p:nvPr/>
          </p:nvSpPr>
          <p:spPr>
            <a:xfrm rot="19681342">
              <a:off x="3824042" y="57569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5" name="Ellipse 214"/>
            <p:cNvSpPr/>
            <p:nvPr/>
          </p:nvSpPr>
          <p:spPr>
            <a:xfrm rot="19681342">
              <a:off x="3762208" y="58251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6" name="Ellipse 215"/>
            <p:cNvSpPr/>
            <p:nvPr/>
          </p:nvSpPr>
          <p:spPr>
            <a:xfrm rot="19681342">
              <a:off x="3731476" y="58683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 rot="19681342">
              <a:off x="3729766" y="592709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 rot="19681342">
              <a:off x="3808470" y="57963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uppieren 220"/>
          <p:cNvGrpSpPr/>
          <p:nvPr/>
        </p:nvGrpSpPr>
        <p:grpSpPr>
          <a:xfrm rot="12514432">
            <a:off x="2080598" y="4108757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4200000"/>
            </a:camera>
            <a:lightRig rig="threePt" dir="t"/>
          </a:scene3d>
        </p:grpSpPr>
        <p:cxnSp>
          <p:nvCxnSpPr>
            <p:cNvPr id="22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4" name="Ellipse 22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Ellipse 22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310345" y="3245041"/>
            <a:ext cx="972208" cy="1116000"/>
          </a:xfrm>
          <a:prstGeom prst="rect">
            <a:avLst/>
          </a:prstGeom>
        </p:spPr>
      </p:pic>
      <p:sp>
        <p:nvSpPr>
          <p:cNvPr id="229" name="Freeform 40"/>
          <p:cNvSpPr/>
          <p:nvPr/>
        </p:nvSpPr>
        <p:spPr>
          <a:xfrm rot="13873920">
            <a:off x="4372832" y="3721146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0" name="Gruppieren 229"/>
          <p:cNvGrpSpPr/>
          <p:nvPr/>
        </p:nvGrpSpPr>
        <p:grpSpPr>
          <a:xfrm rot="20102054">
            <a:off x="4313370" y="3955035"/>
            <a:ext cx="331137" cy="72000"/>
            <a:chOff x="1806392" y="6031563"/>
            <a:chExt cx="331137" cy="72000"/>
          </a:xfrm>
        </p:grpSpPr>
        <p:cxnSp>
          <p:nvCxnSpPr>
            <p:cNvPr id="231" name="Gerade Verbindung 230"/>
            <p:cNvCxnSpPr/>
            <p:nvPr/>
          </p:nvCxnSpPr>
          <p:spPr>
            <a:xfrm>
              <a:off x="1806392" y="606809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ichtungspfeil 231"/>
            <p:cNvSpPr/>
            <p:nvPr/>
          </p:nvSpPr>
          <p:spPr>
            <a:xfrm>
              <a:off x="1957529" y="6031563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3" name="Gruppieren 232"/>
          <p:cNvGrpSpPr/>
          <p:nvPr/>
        </p:nvGrpSpPr>
        <p:grpSpPr>
          <a:xfrm rot="13227227">
            <a:off x="4975186" y="3911763"/>
            <a:ext cx="328214" cy="72000"/>
            <a:chOff x="1812956" y="6023743"/>
            <a:chExt cx="328214" cy="72000"/>
          </a:xfrm>
        </p:grpSpPr>
        <p:cxnSp>
          <p:nvCxnSpPr>
            <p:cNvPr id="234" name="Gerade Verbindung 233"/>
            <p:cNvCxnSpPr/>
            <p:nvPr/>
          </p:nvCxnSpPr>
          <p:spPr>
            <a:xfrm>
              <a:off x="1812956" y="6062501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ichtungspfeil 234"/>
            <p:cNvSpPr/>
            <p:nvPr/>
          </p:nvSpPr>
          <p:spPr>
            <a:xfrm>
              <a:off x="1961170" y="6023743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6" name="Gruppieren 235"/>
          <p:cNvGrpSpPr/>
          <p:nvPr/>
        </p:nvGrpSpPr>
        <p:grpSpPr>
          <a:xfrm rot="5400000">
            <a:off x="4624267" y="3379930"/>
            <a:ext cx="331138" cy="72000"/>
            <a:chOff x="1806392" y="6040189"/>
            <a:chExt cx="331138" cy="72000"/>
          </a:xfrm>
        </p:grpSpPr>
        <p:cxnSp>
          <p:nvCxnSpPr>
            <p:cNvPr id="237" name="Gerade Verbindung 236"/>
            <p:cNvCxnSpPr/>
            <p:nvPr/>
          </p:nvCxnSpPr>
          <p:spPr>
            <a:xfrm>
              <a:off x="1806392" y="606809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ichtungspfeil 237"/>
            <p:cNvSpPr/>
            <p:nvPr/>
          </p:nvSpPr>
          <p:spPr>
            <a:xfrm>
              <a:off x="1957530" y="6040189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0" name="Curved Connector 4"/>
          <p:cNvCxnSpPr/>
          <p:nvPr/>
        </p:nvCxnSpPr>
        <p:spPr>
          <a:xfrm rot="17086922" flipV="1">
            <a:off x="4601350" y="300476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urved Connector 4"/>
          <p:cNvCxnSpPr/>
          <p:nvPr/>
        </p:nvCxnSpPr>
        <p:spPr>
          <a:xfrm rot="20469006" flipV="1">
            <a:off x="5234241" y="333207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4"/>
          <p:cNvCxnSpPr/>
          <p:nvPr/>
        </p:nvCxnSpPr>
        <p:spPr>
          <a:xfrm rot="3344428" flipV="1">
            <a:off x="5252284" y="4080276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4"/>
          <p:cNvCxnSpPr/>
          <p:nvPr/>
        </p:nvCxnSpPr>
        <p:spPr>
          <a:xfrm rot="6540000" flipV="1">
            <a:off x="4647340" y="4425380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4"/>
          <p:cNvCxnSpPr/>
          <p:nvPr/>
        </p:nvCxnSpPr>
        <p:spPr>
          <a:xfrm rot="9662858" flipV="1">
            <a:off x="4034652" y="410265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urved Connector 4"/>
          <p:cNvCxnSpPr/>
          <p:nvPr/>
        </p:nvCxnSpPr>
        <p:spPr>
          <a:xfrm rot="13654432" flipV="1">
            <a:off x="3992462" y="3384773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Curved Connector 4"/>
          <p:cNvCxnSpPr/>
          <p:nvPr/>
        </p:nvCxnSpPr>
        <p:spPr>
          <a:xfrm rot="13654432" flipV="1">
            <a:off x="4264671" y="362101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urved Connector 4"/>
          <p:cNvCxnSpPr/>
          <p:nvPr/>
        </p:nvCxnSpPr>
        <p:spPr>
          <a:xfrm rot="20821342" flipV="1">
            <a:off x="4961020" y="340009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Curved Connector 4"/>
          <p:cNvCxnSpPr/>
          <p:nvPr/>
        </p:nvCxnSpPr>
        <p:spPr>
          <a:xfrm rot="13654432" flipV="1">
            <a:off x="4597404" y="411944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4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Gruppieren 321"/>
          <p:cNvGrpSpPr/>
          <p:nvPr/>
        </p:nvGrpSpPr>
        <p:grpSpPr>
          <a:xfrm rot="-4380000">
            <a:off x="2687396" y="5912432"/>
            <a:ext cx="208340" cy="385701"/>
            <a:chOff x="7425730" y="4128955"/>
            <a:chExt cx="208340" cy="385701"/>
          </a:xfrm>
        </p:grpSpPr>
        <p:grpSp>
          <p:nvGrpSpPr>
            <p:cNvPr id="323" name="Gruppieren 322"/>
            <p:cNvGrpSpPr/>
            <p:nvPr/>
          </p:nvGrpSpPr>
          <p:grpSpPr>
            <a:xfrm rot="3870544">
              <a:off x="7369219" y="4249806"/>
              <a:ext cx="385701" cy="144000"/>
              <a:chOff x="1833287" y="6390465"/>
              <a:chExt cx="385701" cy="144000"/>
            </a:xfrm>
          </p:grpSpPr>
          <p:cxnSp>
            <p:nvCxnSpPr>
              <p:cNvPr id="325" name="Curved Connector 4"/>
              <p:cNvCxnSpPr/>
              <p:nvPr/>
            </p:nvCxnSpPr>
            <p:spPr>
              <a:xfrm rot="1140000" flipV="1">
                <a:off x="1833287" y="6390465"/>
                <a:ext cx="324000" cy="144000"/>
              </a:xfrm>
              <a:prstGeom prst="curvedConnector3">
                <a:avLst>
                  <a:gd name="adj1" fmla="val 50000"/>
                </a:avLst>
              </a:prstGeom>
              <a:ln w="19050" cmpd="sng"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6" name="Ellipse 325"/>
              <p:cNvSpPr/>
              <p:nvPr/>
            </p:nvSpPr>
            <p:spPr>
              <a:xfrm>
                <a:off x="2131120" y="643551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Ellipse 326"/>
              <p:cNvSpPr/>
              <p:nvPr/>
            </p:nvSpPr>
            <p:spPr>
              <a:xfrm>
                <a:off x="2067208" y="640483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Ellipse 327"/>
              <p:cNvSpPr/>
              <p:nvPr/>
            </p:nvSpPr>
            <p:spPr>
              <a:xfrm>
                <a:off x="2010966" y="642060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>
                <a:off x="1971086" y="646496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>
                <a:off x="2182988" y="645333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4" name="Ellipse 323"/>
            <p:cNvSpPr/>
            <p:nvPr/>
          </p:nvSpPr>
          <p:spPr>
            <a:xfrm rot="19286316">
              <a:off x="7425730" y="4169975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</p:grpSp>
      <p:pic>
        <p:nvPicPr>
          <p:cNvPr id="302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395836" y="3195725"/>
            <a:ext cx="972208" cy="1116000"/>
          </a:xfrm>
          <a:prstGeom prst="rect">
            <a:avLst/>
          </a:prstGeom>
        </p:spPr>
      </p:pic>
      <p:sp>
        <p:nvSpPr>
          <p:cNvPr id="303" name="Freeform 40"/>
          <p:cNvSpPr/>
          <p:nvPr/>
        </p:nvSpPr>
        <p:spPr>
          <a:xfrm rot="13873920">
            <a:off x="6458323" y="367183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5" name="Gerade Verbindung 304"/>
          <p:cNvCxnSpPr/>
          <p:nvPr/>
        </p:nvCxnSpPr>
        <p:spPr>
          <a:xfrm rot="167044">
            <a:off x="6407571" y="4011811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ichtungspfeil 305"/>
          <p:cNvSpPr/>
          <p:nvPr/>
        </p:nvSpPr>
        <p:spPr>
          <a:xfrm rot="167044">
            <a:off x="6558535" y="3983492"/>
            <a:ext cx="180000" cy="720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8" name="Gerade Verbindung 307"/>
          <p:cNvCxnSpPr/>
          <p:nvPr/>
        </p:nvCxnSpPr>
        <p:spPr>
          <a:xfrm rot="14814961">
            <a:off x="7260442" y="3947594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ichtungspfeil 308"/>
          <p:cNvSpPr/>
          <p:nvPr/>
        </p:nvSpPr>
        <p:spPr>
          <a:xfrm rot="14814961">
            <a:off x="7174736" y="3759770"/>
            <a:ext cx="180000" cy="720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1" name="Gerade Verbindung 310"/>
          <p:cNvCxnSpPr/>
          <p:nvPr/>
        </p:nvCxnSpPr>
        <p:spPr>
          <a:xfrm rot="7017824">
            <a:off x="6772238" y="3269633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ichtungspfeil 311"/>
          <p:cNvSpPr/>
          <p:nvPr/>
        </p:nvSpPr>
        <p:spPr>
          <a:xfrm rot="7017824">
            <a:off x="6670335" y="3380716"/>
            <a:ext cx="180000" cy="720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4" name="Curved Connector 4"/>
          <p:cNvCxnSpPr/>
          <p:nvPr/>
        </p:nvCxnSpPr>
        <p:spPr>
          <a:xfrm rot="5010544" flipV="1">
            <a:off x="6812770" y="3282725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5" name="Ellipse 314"/>
          <p:cNvSpPr/>
          <p:nvPr/>
        </p:nvSpPr>
        <p:spPr>
          <a:xfrm rot="3870544">
            <a:off x="7031057" y="347172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6" name="Ellipse 315"/>
          <p:cNvSpPr/>
          <p:nvPr/>
        </p:nvSpPr>
        <p:spPr>
          <a:xfrm rot="3870544">
            <a:off x="7031241" y="340083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7" name="Ellipse 316"/>
          <p:cNvSpPr/>
          <p:nvPr/>
        </p:nvSpPr>
        <p:spPr>
          <a:xfrm rot="3870544">
            <a:off x="6992805" y="335685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8" name="Ellipse 317"/>
          <p:cNvSpPr/>
          <p:nvPr/>
        </p:nvSpPr>
        <p:spPr>
          <a:xfrm rot="3870544">
            <a:off x="6935600" y="333994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9" name="Ellipse 318"/>
          <p:cNvSpPr/>
          <p:nvPr/>
        </p:nvSpPr>
        <p:spPr>
          <a:xfrm rot="3870544">
            <a:off x="7037290" y="352621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0" name="Ellipse 319"/>
          <p:cNvSpPr/>
          <p:nvPr/>
        </p:nvSpPr>
        <p:spPr>
          <a:xfrm rot="19286316">
            <a:off x="6851708" y="323074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35" name="Curved Connector 4"/>
          <p:cNvCxnSpPr/>
          <p:nvPr/>
        </p:nvCxnSpPr>
        <p:spPr>
          <a:xfrm rot="12637536" flipV="1">
            <a:off x="7016508" y="3919743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6" name="Ellipse 335"/>
          <p:cNvSpPr/>
          <p:nvPr/>
        </p:nvSpPr>
        <p:spPr>
          <a:xfrm rot="11497536">
            <a:off x="7008027" y="3951514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7" name="Ellipse 336"/>
          <p:cNvSpPr/>
          <p:nvPr/>
        </p:nvSpPr>
        <p:spPr>
          <a:xfrm rot="11497536">
            <a:off x="7064446" y="3994440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8" name="Ellipse 337"/>
          <p:cNvSpPr/>
          <p:nvPr/>
        </p:nvSpPr>
        <p:spPr>
          <a:xfrm rot="11497536">
            <a:off x="7122711" y="3990331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9" name="Ellipse 338"/>
          <p:cNvSpPr/>
          <p:nvPr/>
        </p:nvSpPr>
        <p:spPr>
          <a:xfrm rot="11497536">
            <a:off x="7170712" y="395491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0" name="Ellipse 339"/>
          <p:cNvSpPr/>
          <p:nvPr/>
        </p:nvSpPr>
        <p:spPr>
          <a:xfrm rot="11497536">
            <a:off x="6960815" y="3923603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1" name="Ellipse 340"/>
          <p:cNvSpPr/>
          <p:nvPr/>
        </p:nvSpPr>
        <p:spPr>
          <a:xfrm rot="5313308">
            <a:off x="7221988" y="3924904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43" name="Curved Connector 4"/>
          <p:cNvCxnSpPr/>
          <p:nvPr/>
        </p:nvCxnSpPr>
        <p:spPr>
          <a:xfrm rot="20363569" flipV="1">
            <a:off x="6372866" y="3815305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4" name="Ellipse 343"/>
          <p:cNvSpPr/>
          <p:nvPr/>
        </p:nvSpPr>
        <p:spPr>
          <a:xfrm rot="19223569">
            <a:off x="6629676" y="376433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5" name="Ellipse 344"/>
          <p:cNvSpPr/>
          <p:nvPr/>
        </p:nvSpPr>
        <p:spPr>
          <a:xfrm rot="19223569">
            <a:off x="6560879" y="378144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6" name="Ellipse 345"/>
          <p:cNvSpPr/>
          <p:nvPr/>
        </p:nvSpPr>
        <p:spPr>
          <a:xfrm rot="19223569">
            <a:off x="6527600" y="382944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7" name="Ellipse 346"/>
          <p:cNvSpPr/>
          <p:nvPr/>
        </p:nvSpPr>
        <p:spPr>
          <a:xfrm rot="19223569">
            <a:off x="6525156" y="3889050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8" name="Ellipse 347"/>
          <p:cNvSpPr/>
          <p:nvPr/>
        </p:nvSpPr>
        <p:spPr>
          <a:xfrm rot="19223569">
            <a:off x="6681000" y="3745001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9" name="Ellipse 348"/>
          <p:cNvSpPr/>
          <p:nvPr/>
        </p:nvSpPr>
        <p:spPr>
          <a:xfrm rot="13039341">
            <a:off x="6429839" y="391735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51" name="Curved Connector 4"/>
          <p:cNvCxnSpPr/>
          <p:nvPr/>
        </p:nvCxnSpPr>
        <p:spPr>
          <a:xfrm rot="4475302" flipV="1">
            <a:off x="6369237" y="3542647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2" name="Ellipse 351"/>
          <p:cNvSpPr/>
          <p:nvPr/>
        </p:nvSpPr>
        <p:spPr>
          <a:xfrm rot="3335302">
            <a:off x="6607560" y="371849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3" name="Ellipse 352"/>
          <p:cNvSpPr/>
          <p:nvPr/>
        </p:nvSpPr>
        <p:spPr>
          <a:xfrm rot="3335302">
            <a:off x="6596749" y="3648436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4" name="Ellipse 353"/>
          <p:cNvSpPr/>
          <p:nvPr/>
        </p:nvSpPr>
        <p:spPr>
          <a:xfrm rot="3335302">
            <a:off x="6551958" y="3610946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5" name="Ellipse 354"/>
          <p:cNvSpPr/>
          <p:nvPr/>
        </p:nvSpPr>
        <p:spPr>
          <a:xfrm rot="3335302">
            <a:off x="6492823" y="360311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6" name="Ellipse 355"/>
          <p:cNvSpPr/>
          <p:nvPr/>
        </p:nvSpPr>
        <p:spPr>
          <a:xfrm rot="3335302">
            <a:off x="6622168" y="3771363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7" name="Ellipse 356"/>
          <p:cNvSpPr/>
          <p:nvPr/>
        </p:nvSpPr>
        <p:spPr>
          <a:xfrm rot="18751074">
            <a:off x="6398158" y="350221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59" name="Curved Connector 4"/>
          <p:cNvCxnSpPr/>
          <p:nvPr/>
        </p:nvCxnSpPr>
        <p:spPr>
          <a:xfrm rot="11121843" flipV="1">
            <a:off x="7025194" y="3486244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Ellipse 359"/>
          <p:cNvSpPr/>
          <p:nvPr/>
        </p:nvSpPr>
        <p:spPr>
          <a:xfrm rot="9981843">
            <a:off x="7021808" y="3585212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1" name="Ellipse 360"/>
          <p:cNvSpPr/>
          <p:nvPr/>
        </p:nvSpPr>
        <p:spPr>
          <a:xfrm rot="9981843">
            <a:off x="7091150" y="3599956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2" name="Ellipse 361"/>
          <p:cNvSpPr/>
          <p:nvPr/>
        </p:nvSpPr>
        <p:spPr>
          <a:xfrm rot="9981843">
            <a:off x="7142090" y="357137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3" name="Ellipse 362"/>
          <p:cNvSpPr/>
          <p:nvPr/>
        </p:nvSpPr>
        <p:spPr>
          <a:xfrm rot="9981843">
            <a:off x="7170388" y="3518864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4" name="Ellipse 363"/>
          <p:cNvSpPr/>
          <p:nvPr/>
        </p:nvSpPr>
        <p:spPr>
          <a:xfrm rot="9981843">
            <a:off x="6967200" y="3580118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5" name="Ellipse 364"/>
          <p:cNvSpPr/>
          <p:nvPr/>
        </p:nvSpPr>
        <p:spPr>
          <a:xfrm rot="3797615">
            <a:off x="7215873" y="3451033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67" name="Curved Connector 4"/>
          <p:cNvCxnSpPr/>
          <p:nvPr/>
        </p:nvCxnSpPr>
        <p:spPr>
          <a:xfrm rot="16908925" flipV="1">
            <a:off x="6665937" y="4041975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" name="Ellipse 367"/>
          <p:cNvSpPr/>
          <p:nvPr/>
        </p:nvSpPr>
        <p:spPr>
          <a:xfrm rot="15768925">
            <a:off x="6781814" y="3944471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9" name="Ellipse 368"/>
          <p:cNvSpPr/>
          <p:nvPr/>
        </p:nvSpPr>
        <p:spPr>
          <a:xfrm rot="15768925">
            <a:off x="6759373" y="401171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0" name="Ellipse 369"/>
          <p:cNvSpPr/>
          <p:nvPr/>
        </p:nvSpPr>
        <p:spPr>
          <a:xfrm rot="15768925">
            <a:off x="6782049" y="4065546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1" name="Ellipse 370"/>
          <p:cNvSpPr/>
          <p:nvPr/>
        </p:nvSpPr>
        <p:spPr>
          <a:xfrm rot="15768925">
            <a:off x="6831048" y="4099564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2" name="Ellipse 371"/>
          <p:cNvSpPr/>
          <p:nvPr/>
        </p:nvSpPr>
        <p:spPr>
          <a:xfrm rot="15768925">
            <a:off x="6793012" y="3890781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3" name="Ellipse 372"/>
          <p:cNvSpPr/>
          <p:nvPr/>
        </p:nvSpPr>
        <p:spPr>
          <a:xfrm rot="9584697">
            <a:off x="6817522" y="4148110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75" name="Curved Connector 4"/>
          <p:cNvCxnSpPr/>
          <p:nvPr/>
        </p:nvCxnSpPr>
        <p:spPr>
          <a:xfrm rot="16908925" flipV="1">
            <a:off x="6612476" y="3826841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400000" lon="0" rev="1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Ellipse 375"/>
          <p:cNvSpPr/>
          <p:nvPr/>
        </p:nvSpPr>
        <p:spPr>
          <a:xfrm rot="15768925">
            <a:off x="6728353" y="372933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7" name="Ellipse 376"/>
          <p:cNvSpPr/>
          <p:nvPr/>
        </p:nvSpPr>
        <p:spPr>
          <a:xfrm rot="15768925">
            <a:off x="6705912" y="3796583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8" name="Ellipse 377"/>
          <p:cNvSpPr/>
          <p:nvPr/>
        </p:nvSpPr>
        <p:spPr>
          <a:xfrm rot="15768925">
            <a:off x="6728588" y="3850412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9" name="Ellipse 378"/>
          <p:cNvSpPr/>
          <p:nvPr/>
        </p:nvSpPr>
        <p:spPr>
          <a:xfrm rot="15768925">
            <a:off x="6777587" y="3884430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0" name="Ellipse 379"/>
          <p:cNvSpPr/>
          <p:nvPr/>
        </p:nvSpPr>
        <p:spPr>
          <a:xfrm rot="15768925">
            <a:off x="6739551" y="367564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1" name="Ellipse 380"/>
          <p:cNvSpPr/>
          <p:nvPr/>
        </p:nvSpPr>
        <p:spPr>
          <a:xfrm rot="9584697">
            <a:off x="6785327" y="3932976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83" name="Curved Connector 4"/>
          <p:cNvCxnSpPr/>
          <p:nvPr/>
        </p:nvCxnSpPr>
        <p:spPr>
          <a:xfrm rot="9860064" flipV="1">
            <a:off x="6931422" y="3684583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400000" lon="0" rev="1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4" name="Ellipse 383"/>
          <p:cNvSpPr/>
          <p:nvPr/>
        </p:nvSpPr>
        <p:spPr>
          <a:xfrm rot="8720064">
            <a:off x="6953989" y="383344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5" name="Ellipse 384"/>
          <p:cNvSpPr/>
          <p:nvPr/>
        </p:nvSpPr>
        <p:spPr>
          <a:xfrm rot="8720064">
            <a:off x="7049882" y="3830950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6" name="Ellipse 385"/>
          <p:cNvSpPr/>
          <p:nvPr/>
        </p:nvSpPr>
        <p:spPr>
          <a:xfrm rot="8720064">
            <a:off x="7078547" y="3785993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7" name="Ellipse 386"/>
          <p:cNvSpPr/>
          <p:nvPr/>
        </p:nvSpPr>
        <p:spPr>
          <a:xfrm rot="8720064">
            <a:off x="7086115" y="3726824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8" name="Ellipse 387"/>
          <p:cNvSpPr/>
          <p:nvPr/>
        </p:nvSpPr>
        <p:spPr>
          <a:xfrm rot="8720064">
            <a:off x="6901190" y="384828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9" name="Ellipse 388"/>
          <p:cNvSpPr/>
          <p:nvPr/>
        </p:nvSpPr>
        <p:spPr>
          <a:xfrm rot="2535836">
            <a:off x="7086866" y="3612613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91" name="Curved Connector 4"/>
          <p:cNvCxnSpPr/>
          <p:nvPr/>
        </p:nvCxnSpPr>
        <p:spPr>
          <a:xfrm rot="5010544" flipV="1">
            <a:off x="6561043" y="3616887"/>
            <a:ext cx="324000" cy="14400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  <a:alpha val="7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400000" lon="0" rev="1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 rot="3870544">
            <a:off x="6839712" y="3762761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3" name="Ellipse 392"/>
          <p:cNvSpPr/>
          <p:nvPr/>
        </p:nvSpPr>
        <p:spPr>
          <a:xfrm rot="3870544">
            <a:off x="6788140" y="3717747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4" name="Ellipse 393"/>
          <p:cNvSpPr/>
          <p:nvPr/>
        </p:nvSpPr>
        <p:spPr>
          <a:xfrm rot="3870544">
            <a:off x="6749704" y="3673765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5" name="Ellipse 394"/>
          <p:cNvSpPr/>
          <p:nvPr/>
        </p:nvSpPr>
        <p:spPr>
          <a:xfrm rot="3870544">
            <a:off x="6692499" y="3656859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6" name="Ellipse 395"/>
          <p:cNvSpPr/>
          <p:nvPr/>
        </p:nvSpPr>
        <p:spPr>
          <a:xfrm rot="3870544">
            <a:off x="6870464" y="3801090"/>
            <a:ext cx="36000" cy="36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  <a:scene3d>
            <a:camera prst="orthographicFront">
              <a:rot lat="240000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7" name="Ellipse 396"/>
          <p:cNvSpPr/>
          <p:nvPr/>
        </p:nvSpPr>
        <p:spPr>
          <a:xfrm rot="19286316">
            <a:off x="6599981" y="3564903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02" name="Textfeld 401"/>
          <p:cNvSpPr txBox="1"/>
          <p:nvPr/>
        </p:nvSpPr>
        <p:spPr>
          <a:xfrm>
            <a:off x="2045614" y="4797152"/>
            <a:ext cx="7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4493886" y="4797152"/>
            <a:ext cx="7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591062" y="4797152"/>
            <a:ext cx="76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6" name="Gruppieren 245"/>
          <p:cNvGrpSpPr/>
          <p:nvPr/>
        </p:nvGrpSpPr>
        <p:grpSpPr>
          <a:xfrm>
            <a:off x="3573861" y="6089511"/>
            <a:ext cx="331137" cy="72000"/>
            <a:chOff x="1806392" y="6031563"/>
            <a:chExt cx="331137" cy="72000"/>
          </a:xfrm>
        </p:grpSpPr>
        <p:cxnSp>
          <p:nvCxnSpPr>
            <p:cNvPr id="248" name="Gerade Verbindung 247"/>
            <p:cNvCxnSpPr/>
            <p:nvPr/>
          </p:nvCxnSpPr>
          <p:spPr>
            <a:xfrm>
              <a:off x="1806392" y="6068098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ichtungspfeil 248"/>
            <p:cNvSpPr/>
            <p:nvPr/>
          </p:nvSpPr>
          <p:spPr>
            <a:xfrm>
              <a:off x="1957529" y="6031563"/>
              <a:ext cx="180000" cy="72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23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10</cp:revision>
  <dcterms:created xsi:type="dcterms:W3CDTF">2015-08-20T19:22:25Z</dcterms:created>
  <dcterms:modified xsi:type="dcterms:W3CDTF">2015-08-20T20:44:53Z</dcterms:modified>
</cp:coreProperties>
</file>