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1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1D54-BC1D-4459-B618-BCA2C00625B7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FCA2-D515-4C1D-B75B-BF01E60CF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0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FCA2-D515-4C1D-B75B-BF01E60CF1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8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FCA2-D515-4C1D-B75B-BF01E60CF1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8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7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5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1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9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6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82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6750-F1AF-4D1A-9540-3B512D666881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llipse 100"/>
          <p:cNvSpPr/>
          <p:nvPr/>
        </p:nvSpPr>
        <p:spPr>
          <a:xfrm>
            <a:off x="-1980728" y="116632"/>
            <a:ext cx="11017224" cy="68660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Freeform 40"/>
          <p:cNvSpPr/>
          <p:nvPr/>
        </p:nvSpPr>
        <p:spPr>
          <a:xfrm rot="10680000">
            <a:off x="1271321" y="2309651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42904" y="2220630"/>
            <a:ext cx="504056" cy="313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72464" y="2205224"/>
            <a:ext cx="5976000" cy="32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7053134" y="3374574"/>
            <a:ext cx="972208" cy="1116000"/>
          </a:xfrm>
          <a:prstGeom prst="rect">
            <a:avLst/>
          </a:prstGeom>
        </p:spPr>
      </p:pic>
      <p:cxnSp>
        <p:nvCxnSpPr>
          <p:cNvPr id="7" name="Curved Connector 5"/>
          <p:cNvCxnSpPr/>
          <p:nvPr/>
        </p:nvCxnSpPr>
        <p:spPr>
          <a:xfrm rot="13500000" flipV="1">
            <a:off x="8018997" y="418053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6"/>
          <p:cNvCxnSpPr/>
          <p:nvPr/>
        </p:nvCxnSpPr>
        <p:spPr>
          <a:xfrm rot="6960000" flipV="1">
            <a:off x="7412148" y="3200179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7"/>
          <p:cNvCxnSpPr/>
          <p:nvPr/>
        </p:nvCxnSpPr>
        <p:spPr>
          <a:xfrm rot="6960000" flipV="1">
            <a:off x="7409684" y="4553432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8"/>
          <p:cNvCxnSpPr/>
          <p:nvPr/>
        </p:nvCxnSpPr>
        <p:spPr>
          <a:xfrm rot="13500000" flipV="1">
            <a:off x="6812552" y="355940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9"/>
          <p:cNvCxnSpPr/>
          <p:nvPr/>
        </p:nvCxnSpPr>
        <p:spPr>
          <a:xfrm flipV="1">
            <a:off x="6816967" y="419264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/>
          <p:nvPr/>
        </p:nvCxnSpPr>
        <p:spPr>
          <a:xfrm flipV="1">
            <a:off x="7425429" y="4234380"/>
            <a:ext cx="252238" cy="109999"/>
          </a:xfrm>
          <a:prstGeom prst="curvedConnector3">
            <a:avLst>
              <a:gd name="adj1" fmla="val 50000"/>
            </a:avLst>
          </a:prstGeom>
          <a:ln w="1270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1"/>
          <p:cNvCxnSpPr/>
          <p:nvPr/>
        </p:nvCxnSpPr>
        <p:spPr>
          <a:xfrm rot="13500000" flipV="1">
            <a:off x="7042223" y="3664691"/>
            <a:ext cx="252238" cy="109999"/>
          </a:xfrm>
          <a:prstGeom prst="curvedConnector3">
            <a:avLst>
              <a:gd name="adj1" fmla="val 50000"/>
            </a:avLst>
          </a:prstGeom>
          <a:ln w="9525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2"/>
          <p:cNvCxnSpPr/>
          <p:nvPr/>
        </p:nvCxnSpPr>
        <p:spPr>
          <a:xfrm flipV="1">
            <a:off x="7737268" y="365680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reeform 40"/>
          <p:cNvSpPr/>
          <p:nvPr/>
        </p:nvSpPr>
        <p:spPr>
          <a:xfrm rot="9485408">
            <a:off x="7132873" y="3885183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5262328" y="3412128"/>
            <a:ext cx="972208" cy="1116000"/>
          </a:xfrm>
          <a:prstGeom prst="rect">
            <a:avLst/>
          </a:prstGeom>
        </p:spPr>
      </p:pic>
      <p:sp>
        <p:nvSpPr>
          <p:cNvPr id="35" name="Freeform 40"/>
          <p:cNvSpPr/>
          <p:nvPr/>
        </p:nvSpPr>
        <p:spPr>
          <a:xfrm rot="9485408">
            <a:off x="5342067" y="3922737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40896" y="885027"/>
            <a:ext cx="252000" cy="54000"/>
            <a:chOff x="806381" y="395139"/>
            <a:chExt cx="252000" cy="54000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806381" y="42224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chtungspfeil 45"/>
            <p:cNvSpPr/>
            <p:nvPr/>
          </p:nvSpPr>
          <p:spPr>
            <a:xfrm>
              <a:off x="926656" y="395139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3" name="Curved Connector 9"/>
          <p:cNvCxnSpPr/>
          <p:nvPr/>
        </p:nvCxnSpPr>
        <p:spPr>
          <a:xfrm flipV="1">
            <a:off x="5290903" y="411579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11"/>
          <p:cNvCxnSpPr/>
          <p:nvPr/>
        </p:nvCxnSpPr>
        <p:spPr>
          <a:xfrm rot="13500000" flipV="1">
            <a:off x="5485637" y="3694227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8"/>
          <p:cNvCxnSpPr/>
          <p:nvPr/>
        </p:nvCxnSpPr>
        <p:spPr>
          <a:xfrm rot="13500000" flipV="1">
            <a:off x="5298188" y="3701735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6"/>
          <p:cNvCxnSpPr/>
          <p:nvPr/>
        </p:nvCxnSpPr>
        <p:spPr>
          <a:xfrm rot="6960000" flipV="1">
            <a:off x="5600970" y="352394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12"/>
          <p:cNvCxnSpPr/>
          <p:nvPr/>
        </p:nvCxnSpPr>
        <p:spPr>
          <a:xfrm flipV="1">
            <a:off x="5828867" y="389852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"/>
          <p:cNvCxnSpPr/>
          <p:nvPr/>
        </p:nvCxnSpPr>
        <p:spPr>
          <a:xfrm rot="10800000">
            <a:off x="5995370" y="4059784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"/>
          <p:cNvCxnSpPr/>
          <p:nvPr/>
        </p:nvCxnSpPr>
        <p:spPr>
          <a:xfrm rot="6960000" flipV="1">
            <a:off x="5629545" y="429164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10"/>
          <p:cNvCxnSpPr/>
          <p:nvPr/>
        </p:nvCxnSpPr>
        <p:spPr>
          <a:xfrm flipV="1">
            <a:off x="5487877" y="4153896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4"/>
          <p:cNvCxnSpPr/>
          <p:nvPr/>
        </p:nvCxnSpPr>
        <p:spPr>
          <a:xfrm flipV="1">
            <a:off x="5972883" y="3706990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7778500" y="4084161"/>
            <a:ext cx="237527" cy="75656"/>
            <a:chOff x="6809534" y="2916010"/>
            <a:chExt cx="237527" cy="75656"/>
          </a:xfrm>
        </p:grpSpPr>
        <p:cxnSp>
          <p:nvCxnSpPr>
            <p:cNvPr id="63" name="Gerade Verbindung 62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chtungspfeil 63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/>
          <p:cNvGrpSpPr/>
          <p:nvPr/>
        </p:nvGrpSpPr>
        <p:grpSpPr>
          <a:xfrm rot="7429544">
            <a:off x="7068715" y="4084850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68" name="Gerade Verbindung 67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chtungspfeil 68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 rot="15060000">
            <a:off x="7408196" y="3484262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71" name="Gerade Verbindung 70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chtungspfeil 71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 rot="20830989">
            <a:off x="5983897" y="4154182"/>
            <a:ext cx="237527" cy="75656"/>
            <a:chOff x="6809534" y="2916010"/>
            <a:chExt cx="237527" cy="75656"/>
          </a:xfrm>
        </p:grpSpPr>
        <p:cxnSp>
          <p:nvCxnSpPr>
            <p:cNvPr id="75" name="Gerade Verbindung 74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ichtungspfeil 75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 rot="6293890">
            <a:off x="5242543" y="4086153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78" name="Gerade Verbindung 77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chtungspfeil 78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 rot="13344748">
            <a:off x="5678438" y="3511995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1" name="Gerade Verbindung 80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chtungspfeil 81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7126102" y="4204858"/>
            <a:ext cx="413133" cy="323165"/>
            <a:chOff x="3631061" y="757592"/>
            <a:chExt cx="413133" cy="323165"/>
          </a:xfrm>
        </p:grpSpPr>
        <p:sp>
          <p:nvSpPr>
            <p:cNvPr id="1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7077086" y="3328129"/>
            <a:ext cx="413133" cy="323165"/>
            <a:chOff x="3631061" y="757592"/>
            <a:chExt cx="413133" cy="323165"/>
          </a:xfrm>
        </p:grpSpPr>
        <p:sp>
          <p:nvSpPr>
            <p:cNvPr id="86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7653150" y="4204100"/>
            <a:ext cx="413133" cy="323165"/>
            <a:chOff x="3631061" y="757592"/>
            <a:chExt cx="413133" cy="323165"/>
          </a:xfrm>
        </p:grpSpPr>
        <p:sp>
          <p:nvSpPr>
            <p:cNvPr id="89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7953057" y="3796560"/>
            <a:ext cx="413133" cy="323165"/>
            <a:chOff x="3631061" y="757592"/>
            <a:chExt cx="413133" cy="323165"/>
          </a:xfrm>
        </p:grpSpPr>
        <p:sp>
          <p:nvSpPr>
            <p:cNvPr id="92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7622360" y="3304871"/>
            <a:ext cx="413133" cy="323165"/>
            <a:chOff x="3631061" y="757592"/>
            <a:chExt cx="413133" cy="323165"/>
          </a:xfrm>
        </p:grpSpPr>
        <p:sp>
          <p:nvSpPr>
            <p:cNvPr id="9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cxnSp>
        <p:nvCxnSpPr>
          <p:cNvPr id="98" name="Gerade Verbindung mit Pfeil 97"/>
          <p:cNvCxnSpPr/>
          <p:nvPr/>
        </p:nvCxnSpPr>
        <p:spPr>
          <a:xfrm>
            <a:off x="4506416" y="3950172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6306544" y="3951693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146304" y="443205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Packaging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5759023" y="4432059"/>
            <a:ext cx="194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uppieren 102"/>
          <p:cNvGrpSpPr/>
          <p:nvPr/>
        </p:nvGrpSpPr>
        <p:grpSpPr>
          <a:xfrm>
            <a:off x="4628056" y="3549000"/>
            <a:ext cx="413133" cy="323165"/>
            <a:chOff x="4716016" y="2961819"/>
            <a:chExt cx="413133" cy="323165"/>
          </a:xfrm>
        </p:grpSpPr>
        <p:sp>
          <p:nvSpPr>
            <p:cNvPr id="108" name="Oval 14"/>
            <p:cNvSpPr/>
            <p:nvPr/>
          </p:nvSpPr>
          <p:spPr>
            <a:xfrm>
              <a:off x="4755207" y="3018005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5"/>
            <p:cNvSpPr txBox="1"/>
            <p:nvPr/>
          </p:nvSpPr>
          <p:spPr>
            <a:xfrm>
              <a:off x="4716016" y="2961819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10" name="Oval 14"/>
          <p:cNvSpPr/>
          <p:nvPr/>
        </p:nvSpPr>
        <p:spPr>
          <a:xfrm>
            <a:off x="6461165" y="3615811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5"/>
          <p:cNvSpPr txBox="1"/>
          <p:nvPr/>
        </p:nvSpPr>
        <p:spPr>
          <a:xfrm>
            <a:off x="6418083" y="3547750"/>
            <a:ext cx="413133" cy="323165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3421667" y="3390899"/>
            <a:ext cx="972208" cy="1116000"/>
          </a:xfrm>
          <a:prstGeom prst="rect">
            <a:avLst/>
          </a:prstGeom>
        </p:spPr>
      </p:pic>
      <p:cxnSp>
        <p:nvCxnSpPr>
          <p:cNvPr id="116" name="Curved Connector 9"/>
          <p:cNvCxnSpPr/>
          <p:nvPr/>
        </p:nvCxnSpPr>
        <p:spPr>
          <a:xfrm flipV="1">
            <a:off x="3450242" y="4094567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"/>
          <p:cNvCxnSpPr/>
          <p:nvPr/>
        </p:nvCxnSpPr>
        <p:spPr>
          <a:xfrm rot="13500000" flipV="1">
            <a:off x="3644976" y="3672998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8"/>
          <p:cNvCxnSpPr/>
          <p:nvPr/>
        </p:nvCxnSpPr>
        <p:spPr>
          <a:xfrm rot="13500000" flipV="1">
            <a:off x="3457527" y="368050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urved Connector 6"/>
          <p:cNvCxnSpPr/>
          <p:nvPr/>
        </p:nvCxnSpPr>
        <p:spPr>
          <a:xfrm rot="6960000" flipV="1">
            <a:off x="3760309" y="350271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2"/>
          <p:cNvCxnSpPr/>
          <p:nvPr/>
        </p:nvCxnSpPr>
        <p:spPr>
          <a:xfrm flipV="1">
            <a:off x="3988206" y="3877293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5"/>
          <p:cNvCxnSpPr/>
          <p:nvPr/>
        </p:nvCxnSpPr>
        <p:spPr>
          <a:xfrm rot="10800000">
            <a:off x="4154709" y="4038555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7"/>
          <p:cNvCxnSpPr/>
          <p:nvPr/>
        </p:nvCxnSpPr>
        <p:spPr>
          <a:xfrm rot="6960000" flipV="1">
            <a:off x="3788884" y="4270417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0"/>
          <p:cNvCxnSpPr/>
          <p:nvPr/>
        </p:nvCxnSpPr>
        <p:spPr>
          <a:xfrm flipV="1">
            <a:off x="3647216" y="4132667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4"/>
          <p:cNvCxnSpPr/>
          <p:nvPr/>
        </p:nvCxnSpPr>
        <p:spPr>
          <a:xfrm flipV="1">
            <a:off x="4132222" y="368576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 rot="20830989">
            <a:off x="4143236" y="4132953"/>
            <a:ext cx="237527" cy="75656"/>
            <a:chOff x="6809534" y="2916010"/>
            <a:chExt cx="237527" cy="75656"/>
          </a:xfrm>
        </p:grpSpPr>
        <p:cxnSp>
          <p:nvCxnSpPr>
            <p:cNvPr id="126" name="Gerade Verbindung 125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ichtungspfeil 126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8" name="Gruppieren 127"/>
          <p:cNvGrpSpPr/>
          <p:nvPr/>
        </p:nvGrpSpPr>
        <p:grpSpPr>
          <a:xfrm rot="6293890">
            <a:off x="3401882" y="4064924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29" name="Gerade Verbindung 128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ichtungspfeil 129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1" name="Gruppieren 130"/>
          <p:cNvGrpSpPr/>
          <p:nvPr/>
        </p:nvGrpSpPr>
        <p:grpSpPr>
          <a:xfrm rot="13344748">
            <a:off x="3837777" y="3490766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32" name="Gerade Verbindung 131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ichtungspfeil 132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4" name="Gerade Verbindung mit Pfeil 133"/>
          <p:cNvCxnSpPr/>
          <p:nvPr/>
        </p:nvCxnSpPr>
        <p:spPr>
          <a:xfrm flipV="1">
            <a:off x="7555817" y="728920"/>
            <a:ext cx="0" cy="198000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-53424" y="-844129"/>
            <a:ext cx="972208" cy="1116000"/>
          </a:xfrm>
          <a:prstGeom prst="rect">
            <a:avLst/>
          </a:prstGeom>
        </p:spPr>
      </p:pic>
      <p:cxnSp>
        <p:nvCxnSpPr>
          <p:cNvPr id="143" name="Curved Connector 4"/>
          <p:cNvCxnSpPr/>
          <p:nvPr/>
        </p:nvCxnSpPr>
        <p:spPr>
          <a:xfrm flipV="1">
            <a:off x="902567" y="-66103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urved Connector 5"/>
          <p:cNvCxnSpPr/>
          <p:nvPr/>
        </p:nvCxnSpPr>
        <p:spPr>
          <a:xfrm rot="13500000" flipV="1">
            <a:off x="912439" y="-38168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Curved Connector 6"/>
          <p:cNvCxnSpPr/>
          <p:nvPr/>
        </p:nvCxnSpPr>
        <p:spPr>
          <a:xfrm rot="6960000" flipV="1">
            <a:off x="305590" y="-1018524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Curved Connector 7"/>
          <p:cNvCxnSpPr/>
          <p:nvPr/>
        </p:nvCxnSpPr>
        <p:spPr>
          <a:xfrm rot="6960000" flipV="1">
            <a:off x="303126" y="334729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urved Connector 8"/>
          <p:cNvCxnSpPr/>
          <p:nvPr/>
        </p:nvCxnSpPr>
        <p:spPr>
          <a:xfrm rot="13500000" flipV="1">
            <a:off x="-294006" y="-659298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Curved Connector 9"/>
          <p:cNvCxnSpPr/>
          <p:nvPr/>
        </p:nvCxnSpPr>
        <p:spPr>
          <a:xfrm flipV="1">
            <a:off x="-289591" y="-26057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Curved Connector 10"/>
          <p:cNvCxnSpPr/>
          <p:nvPr/>
        </p:nvCxnSpPr>
        <p:spPr>
          <a:xfrm flipV="1">
            <a:off x="318871" y="15677"/>
            <a:ext cx="252238" cy="109999"/>
          </a:xfrm>
          <a:prstGeom prst="curvedConnector3">
            <a:avLst>
              <a:gd name="adj1" fmla="val 50000"/>
            </a:avLst>
          </a:prstGeom>
          <a:ln w="1270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Curved Connector 11"/>
          <p:cNvCxnSpPr/>
          <p:nvPr/>
        </p:nvCxnSpPr>
        <p:spPr>
          <a:xfrm rot="13500000" flipV="1">
            <a:off x="-64335" y="-554012"/>
            <a:ext cx="252238" cy="109999"/>
          </a:xfrm>
          <a:prstGeom prst="curvedConnector3">
            <a:avLst>
              <a:gd name="adj1" fmla="val 50000"/>
            </a:avLst>
          </a:prstGeom>
          <a:ln w="9525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urved Connector 12"/>
          <p:cNvCxnSpPr/>
          <p:nvPr/>
        </p:nvCxnSpPr>
        <p:spPr>
          <a:xfrm flipV="1">
            <a:off x="630710" y="-561898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Freeform 40"/>
          <p:cNvSpPr/>
          <p:nvPr/>
        </p:nvSpPr>
        <p:spPr>
          <a:xfrm rot="9485408">
            <a:off x="26315" y="-333520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53" name="Gruppieren 152"/>
          <p:cNvGrpSpPr/>
          <p:nvPr/>
        </p:nvGrpSpPr>
        <p:grpSpPr>
          <a:xfrm>
            <a:off x="671942" y="-134542"/>
            <a:ext cx="237527" cy="75656"/>
            <a:chOff x="6809534" y="2916010"/>
            <a:chExt cx="237527" cy="75656"/>
          </a:xfrm>
        </p:grpSpPr>
        <p:cxnSp>
          <p:nvCxnSpPr>
            <p:cNvPr id="154" name="Gerade Verbindung 153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ichtungspfeil 154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/>
          <p:cNvGrpSpPr/>
          <p:nvPr/>
        </p:nvGrpSpPr>
        <p:grpSpPr>
          <a:xfrm rot="7429544">
            <a:off x="-37843" y="-133853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57" name="Gerade Verbindung 156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ichtungspfeil 157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9" name="Gruppieren 158"/>
          <p:cNvGrpSpPr/>
          <p:nvPr/>
        </p:nvGrpSpPr>
        <p:grpSpPr>
          <a:xfrm rot="15060000">
            <a:off x="301638" y="-734441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60" name="Gerade Verbindung 159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ichtungspfeil 160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2" name="Gruppieren 161"/>
          <p:cNvGrpSpPr/>
          <p:nvPr/>
        </p:nvGrpSpPr>
        <p:grpSpPr>
          <a:xfrm>
            <a:off x="19544" y="-13845"/>
            <a:ext cx="413133" cy="323165"/>
            <a:chOff x="3631061" y="757592"/>
            <a:chExt cx="413133" cy="323165"/>
          </a:xfrm>
        </p:grpSpPr>
        <p:sp>
          <p:nvSpPr>
            <p:cNvPr id="16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65" name="Gruppieren 164"/>
          <p:cNvGrpSpPr/>
          <p:nvPr/>
        </p:nvGrpSpPr>
        <p:grpSpPr>
          <a:xfrm>
            <a:off x="-29472" y="-890574"/>
            <a:ext cx="413133" cy="323165"/>
            <a:chOff x="3631061" y="757592"/>
            <a:chExt cx="413133" cy="323165"/>
          </a:xfrm>
        </p:grpSpPr>
        <p:sp>
          <p:nvSpPr>
            <p:cNvPr id="166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68" name="Gruppieren 167"/>
          <p:cNvGrpSpPr/>
          <p:nvPr/>
        </p:nvGrpSpPr>
        <p:grpSpPr>
          <a:xfrm>
            <a:off x="546592" y="-14603"/>
            <a:ext cx="413133" cy="323165"/>
            <a:chOff x="3631061" y="757592"/>
            <a:chExt cx="413133" cy="323165"/>
          </a:xfrm>
        </p:grpSpPr>
        <p:sp>
          <p:nvSpPr>
            <p:cNvPr id="169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71" name="Gruppieren 170"/>
          <p:cNvGrpSpPr/>
          <p:nvPr/>
        </p:nvGrpSpPr>
        <p:grpSpPr>
          <a:xfrm>
            <a:off x="846499" y="-422143"/>
            <a:ext cx="413133" cy="323165"/>
            <a:chOff x="3631061" y="757592"/>
            <a:chExt cx="413133" cy="323165"/>
          </a:xfrm>
        </p:grpSpPr>
        <p:sp>
          <p:nvSpPr>
            <p:cNvPr id="172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74" name="Gruppieren 173"/>
          <p:cNvGrpSpPr/>
          <p:nvPr/>
        </p:nvGrpSpPr>
        <p:grpSpPr>
          <a:xfrm>
            <a:off x="515802" y="-913832"/>
            <a:ext cx="413133" cy="323165"/>
            <a:chOff x="3631061" y="757592"/>
            <a:chExt cx="413133" cy="323165"/>
          </a:xfrm>
        </p:grpSpPr>
        <p:sp>
          <p:nvSpPr>
            <p:cNvPr id="17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cxnSp>
        <p:nvCxnSpPr>
          <p:cNvPr id="177" name="Curved Connector 4"/>
          <p:cNvCxnSpPr/>
          <p:nvPr/>
        </p:nvCxnSpPr>
        <p:spPr>
          <a:xfrm rot="1140000" flipV="1">
            <a:off x="1840777" y="124099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9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7051618" y="-916137"/>
            <a:ext cx="972208" cy="1116000"/>
          </a:xfrm>
          <a:prstGeom prst="rect">
            <a:avLst/>
          </a:prstGeom>
        </p:spPr>
      </p:pic>
      <p:cxnSp>
        <p:nvCxnSpPr>
          <p:cNvPr id="180" name="Curved Connector 4"/>
          <p:cNvCxnSpPr/>
          <p:nvPr/>
        </p:nvCxnSpPr>
        <p:spPr>
          <a:xfrm flipV="1">
            <a:off x="8007609" y="-733043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Curved Connector 5"/>
          <p:cNvCxnSpPr/>
          <p:nvPr/>
        </p:nvCxnSpPr>
        <p:spPr>
          <a:xfrm rot="13500000" flipV="1">
            <a:off x="8017481" y="-11017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Curved Connector 6"/>
          <p:cNvCxnSpPr/>
          <p:nvPr/>
        </p:nvCxnSpPr>
        <p:spPr>
          <a:xfrm rot="6960000" flipV="1">
            <a:off x="7410632" y="-1090532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Curved Connector 7"/>
          <p:cNvCxnSpPr/>
          <p:nvPr/>
        </p:nvCxnSpPr>
        <p:spPr>
          <a:xfrm rot="6960000" flipV="1">
            <a:off x="7408168" y="262721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Curved Connector 8"/>
          <p:cNvCxnSpPr/>
          <p:nvPr/>
        </p:nvCxnSpPr>
        <p:spPr>
          <a:xfrm rot="13500000" flipV="1">
            <a:off x="6811036" y="-73130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Curved Connector 9"/>
          <p:cNvCxnSpPr/>
          <p:nvPr/>
        </p:nvCxnSpPr>
        <p:spPr>
          <a:xfrm flipV="1">
            <a:off x="6815451" y="-9806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urved Connector 10"/>
          <p:cNvCxnSpPr/>
          <p:nvPr/>
        </p:nvCxnSpPr>
        <p:spPr>
          <a:xfrm flipV="1">
            <a:off x="7423913" y="-56331"/>
            <a:ext cx="252238" cy="109999"/>
          </a:xfrm>
          <a:prstGeom prst="curvedConnector3">
            <a:avLst>
              <a:gd name="adj1" fmla="val 50000"/>
            </a:avLst>
          </a:prstGeom>
          <a:ln w="1270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Curved Connector 11"/>
          <p:cNvCxnSpPr/>
          <p:nvPr/>
        </p:nvCxnSpPr>
        <p:spPr>
          <a:xfrm rot="13500000" flipV="1">
            <a:off x="7040707" y="-626020"/>
            <a:ext cx="252238" cy="109999"/>
          </a:xfrm>
          <a:prstGeom prst="curvedConnector3">
            <a:avLst>
              <a:gd name="adj1" fmla="val 50000"/>
            </a:avLst>
          </a:prstGeom>
          <a:ln w="9525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Curved Connector 12"/>
          <p:cNvCxnSpPr/>
          <p:nvPr/>
        </p:nvCxnSpPr>
        <p:spPr>
          <a:xfrm flipV="1">
            <a:off x="7735752" y="-63390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Freeform 40"/>
          <p:cNvSpPr/>
          <p:nvPr/>
        </p:nvSpPr>
        <p:spPr>
          <a:xfrm rot="9485408">
            <a:off x="7131357" y="-405528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90" name="Gruppieren 189"/>
          <p:cNvGrpSpPr/>
          <p:nvPr/>
        </p:nvGrpSpPr>
        <p:grpSpPr>
          <a:xfrm>
            <a:off x="7776984" y="-206550"/>
            <a:ext cx="237527" cy="75656"/>
            <a:chOff x="6809534" y="2916010"/>
            <a:chExt cx="237527" cy="75656"/>
          </a:xfrm>
        </p:grpSpPr>
        <p:cxnSp>
          <p:nvCxnSpPr>
            <p:cNvPr id="191" name="Gerade Verbindung 190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ichtungspfeil 191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/>
          <p:cNvGrpSpPr/>
          <p:nvPr/>
        </p:nvGrpSpPr>
        <p:grpSpPr>
          <a:xfrm rot="7429544">
            <a:off x="7067199" y="-205861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94" name="Gerade Verbindung 193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ichtungspfeil 194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6" name="Gruppieren 195"/>
          <p:cNvGrpSpPr/>
          <p:nvPr/>
        </p:nvGrpSpPr>
        <p:grpSpPr>
          <a:xfrm rot="15060000">
            <a:off x="7406680" y="-806449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97" name="Gerade Verbindung 196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ichtungspfeil 197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9" name="Gruppieren 198"/>
          <p:cNvGrpSpPr/>
          <p:nvPr/>
        </p:nvGrpSpPr>
        <p:grpSpPr>
          <a:xfrm>
            <a:off x="7124586" y="-85853"/>
            <a:ext cx="413133" cy="323165"/>
            <a:chOff x="3631061" y="757592"/>
            <a:chExt cx="413133" cy="323165"/>
          </a:xfrm>
        </p:grpSpPr>
        <p:sp>
          <p:nvSpPr>
            <p:cNvPr id="20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7075570" y="-962582"/>
            <a:ext cx="413133" cy="323165"/>
            <a:chOff x="3631061" y="757592"/>
            <a:chExt cx="413133" cy="323165"/>
          </a:xfrm>
        </p:grpSpPr>
        <p:sp>
          <p:nvSpPr>
            <p:cNvPr id="20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05" name="Gruppieren 204"/>
          <p:cNvGrpSpPr/>
          <p:nvPr/>
        </p:nvGrpSpPr>
        <p:grpSpPr>
          <a:xfrm>
            <a:off x="7651634" y="-86611"/>
            <a:ext cx="413133" cy="323165"/>
            <a:chOff x="3631061" y="757592"/>
            <a:chExt cx="413133" cy="323165"/>
          </a:xfrm>
        </p:grpSpPr>
        <p:sp>
          <p:nvSpPr>
            <p:cNvPr id="206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08" name="Gruppieren 207"/>
          <p:cNvGrpSpPr/>
          <p:nvPr/>
        </p:nvGrpSpPr>
        <p:grpSpPr>
          <a:xfrm>
            <a:off x="7951541" y="-494151"/>
            <a:ext cx="413133" cy="323165"/>
            <a:chOff x="3631061" y="757592"/>
            <a:chExt cx="413133" cy="323165"/>
          </a:xfrm>
        </p:grpSpPr>
        <p:sp>
          <p:nvSpPr>
            <p:cNvPr id="209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7620844" y="-985840"/>
            <a:ext cx="413133" cy="323165"/>
            <a:chOff x="3631061" y="757592"/>
            <a:chExt cx="413133" cy="323165"/>
          </a:xfrm>
        </p:grpSpPr>
        <p:sp>
          <p:nvSpPr>
            <p:cNvPr id="212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cxnSp>
        <p:nvCxnSpPr>
          <p:cNvPr id="214" name="Gerade Verbindung mit Pfeil 213"/>
          <p:cNvCxnSpPr/>
          <p:nvPr/>
        </p:nvCxnSpPr>
        <p:spPr>
          <a:xfrm flipH="1">
            <a:off x="1552774" y="-337660"/>
            <a:ext cx="4608000" cy="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feld 269"/>
          <p:cNvSpPr txBox="1"/>
          <p:nvPr/>
        </p:nvSpPr>
        <p:spPr>
          <a:xfrm>
            <a:off x="7132887" y="2800292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Textfeld 270"/>
          <p:cNvSpPr txBox="1"/>
          <p:nvPr/>
        </p:nvSpPr>
        <p:spPr>
          <a:xfrm>
            <a:off x="5327179" y="2800292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3670966" y="2796801"/>
            <a:ext cx="72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6" name="Ellipse 1045"/>
          <p:cNvSpPr/>
          <p:nvPr/>
        </p:nvSpPr>
        <p:spPr>
          <a:xfrm>
            <a:off x="-628342" y="1184566"/>
            <a:ext cx="2088000" cy="4464000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rgbClr val="C0C0C0"/>
              </a:gs>
              <a:gs pos="24000">
                <a:schemeClr val="bg1">
                  <a:lumMod val="65000"/>
                </a:schemeClr>
              </a:gs>
              <a:gs pos="6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6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-38018" y="3495075"/>
            <a:ext cx="972208" cy="1116000"/>
          </a:xfrm>
          <a:prstGeom prst="rect">
            <a:avLst/>
          </a:prstGeom>
        </p:spPr>
      </p:pic>
      <p:sp>
        <p:nvSpPr>
          <p:cNvPr id="226" name="Freeform 40"/>
          <p:cNvSpPr/>
          <p:nvPr/>
        </p:nvSpPr>
        <p:spPr>
          <a:xfrm rot="9485408">
            <a:off x="41721" y="4005684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42" name="Gruppieren 1041"/>
          <p:cNvGrpSpPr/>
          <p:nvPr/>
        </p:nvGrpSpPr>
        <p:grpSpPr>
          <a:xfrm>
            <a:off x="423935" y="3256985"/>
            <a:ext cx="54000" cy="253238"/>
            <a:chOff x="-1677029" y="-231860"/>
            <a:chExt cx="54000" cy="253238"/>
          </a:xfrm>
        </p:grpSpPr>
        <p:cxnSp>
          <p:nvCxnSpPr>
            <p:cNvPr id="263" name="Gerade Verbindung 262"/>
            <p:cNvCxnSpPr/>
            <p:nvPr/>
          </p:nvCxnSpPr>
          <p:spPr>
            <a:xfrm rot="16260000">
              <a:off x="-1700088" y="-3131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ichtungspfeil 263"/>
            <p:cNvSpPr/>
            <p:nvPr/>
          </p:nvSpPr>
          <p:spPr>
            <a:xfrm rot="16260000">
              <a:off x="-1715892" y="-192997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6" name="Gruppieren 265"/>
          <p:cNvGrpSpPr/>
          <p:nvPr/>
        </p:nvGrpSpPr>
        <p:grpSpPr>
          <a:xfrm rot="-7320000">
            <a:off x="-157750" y="4265184"/>
            <a:ext cx="54000" cy="253238"/>
            <a:chOff x="-1677029" y="-231860"/>
            <a:chExt cx="54000" cy="253238"/>
          </a:xfrm>
        </p:grpSpPr>
        <p:cxnSp>
          <p:nvCxnSpPr>
            <p:cNvPr id="267" name="Gerade Verbindung 266"/>
            <p:cNvCxnSpPr/>
            <p:nvPr/>
          </p:nvCxnSpPr>
          <p:spPr>
            <a:xfrm rot="16260000">
              <a:off x="-1700088" y="-3131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ichtungspfeil 267"/>
            <p:cNvSpPr/>
            <p:nvPr/>
          </p:nvSpPr>
          <p:spPr>
            <a:xfrm rot="16260000">
              <a:off x="-1715892" y="-192997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1" name="Gruppieren 1040"/>
          <p:cNvGrpSpPr/>
          <p:nvPr/>
        </p:nvGrpSpPr>
        <p:grpSpPr>
          <a:xfrm rot="-420000">
            <a:off x="927670" y="4330667"/>
            <a:ext cx="223419" cy="111559"/>
            <a:chOff x="-1173294" y="853697"/>
            <a:chExt cx="223419" cy="111559"/>
          </a:xfrm>
        </p:grpSpPr>
        <p:cxnSp>
          <p:nvCxnSpPr>
            <p:cNvPr id="41" name="Gerade Verbindung 40"/>
            <p:cNvCxnSpPr/>
            <p:nvPr/>
          </p:nvCxnSpPr>
          <p:spPr>
            <a:xfrm rot="2460000">
              <a:off x="-1173294" y="853697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chtungspfeil 41"/>
            <p:cNvSpPr/>
            <p:nvPr/>
          </p:nvSpPr>
          <p:spPr>
            <a:xfrm rot="2460000">
              <a:off x="-1081600" y="911256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3" name="Textfeld 1042"/>
          <p:cNvSpPr txBox="1"/>
          <p:nvPr/>
        </p:nvSpPr>
        <p:spPr>
          <a:xfrm>
            <a:off x="61127" y="2856813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5" name="Gerade Verbindung 1044"/>
          <p:cNvCxnSpPr/>
          <p:nvPr/>
        </p:nvCxnSpPr>
        <p:spPr>
          <a:xfrm rot="3540000">
            <a:off x="-227292" y="3260176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Gerade Verbindung 277"/>
          <p:cNvCxnSpPr/>
          <p:nvPr/>
        </p:nvCxnSpPr>
        <p:spPr>
          <a:xfrm rot="-3720000">
            <a:off x="-370193" y="3529495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Gerade Verbindung 278"/>
          <p:cNvCxnSpPr/>
          <p:nvPr/>
        </p:nvCxnSpPr>
        <p:spPr>
          <a:xfrm rot="12000000">
            <a:off x="735468" y="3393907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Gerade Verbindung 279"/>
          <p:cNvCxnSpPr/>
          <p:nvPr/>
        </p:nvCxnSpPr>
        <p:spPr>
          <a:xfrm rot="-1140000">
            <a:off x="1175781" y="4041979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Gerade Verbindung 280"/>
          <p:cNvCxnSpPr/>
          <p:nvPr/>
        </p:nvCxnSpPr>
        <p:spPr>
          <a:xfrm rot="16800000">
            <a:off x="1031765" y="3753947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 rot="2160000">
            <a:off x="671725" y="4618043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Gerade Verbindung 282"/>
          <p:cNvCxnSpPr/>
          <p:nvPr/>
        </p:nvCxnSpPr>
        <p:spPr>
          <a:xfrm rot="4200000">
            <a:off x="-48355" y="4618043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Gerade Verbindung 283"/>
          <p:cNvCxnSpPr/>
          <p:nvPr/>
        </p:nvCxnSpPr>
        <p:spPr>
          <a:xfrm>
            <a:off x="-336387" y="4185995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/>
          <p:nvPr/>
        </p:nvCxnSpPr>
        <p:spPr>
          <a:xfrm>
            <a:off x="-192371" y="3969971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/>
          <p:nvPr/>
        </p:nvCxnSpPr>
        <p:spPr>
          <a:xfrm rot="2280000">
            <a:off x="-336387" y="3825955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/>
          <p:cNvCxnSpPr/>
          <p:nvPr/>
        </p:nvCxnSpPr>
        <p:spPr>
          <a:xfrm rot="1080000">
            <a:off x="167669" y="3393907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Gerade Verbindung 287"/>
          <p:cNvCxnSpPr/>
          <p:nvPr/>
        </p:nvCxnSpPr>
        <p:spPr>
          <a:xfrm rot="-600000">
            <a:off x="320069" y="4690051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Gerade Verbindung mit Pfeil 289"/>
          <p:cNvCxnSpPr/>
          <p:nvPr/>
        </p:nvCxnSpPr>
        <p:spPr>
          <a:xfrm>
            <a:off x="444603" y="728920"/>
            <a:ext cx="0" cy="198000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Gestreifter Pfeil nach rechts 1048"/>
          <p:cNvSpPr/>
          <p:nvPr/>
        </p:nvSpPr>
        <p:spPr>
          <a:xfrm rot="5400000">
            <a:off x="-2398822" y="3116307"/>
            <a:ext cx="1872000" cy="684000"/>
          </a:xfrm>
          <a:prstGeom prst="striped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Textfeld 293"/>
          <p:cNvSpPr txBox="1"/>
          <p:nvPr/>
        </p:nvSpPr>
        <p:spPr>
          <a:xfrm>
            <a:off x="-1707517" y="3224042"/>
            <a:ext cx="60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-1099193" y="2028968"/>
            <a:ext cx="58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-1111957" y="4414524"/>
            <a:ext cx="60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LYS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feld 273"/>
          <p:cNvSpPr txBox="1"/>
          <p:nvPr/>
        </p:nvSpPr>
        <p:spPr>
          <a:xfrm>
            <a:off x="-1099193" y="3221746"/>
            <a:ext cx="70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Gerade Verbindung mit Pfeil 294"/>
          <p:cNvCxnSpPr/>
          <p:nvPr/>
        </p:nvCxnSpPr>
        <p:spPr>
          <a:xfrm>
            <a:off x="1595082" y="3950172"/>
            <a:ext cx="10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feld 1049"/>
          <p:cNvSpPr txBox="1"/>
          <p:nvPr/>
        </p:nvSpPr>
        <p:spPr>
          <a:xfrm>
            <a:off x="1743864" y="190669"/>
            <a:ext cx="37046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N-VP1</a:t>
            </a:r>
          </a:p>
          <a:p>
            <a:pPr>
              <a:lnSpc>
                <a:spcPct val="150000"/>
              </a:lnSpc>
            </a:pP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phosphoserine-rich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N-VP2</a:t>
            </a:r>
          </a:p>
          <a:p>
            <a:pPr>
              <a:lnSpc>
                <a:spcPct val="150000"/>
              </a:lnSpc>
            </a:pPr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cleavage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N-VP2</a:t>
            </a:r>
          </a:p>
          <a:p>
            <a:pPr>
              <a:lnSpc>
                <a:spcPct val="150000"/>
              </a:lnSpc>
            </a:pPr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ssDNA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cxnSp>
        <p:nvCxnSpPr>
          <p:cNvPr id="297" name="Gerade Verbindung 296"/>
          <p:cNvCxnSpPr/>
          <p:nvPr/>
        </p:nvCxnSpPr>
        <p:spPr>
          <a:xfrm rot="-3720000">
            <a:off x="1795889" y="1594224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 rot="1080000">
            <a:off x="1938958" y="165240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9" name="Gruppieren 298"/>
          <p:cNvGrpSpPr/>
          <p:nvPr/>
        </p:nvGrpSpPr>
        <p:grpSpPr>
          <a:xfrm>
            <a:off x="1798466" y="1851458"/>
            <a:ext cx="413133" cy="323165"/>
            <a:chOff x="3631061" y="757592"/>
            <a:chExt cx="413133" cy="323165"/>
          </a:xfrm>
        </p:grpSpPr>
        <p:sp>
          <p:nvSpPr>
            <p:cNvPr id="30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sp>
        <p:nvSpPr>
          <p:cNvPr id="302" name="Textfeld 301"/>
          <p:cNvSpPr txBox="1"/>
          <p:nvPr/>
        </p:nvSpPr>
        <p:spPr>
          <a:xfrm>
            <a:off x="7164419" y="-1683568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feld 302"/>
          <p:cNvSpPr txBox="1"/>
          <p:nvPr/>
        </p:nvSpPr>
        <p:spPr>
          <a:xfrm>
            <a:off x="35496" y="-1683568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5057128" y="495086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Nucleus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5057128" y="586475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Cytosol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9" name="Gruppieren 218"/>
          <p:cNvGrpSpPr/>
          <p:nvPr/>
        </p:nvGrpSpPr>
        <p:grpSpPr>
          <a:xfrm>
            <a:off x="-177379" y="3334404"/>
            <a:ext cx="413133" cy="323165"/>
            <a:chOff x="3631061" y="757592"/>
            <a:chExt cx="413133" cy="323165"/>
          </a:xfrm>
        </p:grpSpPr>
        <p:sp>
          <p:nvSpPr>
            <p:cNvPr id="22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2" name="Gruppieren 221"/>
          <p:cNvGrpSpPr/>
          <p:nvPr/>
        </p:nvGrpSpPr>
        <p:grpSpPr>
          <a:xfrm>
            <a:off x="902741" y="2974364"/>
            <a:ext cx="413133" cy="323165"/>
            <a:chOff x="3631061" y="757592"/>
            <a:chExt cx="413133" cy="323165"/>
          </a:xfrm>
        </p:grpSpPr>
        <p:sp>
          <p:nvSpPr>
            <p:cNvPr id="22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5" name="Gruppieren 224"/>
          <p:cNvGrpSpPr/>
          <p:nvPr/>
        </p:nvGrpSpPr>
        <p:grpSpPr>
          <a:xfrm>
            <a:off x="830733" y="4667423"/>
            <a:ext cx="413133" cy="323165"/>
            <a:chOff x="3631061" y="757592"/>
            <a:chExt cx="413133" cy="323165"/>
          </a:xfrm>
        </p:grpSpPr>
        <p:sp>
          <p:nvSpPr>
            <p:cNvPr id="227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9" name="Gruppieren 228"/>
          <p:cNvGrpSpPr/>
          <p:nvPr/>
        </p:nvGrpSpPr>
        <p:grpSpPr>
          <a:xfrm>
            <a:off x="-33363" y="4702556"/>
            <a:ext cx="413133" cy="323165"/>
            <a:chOff x="3631061" y="757592"/>
            <a:chExt cx="413133" cy="323165"/>
          </a:xfrm>
        </p:grpSpPr>
        <p:sp>
          <p:nvSpPr>
            <p:cNvPr id="23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32" name="Gruppieren 231"/>
          <p:cNvGrpSpPr/>
          <p:nvPr/>
        </p:nvGrpSpPr>
        <p:grpSpPr>
          <a:xfrm>
            <a:off x="1134531" y="3641423"/>
            <a:ext cx="413133" cy="323165"/>
            <a:chOff x="3631061" y="757592"/>
            <a:chExt cx="413133" cy="323165"/>
          </a:xfrm>
        </p:grpSpPr>
        <p:sp>
          <p:nvSpPr>
            <p:cNvPr id="23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8100392" y="4236854"/>
            <a:ext cx="156154" cy="66676"/>
            <a:chOff x="8100392" y="4236854"/>
            <a:chExt cx="156154" cy="66676"/>
          </a:xfrm>
        </p:grpSpPr>
        <p:sp>
          <p:nvSpPr>
            <p:cNvPr id="4" name="Ellipse 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6" name="Ellipse 235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7" name="Ellipse 236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837902" y="3557250"/>
            <a:ext cx="156154" cy="66676"/>
            <a:chOff x="10032470" y="4389254"/>
            <a:chExt cx="156154" cy="66676"/>
          </a:xfrm>
        </p:grpSpPr>
        <p:sp>
          <p:nvSpPr>
            <p:cNvPr id="238" name="Ellipse 237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9" name="Ellipse 23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0" name="Ellipse 239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1" name="Gruppieren 240"/>
          <p:cNvGrpSpPr/>
          <p:nvPr/>
        </p:nvGrpSpPr>
        <p:grpSpPr>
          <a:xfrm>
            <a:off x="1027842" y="4148"/>
            <a:ext cx="156154" cy="66676"/>
            <a:chOff x="10032470" y="4389254"/>
            <a:chExt cx="156154" cy="66676"/>
          </a:xfrm>
        </p:grpSpPr>
        <p:sp>
          <p:nvSpPr>
            <p:cNvPr id="242" name="Ellipse 241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3" name="Ellipse 242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4" name="Ellipse 243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5" name="Gruppieren 244"/>
          <p:cNvGrpSpPr/>
          <p:nvPr/>
        </p:nvGrpSpPr>
        <p:grpSpPr>
          <a:xfrm>
            <a:off x="-305150" y="-650746"/>
            <a:ext cx="156154" cy="66676"/>
            <a:chOff x="10032470" y="4389254"/>
            <a:chExt cx="156154" cy="66676"/>
          </a:xfrm>
        </p:grpSpPr>
        <p:sp>
          <p:nvSpPr>
            <p:cNvPr id="246" name="Ellipse 245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7" name="Ellipse 246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8" name="Ellipse 247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9" name="Gruppieren 248"/>
          <p:cNvGrpSpPr/>
          <p:nvPr/>
        </p:nvGrpSpPr>
        <p:grpSpPr>
          <a:xfrm>
            <a:off x="6792110" y="-715932"/>
            <a:ext cx="156154" cy="66676"/>
            <a:chOff x="10032470" y="4389254"/>
            <a:chExt cx="156154" cy="66676"/>
          </a:xfrm>
        </p:grpSpPr>
        <p:sp>
          <p:nvSpPr>
            <p:cNvPr id="250" name="Ellipse 249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1" name="Ellipse 250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2" name="Ellipse 251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Gruppieren 252"/>
          <p:cNvGrpSpPr/>
          <p:nvPr/>
        </p:nvGrpSpPr>
        <p:grpSpPr>
          <a:xfrm>
            <a:off x="8125102" y="-62528"/>
            <a:ext cx="156154" cy="66676"/>
            <a:chOff x="10032470" y="4389254"/>
            <a:chExt cx="156154" cy="66676"/>
          </a:xfrm>
        </p:grpSpPr>
        <p:sp>
          <p:nvSpPr>
            <p:cNvPr id="254" name="Ellipse 253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5" name="Ellipse 254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6" name="Ellipse 255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Gruppieren 256"/>
          <p:cNvGrpSpPr/>
          <p:nvPr/>
        </p:nvGrpSpPr>
        <p:grpSpPr>
          <a:xfrm rot="5400000">
            <a:off x="7479589" y="349491"/>
            <a:ext cx="156154" cy="66676"/>
            <a:chOff x="10032470" y="4389254"/>
            <a:chExt cx="156154" cy="66676"/>
          </a:xfrm>
        </p:grpSpPr>
        <p:sp>
          <p:nvSpPr>
            <p:cNvPr id="258" name="Ellipse 257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9" name="Ellipse 25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0" name="Ellipse 259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1999106" y="1242560"/>
            <a:ext cx="156154" cy="66676"/>
            <a:chOff x="10032470" y="4389254"/>
            <a:chExt cx="156154" cy="66676"/>
          </a:xfrm>
        </p:grpSpPr>
        <p:sp>
          <p:nvSpPr>
            <p:cNvPr id="277" name="Ellipse 276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9" name="Ellipse 28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1" name="Ellipse 290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05" name="Gruppieren 304"/>
          <p:cNvGrpSpPr/>
          <p:nvPr/>
        </p:nvGrpSpPr>
        <p:grpSpPr>
          <a:xfrm rot="5400000">
            <a:off x="7479589" y="4631617"/>
            <a:ext cx="156154" cy="66676"/>
            <a:chOff x="10032470" y="4389254"/>
            <a:chExt cx="156154" cy="66676"/>
          </a:xfrm>
        </p:grpSpPr>
        <p:sp>
          <p:nvSpPr>
            <p:cNvPr id="306" name="Ellipse 305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7" name="Ellipse 306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8" name="Ellipse 307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09" name="Gruppieren 308"/>
          <p:cNvGrpSpPr/>
          <p:nvPr/>
        </p:nvGrpSpPr>
        <p:grpSpPr>
          <a:xfrm rot="5400000">
            <a:off x="366563" y="421499"/>
            <a:ext cx="156154" cy="66676"/>
            <a:chOff x="10032470" y="4389254"/>
            <a:chExt cx="156154" cy="66676"/>
          </a:xfrm>
        </p:grpSpPr>
        <p:sp>
          <p:nvSpPr>
            <p:cNvPr id="310" name="Ellipse 309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1" name="Ellipse 310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2" name="Ellipse 311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13" name="Gruppieren 312"/>
          <p:cNvGrpSpPr/>
          <p:nvPr/>
        </p:nvGrpSpPr>
        <p:grpSpPr>
          <a:xfrm rot="16200000">
            <a:off x="356129" y="-1078531"/>
            <a:ext cx="156154" cy="66676"/>
            <a:chOff x="10032470" y="4389254"/>
            <a:chExt cx="156154" cy="66676"/>
          </a:xfrm>
        </p:grpSpPr>
        <p:sp>
          <p:nvSpPr>
            <p:cNvPr id="314" name="Ellipse 313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5" name="Ellipse 314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6" name="Ellipse 315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17" name="Gruppieren 316"/>
          <p:cNvGrpSpPr/>
          <p:nvPr/>
        </p:nvGrpSpPr>
        <p:grpSpPr>
          <a:xfrm rot="16200000">
            <a:off x="7463823" y="-1119007"/>
            <a:ext cx="156154" cy="66676"/>
            <a:chOff x="10032470" y="4389254"/>
            <a:chExt cx="156154" cy="66676"/>
          </a:xfrm>
        </p:grpSpPr>
        <p:sp>
          <p:nvSpPr>
            <p:cNvPr id="318" name="Ellipse 317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9" name="Ellipse 31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0" name="Ellipse 319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1" name="Gruppieren 320"/>
          <p:cNvGrpSpPr/>
          <p:nvPr/>
        </p:nvGrpSpPr>
        <p:grpSpPr>
          <a:xfrm rot="16200000">
            <a:off x="7463823" y="3173569"/>
            <a:ext cx="156154" cy="66676"/>
            <a:chOff x="10032470" y="4389254"/>
            <a:chExt cx="156154" cy="66676"/>
          </a:xfrm>
        </p:grpSpPr>
        <p:sp>
          <p:nvSpPr>
            <p:cNvPr id="322" name="Ellipse 321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3" name="Ellipse 322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4" name="Ellipse 323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uppieren 324"/>
          <p:cNvGrpSpPr/>
          <p:nvPr/>
        </p:nvGrpSpPr>
        <p:grpSpPr>
          <a:xfrm rot="7200000">
            <a:off x="6818792" y="4240504"/>
            <a:ext cx="156154" cy="66676"/>
            <a:chOff x="8100392" y="4236854"/>
            <a:chExt cx="156154" cy="66676"/>
          </a:xfrm>
        </p:grpSpPr>
        <p:sp>
          <p:nvSpPr>
            <p:cNvPr id="326" name="Ellipse 32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7" name="Ellipse 32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8" name="Ellipse 32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9" name="Gruppieren 328"/>
          <p:cNvGrpSpPr/>
          <p:nvPr/>
        </p:nvGrpSpPr>
        <p:grpSpPr>
          <a:xfrm rot="7200000">
            <a:off x="6818792" y="-48290"/>
            <a:ext cx="156154" cy="66676"/>
            <a:chOff x="8100392" y="4236854"/>
            <a:chExt cx="156154" cy="66676"/>
          </a:xfrm>
        </p:grpSpPr>
        <p:sp>
          <p:nvSpPr>
            <p:cNvPr id="330" name="Ellipse 329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1" name="Ellipse 330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2" name="Ellipse 331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uppieren 332"/>
          <p:cNvGrpSpPr/>
          <p:nvPr/>
        </p:nvGrpSpPr>
        <p:grpSpPr>
          <a:xfrm rot="7200000">
            <a:off x="-286040" y="14774"/>
            <a:ext cx="156154" cy="66676"/>
            <a:chOff x="8100392" y="4236854"/>
            <a:chExt cx="156154" cy="66676"/>
          </a:xfrm>
        </p:grpSpPr>
        <p:sp>
          <p:nvSpPr>
            <p:cNvPr id="334" name="Ellipse 33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5" name="Ellipse 33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6" name="Ellipse 33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7" name="Gruppieren 336"/>
          <p:cNvGrpSpPr/>
          <p:nvPr/>
        </p:nvGrpSpPr>
        <p:grpSpPr>
          <a:xfrm rot="7200000">
            <a:off x="1010104" y="-680750"/>
            <a:ext cx="156154" cy="66676"/>
            <a:chOff x="8100392" y="4236854"/>
            <a:chExt cx="156154" cy="66676"/>
          </a:xfrm>
        </p:grpSpPr>
        <p:sp>
          <p:nvSpPr>
            <p:cNvPr id="338" name="Ellipse 33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9" name="Ellipse 33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0" name="Ellipse 33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41" name="Gruppieren 340"/>
          <p:cNvGrpSpPr/>
          <p:nvPr/>
        </p:nvGrpSpPr>
        <p:grpSpPr>
          <a:xfrm rot="7200000">
            <a:off x="8105992" y="-728048"/>
            <a:ext cx="156154" cy="66676"/>
            <a:chOff x="8100392" y="4236854"/>
            <a:chExt cx="156154" cy="66676"/>
          </a:xfrm>
        </p:grpSpPr>
        <p:sp>
          <p:nvSpPr>
            <p:cNvPr id="342" name="Ellipse 341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3" name="Ellipse 342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4" name="Ellipse 343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7038392" y="3739620"/>
            <a:ext cx="130364" cy="89896"/>
            <a:chOff x="7038392" y="3739620"/>
            <a:chExt cx="130364" cy="89896"/>
          </a:xfrm>
        </p:grpSpPr>
        <p:sp>
          <p:nvSpPr>
            <p:cNvPr id="346" name="Ellipse 345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7" name="Ellipse 346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8" name="Ellipse 347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49" name="Gruppieren 348"/>
          <p:cNvGrpSpPr/>
          <p:nvPr/>
        </p:nvGrpSpPr>
        <p:grpSpPr>
          <a:xfrm>
            <a:off x="7036038" y="-547206"/>
            <a:ext cx="130364" cy="89896"/>
            <a:chOff x="7038392" y="3739620"/>
            <a:chExt cx="130364" cy="89896"/>
          </a:xfrm>
        </p:grpSpPr>
        <p:sp>
          <p:nvSpPr>
            <p:cNvPr id="350" name="Ellipse 349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1" name="Ellipse 350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2" name="Ellipse 351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53" name="Gruppieren 352"/>
          <p:cNvGrpSpPr/>
          <p:nvPr/>
        </p:nvGrpSpPr>
        <p:grpSpPr>
          <a:xfrm>
            <a:off x="-83810" y="-475198"/>
            <a:ext cx="130364" cy="89896"/>
            <a:chOff x="7038392" y="3739620"/>
            <a:chExt cx="130364" cy="89896"/>
          </a:xfrm>
        </p:grpSpPr>
        <p:sp>
          <p:nvSpPr>
            <p:cNvPr id="354" name="Ellipse 353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5" name="Ellipse 354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6" name="Ellipse 355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Gruppieren 356"/>
          <p:cNvGrpSpPr/>
          <p:nvPr/>
        </p:nvGrpSpPr>
        <p:grpSpPr>
          <a:xfrm rot="7800000">
            <a:off x="7814863" y="-727221"/>
            <a:ext cx="130364" cy="89896"/>
            <a:chOff x="7038392" y="3739620"/>
            <a:chExt cx="130364" cy="89896"/>
          </a:xfrm>
        </p:grpSpPr>
        <p:sp>
          <p:nvSpPr>
            <p:cNvPr id="358" name="Ellipse 357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9" name="Ellipse 358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0" name="Ellipse 359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1" name="Gruppieren 360"/>
          <p:cNvGrpSpPr/>
          <p:nvPr/>
        </p:nvGrpSpPr>
        <p:grpSpPr>
          <a:xfrm rot="7800000">
            <a:off x="7823509" y="3550651"/>
            <a:ext cx="130364" cy="89896"/>
            <a:chOff x="7038392" y="3739620"/>
            <a:chExt cx="130364" cy="89896"/>
          </a:xfrm>
        </p:grpSpPr>
        <p:sp>
          <p:nvSpPr>
            <p:cNvPr id="362" name="Ellipse 361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3" name="Ellipse 362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4" name="Ellipse 363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5" name="Gruppieren 364"/>
          <p:cNvGrpSpPr/>
          <p:nvPr/>
        </p:nvGrpSpPr>
        <p:grpSpPr>
          <a:xfrm rot="7800000">
            <a:off x="717603" y="-625813"/>
            <a:ext cx="130364" cy="89896"/>
            <a:chOff x="7038392" y="3739620"/>
            <a:chExt cx="130364" cy="89896"/>
          </a:xfrm>
        </p:grpSpPr>
        <p:sp>
          <p:nvSpPr>
            <p:cNvPr id="366" name="Ellipse 365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7" name="Ellipse 366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8" name="Ellipse 367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9" name="Gruppieren 368"/>
          <p:cNvGrpSpPr/>
          <p:nvPr/>
        </p:nvGrpSpPr>
        <p:grpSpPr>
          <a:xfrm rot="15900000">
            <a:off x="468586" y="50130"/>
            <a:ext cx="130364" cy="89896"/>
            <a:chOff x="7038392" y="3739620"/>
            <a:chExt cx="130364" cy="89896"/>
          </a:xfrm>
        </p:grpSpPr>
        <p:sp>
          <p:nvSpPr>
            <p:cNvPr id="370" name="Ellipse 369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1" name="Ellipse 370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2" name="Ellipse 371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73" name="Gruppieren 372"/>
          <p:cNvGrpSpPr/>
          <p:nvPr/>
        </p:nvGrpSpPr>
        <p:grpSpPr>
          <a:xfrm rot="15900000">
            <a:off x="7593180" y="-3480"/>
            <a:ext cx="130364" cy="89896"/>
            <a:chOff x="7038392" y="3739620"/>
            <a:chExt cx="130364" cy="89896"/>
          </a:xfrm>
        </p:grpSpPr>
        <p:sp>
          <p:nvSpPr>
            <p:cNvPr id="374" name="Ellipse 373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5" name="Ellipse 374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6" name="Ellipse 375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77" name="Gruppieren 376"/>
          <p:cNvGrpSpPr/>
          <p:nvPr/>
        </p:nvGrpSpPr>
        <p:grpSpPr>
          <a:xfrm rot="15900000">
            <a:off x="7581612" y="4276524"/>
            <a:ext cx="130364" cy="89896"/>
            <a:chOff x="7038392" y="3739620"/>
            <a:chExt cx="130364" cy="89896"/>
          </a:xfrm>
        </p:grpSpPr>
        <p:sp>
          <p:nvSpPr>
            <p:cNvPr id="378" name="Ellipse 377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9" name="Ellipse 378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0" name="Ellipse 379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45" name="Textfeld 344"/>
          <p:cNvSpPr txBox="1"/>
          <p:nvPr/>
        </p:nvSpPr>
        <p:spPr>
          <a:xfrm>
            <a:off x="-213806" y="5556983"/>
            <a:ext cx="2204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Endosomal</a:t>
            </a:r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1" name="Gruppieren 380"/>
          <p:cNvGrpSpPr/>
          <p:nvPr/>
        </p:nvGrpSpPr>
        <p:grpSpPr>
          <a:xfrm>
            <a:off x="5980628" y="4045540"/>
            <a:ext cx="156154" cy="66676"/>
            <a:chOff x="8100392" y="4236854"/>
            <a:chExt cx="156154" cy="66676"/>
          </a:xfrm>
        </p:grpSpPr>
        <p:sp>
          <p:nvSpPr>
            <p:cNvPr id="382" name="Ellipse 381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3" name="Ellipse 382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4" name="Ellipse 383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5" name="Gruppieren 384"/>
          <p:cNvGrpSpPr/>
          <p:nvPr/>
        </p:nvGrpSpPr>
        <p:grpSpPr>
          <a:xfrm>
            <a:off x="4124186" y="4036596"/>
            <a:ext cx="156154" cy="66676"/>
            <a:chOff x="8100392" y="4236854"/>
            <a:chExt cx="156154" cy="66676"/>
          </a:xfrm>
        </p:grpSpPr>
        <p:sp>
          <p:nvSpPr>
            <p:cNvPr id="386" name="Ellipse 38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7" name="Ellipse 38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8" name="Ellipse 38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9" name="Gruppieren 388"/>
          <p:cNvGrpSpPr/>
          <p:nvPr/>
        </p:nvGrpSpPr>
        <p:grpSpPr>
          <a:xfrm rot="5400000">
            <a:off x="3816125" y="3577279"/>
            <a:ext cx="156154" cy="66676"/>
            <a:chOff x="8100392" y="4236854"/>
            <a:chExt cx="156154" cy="66676"/>
          </a:xfrm>
        </p:grpSpPr>
        <p:sp>
          <p:nvSpPr>
            <p:cNvPr id="390" name="Ellipse 389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1" name="Ellipse 390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2" name="Ellipse 391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3" name="Gruppieren 392"/>
          <p:cNvGrpSpPr/>
          <p:nvPr/>
        </p:nvGrpSpPr>
        <p:grpSpPr>
          <a:xfrm rot="5400000">
            <a:off x="5663623" y="3603551"/>
            <a:ext cx="156154" cy="66676"/>
            <a:chOff x="8100392" y="4236854"/>
            <a:chExt cx="156154" cy="66676"/>
          </a:xfrm>
        </p:grpSpPr>
        <p:sp>
          <p:nvSpPr>
            <p:cNvPr id="394" name="Ellipse 39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5" name="Ellipse 39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6" name="Ellipse 39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uppieren 396"/>
          <p:cNvGrpSpPr/>
          <p:nvPr/>
        </p:nvGrpSpPr>
        <p:grpSpPr>
          <a:xfrm rot="18000000">
            <a:off x="3553987" y="4087938"/>
            <a:ext cx="156154" cy="66676"/>
            <a:chOff x="8100392" y="4236854"/>
            <a:chExt cx="156154" cy="66676"/>
          </a:xfrm>
        </p:grpSpPr>
        <p:sp>
          <p:nvSpPr>
            <p:cNvPr id="398" name="Ellipse 39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9" name="Ellipse 39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0" name="Ellipse 39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1" name="Gruppieren 400"/>
          <p:cNvGrpSpPr/>
          <p:nvPr/>
        </p:nvGrpSpPr>
        <p:grpSpPr>
          <a:xfrm rot="18000000">
            <a:off x="5369688" y="4112254"/>
            <a:ext cx="156154" cy="66676"/>
            <a:chOff x="8100392" y="4236854"/>
            <a:chExt cx="156154" cy="66676"/>
          </a:xfrm>
        </p:grpSpPr>
        <p:sp>
          <p:nvSpPr>
            <p:cNvPr id="402" name="Ellipse 401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3" name="Ellipse 402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4" name="Ellipse 403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5" name="Gruppieren 404"/>
          <p:cNvGrpSpPr/>
          <p:nvPr/>
        </p:nvGrpSpPr>
        <p:grpSpPr>
          <a:xfrm rot="-360000">
            <a:off x="3566946" y="3705441"/>
            <a:ext cx="156154" cy="66676"/>
            <a:chOff x="8100392" y="4236854"/>
            <a:chExt cx="156154" cy="66676"/>
          </a:xfrm>
        </p:grpSpPr>
        <p:sp>
          <p:nvSpPr>
            <p:cNvPr id="406" name="Ellipse 40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7" name="Ellipse 40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8" name="Ellipse 40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9" name="Gruppieren 408"/>
          <p:cNvGrpSpPr/>
          <p:nvPr/>
        </p:nvGrpSpPr>
        <p:grpSpPr>
          <a:xfrm rot="-360000">
            <a:off x="5398678" y="3725011"/>
            <a:ext cx="156154" cy="66676"/>
            <a:chOff x="8100392" y="4236854"/>
            <a:chExt cx="156154" cy="66676"/>
          </a:xfrm>
        </p:grpSpPr>
        <p:sp>
          <p:nvSpPr>
            <p:cNvPr id="410" name="Ellipse 409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1" name="Ellipse 410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2" name="Ellipse 411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3" name="Gruppieren 412"/>
          <p:cNvGrpSpPr/>
          <p:nvPr/>
        </p:nvGrpSpPr>
        <p:grpSpPr>
          <a:xfrm rot="4980000">
            <a:off x="3872690" y="4309784"/>
            <a:ext cx="156154" cy="66676"/>
            <a:chOff x="8100392" y="4236854"/>
            <a:chExt cx="156154" cy="66676"/>
          </a:xfrm>
        </p:grpSpPr>
        <p:sp>
          <p:nvSpPr>
            <p:cNvPr id="414" name="Ellipse 41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5" name="Ellipse 41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6" name="Ellipse 41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7" name="Gruppieren 416"/>
          <p:cNvGrpSpPr/>
          <p:nvPr/>
        </p:nvGrpSpPr>
        <p:grpSpPr>
          <a:xfrm rot="4980000">
            <a:off x="5704422" y="4318728"/>
            <a:ext cx="156154" cy="66676"/>
            <a:chOff x="8100392" y="4236854"/>
            <a:chExt cx="156154" cy="66676"/>
          </a:xfrm>
        </p:grpSpPr>
        <p:sp>
          <p:nvSpPr>
            <p:cNvPr id="418" name="Ellipse 41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9" name="Ellipse 41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0" name="Ellipse 41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0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3" y="236141"/>
            <a:ext cx="8065127" cy="636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6715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47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27</cp:revision>
  <dcterms:created xsi:type="dcterms:W3CDTF">2015-08-18T19:25:09Z</dcterms:created>
  <dcterms:modified xsi:type="dcterms:W3CDTF">2015-08-20T19:05:44Z</dcterms:modified>
</cp:coreProperties>
</file>