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ABC-6C4D-4F1A-8263-82F1F8615404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EDA-3143-4C49-9ECA-9B69D9BC2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5EDA-3143-4C49-9ECA-9B69D9BC20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6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92C-BAED-4158-BF36-472EEE26D0BC}" type="datetimeFigureOut">
              <a:rPr lang="de-DE" smtClean="0"/>
              <a:t>25.08.2015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1993" y="1121637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DGT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QPD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GNAVH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AARVERAADGPGG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GGGGSGGGGVGVSTGS          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456952" y="1275298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7955361" y="1275298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5748" y="1069947"/>
            <a:ext cx="130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712326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277757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29659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576876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218285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886024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599665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26184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077925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742214" y="1393336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568294" y="1485871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</a:t>
            </a:r>
            <a:endParaRPr lang="de-DE" sz="15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2141860" y="1485871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5</a:t>
            </a:r>
            <a:endParaRPr lang="de-DE" sz="15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745029" y="1485871"/>
            <a:ext cx="42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10</a:t>
            </a:r>
            <a:endParaRPr lang="de-DE" sz="15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3388383" y="1485871"/>
            <a:ext cx="453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15</a:t>
            </a:r>
            <a:endParaRPr lang="de-DE" sz="15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4031539" y="1485871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20</a:t>
            </a:r>
            <a:endParaRPr lang="de-DE" sz="15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688644" y="1485871"/>
            <a:ext cx="394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25</a:t>
            </a:r>
            <a:endParaRPr lang="de-DE" sz="15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5412759" y="1485871"/>
            <a:ext cx="395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30</a:t>
            </a:r>
            <a:endParaRPr lang="de-DE" sz="15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139472" y="1485871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35</a:t>
            </a:r>
            <a:endParaRPr lang="de-DE" sz="15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6881977" y="1485871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40</a:t>
            </a:r>
            <a:endParaRPr lang="de-DE" sz="15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7541523" y="1485871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45</a:t>
            </a:r>
            <a:endParaRPr lang="de-DE" sz="1500" b="1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1712326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277757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929659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576876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218285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886024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599665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326184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077925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742214" y="177391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91993" y="1874375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DGTSQPDSGNAVHSAARVERAADGPGGSGG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GSGGGGVGVSTGS          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5748" y="1815009"/>
            <a:ext cx="110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1456952" y="2033471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7955361" y="2022585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1773991" y="75072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1720373" y="73317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1875359" y="104545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2291699" y="75072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2225188" y="73317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54"/>
          <p:cNvCxnSpPr/>
          <p:nvPr/>
        </p:nvCxnSpPr>
        <p:spPr>
          <a:xfrm>
            <a:off x="2401693" y="104545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3614135" y="75072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553990" y="73317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3719862" y="104545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428911" y="75072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373033" y="73317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>
            <a:off x="5538905" y="104545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2835178" y="75072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2781560" y="73317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2951791" y="104545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>
            <a:off x="5870406" y="2121123"/>
            <a:ext cx="216000" cy="432048"/>
            <a:chOff x="5464998" y="1196752"/>
            <a:chExt cx="216000" cy="432048"/>
          </a:xfrm>
        </p:grpSpPr>
        <p:sp>
          <p:nvSpPr>
            <p:cNvPr id="68" name="Abgerundetes Rechteck 67"/>
            <p:cNvSpPr/>
            <p:nvPr/>
          </p:nvSpPr>
          <p:spPr>
            <a:xfrm>
              <a:off x="5464998" y="1340800"/>
              <a:ext cx="216000" cy="288000"/>
            </a:xfrm>
            <a:prstGeom prst="roundRect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5580112" y="1196752"/>
              <a:ext cx="0" cy="14400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/>
          <p:cNvSpPr txBox="1"/>
          <p:nvPr/>
        </p:nvSpPr>
        <p:spPr>
          <a:xfrm>
            <a:off x="5824593" y="2252884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85748" y="158408"/>
            <a:ext cx="133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779912" y="158408"/>
            <a:ext cx="276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" name="Gruppieren 161"/>
          <p:cNvGrpSpPr/>
          <p:nvPr/>
        </p:nvGrpSpPr>
        <p:grpSpPr>
          <a:xfrm rot="-360000">
            <a:off x="1591590" y="6149350"/>
            <a:ext cx="385701" cy="144000"/>
            <a:chOff x="1833287" y="6390465"/>
            <a:chExt cx="385701" cy="144000"/>
          </a:xfrm>
        </p:grpSpPr>
        <p:cxnSp>
          <p:nvCxnSpPr>
            <p:cNvPr id="7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urved Connector 4"/>
          <p:cNvCxnSpPr/>
          <p:nvPr/>
        </p:nvCxnSpPr>
        <p:spPr>
          <a:xfrm rot="1140000" flipV="1">
            <a:off x="1617750" y="669403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883014" y="2738171"/>
            <a:ext cx="972208" cy="1116000"/>
          </a:xfrm>
          <a:prstGeom prst="rect">
            <a:avLst/>
          </a:prstGeom>
        </p:spPr>
      </p:pic>
      <p:sp>
        <p:nvSpPr>
          <p:cNvPr id="75" name="Freeform 40"/>
          <p:cNvSpPr/>
          <p:nvPr/>
        </p:nvSpPr>
        <p:spPr>
          <a:xfrm rot="13873920">
            <a:off x="1988033" y="320364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3" name="Gruppieren 162"/>
          <p:cNvGrpSpPr/>
          <p:nvPr/>
        </p:nvGrpSpPr>
        <p:grpSpPr>
          <a:xfrm rot="15946922">
            <a:off x="2140899" y="2467125"/>
            <a:ext cx="385701" cy="144000"/>
            <a:chOff x="1833287" y="6390465"/>
            <a:chExt cx="385701" cy="144000"/>
          </a:xfrm>
        </p:grpSpPr>
        <p:cxnSp>
          <p:nvCxnSpPr>
            <p:cNvPr id="164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 rot="19329006">
            <a:off x="2800420" y="2806272"/>
            <a:ext cx="385701" cy="144000"/>
            <a:chOff x="1833287" y="6390465"/>
            <a:chExt cx="385701" cy="144000"/>
          </a:xfrm>
        </p:grpSpPr>
        <p:cxnSp>
          <p:nvCxnSpPr>
            <p:cNvPr id="171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uppieren 176"/>
          <p:cNvGrpSpPr/>
          <p:nvPr/>
        </p:nvGrpSpPr>
        <p:grpSpPr>
          <a:xfrm rot="2204428">
            <a:off x="2818825" y="3591860"/>
            <a:ext cx="385701" cy="144000"/>
            <a:chOff x="1833287" y="6390465"/>
            <a:chExt cx="385701" cy="144000"/>
          </a:xfrm>
        </p:grpSpPr>
        <p:cxnSp>
          <p:nvCxnSpPr>
            <p:cNvPr id="178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 rot="5400000">
            <a:off x="2189158" y="3949360"/>
            <a:ext cx="385701" cy="144000"/>
            <a:chOff x="1833287" y="6390465"/>
            <a:chExt cx="385701" cy="144000"/>
          </a:xfrm>
        </p:grpSpPr>
        <p:cxnSp>
          <p:nvCxnSpPr>
            <p:cNvPr id="185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 rot="8522858">
            <a:off x="1552144" y="3614761"/>
            <a:ext cx="385701" cy="144000"/>
            <a:chOff x="1833287" y="6390465"/>
            <a:chExt cx="385701" cy="144000"/>
          </a:xfrm>
        </p:grpSpPr>
        <p:cxnSp>
          <p:nvCxnSpPr>
            <p:cNvPr id="19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Ellipse 19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7" name="Ellipse 19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 rot="12514432">
            <a:off x="1507188" y="2863147"/>
            <a:ext cx="385701" cy="144000"/>
            <a:chOff x="1833287" y="6390465"/>
            <a:chExt cx="385701" cy="144000"/>
          </a:xfrm>
        </p:grpSpPr>
        <p:cxnSp>
          <p:nvCxnSpPr>
            <p:cNvPr id="19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Ellipse 203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 rot="12514432">
            <a:off x="1805275" y="3073515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1800000"/>
            </a:camera>
            <a:lightRig rig="threePt" dir="t"/>
          </a:scene3d>
        </p:grpSpPr>
        <p:cxnSp>
          <p:nvCxnSpPr>
            <p:cNvPr id="206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Ellipse 206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Curved Connector 4"/>
          <p:cNvCxnSpPr/>
          <p:nvPr/>
        </p:nvCxnSpPr>
        <p:spPr>
          <a:xfrm rot="20821342" flipV="1">
            <a:off x="2533689" y="289322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0" name="Gruppieren 219"/>
          <p:cNvGrpSpPr/>
          <p:nvPr/>
        </p:nvGrpSpPr>
        <p:grpSpPr>
          <a:xfrm>
            <a:off x="2674658" y="2797776"/>
            <a:ext cx="130276" cy="206116"/>
            <a:chOff x="3729766" y="5756981"/>
            <a:chExt cx="130276" cy="206116"/>
          </a:xfrm>
        </p:grpSpPr>
        <p:sp>
          <p:nvSpPr>
            <p:cNvPr id="214" name="Ellipse 213"/>
            <p:cNvSpPr/>
            <p:nvPr/>
          </p:nvSpPr>
          <p:spPr>
            <a:xfrm rot="19681342">
              <a:off x="3824042" y="57569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5" name="Ellipse 214"/>
            <p:cNvSpPr/>
            <p:nvPr/>
          </p:nvSpPr>
          <p:spPr>
            <a:xfrm rot="19681342">
              <a:off x="3762208" y="58251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6" name="Ellipse 215"/>
            <p:cNvSpPr/>
            <p:nvPr/>
          </p:nvSpPr>
          <p:spPr>
            <a:xfrm rot="19681342">
              <a:off x="3731476" y="58683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 rot="19681342">
              <a:off x="3729766" y="592709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 rot="19681342">
              <a:off x="3808470" y="57963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uppieren 220"/>
          <p:cNvGrpSpPr/>
          <p:nvPr/>
        </p:nvGrpSpPr>
        <p:grpSpPr>
          <a:xfrm rot="12514432">
            <a:off x="2112130" y="3597823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4200000"/>
            </a:camera>
            <a:lightRig rig="threePt" dir="t"/>
          </a:scene3d>
        </p:grpSpPr>
        <p:cxnSp>
          <p:nvCxnSpPr>
            <p:cNvPr id="22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4" name="Ellipse 22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Ellipse 22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341877" y="2738171"/>
            <a:ext cx="972208" cy="1116000"/>
          </a:xfrm>
          <a:prstGeom prst="rect">
            <a:avLst/>
          </a:prstGeom>
        </p:spPr>
      </p:pic>
      <p:sp>
        <p:nvSpPr>
          <p:cNvPr id="229" name="Freeform 40"/>
          <p:cNvSpPr/>
          <p:nvPr/>
        </p:nvSpPr>
        <p:spPr>
          <a:xfrm rot="13873920">
            <a:off x="4436263" y="3199579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40" name="Curved Connector 4"/>
          <p:cNvCxnSpPr/>
          <p:nvPr/>
        </p:nvCxnSpPr>
        <p:spPr>
          <a:xfrm rot="17086922" flipV="1">
            <a:off x="4651932" y="250446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urved Connector 4"/>
          <p:cNvCxnSpPr/>
          <p:nvPr/>
        </p:nvCxnSpPr>
        <p:spPr>
          <a:xfrm rot="20469006" flipV="1">
            <a:off x="5265773" y="282113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4"/>
          <p:cNvCxnSpPr/>
          <p:nvPr/>
        </p:nvCxnSpPr>
        <p:spPr>
          <a:xfrm rot="3344428" flipV="1">
            <a:off x="5294449" y="356934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4"/>
          <p:cNvCxnSpPr/>
          <p:nvPr/>
        </p:nvCxnSpPr>
        <p:spPr>
          <a:xfrm rot="6540000" flipV="1">
            <a:off x="4678872" y="392507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4"/>
          <p:cNvCxnSpPr/>
          <p:nvPr/>
        </p:nvCxnSpPr>
        <p:spPr>
          <a:xfrm rot="9662858" flipV="1">
            <a:off x="4066184" y="3591724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urved Connector 4"/>
          <p:cNvCxnSpPr/>
          <p:nvPr/>
        </p:nvCxnSpPr>
        <p:spPr>
          <a:xfrm rot="13654432" flipV="1">
            <a:off x="4023994" y="287383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Curved Connector 4"/>
          <p:cNvCxnSpPr/>
          <p:nvPr/>
        </p:nvCxnSpPr>
        <p:spPr>
          <a:xfrm rot="13654432" flipV="1">
            <a:off x="4296203" y="311008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urved Connector 4"/>
          <p:cNvCxnSpPr/>
          <p:nvPr/>
        </p:nvCxnSpPr>
        <p:spPr>
          <a:xfrm rot="20821342" flipV="1">
            <a:off x="4992552" y="2889157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Curved Connector 4"/>
          <p:cNvCxnSpPr/>
          <p:nvPr/>
        </p:nvCxnSpPr>
        <p:spPr>
          <a:xfrm rot="13654432" flipV="1">
            <a:off x="4628936" y="360851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4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2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403732" y="2734107"/>
            <a:ext cx="972208" cy="1116000"/>
          </a:xfrm>
          <a:prstGeom prst="rect">
            <a:avLst/>
          </a:prstGeom>
        </p:spPr>
      </p:pic>
      <p:sp>
        <p:nvSpPr>
          <p:cNvPr id="402" name="Textfeld 401"/>
          <p:cNvSpPr txBox="1"/>
          <p:nvPr/>
        </p:nvSpPr>
        <p:spPr>
          <a:xfrm>
            <a:off x="1979712" y="4286218"/>
            <a:ext cx="115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4427984" y="4286218"/>
            <a:ext cx="115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516216" y="4286218"/>
            <a:ext cx="115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Freeform 40"/>
          <p:cNvSpPr/>
          <p:nvPr/>
        </p:nvSpPr>
        <p:spPr>
          <a:xfrm rot="13873920">
            <a:off x="6490002" y="321375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1" name="Freeform 40"/>
          <p:cNvSpPr/>
          <p:nvPr/>
        </p:nvSpPr>
        <p:spPr>
          <a:xfrm rot="10800000">
            <a:off x="1207097" y="5598568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5353" y="5556036"/>
            <a:ext cx="776684" cy="42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Textfeld 251"/>
          <p:cNvSpPr txBox="1"/>
          <p:nvPr/>
        </p:nvSpPr>
        <p:spPr>
          <a:xfrm>
            <a:off x="1162063" y="4912766"/>
            <a:ext cx="719672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	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CH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harboring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distal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phosphorylations</a:t>
            </a:r>
            <a:endParaRPr lang="de-CH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5SG </a:t>
            </a:r>
            <a:r>
              <a:rPr lang="de-CH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CH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16</cp:revision>
  <dcterms:created xsi:type="dcterms:W3CDTF">2015-08-20T19:22:25Z</dcterms:created>
  <dcterms:modified xsi:type="dcterms:W3CDTF">2015-08-25T10:40:19Z</dcterms:modified>
</cp:coreProperties>
</file>