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390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EABC-6C4D-4F1A-8263-82F1F8615404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5EDA-3143-4C49-9ECA-9B69D9BC2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9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55EDA-3143-4C49-9ECA-9B69D9BC20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6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24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89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1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9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A92C-BAED-4158-BF36-472EEE26D0BC}" type="datetimeFigureOut">
              <a:rPr lang="de-DE" smtClean="0"/>
              <a:t>21.08.2015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8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60461" y="1345040"/>
            <a:ext cx="9379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1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    M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DGT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QPD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GNAVH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AARVERAADGPGG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GGGGSGGGGVGVSTGS           COOH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1425420" y="1498701"/>
            <a:ext cx="144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7895254" y="1498701"/>
            <a:ext cx="43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94404" y="1321925"/>
            <a:ext cx="130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680794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246225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926702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564394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186753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806867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5520508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247027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6960668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7615432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536762" y="1709274"/>
            <a:ext cx="338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1</a:t>
            </a:r>
            <a:endParaRPr lang="de-DE" sz="15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2110328" y="1709274"/>
            <a:ext cx="338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/>
              <a:t>5</a:t>
            </a:r>
            <a:endParaRPr lang="de-DE" sz="15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2742072" y="1709274"/>
            <a:ext cx="42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10</a:t>
            </a:r>
            <a:endParaRPr lang="de-DE" sz="15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3366376" y="1709274"/>
            <a:ext cx="453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15</a:t>
            </a:r>
            <a:endParaRPr lang="de-DE" sz="15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4000007" y="1709274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20</a:t>
            </a:r>
            <a:endParaRPr lang="de-DE" sz="15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609487" y="1709274"/>
            <a:ext cx="394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25</a:t>
            </a:r>
            <a:endParaRPr lang="de-DE" sz="15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5333602" y="1709274"/>
            <a:ext cx="395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30</a:t>
            </a:r>
            <a:endParaRPr lang="de-DE" sz="15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060315" y="1709274"/>
            <a:ext cx="395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35</a:t>
            </a:r>
            <a:endParaRPr lang="de-DE" sz="15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6764720" y="1709274"/>
            <a:ext cx="395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40</a:t>
            </a:r>
            <a:endParaRPr lang="de-DE" sz="15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7414741" y="1709274"/>
            <a:ext cx="395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45</a:t>
            </a:r>
            <a:endParaRPr lang="de-DE" sz="1500" b="1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1680794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246225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2926702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564394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186753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4806867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520508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6247027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960668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7615432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960461" y="2097778"/>
            <a:ext cx="9379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1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    M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DGTSQPDSGNAVHSAARVERAADGPGGSGG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GSGGGGVGVSTGS           COOH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94404" y="2076512"/>
            <a:ext cx="110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42"/>
          <p:cNvCxnSpPr/>
          <p:nvPr/>
        </p:nvCxnSpPr>
        <p:spPr>
          <a:xfrm>
            <a:off x="1425420" y="2256874"/>
            <a:ext cx="144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7895254" y="2245988"/>
            <a:ext cx="43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>
            <a:off x="1742459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1688841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1843827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>
            <a:off x="2260167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2193656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 Verbindung 54"/>
          <p:cNvCxnSpPr/>
          <p:nvPr/>
        </p:nvCxnSpPr>
        <p:spPr>
          <a:xfrm>
            <a:off x="2370161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3582603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522458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3688330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>
            <a:off x="5397379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5341501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Gerade Verbindung 62"/>
          <p:cNvCxnSpPr/>
          <p:nvPr/>
        </p:nvCxnSpPr>
        <p:spPr>
          <a:xfrm>
            <a:off x="5507373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2803646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2750028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2920259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pieren 69"/>
          <p:cNvGrpSpPr/>
          <p:nvPr/>
        </p:nvGrpSpPr>
        <p:grpSpPr>
          <a:xfrm>
            <a:off x="5838874" y="2344526"/>
            <a:ext cx="216000" cy="432048"/>
            <a:chOff x="5464998" y="1196752"/>
            <a:chExt cx="216000" cy="432048"/>
          </a:xfrm>
        </p:grpSpPr>
        <p:sp>
          <p:nvSpPr>
            <p:cNvPr id="68" name="Abgerundetes Rechteck 67"/>
            <p:cNvSpPr/>
            <p:nvPr/>
          </p:nvSpPr>
          <p:spPr>
            <a:xfrm>
              <a:off x="5464998" y="1340800"/>
              <a:ext cx="216000" cy="288000"/>
            </a:xfrm>
            <a:prstGeom prst="roundRect">
              <a:avLst/>
            </a:prstGeom>
            <a:ln>
              <a:solidFill>
                <a:srgbClr val="0033C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>
              <a:off x="5580112" y="1196752"/>
              <a:ext cx="0" cy="14400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feld 70"/>
          <p:cNvSpPr txBox="1"/>
          <p:nvPr/>
        </p:nvSpPr>
        <p:spPr>
          <a:xfrm>
            <a:off x="5793061" y="2476287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85748" y="158408"/>
            <a:ext cx="133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Mutant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779912" y="158408"/>
            <a:ext cx="276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2" name="Gruppieren 161"/>
          <p:cNvGrpSpPr/>
          <p:nvPr/>
        </p:nvGrpSpPr>
        <p:grpSpPr>
          <a:xfrm rot="-360000">
            <a:off x="1560058" y="6013364"/>
            <a:ext cx="385701" cy="144000"/>
            <a:chOff x="1833287" y="6390465"/>
            <a:chExt cx="385701" cy="144000"/>
          </a:xfrm>
        </p:grpSpPr>
        <p:cxnSp>
          <p:nvCxnSpPr>
            <p:cNvPr id="79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4" name="Ellipse 8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5" name="Ellipse 8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7" name="Ellipse 8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Curved Connector 4"/>
          <p:cNvCxnSpPr/>
          <p:nvPr/>
        </p:nvCxnSpPr>
        <p:spPr>
          <a:xfrm rot="1140000" flipV="1">
            <a:off x="1586218" y="6421901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851482" y="2961574"/>
            <a:ext cx="972208" cy="1116000"/>
          </a:xfrm>
          <a:prstGeom prst="rect">
            <a:avLst/>
          </a:prstGeom>
        </p:spPr>
      </p:pic>
      <p:sp>
        <p:nvSpPr>
          <p:cNvPr id="75" name="Freeform 40"/>
          <p:cNvSpPr/>
          <p:nvPr/>
        </p:nvSpPr>
        <p:spPr>
          <a:xfrm rot="13873920">
            <a:off x="1956501" y="3427046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3" name="Gruppieren 162"/>
          <p:cNvGrpSpPr/>
          <p:nvPr/>
        </p:nvGrpSpPr>
        <p:grpSpPr>
          <a:xfrm rot="15946922">
            <a:off x="2109367" y="2690528"/>
            <a:ext cx="385701" cy="144000"/>
            <a:chOff x="1833287" y="6390465"/>
            <a:chExt cx="385701" cy="144000"/>
          </a:xfrm>
        </p:grpSpPr>
        <p:cxnSp>
          <p:nvCxnSpPr>
            <p:cNvPr id="164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Ellipse 164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8" name="Ellipse 167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9" name="Ellipse 168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uppieren 169"/>
          <p:cNvGrpSpPr/>
          <p:nvPr/>
        </p:nvGrpSpPr>
        <p:grpSpPr>
          <a:xfrm rot="19329006">
            <a:off x="2768888" y="3029675"/>
            <a:ext cx="385701" cy="144000"/>
            <a:chOff x="1833287" y="6390465"/>
            <a:chExt cx="385701" cy="144000"/>
          </a:xfrm>
        </p:grpSpPr>
        <p:cxnSp>
          <p:nvCxnSpPr>
            <p:cNvPr id="171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Ellipse 172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4" name="Ellipse 173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5" name="Ellipse 174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6" name="Ellipse 175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uppieren 176"/>
          <p:cNvGrpSpPr/>
          <p:nvPr/>
        </p:nvGrpSpPr>
        <p:grpSpPr>
          <a:xfrm rot="2204428">
            <a:off x="2787293" y="3815263"/>
            <a:ext cx="385701" cy="144000"/>
            <a:chOff x="1833287" y="6390465"/>
            <a:chExt cx="385701" cy="144000"/>
          </a:xfrm>
        </p:grpSpPr>
        <p:cxnSp>
          <p:nvCxnSpPr>
            <p:cNvPr id="178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Ellipse 178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0" name="Ellipse 179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1" name="Ellipse 180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3" name="Ellipse 182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Gruppieren 183"/>
          <p:cNvGrpSpPr/>
          <p:nvPr/>
        </p:nvGrpSpPr>
        <p:grpSpPr>
          <a:xfrm rot="5400000">
            <a:off x="2157626" y="4172763"/>
            <a:ext cx="385701" cy="144000"/>
            <a:chOff x="1833287" y="6390465"/>
            <a:chExt cx="385701" cy="144000"/>
          </a:xfrm>
        </p:grpSpPr>
        <p:cxnSp>
          <p:nvCxnSpPr>
            <p:cNvPr id="185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Ellipse 185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7" name="Ellipse 186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8" name="Ellipse 187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0" name="Ellipse 189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Gruppieren 190"/>
          <p:cNvGrpSpPr/>
          <p:nvPr/>
        </p:nvGrpSpPr>
        <p:grpSpPr>
          <a:xfrm rot="8522858">
            <a:off x="1520612" y="3838164"/>
            <a:ext cx="385701" cy="144000"/>
            <a:chOff x="1833287" y="6390465"/>
            <a:chExt cx="385701" cy="144000"/>
          </a:xfrm>
        </p:grpSpPr>
        <p:cxnSp>
          <p:nvCxnSpPr>
            <p:cNvPr id="19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Ellipse 19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5" name="Ellipse 19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6" name="Ellipse 19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7" name="Ellipse 19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uppieren 197"/>
          <p:cNvGrpSpPr/>
          <p:nvPr/>
        </p:nvGrpSpPr>
        <p:grpSpPr>
          <a:xfrm rot="12514432">
            <a:off x="1475656" y="3086550"/>
            <a:ext cx="385701" cy="144000"/>
            <a:chOff x="1833287" y="6390465"/>
            <a:chExt cx="385701" cy="144000"/>
          </a:xfrm>
        </p:grpSpPr>
        <p:cxnSp>
          <p:nvCxnSpPr>
            <p:cNvPr id="199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Ellipse 199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1" name="Ellipse 200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2" name="Ellipse 201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3" name="Ellipse 202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4" name="Ellipse 203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Gruppieren 204"/>
          <p:cNvGrpSpPr/>
          <p:nvPr/>
        </p:nvGrpSpPr>
        <p:grpSpPr>
          <a:xfrm rot="12514432">
            <a:off x="1773743" y="3296918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1800000"/>
            </a:camera>
            <a:lightRig rig="threePt" dir="t"/>
          </a:scene3d>
        </p:grpSpPr>
        <p:cxnSp>
          <p:nvCxnSpPr>
            <p:cNvPr id="206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Ellipse 206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8" name="Ellipse 207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9" name="Ellipse 208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0" name="Ellipse 209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1" name="Ellipse 210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213" name="Curved Connector 4"/>
          <p:cNvCxnSpPr/>
          <p:nvPr/>
        </p:nvCxnSpPr>
        <p:spPr>
          <a:xfrm rot="20821342" flipV="1">
            <a:off x="2502157" y="3116624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0" name="Gruppieren 219"/>
          <p:cNvGrpSpPr/>
          <p:nvPr/>
        </p:nvGrpSpPr>
        <p:grpSpPr>
          <a:xfrm>
            <a:off x="2643126" y="3021179"/>
            <a:ext cx="130276" cy="206116"/>
            <a:chOff x="3729766" y="5756981"/>
            <a:chExt cx="130276" cy="206116"/>
          </a:xfrm>
        </p:grpSpPr>
        <p:sp>
          <p:nvSpPr>
            <p:cNvPr id="214" name="Ellipse 213"/>
            <p:cNvSpPr/>
            <p:nvPr/>
          </p:nvSpPr>
          <p:spPr>
            <a:xfrm rot="19681342">
              <a:off x="3824042" y="57569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5" name="Ellipse 214"/>
            <p:cNvSpPr/>
            <p:nvPr/>
          </p:nvSpPr>
          <p:spPr>
            <a:xfrm rot="19681342">
              <a:off x="3762208" y="582518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6" name="Ellipse 215"/>
            <p:cNvSpPr/>
            <p:nvPr/>
          </p:nvSpPr>
          <p:spPr>
            <a:xfrm rot="19681342">
              <a:off x="3731476" y="58683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7" name="Ellipse 216"/>
            <p:cNvSpPr/>
            <p:nvPr/>
          </p:nvSpPr>
          <p:spPr>
            <a:xfrm rot="19681342">
              <a:off x="3729766" y="592709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8" name="Ellipse 217"/>
            <p:cNvSpPr/>
            <p:nvPr/>
          </p:nvSpPr>
          <p:spPr>
            <a:xfrm rot="19681342">
              <a:off x="3808470" y="579638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Gruppieren 220"/>
          <p:cNvGrpSpPr/>
          <p:nvPr/>
        </p:nvGrpSpPr>
        <p:grpSpPr>
          <a:xfrm rot="12514432">
            <a:off x="2080598" y="3821226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4200000"/>
            </a:camera>
            <a:lightRig rig="threePt" dir="t"/>
          </a:scene3d>
        </p:grpSpPr>
        <p:cxnSp>
          <p:nvCxnSpPr>
            <p:cNvPr id="22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Ellipse 22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4" name="Ellipse 22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5" name="Ellipse 22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6" name="Ellipse 22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28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4310345" y="2961574"/>
            <a:ext cx="972208" cy="1116000"/>
          </a:xfrm>
          <a:prstGeom prst="rect">
            <a:avLst/>
          </a:prstGeom>
        </p:spPr>
      </p:pic>
      <p:sp>
        <p:nvSpPr>
          <p:cNvPr id="229" name="Freeform 40"/>
          <p:cNvSpPr/>
          <p:nvPr/>
        </p:nvSpPr>
        <p:spPr>
          <a:xfrm rot="13873920">
            <a:off x="4404731" y="3422982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40" name="Curved Connector 4"/>
          <p:cNvCxnSpPr/>
          <p:nvPr/>
        </p:nvCxnSpPr>
        <p:spPr>
          <a:xfrm rot="17086922" flipV="1">
            <a:off x="4601350" y="2727864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Curved Connector 4"/>
          <p:cNvCxnSpPr/>
          <p:nvPr/>
        </p:nvCxnSpPr>
        <p:spPr>
          <a:xfrm rot="20469006" flipV="1">
            <a:off x="5234241" y="3044541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4"/>
          <p:cNvCxnSpPr/>
          <p:nvPr/>
        </p:nvCxnSpPr>
        <p:spPr>
          <a:xfrm rot="3344428" flipV="1">
            <a:off x="5262917" y="379274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Curved Connector 4"/>
          <p:cNvCxnSpPr/>
          <p:nvPr/>
        </p:nvCxnSpPr>
        <p:spPr>
          <a:xfrm rot="6540000" flipV="1">
            <a:off x="4647340" y="4148482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Curved Connector 4"/>
          <p:cNvCxnSpPr/>
          <p:nvPr/>
        </p:nvCxnSpPr>
        <p:spPr>
          <a:xfrm rot="9662858" flipV="1">
            <a:off x="4034652" y="3815127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Curved Connector 4"/>
          <p:cNvCxnSpPr/>
          <p:nvPr/>
        </p:nvCxnSpPr>
        <p:spPr>
          <a:xfrm rot="13654432" flipV="1">
            <a:off x="3992462" y="3097242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Curved Connector 4"/>
          <p:cNvCxnSpPr/>
          <p:nvPr/>
        </p:nvCxnSpPr>
        <p:spPr>
          <a:xfrm rot="13654432" flipV="1">
            <a:off x="4264671" y="3333488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Curved Connector 4"/>
          <p:cNvCxnSpPr/>
          <p:nvPr/>
        </p:nvCxnSpPr>
        <p:spPr>
          <a:xfrm rot="20821342" flipV="1">
            <a:off x="4961020" y="3112560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Curved Connector 4"/>
          <p:cNvCxnSpPr/>
          <p:nvPr/>
        </p:nvCxnSpPr>
        <p:spPr>
          <a:xfrm rot="13654432" flipV="1">
            <a:off x="4597404" y="3831918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42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2" name="Picture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372200" y="2957510"/>
            <a:ext cx="972208" cy="1116000"/>
          </a:xfrm>
          <a:prstGeom prst="rect">
            <a:avLst/>
          </a:prstGeom>
        </p:spPr>
      </p:pic>
      <p:sp>
        <p:nvSpPr>
          <p:cNvPr id="402" name="Textfeld 401"/>
          <p:cNvSpPr txBox="1"/>
          <p:nvPr/>
        </p:nvSpPr>
        <p:spPr>
          <a:xfrm>
            <a:off x="2045614" y="4509621"/>
            <a:ext cx="7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feld 402"/>
          <p:cNvSpPr txBox="1"/>
          <p:nvPr/>
        </p:nvSpPr>
        <p:spPr>
          <a:xfrm>
            <a:off x="4493886" y="4509621"/>
            <a:ext cx="7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Textfeld 403"/>
          <p:cNvSpPr txBox="1"/>
          <p:nvPr/>
        </p:nvSpPr>
        <p:spPr>
          <a:xfrm>
            <a:off x="6548530" y="4509621"/>
            <a:ext cx="7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Freeform 40"/>
          <p:cNvSpPr/>
          <p:nvPr/>
        </p:nvSpPr>
        <p:spPr>
          <a:xfrm rot="13873920">
            <a:off x="6458470" y="3437153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1" name="Freeform 40"/>
          <p:cNvSpPr/>
          <p:nvPr/>
        </p:nvSpPr>
        <p:spPr>
          <a:xfrm rot="10800000">
            <a:off x="1175565" y="5572944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73821" y="5530412"/>
            <a:ext cx="776684" cy="42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Textfeld 251"/>
          <p:cNvSpPr txBox="1"/>
          <p:nvPr/>
        </p:nvSpPr>
        <p:spPr>
          <a:xfrm>
            <a:off x="1130531" y="4934440"/>
            <a:ext cx="58684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ssDNA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harboring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distal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serine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phosphorylations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5SG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mutant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34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12</cp:revision>
  <dcterms:created xsi:type="dcterms:W3CDTF">2015-08-20T19:22:25Z</dcterms:created>
  <dcterms:modified xsi:type="dcterms:W3CDTF">2015-08-21T15:23:25Z</dcterms:modified>
</cp:coreProperties>
</file>