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C662-8A6C-49A2-962D-FA2AFFE80720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8171-A74C-41CA-BD30-092BFF1A2FC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07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C662-8A6C-49A2-962D-FA2AFFE80720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8171-A74C-41CA-BD30-092BFF1A2FC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0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C662-8A6C-49A2-962D-FA2AFFE80720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8171-A74C-41CA-BD30-092BFF1A2FC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76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C662-8A6C-49A2-962D-FA2AFFE80720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8171-A74C-41CA-BD30-092BFF1A2FC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98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C662-8A6C-49A2-962D-FA2AFFE80720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8171-A74C-41CA-BD30-092BFF1A2FC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70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C662-8A6C-49A2-962D-FA2AFFE80720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8171-A74C-41CA-BD30-092BFF1A2FC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09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C662-8A6C-49A2-962D-FA2AFFE80720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8171-A74C-41CA-BD30-092BFF1A2FC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39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C662-8A6C-49A2-962D-FA2AFFE80720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8171-A74C-41CA-BD30-092BFF1A2FC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06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C662-8A6C-49A2-962D-FA2AFFE80720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8171-A74C-41CA-BD30-092BFF1A2FC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76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C662-8A6C-49A2-962D-FA2AFFE80720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8171-A74C-41CA-BD30-092BFF1A2FC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76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C662-8A6C-49A2-962D-FA2AFFE80720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8171-A74C-41CA-BD30-092BFF1A2FC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70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3C662-8A6C-49A2-962D-FA2AFFE80720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78171-A74C-41CA-BD30-092BFF1A2FC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65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047750"/>
            <a:ext cx="665797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79512" y="116632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Cotmore</a:t>
            </a:r>
            <a:r>
              <a:rPr lang="de-CH" dirty="0" smtClean="0"/>
              <a:t>, Tattersall. </a:t>
            </a:r>
            <a:r>
              <a:rPr lang="de-CH" dirty="0" err="1" smtClean="0"/>
              <a:t>Parvoviruses</a:t>
            </a:r>
            <a:r>
              <a:rPr lang="de-CH" dirty="0" smtClean="0"/>
              <a:t>: Small </a:t>
            </a:r>
            <a:r>
              <a:rPr lang="de-CH" dirty="0" err="1" smtClean="0"/>
              <a:t>does</a:t>
            </a:r>
            <a:r>
              <a:rPr lang="de-CH" dirty="0" smtClean="0"/>
              <a:t> not </a:t>
            </a:r>
            <a:r>
              <a:rPr lang="de-CH" dirty="0" err="1" smtClean="0"/>
              <a:t>mean</a:t>
            </a:r>
            <a:r>
              <a:rPr lang="de-CH" dirty="0" smtClean="0"/>
              <a:t> simple. S1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91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771525"/>
            <a:ext cx="6677025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79512" y="11663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Cotmore</a:t>
            </a:r>
            <a:r>
              <a:rPr lang="de-CH" dirty="0" smtClean="0"/>
              <a:t>, Tattersall. </a:t>
            </a:r>
            <a:r>
              <a:rPr lang="de-CH" dirty="0" err="1" smtClean="0"/>
              <a:t>Parvoviruses</a:t>
            </a:r>
            <a:r>
              <a:rPr lang="de-CH" dirty="0" smtClean="0"/>
              <a:t>: Small </a:t>
            </a:r>
            <a:r>
              <a:rPr lang="de-CH" dirty="0" err="1" smtClean="0"/>
              <a:t>does</a:t>
            </a:r>
            <a:r>
              <a:rPr lang="de-CH" dirty="0" smtClean="0"/>
              <a:t> not </a:t>
            </a:r>
            <a:r>
              <a:rPr lang="de-CH" dirty="0" err="1" smtClean="0"/>
              <a:t>mean</a:t>
            </a:r>
            <a:r>
              <a:rPr lang="de-CH" dirty="0" smtClean="0"/>
              <a:t> simple. S2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784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328613"/>
            <a:ext cx="6657975" cy="620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67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8640"/>
            <a:ext cx="67532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140968"/>
            <a:ext cx="4320480" cy="331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29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65627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65627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38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2"/>
            <a:ext cx="657225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55700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Bildschirmpräsentation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Raphael</dc:creator>
  <cp:lastModifiedBy>Raphael</cp:lastModifiedBy>
  <cp:revision>1</cp:revision>
  <dcterms:created xsi:type="dcterms:W3CDTF">2015-01-30T14:20:50Z</dcterms:created>
  <dcterms:modified xsi:type="dcterms:W3CDTF">2015-01-30T14:30:43Z</dcterms:modified>
</cp:coreProperties>
</file>