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3" r:id="rId6"/>
    <p:sldId id="260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1D10-59D5-4FBF-8BF4-C2B1DFCBCA9F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BA6F-5EAE-45A9-845B-DC43BB07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A6F-5EAE-45A9-845B-DC43BB07F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0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DA2C-399A-D2CD-DD31-572F91836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8A3C8D-ED80-8BB2-A97D-BC284DD7F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D9CA6-0726-0ADA-B26C-7267B27B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7496-2C2D-47FD-22A6-A00BEECCD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A6F-5EAE-45A9-845B-DC43BB07F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2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on a black background&#10;&#10;AI-generated content may be incorrect.">
            <a:extLst>
              <a:ext uri="{FF2B5EF4-FFF2-40B4-BE49-F238E27FC236}">
                <a16:creationId xmlns:a16="http://schemas.microsoft.com/office/drawing/2014/main" id="{CEFA38DC-D55C-2397-098C-516DCA2F6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9" t="25125" r="15245" b="8662"/>
          <a:stretch/>
        </p:blipFill>
        <p:spPr>
          <a:xfrm>
            <a:off x="2526815" y="1989343"/>
            <a:ext cx="4411457" cy="3832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EA7D6B-1104-2A91-C0AC-AE4888766FE7}"/>
                  </a:ext>
                </a:extLst>
              </p:cNvPr>
              <p:cNvSpPr txBox="1"/>
              <p:nvPr/>
            </p:nvSpPr>
            <p:spPr>
              <a:xfrm>
                <a:off x="1108101" y="4746812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EA7D6B-1104-2A91-C0AC-AE4888766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01" y="4746812"/>
                <a:ext cx="609716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F7B20-3B6E-42A9-BBF0-DDFFE3D63CAF}"/>
                  </a:ext>
                </a:extLst>
              </p:cNvPr>
              <p:cNvSpPr txBox="1"/>
              <p:nvPr/>
            </p:nvSpPr>
            <p:spPr>
              <a:xfrm>
                <a:off x="1860795" y="3540157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F7B20-3B6E-42A9-BBF0-DDFFE3D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795" y="3540157"/>
                <a:ext cx="609716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CACA1-3C3F-AF91-E4E4-05773C5BC434}"/>
                  </a:ext>
                </a:extLst>
              </p:cNvPr>
              <p:cNvSpPr txBox="1"/>
              <p:nvPr/>
            </p:nvSpPr>
            <p:spPr>
              <a:xfrm>
                <a:off x="638105" y="4328150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0.7, 0.7)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DCACA1-3C3F-AF91-E4E4-05773C5B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" y="4328150"/>
                <a:ext cx="6097162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6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179642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86964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83521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14978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5593-DC36-05CA-EE96-F695472643C3}"/>
              </a:ext>
            </a:extLst>
          </p:cNvPr>
          <p:cNvSpPr/>
          <p:nvPr/>
        </p:nvSpPr>
        <p:spPr>
          <a:xfrm>
            <a:off x="7888849" y="3469309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1E3B58-73A1-C7E4-1475-696B124E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0" y="1431947"/>
            <a:ext cx="4773177" cy="3511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791369-A47A-7800-EE9D-A249B8270A97}"/>
              </a:ext>
            </a:extLst>
          </p:cNvPr>
          <p:cNvSpPr/>
          <p:nvPr/>
        </p:nvSpPr>
        <p:spPr>
          <a:xfrm>
            <a:off x="5344367" y="3138737"/>
            <a:ext cx="994874" cy="760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E60D4-A150-4289-915B-9592E876A3B1}"/>
              </a:ext>
            </a:extLst>
          </p:cNvPr>
          <p:cNvCxnSpPr/>
          <p:nvPr/>
        </p:nvCxnSpPr>
        <p:spPr>
          <a:xfrm>
            <a:off x="6540403" y="3552898"/>
            <a:ext cx="432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54F95-0597-BD36-A6CF-91CC348FA37D}"/>
              </a:ext>
            </a:extLst>
          </p:cNvPr>
          <p:cNvCxnSpPr/>
          <p:nvPr/>
        </p:nvCxnSpPr>
        <p:spPr>
          <a:xfrm flipV="1">
            <a:off x="8439005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4CF89-5412-A012-7365-68DCFD372333}"/>
              </a:ext>
            </a:extLst>
          </p:cNvPr>
          <p:cNvCxnSpPr/>
          <p:nvPr/>
        </p:nvCxnSpPr>
        <p:spPr>
          <a:xfrm flipV="1">
            <a:off x="8834546" y="3322552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83165-F8BB-11C4-7F40-6AB19B451783}"/>
              </a:ext>
            </a:extLst>
          </p:cNvPr>
          <p:cNvCxnSpPr/>
          <p:nvPr/>
        </p:nvCxnSpPr>
        <p:spPr>
          <a:xfrm flipV="1">
            <a:off x="6991786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24A76-50EE-5955-03D2-A9ED0BABF521}"/>
              </a:ext>
            </a:extLst>
          </p:cNvPr>
          <p:cNvCxnSpPr/>
          <p:nvPr/>
        </p:nvCxnSpPr>
        <p:spPr>
          <a:xfrm flipV="1">
            <a:off x="9881569" y="3322551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36132-B545-2F62-16F8-987522E06343}"/>
              </a:ext>
            </a:extLst>
          </p:cNvPr>
          <p:cNvSpPr txBox="1"/>
          <p:nvPr/>
        </p:nvSpPr>
        <p:spPr>
          <a:xfrm>
            <a:off x="6575740" y="3598578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A4F02-9CEA-D528-90EF-3358A9CBF5F3}"/>
              </a:ext>
            </a:extLst>
          </p:cNvPr>
          <p:cNvSpPr txBox="1"/>
          <p:nvPr/>
        </p:nvSpPr>
        <p:spPr>
          <a:xfrm>
            <a:off x="785255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-0.658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BA42C-FAF2-103B-9DA3-410ADA73DD14}"/>
              </a:ext>
            </a:extLst>
          </p:cNvPr>
          <p:cNvSpPr txBox="1"/>
          <p:nvPr/>
        </p:nvSpPr>
        <p:spPr>
          <a:xfrm>
            <a:off x="857621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0.658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FD7-DEDF-6C80-53B6-64F2FC251EB9}"/>
              </a:ext>
            </a:extLst>
          </p:cNvPr>
          <p:cNvSpPr txBox="1"/>
          <p:nvPr/>
        </p:nvSpPr>
        <p:spPr>
          <a:xfrm>
            <a:off x="9560482" y="3597954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ACAF0-2873-22B9-4BFD-0005DF38197F}"/>
              </a:ext>
            </a:extLst>
          </p:cNvPr>
          <p:cNvSpPr txBox="1"/>
          <p:nvPr/>
        </p:nvSpPr>
        <p:spPr>
          <a:xfrm>
            <a:off x="6758169" y="2908054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04C6-E743-2492-A645-E5DDCCC691A1}"/>
              </a:ext>
            </a:extLst>
          </p:cNvPr>
          <p:cNvSpPr txBox="1"/>
          <p:nvPr/>
        </p:nvSpPr>
        <p:spPr>
          <a:xfrm>
            <a:off x="8220277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7D903-A4DD-61C0-FCE9-03C75079637D}"/>
              </a:ext>
            </a:extLst>
          </p:cNvPr>
          <p:cNvSpPr txBox="1"/>
          <p:nvPr/>
        </p:nvSpPr>
        <p:spPr>
          <a:xfrm>
            <a:off x="9682385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A7217-1C86-BA87-5786-0E00F8642D21}"/>
              </a:ext>
            </a:extLst>
          </p:cNvPr>
          <p:cNvSpPr txBox="1"/>
          <p:nvPr/>
        </p:nvSpPr>
        <p:spPr>
          <a:xfrm>
            <a:off x="8672622" y="2907541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FA807-7A53-4095-38AF-BCCA9A249786}"/>
              </a:ext>
            </a:extLst>
          </p:cNvPr>
          <p:cNvSpPr txBox="1"/>
          <p:nvPr/>
        </p:nvSpPr>
        <p:spPr>
          <a:xfrm>
            <a:off x="10423970" y="355227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3B9-C76D-3E31-ECA0-1BF1BD200DA6}"/>
              </a:ext>
            </a:extLst>
          </p:cNvPr>
          <p:cNvSpPr txBox="1"/>
          <p:nvPr/>
        </p:nvSpPr>
        <p:spPr>
          <a:xfrm>
            <a:off x="10419751" y="3137885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4197-BB06-A95D-BF28-937E91871D1A}"/>
              </a:ext>
            </a:extLst>
          </p:cNvPr>
          <p:cNvSpPr txBox="1"/>
          <p:nvPr/>
        </p:nvSpPr>
        <p:spPr>
          <a:xfrm>
            <a:off x="6417604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20D8-3797-340E-0676-BD76AAEBDC84}"/>
              </a:ext>
            </a:extLst>
          </p:cNvPr>
          <p:cNvSpPr txBox="1"/>
          <p:nvPr/>
        </p:nvSpPr>
        <p:spPr>
          <a:xfrm>
            <a:off x="7493748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4A2-A4D2-0880-65FE-597DF859DD46}"/>
              </a:ext>
            </a:extLst>
          </p:cNvPr>
          <p:cNvSpPr txBox="1"/>
          <p:nvPr/>
        </p:nvSpPr>
        <p:spPr>
          <a:xfrm>
            <a:off x="8491117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E6462-148A-B6C2-9E1B-CC0088405A21}"/>
              </a:ext>
            </a:extLst>
          </p:cNvPr>
          <p:cNvSpPr txBox="1"/>
          <p:nvPr/>
        </p:nvSpPr>
        <p:spPr>
          <a:xfrm>
            <a:off x="9174972" y="3191396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B5D-E40F-4C2A-C890-886323DE1AFC}"/>
              </a:ext>
            </a:extLst>
          </p:cNvPr>
          <p:cNvSpPr txBox="1"/>
          <p:nvPr/>
        </p:nvSpPr>
        <p:spPr>
          <a:xfrm>
            <a:off x="10078782" y="319880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896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BD281-19D9-E296-53F4-E95DF045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FA5389-4701-EB4D-F42C-07F4CC90FD9C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68BD8-6219-7C39-12B8-595884CE0288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3CCEB-449C-3DCC-1FC8-6EC683FD660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22606-5397-349A-3C85-598295DFAFB0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F66A49-B7D1-0F56-F7AA-13547CBC0CEF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BDF0A8-54AC-CB7A-E7EB-E9DC65459934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979C16-016D-52A2-8CFE-015F730C66E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CC4E59-ACCA-5DB5-5DD1-DEFE19A93AC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BD80F6-0E9F-1C50-5AA1-0DD961A5AF45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06BCAF-826C-3FD0-5489-8477CA49DECC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E8A837-8ABB-E940-CD3C-9D094C56E722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B2D36CC-4244-B8A9-AF57-F9F22E42752F}"/>
              </a:ext>
            </a:extLst>
          </p:cNvPr>
          <p:cNvSpPr/>
          <p:nvPr/>
        </p:nvSpPr>
        <p:spPr>
          <a:xfrm>
            <a:off x="7718216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91349B-ED42-8B39-75C5-3743715D424D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660651C-361C-C3FC-1106-3B104D423AD9}"/>
              </a:ext>
            </a:extLst>
          </p:cNvPr>
          <p:cNvCxnSpPr>
            <a:cxnSpLocks/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239BCB-F12C-74CC-9933-C424379FB49B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B5F0C3-4A03-7629-50B3-7C6227745419}"/>
              </a:ext>
            </a:extLst>
          </p:cNvPr>
          <p:cNvSpPr txBox="1"/>
          <p:nvPr/>
        </p:nvSpPr>
        <p:spPr>
          <a:xfrm>
            <a:off x="4718013" y="4004626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A94EE4-F113-3D9C-0962-2183673D960C}"/>
              </a:ext>
            </a:extLst>
          </p:cNvPr>
          <p:cNvSpPr txBox="1"/>
          <p:nvPr/>
        </p:nvSpPr>
        <p:spPr>
          <a:xfrm>
            <a:off x="4178795" y="274435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A6590-6CAA-8A7F-F072-838DB7A93218}"/>
              </a:ext>
            </a:extLst>
          </p:cNvPr>
          <p:cNvSpPr txBox="1"/>
          <p:nvPr/>
        </p:nvSpPr>
        <p:spPr>
          <a:xfrm>
            <a:off x="5655502" y="16905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14C1CE-7D4C-05BE-78EF-715F45CE3C1D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18E84D-7AD1-3239-517A-E15FFD10525A}"/>
              </a:ext>
            </a:extLst>
          </p:cNvPr>
          <p:cNvSpPr txBox="1"/>
          <p:nvPr/>
        </p:nvSpPr>
        <p:spPr>
          <a:xfrm>
            <a:off x="6694748" y="146557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B00988-DFFA-2198-C01D-7131D80B3225}"/>
                  </a:ext>
                </a:extLst>
              </p:cNvPr>
              <p:cNvSpPr txBox="1"/>
              <p:nvPr/>
            </p:nvSpPr>
            <p:spPr>
              <a:xfrm>
                <a:off x="5764710" y="4516758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B00988-DFFA-2198-C01D-7131D80B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10" y="4516758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921CAA-7DF7-DD5D-AF61-17AA6C3A91BC}"/>
                  </a:ext>
                </a:extLst>
              </p:cNvPr>
              <p:cNvSpPr txBox="1"/>
              <p:nvPr/>
            </p:nvSpPr>
            <p:spPr>
              <a:xfrm>
                <a:off x="6580355" y="404649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921CAA-7DF7-DD5D-AF61-17AA6C3A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355" y="404649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6A88D55C-9128-65CB-6F3B-4279F5CF1C10}"/>
              </a:ext>
            </a:extLst>
          </p:cNvPr>
          <p:cNvSpPr/>
          <p:nvPr/>
        </p:nvSpPr>
        <p:spPr>
          <a:xfrm>
            <a:off x="2323708" y="474691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53D7091-4719-A2DA-BE25-29E9776FF43D}"/>
              </a:ext>
            </a:extLst>
          </p:cNvPr>
          <p:cNvSpPr/>
          <p:nvPr/>
        </p:nvSpPr>
        <p:spPr>
          <a:xfrm>
            <a:off x="2323708" y="3490115"/>
            <a:ext cx="7388352" cy="24681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B958A6-7ADC-FA9E-3651-7883D7EAC643}"/>
              </a:ext>
            </a:extLst>
          </p:cNvPr>
          <p:cNvSpPr txBox="1"/>
          <p:nvPr/>
        </p:nvSpPr>
        <p:spPr>
          <a:xfrm>
            <a:off x="2381316" y="484240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63C31E-8B1D-6772-FEF4-A2A80FEB3B4C}"/>
              </a:ext>
            </a:extLst>
          </p:cNvPr>
          <p:cNvSpPr txBox="1"/>
          <p:nvPr/>
        </p:nvSpPr>
        <p:spPr>
          <a:xfrm>
            <a:off x="2381316" y="5496595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D8FBA89-1A21-3B15-A625-0F9DB2205E8B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296CE0-D065-93ED-C8C8-287D0E487172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4192115" y="2443895"/>
            <a:ext cx="1183449" cy="1587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0F0C28-0298-6CB1-567C-7BC248ECE405}"/>
              </a:ext>
            </a:extLst>
          </p:cNvPr>
          <p:cNvSpPr/>
          <p:nvPr/>
        </p:nvSpPr>
        <p:spPr>
          <a:xfrm>
            <a:off x="2449350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自由变量赋值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72BE5A-30AB-B98A-ACD9-EDD0309153BC}"/>
              </a:ext>
            </a:extLst>
          </p:cNvPr>
          <p:cNvCxnSpPr>
            <a:stCxn id="17" idx="1"/>
            <a:endCxn id="7" idx="3"/>
          </p:cNvCxnSpPr>
          <p:nvPr/>
        </p:nvCxnSpPr>
        <p:spPr>
          <a:xfrm flipH="1" flipV="1">
            <a:off x="4193312" y="1200198"/>
            <a:ext cx="11822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A8FDCBE-27E9-C6FE-5373-5BE1DFB91CF1}"/>
              </a:ext>
            </a:extLst>
          </p:cNvPr>
          <p:cNvCxnSpPr>
            <a:stCxn id="7" idx="2"/>
            <a:endCxn id="2" idx="0"/>
          </p:cNvCxnSpPr>
          <p:nvPr/>
        </p:nvCxnSpPr>
        <p:spPr>
          <a:xfrm rot="5400000">
            <a:off x="2205472" y="2615318"/>
            <a:ext cx="2230523" cy="119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640437-3AF4-98BB-8DD9-4F753879E554}"/>
              </a:ext>
            </a:extLst>
          </p:cNvPr>
          <p:cNvSpPr txBox="1"/>
          <p:nvPr/>
        </p:nvSpPr>
        <p:spPr>
          <a:xfrm>
            <a:off x="3917187" y="1470145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存在未赋值变量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F6543-2D16-0F8D-842E-78741218A015}"/>
              </a:ext>
            </a:extLst>
          </p:cNvPr>
          <p:cNvCxnSpPr>
            <a:stCxn id="18" idx="3"/>
            <a:endCxn id="45" idx="1"/>
          </p:cNvCxnSpPr>
          <p:nvPr/>
        </p:nvCxnSpPr>
        <p:spPr>
          <a:xfrm>
            <a:off x="7073861" y="4031635"/>
            <a:ext cx="644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2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3609C-6EA7-ECE1-E5C5-53AC716F71C9}"/>
              </a:ext>
            </a:extLst>
          </p:cNvPr>
          <p:cNvSpPr/>
          <p:nvPr/>
        </p:nvSpPr>
        <p:spPr>
          <a:xfrm>
            <a:off x="1338310" y="47293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B4F2B-1650-58AA-5DEC-8D5EA23F1382}"/>
              </a:ext>
            </a:extLst>
          </p:cNvPr>
          <p:cNvSpPr/>
          <p:nvPr/>
        </p:nvSpPr>
        <p:spPr>
          <a:xfrm>
            <a:off x="1338310" y="370778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算术和布尔变量赋值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DB650-94C6-551B-97D1-DA02BB661CA4}"/>
              </a:ext>
            </a:extLst>
          </p:cNvPr>
          <p:cNvSpPr/>
          <p:nvPr/>
        </p:nvSpPr>
        <p:spPr>
          <a:xfrm>
            <a:off x="4532827" y="2694952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5EBCD-7BF7-90A6-DC25-11D6FF0065A6}"/>
              </a:ext>
            </a:extLst>
          </p:cNvPr>
          <p:cNvSpPr/>
          <p:nvPr/>
        </p:nvSpPr>
        <p:spPr>
          <a:xfrm>
            <a:off x="1338310" y="2686234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更新可行域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C2705-CDA1-4735-5A3C-3AD9C4A4DAE3}"/>
              </a:ext>
            </a:extLst>
          </p:cNvPr>
          <p:cNvSpPr/>
          <p:nvPr/>
        </p:nvSpPr>
        <p:spPr>
          <a:xfrm>
            <a:off x="6679630" y="47293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排除胞腔</a:t>
            </a:r>
            <a:endParaRPr lang="en-US" altLang="zh-CN" dirty="0"/>
          </a:p>
          <a:p>
            <a:pPr algn="ctr"/>
            <a:r>
              <a:rPr lang="zh-CN" altLang="en-US" dirty="0"/>
              <a:t>学习子句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3D83B-30FD-22D8-5BE4-C99AA8DDE8D7}"/>
              </a:ext>
            </a:extLst>
          </p:cNvPr>
          <p:cNvSpPr/>
          <p:nvPr/>
        </p:nvSpPr>
        <p:spPr>
          <a:xfrm>
            <a:off x="1338310" y="166468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区间约束传播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67E07-52B1-57CF-F5B6-63628AC6BE69}"/>
              </a:ext>
            </a:extLst>
          </p:cNvPr>
          <p:cNvSpPr/>
          <p:nvPr/>
        </p:nvSpPr>
        <p:spPr>
          <a:xfrm>
            <a:off x="6679630" y="2686233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CAD</a:t>
            </a:r>
            <a:r>
              <a:rPr lang="zh-CN" altLang="en-US" dirty="0"/>
              <a:t>量词消去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54E89-A4E3-060D-2957-B397EB26A0C4}"/>
              </a:ext>
            </a:extLst>
          </p:cNvPr>
          <p:cNvSpPr/>
          <p:nvPr/>
        </p:nvSpPr>
        <p:spPr>
          <a:xfrm>
            <a:off x="4532827" y="167340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03977B-E451-E96C-4584-C83B9C647571}"/>
              </a:ext>
            </a:extLst>
          </p:cNvPr>
          <p:cNvSpPr/>
          <p:nvPr/>
        </p:nvSpPr>
        <p:spPr>
          <a:xfrm>
            <a:off x="4532826" y="3716503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AAB3A2-9D46-DDCC-1D08-445EA387D6A1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210291" y="4308702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653CDF-47C5-86EB-16D7-300F990B49B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2210291" y="3287149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48374-B626-2DE6-28B0-D640BF819106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2210291" y="2265596"/>
            <a:ext cx="0" cy="42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7D45A6A-7DE4-8878-4A14-422193765C4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82272" y="2995410"/>
            <a:ext cx="1450555" cy="2034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37328CB-3B99-4B24-4102-3C22EA2A5155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3082272" y="1965139"/>
            <a:ext cx="1450555" cy="1030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355B56-5367-BF26-C320-C2BD678966F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276789" y="2986691"/>
            <a:ext cx="402841" cy="8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BEC246-722C-A4F2-74DC-57BF273EDFBD}"/>
              </a:ext>
            </a:extLst>
          </p:cNvPr>
          <p:cNvCxnSpPr>
            <a:stCxn id="6" idx="0"/>
            <a:endCxn id="11" idx="2"/>
          </p:cNvCxnSpPr>
          <p:nvPr/>
        </p:nvCxnSpPr>
        <p:spPr>
          <a:xfrm flipV="1">
            <a:off x="5404808" y="2274316"/>
            <a:ext cx="0" cy="420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F0D6D4-76BD-E276-9A66-17A9630F7F07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7551611" y="3287148"/>
            <a:ext cx="0" cy="144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43EA3FC-D7B3-B9E0-92EF-1685BD7E0E09}"/>
              </a:ext>
            </a:extLst>
          </p:cNvPr>
          <p:cNvCxnSpPr>
            <a:stCxn id="8" idx="2"/>
            <a:endCxn id="4" idx="2"/>
          </p:cNvCxnSpPr>
          <p:nvPr/>
        </p:nvCxnSpPr>
        <p:spPr>
          <a:xfrm rot="5400000">
            <a:off x="4880951" y="2659595"/>
            <a:ext cx="12700" cy="53413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36766C-ACAE-EBEF-AE08-B51B78668E4A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82272" y="4008245"/>
            <a:ext cx="1450554" cy="8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9C80F-4082-8674-6707-26DEC5084D75}"/>
              </a:ext>
            </a:extLst>
          </p:cNvPr>
          <p:cNvSpPr/>
          <p:nvPr/>
        </p:nvSpPr>
        <p:spPr>
          <a:xfrm>
            <a:off x="760837" y="1417722"/>
            <a:ext cx="5643294" cy="42843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2CB34A-CF67-A044-85C2-55C63D0AA8E6}"/>
              </a:ext>
            </a:extLst>
          </p:cNvPr>
          <p:cNvSpPr/>
          <p:nvPr/>
        </p:nvSpPr>
        <p:spPr>
          <a:xfrm>
            <a:off x="6562643" y="1417722"/>
            <a:ext cx="1981143" cy="42843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4E912-943E-90C3-4E21-8CBB09559FCB}"/>
              </a:ext>
            </a:extLst>
          </p:cNvPr>
          <p:cNvSpPr txBox="1"/>
          <p:nvPr/>
        </p:nvSpPr>
        <p:spPr>
          <a:xfrm>
            <a:off x="4565707" y="5067859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Search</a:t>
            </a:r>
            <a:r>
              <a:rPr lang="zh-CN" altLang="en-US" sz="2400" b="1" dirty="0"/>
              <a:t>模块</a:t>
            </a:r>
            <a:endParaRPr lang="en-US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8DA41E-AB30-7FEE-304D-7119014980AA}"/>
              </a:ext>
            </a:extLst>
          </p:cNvPr>
          <p:cNvSpPr txBox="1"/>
          <p:nvPr/>
        </p:nvSpPr>
        <p:spPr>
          <a:xfrm>
            <a:off x="6709881" y="1433848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Explain</a:t>
            </a:r>
            <a:r>
              <a:rPr lang="zh-CN" altLang="en-US" sz="2400" b="1" dirty="0"/>
              <a:t>模块</a:t>
            </a:r>
            <a:endParaRPr lang="en-US" sz="2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D0B421-2830-D180-3841-230E05D62479}"/>
              </a:ext>
            </a:extLst>
          </p:cNvPr>
          <p:cNvSpPr txBox="1"/>
          <p:nvPr/>
        </p:nvSpPr>
        <p:spPr>
          <a:xfrm>
            <a:off x="2216641" y="4334351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9AA5CC-CF16-13BD-C66A-92C1569AA998}"/>
              </a:ext>
            </a:extLst>
          </p:cNvPr>
          <p:cNvSpPr txBox="1"/>
          <p:nvPr/>
        </p:nvSpPr>
        <p:spPr>
          <a:xfrm>
            <a:off x="3082272" y="2297048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B7D16C-C976-ADF5-7472-89980CF6B43E}"/>
              </a:ext>
            </a:extLst>
          </p:cNvPr>
          <p:cNvSpPr txBox="1"/>
          <p:nvPr/>
        </p:nvSpPr>
        <p:spPr>
          <a:xfrm>
            <a:off x="3094973" y="4547154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5175AF-929C-3394-FAA8-EA25223C872A}"/>
              </a:ext>
            </a:extLst>
          </p:cNvPr>
          <p:cNvSpPr txBox="1"/>
          <p:nvPr/>
        </p:nvSpPr>
        <p:spPr>
          <a:xfrm>
            <a:off x="3011077" y="4008244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所有变量赋值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F2A17D5-13D9-B0D6-1216-324A1A405370}"/>
              </a:ext>
            </a:extLst>
          </p:cNvPr>
          <p:cNvCxnSpPr>
            <a:stCxn id="9" idx="1"/>
            <a:endCxn id="4" idx="1"/>
          </p:cNvCxnSpPr>
          <p:nvPr/>
        </p:nvCxnSpPr>
        <p:spPr>
          <a:xfrm rot="10800000" flipV="1">
            <a:off x="1338310" y="1965138"/>
            <a:ext cx="12700" cy="306465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7A5D02-973F-95F7-251F-A34611FF5601}"/>
              </a:ext>
            </a:extLst>
          </p:cNvPr>
          <p:cNvSpPr txBox="1"/>
          <p:nvPr/>
        </p:nvSpPr>
        <p:spPr>
          <a:xfrm>
            <a:off x="1051823" y="3292715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BE404-3448-1B3D-79E6-AE5F7BEB72F9}"/>
              </a:ext>
            </a:extLst>
          </p:cNvPr>
          <p:cNvSpPr txBox="1"/>
          <p:nvPr/>
        </p:nvSpPr>
        <p:spPr>
          <a:xfrm>
            <a:off x="4113403" y="2306577"/>
            <a:ext cx="1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学习空子句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1417-FC28-36B1-1303-6BFB7E97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1C09D40-4AC6-F977-8207-EEACD041CE96}"/>
              </a:ext>
            </a:extLst>
          </p:cNvPr>
          <p:cNvSpPr/>
          <p:nvPr/>
        </p:nvSpPr>
        <p:spPr>
          <a:xfrm>
            <a:off x="2717279" y="213664"/>
            <a:ext cx="5709871" cy="59567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C53868-08A3-7F92-832D-2408FDC8C402}"/>
              </a:ext>
            </a:extLst>
          </p:cNvPr>
          <p:cNvSpPr/>
          <p:nvPr/>
        </p:nvSpPr>
        <p:spPr>
          <a:xfrm>
            <a:off x="2989727" y="4235847"/>
            <a:ext cx="5327274" cy="12263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DB799B-C4BD-FCE3-2B21-2DD52171F235}"/>
              </a:ext>
            </a:extLst>
          </p:cNvPr>
          <p:cNvSpPr/>
          <p:nvPr/>
        </p:nvSpPr>
        <p:spPr>
          <a:xfrm>
            <a:off x="2993068" y="1949399"/>
            <a:ext cx="5327274" cy="22099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693CE0-70AF-AEE7-2330-775F8FCBD8E2}"/>
              </a:ext>
            </a:extLst>
          </p:cNvPr>
          <p:cNvSpPr/>
          <p:nvPr/>
        </p:nvSpPr>
        <p:spPr>
          <a:xfrm>
            <a:off x="2993068" y="366064"/>
            <a:ext cx="5327274" cy="1425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1CBF6-9F3F-F6F2-7BB8-7830DDDE8C8D}"/>
              </a:ext>
            </a:extLst>
          </p:cNvPr>
          <p:cNvSpPr/>
          <p:nvPr/>
        </p:nvSpPr>
        <p:spPr>
          <a:xfrm>
            <a:off x="3220323" y="530180"/>
            <a:ext cx="1927758" cy="7281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子句化简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973B2-0950-94C5-D8A9-FE702A603372}"/>
              </a:ext>
            </a:extLst>
          </p:cNvPr>
          <p:cNvSpPr/>
          <p:nvPr/>
        </p:nvSpPr>
        <p:spPr>
          <a:xfrm>
            <a:off x="5559445" y="530180"/>
            <a:ext cx="1927758" cy="7281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线性变量替换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964A0C-1631-52AA-A48F-36C64A3A6993}"/>
              </a:ext>
            </a:extLst>
          </p:cNvPr>
          <p:cNvSpPr/>
          <p:nvPr/>
        </p:nvSpPr>
        <p:spPr>
          <a:xfrm>
            <a:off x="659347" y="352945"/>
            <a:ext cx="1845617" cy="10825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逻辑公式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29C93F-4164-7C52-537C-7A7E1F4AD54E}"/>
              </a:ext>
            </a:extLst>
          </p:cNvPr>
          <p:cNvSpPr/>
          <p:nvPr/>
        </p:nvSpPr>
        <p:spPr>
          <a:xfrm>
            <a:off x="3232651" y="2002142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计算并缓存变量边界信息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975E0-99FA-1BC9-C666-56806624D8BF}"/>
              </a:ext>
            </a:extLst>
          </p:cNvPr>
          <p:cNvSpPr/>
          <p:nvPr/>
        </p:nvSpPr>
        <p:spPr>
          <a:xfrm>
            <a:off x="3232651" y="2978200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选择最佳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迭代操作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5D26-C2F3-5A21-075F-E58317869375}"/>
              </a:ext>
            </a:extLst>
          </p:cNvPr>
          <p:cNvSpPr/>
          <p:nvPr/>
        </p:nvSpPr>
        <p:spPr>
          <a:xfrm>
            <a:off x="3232651" y="4370022"/>
            <a:ext cx="1927758" cy="728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松弛等式约束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4EB0C-4E11-6108-A037-82DE1E26DF03}"/>
              </a:ext>
            </a:extLst>
          </p:cNvPr>
          <p:cNvSpPr/>
          <p:nvPr/>
        </p:nvSpPr>
        <p:spPr>
          <a:xfrm>
            <a:off x="5571773" y="2978200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执行操作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BEE249-7A65-AFC2-46C0-5E591188BD99}"/>
              </a:ext>
            </a:extLst>
          </p:cNvPr>
          <p:cNvSpPr/>
          <p:nvPr/>
        </p:nvSpPr>
        <p:spPr>
          <a:xfrm>
            <a:off x="5571773" y="2002142"/>
            <a:ext cx="1927758" cy="7281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更新邻居变量的边界信息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5681F-29DC-14C6-1F8D-787FD7B81691}"/>
              </a:ext>
            </a:extLst>
          </p:cNvPr>
          <p:cNvSpPr/>
          <p:nvPr/>
        </p:nvSpPr>
        <p:spPr>
          <a:xfrm>
            <a:off x="8738134" y="2959454"/>
            <a:ext cx="1927758" cy="72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2E104-935E-7F68-11E8-B369DF820910}"/>
              </a:ext>
            </a:extLst>
          </p:cNvPr>
          <p:cNvSpPr/>
          <p:nvPr/>
        </p:nvSpPr>
        <p:spPr>
          <a:xfrm>
            <a:off x="5571773" y="4370021"/>
            <a:ext cx="1927758" cy="72811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恢复精确解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F3C23-4C3B-33A8-8F25-2A73EE36FE0E}"/>
              </a:ext>
            </a:extLst>
          </p:cNvPr>
          <p:cNvCxnSpPr>
            <a:stCxn id="13" idx="6"/>
            <a:endCxn id="2" idx="1"/>
          </p:cNvCxnSpPr>
          <p:nvPr/>
        </p:nvCxnSpPr>
        <p:spPr>
          <a:xfrm>
            <a:off x="2504964" y="894237"/>
            <a:ext cx="7153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0E689-D345-77A2-75E4-2A36E46227E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148081" y="894238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31F891-7976-8F45-68F2-C504AC32EF0C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4988004" y="466821"/>
            <a:ext cx="743847" cy="23267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225BAE-5CD7-4A19-D205-09FB71E236F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196530" y="2730257"/>
            <a:ext cx="0" cy="247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18951B-2256-9F90-1003-A48F28E0D43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196530" y="3706315"/>
            <a:ext cx="0" cy="663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04E3B7-1533-E012-1EB3-B3BA9768AD58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160409" y="3342258"/>
            <a:ext cx="411364" cy="13918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673A93-0875-28B5-6F62-7B53CF5B450F}"/>
              </a:ext>
            </a:extLst>
          </p:cNvPr>
          <p:cNvCxnSpPr>
            <a:stCxn id="21" idx="0"/>
            <a:endCxn id="22" idx="2"/>
          </p:cNvCxnSpPr>
          <p:nvPr/>
        </p:nvCxnSpPr>
        <p:spPr>
          <a:xfrm flipV="1">
            <a:off x="6535652" y="2730257"/>
            <a:ext cx="0" cy="247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29CE72-0625-2DE8-3343-533AB294C672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flipH="1">
            <a:off x="5160409" y="2366200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64133E-725C-7FA9-C2BE-3E3596A57D06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7499531" y="3323512"/>
            <a:ext cx="1238603" cy="18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62CD5-D59B-2D4C-1943-15B20E617F66}"/>
              </a:ext>
            </a:extLst>
          </p:cNvPr>
          <p:cNvCxnSpPr>
            <a:stCxn id="21" idx="2"/>
            <a:endCxn id="6" idx="0"/>
          </p:cNvCxnSpPr>
          <p:nvPr/>
        </p:nvCxnSpPr>
        <p:spPr>
          <a:xfrm>
            <a:off x="6535652" y="3706315"/>
            <a:ext cx="0" cy="66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3184CC9-0F0B-8B68-AB38-27310CA083CF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7499531" y="3687569"/>
            <a:ext cx="2202482" cy="1046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07A42A7-E762-3F10-7161-7577728BDF46}"/>
              </a:ext>
            </a:extLst>
          </p:cNvPr>
          <p:cNvSpPr txBox="1"/>
          <p:nvPr/>
        </p:nvSpPr>
        <p:spPr>
          <a:xfrm>
            <a:off x="3155665" y="3897646"/>
            <a:ext cx="205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超过复杂度阈值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9F4F66-F71B-92C7-E9FB-DF3DE0C9683C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>
            <a:off x="5160409" y="3342258"/>
            <a:ext cx="411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ED0295-2A52-1AAD-51F4-1F0198A530A4}"/>
              </a:ext>
            </a:extLst>
          </p:cNvPr>
          <p:cNvSpPr txBox="1"/>
          <p:nvPr/>
        </p:nvSpPr>
        <p:spPr>
          <a:xfrm>
            <a:off x="5559445" y="3914025"/>
            <a:ext cx="205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存在松弛约束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B50CF8-9E7B-44FB-EC27-A2268445CA97}"/>
              </a:ext>
            </a:extLst>
          </p:cNvPr>
          <p:cNvSpPr txBox="1"/>
          <p:nvPr/>
        </p:nvSpPr>
        <p:spPr>
          <a:xfrm>
            <a:off x="7102414" y="5698607"/>
            <a:ext cx="156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LS_NRA</a:t>
            </a:r>
            <a:endParaRPr 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8E650B-5D27-6C6B-9F55-BCC9FC6160DE}"/>
              </a:ext>
            </a:extLst>
          </p:cNvPr>
          <p:cNvSpPr txBox="1"/>
          <p:nvPr/>
        </p:nvSpPr>
        <p:spPr>
          <a:xfrm>
            <a:off x="6910421" y="1354045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预处理模块</a:t>
            </a:r>
            <a:endParaRPr lang="en-US" sz="2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05DA0-0DB2-0D3F-8D1F-1797B063F95C}"/>
              </a:ext>
            </a:extLst>
          </p:cNvPr>
          <p:cNvSpPr txBox="1"/>
          <p:nvPr/>
        </p:nvSpPr>
        <p:spPr>
          <a:xfrm>
            <a:off x="6947165" y="3754203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主搜索模块</a:t>
            </a:r>
            <a:endParaRPr lang="en-US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DF32D-58BC-6A12-CB46-439583CA5ACE}"/>
              </a:ext>
            </a:extLst>
          </p:cNvPr>
          <p:cNvSpPr txBox="1"/>
          <p:nvPr/>
        </p:nvSpPr>
        <p:spPr>
          <a:xfrm>
            <a:off x="7089999" y="5061682"/>
            <a:ext cx="1998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松弛模块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416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498</Words>
  <Application>Microsoft Office PowerPoint</Application>
  <PresentationFormat>Widescreen</PresentationFormat>
  <Paragraphs>129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260</cp:revision>
  <dcterms:created xsi:type="dcterms:W3CDTF">2025-01-02T07:51:12Z</dcterms:created>
  <dcterms:modified xsi:type="dcterms:W3CDTF">2025-03-06T06:39:05Z</dcterms:modified>
</cp:coreProperties>
</file>