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LS_ILA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LS_MLA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LS_NRA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Y="11944" custLinFactNeighborX="-94085" custLinFactNeighborY="100000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</dgm:ptLst>
  <dgm:cxnLst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LS_ILA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LS_MLA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120555" y="42813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LS_NRA</a:t>
          </a:r>
        </a:p>
      </dsp:txBody>
      <dsp:txXfrm>
        <a:off x="1120555" y="42813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E24-DE06-E752-B147-92EDEB6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B53AA-5AC3-246C-7EA4-24FEB26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D2A-792C-8128-163B-F62575C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2F1F-4E92-C4AD-68B9-64CEDF8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28774-A1DD-586C-25A6-CFA3E3C1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1B35-4203-7208-6827-8214C9F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66DF-0A0B-6378-A255-9AC96589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311-76B3-4961-2FCC-ABA1246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19A8-D67D-ED38-2117-E3EE074E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8F9-47BE-D7FE-FB60-248ABE5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802D-D201-2AA0-B14A-28D8F4DE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B5AC-F924-3BBE-F75B-907013C3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C0C-6FA6-E99F-6EC1-BACDFB8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DDE5-F553-2662-09A4-A69D7907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074F-CA57-4FB3-4C3F-D55BA3C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ED5-AEA7-58FA-2664-4148CC2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C85-17DA-D50D-DFEE-358480F1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9232-0D7F-8A35-F1BF-D6B3CDC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B6D2-8214-6E28-F9FA-B5C0291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08B7-F0A5-81FD-2227-95445431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FF7-30ED-3562-B828-A28D613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84AB-A81B-3036-D256-3F291469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1EE4-541E-C3AB-1C71-FE1A647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4A8B-22F8-0E73-3FC2-E065E30F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07-5993-40CD-9C13-2FA06EA8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876-9D19-6F89-626D-41C677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392A-454F-B5CB-EB1A-2B4A2018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C743-19D6-F138-162F-08A9B1E2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BD0F-EBC6-F878-06C2-706F7FDE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DB6A-553D-8B72-4F6A-642E6EC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4E2E0-54B5-C5E3-3BFE-8C3D75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A36-E6A1-C295-CF3A-EF3CDE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41-E1DA-7B39-ED02-8C0F17AA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BE5D-B6D9-BDEE-EF14-6DB54B32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ACA0-697D-9F7E-CDD4-BC415BE0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7384-58F0-1E42-FA49-49F60625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8EB2B-1A0A-73A6-EEA6-6F42478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143B-1B94-9896-04E8-D729E9B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97D94-3EF5-2740-CABE-5B9AF5B1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D356-404B-E825-30FE-8A44E09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173C4-D3E8-6138-CC6C-142DB8B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2A96-0C74-AB62-B9C7-8E609CD9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4115-BA02-6D4B-38E8-466A4DF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6825-3B6E-4FBA-3B1A-51BC6F4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2400-172C-C816-B2DF-517B113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F9259-83FB-949B-0FF8-6E13CEC5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2999-3741-85DF-8649-CCD46FC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E1D-05FB-D46F-2290-8E1F3199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B844-B672-4CE7-B261-F3E9349B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2041-D85E-CEE3-918F-FFD012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90C0-9EC3-09D0-F581-E230B77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3C8-C985-BF18-C206-B1FA0E95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42B-EA1B-0AD3-A9D1-F3D5A0E8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63E8-CEA1-DACB-F787-0F49323F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CD0-22B3-4D47-0F86-38691651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BA6D-ED8F-0867-54F0-FB7D34F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F715-9477-A6A5-146C-807CD1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9A1C-B5C4-85D4-0985-B74348B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E0D1-3327-00AE-D373-BB581357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F30C-B1EC-73B0-9611-678C8F5E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6968-90BF-E642-AAB5-C01051588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C6-8BFB-4D30-9B82-29AE46787E0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A935-3F4C-B3C1-B114-FE69FD55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86E3-4373-A40C-E746-B5EBE1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56DC47-0CA9-DADD-97F9-3D9CD803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595163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6C61EB-A4A7-CEED-5E3E-5B5FA93AA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415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1AC3FBE-7A3C-1CB4-DB6D-091424F72B8E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CEE6D-D6CD-C4B3-9D3A-71BAD54077D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F453-0D48-6FF6-B2A0-06766204ED2D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C1689-041C-32F7-8B14-D265AC173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432810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267091A-DA1D-53EE-508C-7B752FC37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6229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8C123F-373E-EDE6-27AE-4A621FBD8A2F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BDA92622-E6B1-C29D-2CD8-EAA811A6B4EC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D0FD360-31EA-F3BE-86BC-2FA140DA8484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F9E3-4DAD-9F47-6228-2916FC98B41D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468A1AF3-1749-D5E9-2602-060B59F0C7F6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70ACA150-EBB2-5751-1DBB-91638D08DA3A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E1ED8AC2-2C67-8B78-5A9D-057BAB3446B3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5D20AC1D-EF30-AD8B-9DFD-8E4F86CD9D76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6B08-EBB9-70C5-921B-75EC8FB5FFB6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8063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0BFA-C5D3-5EC8-E775-8E50F6D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B12C2C99-5EBF-EF12-62C4-B882208B3BFF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B46CACC5-3B3A-9DD8-90FC-0B6CC3BAE6E4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6F4E2-635B-2D42-03EC-87EF5113DF32}"/>
              </a:ext>
            </a:extLst>
          </p:cNvPr>
          <p:cNvSpPr/>
          <p:nvPr/>
        </p:nvSpPr>
        <p:spPr>
          <a:xfrm>
            <a:off x="5242900" y="5034213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299A01-09FF-8AA8-DFE6-F217171E104E}"/>
              </a:ext>
            </a:extLst>
          </p:cNvPr>
          <p:cNvGraphicFramePr/>
          <p:nvPr/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5514C1-013B-247B-A1BC-120AF6D922C2}"/>
              </a:ext>
            </a:extLst>
          </p:cNvPr>
          <p:cNvGraphicFramePr/>
          <p:nvPr/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EEAF23A-0EED-A2CE-C0DC-95EC6EA3DF1F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2C5EEC-4955-B0BE-6DD9-26AB065B387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D46E44-1146-C383-343A-6A49F5EE9B97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D759BC-968A-F44C-47A3-80C85C7E3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867165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0DB1A3B-2F2C-FE23-E24E-D6D7B870D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426592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045667-B47A-41D5-5549-569DA2B1741C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AF179890-8775-D98E-2176-0BAABABEE2D4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FBD2375-EFA6-7A71-2B0B-3D5BB087F3BB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5F1FC-5CA2-7BCE-03A2-A580A1DEE20C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B36F08A1-9564-9C32-29D7-0DE80B319FBA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3E423B21-A7DB-74C4-9EF3-D5DFEC37FEEB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CFDFB-6242-5CF3-C2DC-A3CD51AA604E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BFAB2-8A01-278C-36EF-FB479C6BAE1A}"/>
              </a:ext>
            </a:extLst>
          </p:cNvPr>
          <p:cNvGrpSpPr/>
          <p:nvPr/>
        </p:nvGrpSpPr>
        <p:grpSpPr>
          <a:xfrm>
            <a:off x="3712311" y="4489481"/>
            <a:ext cx="1093120" cy="673093"/>
            <a:chOff x="1179112" y="820439"/>
            <a:chExt cx="1093120" cy="673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83D465-DDFC-3BAC-06C2-D7D4B67CAFB5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1911DE-8CDE-B868-9F13-512A1904B07D}"/>
                </a:ext>
              </a:extLst>
            </p:cNvPr>
            <p:cNvSpPr txBox="1"/>
            <p:nvPr/>
          </p:nvSpPr>
          <p:spPr>
            <a:xfrm>
              <a:off x="1179112" y="820439"/>
              <a:ext cx="1093120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LS_LIA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E8EA76-48CF-D8E0-DAF4-544039663380}"/>
              </a:ext>
            </a:extLst>
          </p:cNvPr>
          <p:cNvSpPr txBox="1"/>
          <p:nvPr/>
        </p:nvSpPr>
        <p:spPr>
          <a:xfrm>
            <a:off x="4015794" y="4941065"/>
            <a:ext cx="1312878" cy="670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LS_MLR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D352D3-E66E-62C4-E535-F6DCFF3B9983}"/>
              </a:ext>
            </a:extLst>
          </p:cNvPr>
          <p:cNvGrpSpPr/>
          <p:nvPr/>
        </p:nvGrpSpPr>
        <p:grpSpPr>
          <a:xfrm>
            <a:off x="4657193" y="5414493"/>
            <a:ext cx="1451418" cy="948827"/>
            <a:chOff x="1371799" y="746249"/>
            <a:chExt cx="900433" cy="621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28E2B9-1E8B-4F9F-0E08-21A5ED0A14F9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86462-5392-5724-47D4-E3D6D6B93C0B}"/>
                </a:ext>
              </a:extLst>
            </p:cNvPr>
            <p:cNvSpPr txBox="1"/>
            <p:nvPr/>
          </p:nvSpPr>
          <p:spPr>
            <a:xfrm>
              <a:off x="1371799" y="746249"/>
              <a:ext cx="896636" cy="546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LS_NRA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F7AAA3E-66AF-0EB9-BD28-79A28143702C}"/>
              </a:ext>
            </a:extLst>
          </p:cNvPr>
          <p:cNvSpPr/>
          <p:nvPr/>
        </p:nvSpPr>
        <p:spPr>
          <a:xfrm>
            <a:off x="4647598" y="4283277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177374-2E67-0082-68A5-F2841FA23E4E}"/>
              </a:ext>
            </a:extLst>
          </p:cNvPr>
          <p:cNvSpPr/>
          <p:nvPr/>
        </p:nvSpPr>
        <p:spPr>
          <a:xfrm>
            <a:off x="5221384" y="4779710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127C94-06E7-2164-61F9-A9D90B300A8C}"/>
              </a:ext>
            </a:extLst>
          </p:cNvPr>
          <p:cNvSpPr/>
          <p:nvPr/>
        </p:nvSpPr>
        <p:spPr>
          <a:xfrm>
            <a:off x="5851541" y="5326008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0AAC-BEE0-77B0-8B7E-8DC8B406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DFCA41-E051-5D69-E52A-D6ADA6CC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60054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65526DB-EC93-9CC6-0DB6-17D090C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394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F83F145-97E9-0A83-7DCC-216EC8460F0A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956BF0-1FCD-B26C-1775-701DA5A4CE2C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010709-83E0-6477-9730-18098A092ADB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526F0-F3E7-B2EF-3CF4-1698B99CEAB1}"/>
              </a:ext>
            </a:extLst>
          </p:cNvPr>
          <p:cNvSpPr/>
          <p:nvPr/>
        </p:nvSpPr>
        <p:spPr>
          <a:xfrm>
            <a:off x="4362298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CDCL Solver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73797-4A87-A26F-3F38-C8F9911E843C}"/>
              </a:ext>
            </a:extLst>
          </p:cNvPr>
          <p:cNvSpPr/>
          <p:nvPr/>
        </p:nvSpPr>
        <p:spPr>
          <a:xfrm>
            <a:off x="700674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Solver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2C18D-A478-8875-3931-01913DE24E48}"/>
              </a:ext>
            </a:extLst>
          </p:cNvPr>
          <p:cNvSpPr/>
          <p:nvPr/>
        </p:nvSpPr>
        <p:spPr>
          <a:xfrm>
            <a:off x="171785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 Solver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77972-D059-93AB-9413-55D844A9D1E8}"/>
              </a:ext>
            </a:extLst>
          </p:cNvPr>
          <p:cNvCxnSpPr/>
          <p:nvPr/>
        </p:nvCxnSpPr>
        <p:spPr>
          <a:xfrm>
            <a:off x="3363773" y="2911450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75C65-425F-1FE2-F2C6-C8F948FEBBC9}"/>
              </a:ext>
            </a:extLst>
          </p:cNvPr>
          <p:cNvCxnSpPr/>
          <p:nvPr/>
        </p:nvCxnSpPr>
        <p:spPr>
          <a:xfrm>
            <a:off x="6008218" y="2924862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49F27-A477-BBD2-A06C-1C156A9DC7DA}"/>
              </a:ext>
            </a:extLst>
          </p:cNvPr>
          <p:cNvCxnSpPr>
            <a:cxnSpLocks/>
          </p:cNvCxnSpPr>
          <p:nvPr/>
        </p:nvCxnSpPr>
        <p:spPr>
          <a:xfrm flipH="1">
            <a:off x="3363773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38B6E1-109B-8AA2-1D8E-AA7C83BBEA55}"/>
              </a:ext>
            </a:extLst>
          </p:cNvPr>
          <p:cNvCxnSpPr>
            <a:cxnSpLocks/>
          </p:cNvCxnSpPr>
          <p:nvPr/>
        </p:nvCxnSpPr>
        <p:spPr>
          <a:xfrm flipH="1">
            <a:off x="5992978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C412-C192-48C1-5B14-5168FC50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/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/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  <a:blipFill>
                <a:blip r:embed="rId3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/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/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/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/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9C17D-56AB-6517-BC21-F97FD197232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476194" y="144109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CE9C9-9D0F-9BA2-EBF6-DE440FD87AFA}"/>
              </a:ext>
            </a:extLst>
          </p:cNvPr>
          <p:cNvSpPr txBox="1"/>
          <p:nvPr/>
        </p:nvSpPr>
        <p:spPr>
          <a:xfrm>
            <a:off x="2538374" y="169712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C014B-22E4-7AC8-4744-D865F7112F91}"/>
              </a:ext>
            </a:extLst>
          </p:cNvPr>
          <p:cNvSpPr txBox="1"/>
          <p:nvPr/>
        </p:nvSpPr>
        <p:spPr>
          <a:xfrm>
            <a:off x="2538374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7CCA3-F45B-46F0-9990-8EB2CDAE2FE2}"/>
              </a:ext>
            </a:extLst>
          </p:cNvPr>
          <p:cNvCxnSpPr/>
          <p:nvPr/>
        </p:nvCxnSpPr>
        <p:spPr>
          <a:xfrm flipH="1">
            <a:off x="2476193" y="308518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5476D-9E39-C1D2-051E-7E417E569AE6}"/>
              </a:ext>
            </a:extLst>
          </p:cNvPr>
          <p:cNvCxnSpPr/>
          <p:nvPr/>
        </p:nvCxnSpPr>
        <p:spPr>
          <a:xfrm flipH="1">
            <a:off x="2476192" y="463531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B2D427-2F52-D982-5926-0DB4C930BE64}"/>
              </a:ext>
            </a:extLst>
          </p:cNvPr>
          <p:cNvSpPr txBox="1"/>
          <p:nvPr/>
        </p:nvSpPr>
        <p:spPr>
          <a:xfrm>
            <a:off x="2295754" y="404508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64ECC-8200-FE30-756F-B475185D4DCF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7324954" y="144109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60F4D7-C565-58B9-D6E9-17B25A9E05FD}"/>
              </a:ext>
            </a:extLst>
          </p:cNvPr>
          <p:cNvCxnSpPr/>
          <p:nvPr/>
        </p:nvCxnSpPr>
        <p:spPr>
          <a:xfrm flipV="1">
            <a:off x="7324954" y="462564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AB060-B6F2-3BB6-C5D2-BB4EB6E1CD82}"/>
              </a:ext>
            </a:extLst>
          </p:cNvPr>
          <p:cNvSpPr txBox="1"/>
          <p:nvPr/>
        </p:nvSpPr>
        <p:spPr>
          <a:xfrm>
            <a:off x="7122566" y="406180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E52A6B-306F-C359-FCFE-60ECA0FB180F}"/>
              </a:ext>
            </a:extLst>
          </p:cNvPr>
          <p:cNvCxnSpPr/>
          <p:nvPr/>
        </p:nvCxnSpPr>
        <p:spPr>
          <a:xfrm flipV="1">
            <a:off x="7324954" y="3093112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BC0CB6-8888-811E-BB5B-0048BC8914A9}"/>
              </a:ext>
            </a:extLst>
          </p:cNvPr>
          <p:cNvSpPr txBox="1"/>
          <p:nvPr/>
        </p:nvSpPr>
        <p:spPr>
          <a:xfrm>
            <a:off x="7404812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0FAF7-5595-B9EE-C593-0D680FC2BE11}"/>
              </a:ext>
            </a:extLst>
          </p:cNvPr>
          <p:cNvSpPr txBox="1"/>
          <p:nvPr/>
        </p:nvSpPr>
        <p:spPr>
          <a:xfrm>
            <a:off x="7404812" y="163559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57C7B-6B51-F61F-DA40-83183FA4983A}"/>
              </a:ext>
            </a:extLst>
          </p:cNvPr>
          <p:cNvSpPr txBox="1"/>
          <p:nvPr/>
        </p:nvSpPr>
        <p:spPr>
          <a:xfrm>
            <a:off x="4270249" y="539983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实根隔离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0E75E-A236-F462-F47F-C480D43F21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74641" y="5838750"/>
            <a:ext cx="2251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A3C4-9572-4DC1-A5BF-372B042C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79D88-8B26-47D0-7E56-65671F80B4E6}"/>
              </a:ext>
            </a:extLst>
          </p:cNvPr>
          <p:cNvSpPr/>
          <p:nvPr/>
        </p:nvSpPr>
        <p:spPr>
          <a:xfrm>
            <a:off x="2448153" y="373117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D5529-F863-1D87-951C-030B2860AD09}"/>
              </a:ext>
            </a:extLst>
          </p:cNvPr>
          <p:cNvSpPr/>
          <p:nvPr/>
        </p:nvSpPr>
        <p:spPr>
          <a:xfrm>
            <a:off x="5375564" y="214343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检查理论一致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62A36-4D34-E539-55FD-FCC93980078F}"/>
              </a:ext>
            </a:extLst>
          </p:cNvPr>
          <p:cNvSpPr/>
          <p:nvPr/>
        </p:nvSpPr>
        <p:spPr>
          <a:xfrm>
            <a:off x="7843652" y="2143436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添加理论子句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0571D-9E8E-6C4B-2C44-06377C9D714B}"/>
              </a:ext>
            </a:extLst>
          </p:cNvPr>
          <p:cNvSpPr/>
          <p:nvPr/>
        </p:nvSpPr>
        <p:spPr>
          <a:xfrm>
            <a:off x="5375564" y="89974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分支决策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07658-3849-5C50-F23F-BA49F5780BF6}"/>
              </a:ext>
            </a:extLst>
          </p:cNvPr>
          <p:cNvSpPr/>
          <p:nvPr/>
        </p:nvSpPr>
        <p:spPr>
          <a:xfrm>
            <a:off x="5329899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A56B46-04E3-3666-F04E-E8ACF8BA4C48}"/>
              </a:ext>
            </a:extLst>
          </p:cNvPr>
          <p:cNvSpPr/>
          <p:nvPr/>
        </p:nvSpPr>
        <p:spPr>
          <a:xfrm>
            <a:off x="5331023" y="5016739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回退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0C2233-9A67-863B-DE96-BBEF1D3492C6}"/>
              </a:ext>
            </a:extLst>
          </p:cNvPr>
          <p:cNvCxnSpPr>
            <a:endCxn id="2" idx="1"/>
          </p:cNvCxnSpPr>
          <p:nvPr/>
        </p:nvCxnSpPr>
        <p:spPr>
          <a:xfrm>
            <a:off x="1557504" y="4031635"/>
            <a:ext cx="8906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DAE19-E24A-F441-48F3-17E7091A74E8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4192115" y="4031635"/>
            <a:ext cx="1137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4ACF9C-AFF9-566F-C10C-E1EED5C8F06D}"/>
              </a:ext>
            </a:extLst>
          </p:cNvPr>
          <p:cNvCxnSpPr>
            <a:cxnSpLocks/>
            <a:stCxn id="2" idx="0"/>
            <a:endCxn id="9" idx="1"/>
          </p:cNvCxnSpPr>
          <p:nvPr/>
        </p:nvCxnSpPr>
        <p:spPr>
          <a:xfrm rot="5400000" flipH="1" flipV="1">
            <a:off x="3704208" y="2059822"/>
            <a:ext cx="1287283" cy="2055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1AC14-4650-10F9-4048-3E9D68F63B2F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6247545" y="1500656"/>
            <a:ext cx="0" cy="64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A8ED07-F636-75C9-53DB-3E7C0DC24D97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3320134" y="1200198"/>
            <a:ext cx="2055430" cy="2530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C90252-2A80-EEE8-E07C-E1B84A829D4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7119526" y="2443894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2C020D-1519-8347-4E0A-E579C60873D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6201880" y="4332092"/>
            <a:ext cx="1124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C125E61-C907-5489-0E28-A4BAD98984DF}"/>
              </a:ext>
            </a:extLst>
          </p:cNvPr>
          <p:cNvSpPr/>
          <p:nvPr/>
        </p:nvSpPr>
        <p:spPr>
          <a:xfrm>
            <a:off x="7797987" y="501673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0842CD-3869-D7ED-FC92-4BA6555EECAC}"/>
              </a:ext>
            </a:extLst>
          </p:cNvPr>
          <p:cNvSpPr/>
          <p:nvPr/>
        </p:nvSpPr>
        <p:spPr>
          <a:xfrm>
            <a:off x="7843652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61457C2-EBDB-F9DB-56BA-7F7FAC4D3C23}"/>
              </a:ext>
            </a:extLst>
          </p:cNvPr>
          <p:cNvCxnSpPr>
            <a:stCxn id="26" idx="1"/>
            <a:endCxn id="2" idx="2"/>
          </p:cNvCxnSpPr>
          <p:nvPr/>
        </p:nvCxnSpPr>
        <p:spPr>
          <a:xfrm rot="10800000">
            <a:off x="3320135" y="4332093"/>
            <a:ext cx="2010889" cy="9851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9A26A4-0C6A-33AE-B782-477B10A3AAEB}"/>
              </a:ext>
            </a:extLst>
          </p:cNvPr>
          <p:cNvCxnSpPr>
            <a:stCxn id="26" idx="3"/>
            <a:endCxn id="45" idx="1"/>
          </p:cNvCxnSpPr>
          <p:nvPr/>
        </p:nvCxnSpPr>
        <p:spPr>
          <a:xfrm flipV="1">
            <a:off x="7074985" y="5317196"/>
            <a:ext cx="7230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2993D3-F5A1-590B-5FE7-8503C078EC03}"/>
              </a:ext>
            </a:extLst>
          </p:cNvPr>
          <p:cNvCxnSpPr>
            <a:stCxn id="17" idx="3"/>
            <a:endCxn id="46" idx="1"/>
          </p:cNvCxnSpPr>
          <p:nvPr/>
        </p:nvCxnSpPr>
        <p:spPr>
          <a:xfrm flipV="1">
            <a:off x="7119526" y="1200198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E1238E-43B1-C062-57A0-CF049D999573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rot="5400000">
            <a:off x="5524471" y="540015"/>
            <a:ext cx="986827" cy="5395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0710FCF-3099-8ED2-0D63-D9D9961E178C}"/>
              </a:ext>
            </a:extLst>
          </p:cNvPr>
          <p:cNvSpPr txBox="1"/>
          <p:nvPr/>
        </p:nvSpPr>
        <p:spPr>
          <a:xfrm>
            <a:off x="4295574" y="3997505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B8061-5D94-3738-2356-6F24E08E96C9}"/>
              </a:ext>
            </a:extLst>
          </p:cNvPr>
          <p:cNvSpPr txBox="1"/>
          <p:nvPr/>
        </p:nvSpPr>
        <p:spPr>
          <a:xfrm>
            <a:off x="3991027" y="205362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0909D8-62F2-84F0-2482-E0FBB0FA415F}"/>
              </a:ext>
            </a:extLst>
          </p:cNvPr>
          <p:cNvSpPr txBox="1"/>
          <p:nvPr/>
        </p:nvSpPr>
        <p:spPr>
          <a:xfrm>
            <a:off x="5532903" y="161311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70AB6-DCCE-211E-69BE-3231D8CB0E87}"/>
              </a:ext>
            </a:extLst>
          </p:cNvPr>
          <p:cNvSpPr txBox="1"/>
          <p:nvPr/>
        </p:nvSpPr>
        <p:spPr>
          <a:xfrm>
            <a:off x="7101934" y="1955442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606192-D311-1BE8-0A53-7F9BB9819365}"/>
              </a:ext>
            </a:extLst>
          </p:cNvPr>
          <p:cNvSpPr txBox="1"/>
          <p:nvPr/>
        </p:nvSpPr>
        <p:spPr>
          <a:xfrm>
            <a:off x="6879185" y="53040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全部变量赋值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/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/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30E2E7A3-7D34-3DEE-8B51-6802CF35722D}"/>
              </a:ext>
            </a:extLst>
          </p:cNvPr>
          <p:cNvSpPr/>
          <p:nvPr/>
        </p:nvSpPr>
        <p:spPr>
          <a:xfrm>
            <a:off x="2401824" y="467230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443CD9-F2F2-0BDA-828E-DCEBE753C4B3}"/>
              </a:ext>
            </a:extLst>
          </p:cNvPr>
          <p:cNvSpPr/>
          <p:nvPr/>
        </p:nvSpPr>
        <p:spPr>
          <a:xfrm>
            <a:off x="2355495" y="3514498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07975F-135D-CFAD-F1E5-016F3C96596C}"/>
              </a:ext>
            </a:extLst>
          </p:cNvPr>
          <p:cNvSpPr txBox="1"/>
          <p:nvPr/>
        </p:nvSpPr>
        <p:spPr>
          <a:xfrm>
            <a:off x="2464335" y="562936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理论求解器</a:t>
            </a:r>
            <a:endParaRPr 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61B4A-BA37-835C-2DA0-E2DA835107C0}"/>
              </a:ext>
            </a:extLst>
          </p:cNvPr>
          <p:cNvSpPr txBox="1"/>
          <p:nvPr/>
        </p:nvSpPr>
        <p:spPr>
          <a:xfrm>
            <a:off x="2464335" y="5657802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CDCL</a:t>
            </a:r>
            <a:r>
              <a:rPr lang="zh-CN" altLang="en-US" sz="2400" b="1" dirty="0"/>
              <a:t>框架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20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21E3B58-73A1-C7E4-1475-696B124E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0" y="1431947"/>
            <a:ext cx="4773177" cy="3511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791369-A47A-7800-EE9D-A249B8270A97}"/>
              </a:ext>
            </a:extLst>
          </p:cNvPr>
          <p:cNvSpPr/>
          <p:nvPr/>
        </p:nvSpPr>
        <p:spPr>
          <a:xfrm>
            <a:off x="5344367" y="3138737"/>
            <a:ext cx="994874" cy="7607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E60D4-A150-4289-915B-9592E876A3B1}"/>
              </a:ext>
            </a:extLst>
          </p:cNvPr>
          <p:cNvCxnSpPr/>
          <p:nvPr/>
        </p:nvCxnSpPr>
        <p:spPr>
          <a:xfrm>
            <a:off x="6540403" y="3552898"/>
            <a:ext cx="4320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54F95-0597-BD36-A6CF-91CC348FA37D}"/>
              </a:ext>
            </a:extLst>
          </p:cNvPr>
          <p:cNvCxnSpPr/>
          <p:nvPr/>
        </p:nvCxnSpPr>
        <p:spPr>
          <a:xfrm flipV="1">
            <a:off x="8439005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4CF89-5412-A012-7365-68DCFD372333}"/>
              </a:ext>
            </a:extLst>
          </p:cNvPr>
          <p:cNvCxnSpPr/>
          <p:nvPr/>
        </p:nvCxnSpPr>
        <p:spPr>
          <a:xfrm flipV="1">
            <a:off x="8834546" y="3322552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83165-F8BB-11C4-7F40-6AB19B451783}"/>
              </a:ext>
            </a:extLst>
          </p:cNvPr>
          <p:cNvCxnSpPr/>
          <p:nvPr/>
        </p:nvCxnSpPr>
        <p:spPr>
          <a:xfrm flipV="1">
            <a:off x="6991786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24A76-50EE-5955-03D2-A9ED0BABF521}"/>
              </a:ext>
            </a:extLst>
          </p:cNvPr>
          <p:cNvCxnSpPr/>
          <p:nvPr/>
        </p:nvCxnSpPr>
        <p:spPr>
          <a:xfrm flipV="1">
            <a:off x="9881569" y="3322551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36132-B545-2F62-16F8-987522E06343}"/>
              </a:ext>
            </a:extLst>
          </p:cNvPr>
          <p:cNvSpPr txBox="1"/>
          <p:nvPr/>
        </p:nvSpPr>
        <p:spPr>
          <a:xfrm>
            <a:off x="6575740" y="3598578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-2.658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A4F02-9CEA-D528-90EF-3358A9CBF5F3}"/>
              </a:ext>
            </a:extLst>
          </p:cNvPr>
          <p:cNvSpPr txBox="1"/>
          <p:nvPr/>
        </p:nvSpPr>
        <p:spPr>
          <a:xfrm>
            <a:off x="785255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-0.658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BA42C-FAF2-103B-9DA3-410ADA73DD14}"/>
              </a:ext>
            </a:extLst>
          </p:cNvPr>
          <p:cNvSpPr txBox="1"/>
          <p:nvPr/>
        </p:nvSpPr>
        <p:spPr>
          <a:xfrm>
            <a:off x="857621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0.658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FD7-DEDF-6C80-53B6-64F2FC251EB9}"/>
              </a:ext>
            </a:extLst>
          </p:cNvPr>
          <p:cNvSpPr txBox="1"/>
          <p:nvPr/>
        </p:nvSpPr>
        <p:spPr>
          <a:xfrm>
            <a:off x="9560482" y="3597954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ACAF0-2873-22B9-4BFD-0005DF38197F}"/>
              </a:ext>
            </a:extLst>
          </p:cNvPr>
          <p:cNvSpPr txBox="1"/>
          <p:nvPr/>
        </p:nvSpPr>
        <p:spPr>
          <a:xfrm>
            <a:off x="6758169" y="2908054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A04C6-E743-2492-A645-E5DDCCC691A1}"/>
              </a:ext>
            </a:extLst>
          </p:cNvPr>
          <p:cNvSpPr txBox="1"/>
          <p:nvPr/>
        </p:nvSpPr>
        <p:spPr>
          <a:xfrm>
            <a:off x="8220277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7D903-A4DD-61C0-FCE9-03C75079637D}"/>
              </a:ext>
            </a:extLst>
          </p:cNvPr>
          <p:cNvSpPr txBox="1"/>
          <p:nvPr/>
        </p:nvSpPr>
        <p:spPr>
          <a:xfrm>
            <a:off x="9682385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A7217-1C86-BA87-5786-0E00F8642D21}"/>
              </a:ext>
            </a:extLst>
          </p:cNvPr>
          <p:cNvSpPr txBox="1"/>
          <p:nvPr/>
        </p:nvSpPr>
        <p:spPr>
          <a:xfrm>
            <a:off x="8672622" y="2907541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FA807-7A53-4095-38AF-BCCA9A249786}"/>
              </a:ext>
            </a:extLst>
          </p:cNvPr>
          <p:cNvSpPr txBox="1"/>
          <p:nvPr/>
        </p:nvSpPr>
        <p:spPr>
          <a:xfrm>
            <a:off x="10423970" y="355227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C63B9-C76D-3E31-ECA0-1BF1BD200DA6}"/>
              </a:ext>
            </a:extLst>
          </p:cNvPr>
          <p:cNvSpPr txBox="1"/>
          <p:nvPr/>
        </p:nvSpPr>
        <p:spPr>
          <a:xfrm>
            <a:off x="10419751" y="3137885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B4197-BB06-A95D-BF28-937E91871D1A}"/>
              </a:ext>
            </a:extLst>
          </p:cNvPr>
          <p:cNvSpPr txBox="1"/>
          <p:nvPr/>
        </p:nvSpPr>
        <p:spPr>
          <a:xfrm>
            <a:off x="6417604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F20D8-3797-340E-0676-BD76AAEBDC84}"/>
              </a:ext>
            </a:extLst>
          </p:cNvPr>
          <p:cNvSpPr txBox="1"/>
          <p:nvPr/>
        </p:nvSpPr>
        <p:spPr>
          <a:xfrm>
            <a:off x="7493748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514A2-A4D2-0880-65FE-597DF859DD46}"/>
              </a:ext>
            </a:extLst>
          </p:cNvPr>
          <p:cNvSpPr txBox="1"/>
          <p:nvPr/>
        </p:nvSpPr>
        <p:spPr>
          <a:xfrm>
            <a:off x="8491117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E6462-148A-B6C2-9E1B-CC0088405A21}"/>
              </a:ext>
            </a:extLst>
          </p:cNvPr>
          <p:cNvSpPr txBox="1"/>
          <p:nvPr/>
        </p:nvSpPr>
        <p:spPr>
          <a:xfrm>
            <a:off x="9174972" y="3191396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EBB5D-E40F-4C2A-C890-886323DE1AFC}"/>
              </a:ext>
            </a:extLst>
          </p:cNvPr>
          <p:cNvSpPr txBox="1"/>
          <p:nvPr/>
        </p:nvSpPr>
        <p:spPr>
          <a:xfrm>
            <a:off x="10078782" y="319880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8968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1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310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Zhonghan Wang</dc:creator>
  <cp:lastModifiedBy>Zhonghan Wang</cp:lastModifiedBy>
  <cp:revision>126</cp:revision>
  <dcterms:created xsi:type="dcterms:W3CDTF">2025-01-02T07:51:12Z</dcterms:created>
  <dcterms:modified xsi:type="dcterms:W3CDTF">2025-02-11T00:28:05Z</dcterms:modified>
</cp:coreProperties>
</file>