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/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/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867165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426592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5593-DC36-05CA-EE96-F695472643C3}"/>
              </a:ext>
            </a:extLst>
          </p:cNvPr>
          <p:cNvSpPr/>
          <p:nvPr/>
        </p:nvSpPr>
        <p:spPr>
          <a:xfrm>
            <a:off x="7888849" y="3469309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A3C4-9572-4DC1-A5BF-372B042C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79D88-8B26-47D0-7E56-65671F80B4E6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5529-F863-1D87-951C-030B2860AD09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62A36-4D34-E539-55FD-FCC93980078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添加理论子句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0571D-9E8E-6C4B-2C44-06377C9D714B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07658-3849-5C50-F23F-BA49F5780BF6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56B46-04E3-3666-F04E-E8ACF8BA4C48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0C2233-9A67-863B-DE96-BBEF1D3492C6}"/>
              </a:ext>
            </a:extLst>
          </p:cNvPr>
          <p:cNvCxnSpPr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DAE19-E24A-F441-48F3-17E7091A74E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4ACF9C-AFF9-566F-C10C-E1EED5C8F06D}"/>
              </a:ext>
            </a:extLst>
          </p:cNvPr>
          <p:cNvCxnSpPr>
            <a:cxnSpLocks/>
            <a:stCxn id="2" idx="0"/>
            <a:endCxn id="9" idx="1"/>
          </p:cNvCxnSpPr>
          <p:nvPr/>
        </p:nvCxnSpPr>
        <p:spPr>
          <a:xfrm rot="5400000" flipH="1" flipV="1">
            <a:off x="3704208" y="2059822"/>
            <a:ext cx="1287283" cy="2055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1AC14-4650-10F9-4048-3E9D68F63B2F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A8ED07-F636-75C9-53DB-3E7C0DC24D97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3320134" y="1200198"/>
            <a:ext cx="2055430" cy="253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C90252-2A80-EEE8-E07C-E1B84A829D4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2C020D-1519-8347-4E0A-E579C60873D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125E61-C907-5489-0E28-A4BAD98984DF}"/>
              </a:ext>
            </a:extLst>
          </p:cNvPr>
          <p:cNvSpPr/>
          <p:nvPr/>
        </p:nvSpPr>
        <p:spPr>
          <a:xfrm>
            <a:off x="7797987" y="501673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842CD-3869-D7ED-FC92-4BA6555EECAC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1457C2-EBDB-F9DB-56BA-7F7FAC4D3C23}"/>
              </a:ext>
            </a:extLst>
          </p:cNvPr>
          <p:cNvCxnSpPr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9A26A4-0C6A-33AE-B782-477B10A3AAEB}"/>
              </a:ext>
            </a:extLst>
          </p:cNvPr>
          <p:cNvCxnSpPr>
            <a:stCxn id="26" idx="3"/>
            <a:endCxn id="45" idx="1"/>
          </p:cNvCxnSpPr>
          <p:nvPr/>
        </p:nvCxnSpPr>
        <p:spPr>
          <a:xfrm flipV="1">
            <a:off x="7074985" y="5317196"/>
            <a:ext cx="7230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2993D3-F5A1-590B-5FE7-8503C078EC03}"/>
              </a:ext>
            </a:extLst>
          </p:cNvPr>
          <p:cNvCxnSpPr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E1238E-43B1-C062-57A0-CF049D999573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710FCF-3099-8ED2-0D63-D9D9961E178C}"/>
              </a:ext>
            </a:extLst>
          </p:cNvPr>
          <p:cNvSpPr txBox="1"/>
          <p:nvPr/>
        </p:nvSpPr>
        <p:spPr>
          <a:xfrm>
            <a:off x="4295574" y="3997505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B8061-5D94-3738-2356-6F24E08E96C9}"/>
              </a:ext>
            </a:extLst>
          </p:cNvPr>
          <p:cNvSpPr txBox="1"/>
          <p:nvPr/>
        </p:nvSpPr>
        <p:spPr>
          <a:xfrm>
            <a:off x="3991027" y="205362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0909D8-62F2-84F0-2482-E0FBB0FA415F}"/>
              </a:ext>
            </a:extLst>
          </p:cNvPr>
          <p:cNvSpPr txBox="1"/>
          <p:nvPr/>
        </p:nvSpPr>
        <p:spPr>
          <a:xfrm>
            <a:off x="5532903" y="161311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70AB6-DCCE-211E-69BE-3231D8CB0E87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606192-D311-1BE8-0A53-7F9BB9819365}"/>
              </a:ext>
            </a:extLst>
          </p:cNvPr>
          <p:cNvSpPr txBox="1"/>
          <p:nvPr/>
        </p:nvSpPr>
        <p:spPr>
          <a:xfrm>
            <a:off x="6879185" y="53040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/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/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30E2E7A3-7D34-3DEE-8B51-6802CF35722D}"/>
              </a:ext>
            </a:extLst>
          </p:cNvPr>
          <p:cNvSpPr/>
          <p:nvPr/>
        </p:nvSpPr>
        <p:spPr>
          <a:xfrm>
            <a:off x="2401824" y="467230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443CD9-F2F2-0BDA-828E-DCEBE753C4B3}"/>
              </a:ext>
            </a:extLst>
          </p:cNvPr>
          <p:cNvSpPr/>
          <p:nvPr/>
        </p:nvSpPr>
        <p:spPr>
          <a:xfrm>
            <a:off x="2355495" y="3514498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07975F-135D-CFAD-F1E5-016F3C96596C}"/>
              </a:ext>
            </a:extLst>
          </p:cNvPr>
          <p:cNvSpPr txBox="1"/>
          <p:nvPr/>
        </p:nvSpPr>
        <p:spPr>
          <a:xfrm>
            <a:off x="2464335" y="562936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61B4A-BA37-835C-2DA0-E2DA835107C0}"/>
              </a:ext>
            </a:extLst>
          </p:cNvPr>
          <p:cNvSpPr txBox="1"/>
          <p:nvPr/>
        </p:nvSpPr>
        <p:spPr>
          <a:xfrm>
            <a:off x="2464335" y="5657802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20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1E3B58-73A1-C7E4-1475-696B124E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0" y="1431947"/>
            <a:ext cx="4773177" cy="3511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791369-A47A-7800-EE9D-A249B8270A97}"/>
              </a:ext>
            </a:extLst>
          </p:cNvPr>
          <p:cNvSpPr/>
          <p:nvPr/>
        </p:nvSpPr>
        <p:spPr>
          <a:xfrm>
            <a:off x="5344367" y="3138737"/>
            <a:ext cx="994874" cy="760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E60D4-A150-4289-915B-9592E876A3B1}"/>
              </a:ext>
            </a:extLst>
          </p:cNvPr>
          <p:cNvCxnSpPr/>
          <p:nvPr/>
        </p:nvCxnSpPr>
        <p:spPr>
          <a:xfrm>
            <a:off x="6540403" y="3552898"/>
            <a:ext cx="432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54F95-0597-BD36-A6CF-91CC348FA37D}"/>
              </a:ext>
            </a:extLst>
          </p:cNvPr>
          <p:cNvCxnSpPr/>
          <p:nvPr/>
        </p:nvCxnSpPr>
        <p:spPr>
          <a:xfrm flipV="1">
            <a:off x="8439005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4CF89-5412-A012-7365-68DCFD372333}"/>
              </a:ext>
            </a:extLst>
          </p:cNvPr>
          <p:cNvCxnSpPr/>
          <p:nvPr/>
        </p:nvCxnSpPr>
        <p:spPr>
          <a:xfrm flipV="1">
            <a:off x="8834546" y="3322552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83165-F8BB-11C4-7F40-6AB19B451783}"/>
              </a:ext>
            </a:extLst>
          </p:cNvPr>
          <p:cNvCxnSpPr/>
          <p:nvPr/>
        </p:nvCxnSpPr>
        <p:spPr>
          <a:xfrm flipV="1">
            <a:off x="6991786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24A76-50EE-5955-03D2-A9ED0BABF521}"/>
              </a:ext>
            </a:extLst>
          </p:cNvPr>
          <p:cNvCxnSpPr/>
          <p:nvPr/>
        </p:nvCxnSpPr>
        <p:spPr>
          <a:xfrm flipV="1">
            <a:off x="9881569" y="3322551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36132-B545-2F62-16F8-987522E06343}"/>
              </a:ext>
            </a:extLst>
          </p:cNvPr>
          <p:cNvSpPr txBox="1"/>
          <p:nvPr/>
        </p:nvSpPr>
        <p:spPr>
          <a:xfrm>
            <a:off x="6575740" y="3598578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A4F02-9CEA-D528-90EF-3358A9CBF5F3}"/>
              </a:ext>
            </a:extLst>
          </p:cNvPr>
          <p:cNvSpPr txBox="1"/>
          <p:nvPr/>
        </p:nvSpPr>
        <p:spPr>
          <a:xfrm>
            <a:off x="785255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-0.658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BA42C-FAF2-103B-9DA3-410ADA73DD14}"/>
              </a:ext>
            </a:extLst>
          </p:cNvPr>
          <p:cNvSpPr txBox="1"/>
          <p:nvPr/>
        </p:nvSpPr>
        <p:spPr>
          <a:xfrm>
            <a:off x="857621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0.658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FD7-DEDF-6C80-53B6-64F2FC251EB9}"/>
              </a:ext>
            </a:extLst>
          </p:cNvPr>
          <p:cNvSpPr txBox="1"/>
          <p:nvPr/>
        </p:nvSpPr>
        <p:spPr>
          <a:xfrm>
            <a:off x="9560482" y="3597954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ACAF0-2873-22B9-4BFD-0005DF38197F}"/>
              </a:ext>
            </a:extLst>
          </p:cNvPr>
          <p:cNvSpPr txBox="1"/>
          <p:nvPr/>
        </p:nvSpPr>
        <p:spPr>
          <a:xfrm>
            <a:off x="6758169" y="2908054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04C6-E743-2492-A645-E5DDCCC691A1}"/>
              </a:ext>
            </a:extLst>
          </p:cNvPr>
          <p:cNvSpPr txBox="1"/>
          <p:nvPr/>
        </p:nvSpPr>
        <p:spPr>
          <a:xfrm>
            <a:off x="8220277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7D903-A4DD-61C0-FCE9-03C75079637D}"/>
              </a:ext>
            </a:extLst>
          </p:cNvPr>
          <p:cNvSpPr txBox="1"/>
          <p:nvPr/>
        </p:nvSpPr>
        <p:spPr>
          <a:xfrm>
            <a:off x="9682385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A7217-1C86-BA87-5786-0E00F8642D21}"/>
              </a:ext>
            </a:extLst>
          </p:cNvPr>
          <p:cNvSpPr txBox="1"/>
          <p:nvPr/>
        </p:nvSpPr>
        <p:spPr>
          <a:xfrm>
            <a:off x="8672622" y="2907541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FA807-7A53-4095-38AF-BCCA9A249786}"/>
              </a:ext>
            </a:extLst>
          </p:cNvPr>
          <p:cNvSpPr txBox="1"/>
          <p:nvPr/>
        </p:nvSpPr>
        <p:spPr>
          <a:xfrm>
            <a:off x="10423970" y="355227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3B9-C76D-3E31-ECA0-1BF1BD200DA6}"/>
              </a:ext>
            </a:extLst>
          </p:cNvPr>
          <p:cNvSpPr txBox="1"/>
          <p:nvPr/>
        </p:nvSpPr>
        <p:spPr>
          <a:xfrm>
            <a:off x="10419751" y="3137885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4197-BB06-A95D-BF28-937E91871D1A}"/>
              </a:ext>
            </a:extLst>
          </p:cNvPr>
          <p:cNvSpPr txBox="1"/>
          <p:nvPr/>
        </p:nvSpPr>
        <p:spPr>
          <a:xfrm>
            <a:off x="6417604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20D8-3797-340E-0676-BD76AAEBDC84}"/>
              </a:ext>
            </a:extLst>
          </p:cNvPr>
          <p:cNvSpPr txBox="1"/>
          <p:nvPr/>
        </p:nvSpPr>
        <p:spPr>
          <a:xfrm>
            <a:off x="7493748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4A2-A4D2-0880-65FE-597DF859DD46}"/>
              </a:ext>
            </a:extLst>
          </p:cNvPr>
          <p:cNvSpPr txBox="1"/>
          <p:nvPr/>
        </p:nvSpPr>
        <p:spPr>
          <a:xfrm>
            <a:off x="8491117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E6462-148A-B6C2-9E1B-CC0088405A21}"/>
              </a:ext>
            </a:extLst>
          </p:cNvPr>
          <p:cNvSpPr txBox="1"/>
          <p:nvPr/>
        </p:nvSpPr>
        <p:spPr>
          <a:xfrm>
            <a:off x="9174972" y="3191396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B5D-E40F-4C2A-C890-886323DE1AFC}"/>
              </a:ext>
            </a:extLst>
          </p:cNvPr>
          <p:cNvSpPr txBox="1"/>
          <p:nvPr/>
        </p:nvSpPr>
        <p:spPr>
          <a:xfrm>
            <a:off x="10078782" y="319880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896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1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310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127</cp:revision>
  <dcterms:created xsi:type="dcterms:W3CDTF">2025-01-02T07:51:12Z</dcterms:created>
  <dcterms:modified xsi:type="dcterms:W3CDTF">2025-02-18T06:00:01Z</dcterms:modified>
</cp:coreProperties>
</file>