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MiniSAT</a:t>
          </a:r>
          <a:r>
            <a:rPr lang="en-US" dirty="0"/>
            <a:t> (VSIDS, </a:t>
          </a:r>
          <a:r>
            <a:rPr lang="en-US" dirty="0" err="1"/>
            <a:t>luby</a:t>
          </a:r>
          <a:r>
            <a:rPr lang="en-US" dirty="0"/>
            <a:t> restart)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LRB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Glucose (LBD Clause Management)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2396299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ScaleX="167727" custScaleY="134556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00000" custLinFactY="-200000" custLinFactNeighborX="170549" custLinFactNeighborY="-233899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-39815" custLinFactNeighborY="11485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30421" custLinFactNeighborY="-70036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ScaleX="178277" custScaleY="171725" custLinFactNeighborX="52544" custLinFactNeighborY="78768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38277" custLinFactY="100000" custLinFactNeighborX="-100000" custLinFactNeighborY="140615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GSat</a:t>
          </a:r>
          <a:endParaRPr lang="en-US" dirty="0"/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 err="1"/>
            <a:t>WalkSAT</a:t>
          </a:r>
          <a:endParaRPr lang="en-US" dirty="0"/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 err="1"/>
            <a:t>LS_CCAnr</a:t>
          </a:r>
          <a:endParaRPr lang="en-US" dirty="0"/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19771091" custLinFactY="124934" custLinFactNeighborX="-2423" custLinFactNeighborY="200000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LinFactNeighborX="25690" custLinFactNeighborY="95713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47119" custLinFactY="131805" custLinFactNeighborX="200000" custLinFactNeighborY="200000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48266" custLinFactNeighborY="10210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71466" custLinFactNeighborY="96989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LinFactNeighborX="-47280" custLinFactNeighborY="-38285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78664" custLinFactY="-48036" custLinFactNeighborX="-100000" custLinFactNeighborY="-100000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GSat</a:t>
          </a:r>
          <a:endParaRPr lang="en-US" dirty="0"/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 err="1"/>
            <a:t>WalkSAT</a:t>
          </a:r>
          <a:endParaRPr lang="en-US" dirty="0"/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 err="1"/>
            <a:t>LS_CCAnr</a:t>
          </a:r>
          <a:endParaRPr lang="en-US" dirty="0"/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19771091" custLinFactY="124934" custLinFactNeighborX="-2423" custLinFactNeighborY="200000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LinFactNeighborX="25690" custLinFactNeighborY="95713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47119" custLinFactY="131805" custLinFactNeighborX="200000" custLinFactNeighborY="200000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48266" custLinFactNeighborY="10210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71466" custLinFactNeighborY="96989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LinFactNeighborX="-47280" custLinFactNeighborY="-38285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78664" custLinFactY="-48036" custLinFactNeighborX="-100000" custLinFactNeighborY="-100000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/>
            <a:t>CDCL(T)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MCSAT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Interval Arithmetic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19771091" custLinFactY="124934" custLinFactNeighborX="-2423" custLinFactNeighborY="200000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LinFactNeighborX="25690" custLinFactNeighborY="95713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47119" custLinFactY="131805" custLinFactNeighborX="200000" custLinFactNeighborY="200000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48266" custLinFactNeighborY="10210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71466" custLinFactNeighborY="96989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LinFactNeighborX="-47280" custLinFactNeighborY="-38285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78664" custLinFactY="-48036" custLinFactNeighborX="-100000" custLinFactNeighborY="-100000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/>
            <a:t>LS_ILA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LS_MLA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LS_NRA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2396299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ScaleX="167727" custScaleY="134556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00000" custLinFactY="-200000" custLinFactNeighborX="170549" custLinFactNeighborY="-233899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-39815" custLinFactNeighborY="11485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30421" custLinFactNeighborY="-70036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ScaleX="178277" custScaleY="171725" custLinFactY="11944" custLinFactNeighborX="-94085" custLinFactNeighborY="100000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38277" custLinFactY="100000" custLinFactNeighborX="-100000" custLinFactNeighborY="140615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MiniSAT</a:t>
          </a:r>
          <a:r>
            <a:rPr lang="en-US" dirty="0"/>
            <a:t> (VSIDS, </a:t>
          </a:r>
          <a:r>
            <a:rPr lang="en-US" dirty="0" err="1"/>
            <a:t>luby</a:t>
          </a:r>
          <a:r>
            <a:rPr lang="en-US" dirty="0"/>
            <a:t> restart)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LRB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Glucose (LBD Clause Management)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2396299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ScaleX="167727" custScaleY="134556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00000" custLinFactY="-200000" custLinFactNeighborX="170549" custLinFactNeighborY="-233899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-39815" custLinFactNeighborY="11485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30421" custLinFactNeighborY="-70036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ScaleX="178277" custScaleY="171725" custLinFactNeighborX="52544" custLinFactNeighborY="78768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38277" custLinFactY="100000" custLinFactNeighborX="-100000" custLinFactNeighborY="140615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GSat</a:t>
          </a:r>
          <a:endParaRPr lang="en-US" dirty="0"/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 err="1"/>
            <a:t>WalkSAT</a:t>
          </a:r>
          <a:endParaRPr lang="en-US" dirty="0"/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 err="1"/>
            <a:t>LS_CCAnr</a:t>
          </a:r>
          <a:endParaRPr lang="en-US" dirty="0"/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19771091" custLinFactY="124934" custLinFactNeighborX="-2423" custLinFactNeighborY="200000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LinFactNeighborX="25690" custLinFactNeighborY="95713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47119" custLinFactY="131805" custLinFactNeighborX="200000" custLinFactNeighborY="200000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48266" custLinFactNeighborY="10210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71466" custLinFactNeighborY="96989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LinFactNeighborX="-47280" custLinFactNeighborY="-38285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78664" custLinFactY="-48036" custLinFactNeighborX="-100000" custLinFactNeighborY="-100000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/>
            <a:t>CDCL(T)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MCSAT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Interval Arithmetic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19771091" custLinFactY="124934" custLinFactNeighborX="-2423" custLinFactNeighborY="200000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LinFactNeighborX="25690" custLinFactNeighborY="95713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47119" custLinFactY="131805" custLinFactNeighborX="200000" custLinFactNeighborY="200000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48266" custLinFactNeighborY="10210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71466" custLinFactNeighborY="96989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LinFactNeighborX="-47280" custLinFactNeighborY="-38285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78664" custLinFactY="-48036" custLinFactNeighborX="-100000" custLinFactNeighborY="-100000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2396299"/>
      <dgm:spPr/>
    </dgm:pt>
    <dgm:pt modelId="{0E9B3140-0877-4039-891C-A9D90D927597}" type="pres">
      <dgm:prSet presAssocID="{697710CD-87BA-44A0-B6C4-14B974B2CC02}" presName="points" presStyleCnt="0"/>
      <dgm:spPr/>
    </dgm:pt>
  </dgm:ptLst>
  <dgm:cxnLst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97710CD-87BA-44A0-B6C4-14B974B2CC0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5DFBECAE-F86E-40ED-B04B-11D1772F481B}">
      <dgm:prSet phldrT="[Text]"/>
      <dgm:spPr/>
      <dgm:t>
        <a:bodyPr/>
        <a:lstStyle/>
        <a:p>
          <a:r>
            <a:rPr lang="en-US" dirty="0" err="1"/>
            <a:t>MiniSAT</a:t>
          </a:r>
          <a:r>
            <a:rPr lang="en-US" dirty="0"/>
            <a:t> (VSIDS, </a:t>
          </a:r>
          <a:r>
            <a:rPr lang="en-US" dirty="0" err="1"/>
            <a:t>luby</a:t>
          </a:r>
          <a:r>
            <a:rPr lang="en-US" dirty="0"/>
            <a:t> restart)</a:t>
          </a:r>
        </a:p>
      </dgm:t>
    </dgm:pt>
    <dgm:pt modelId="{21F04F73-67BE-4D8A-B002-F6164BD16DEB}" type="parTrans" cxnId="{31695E2E-D98A-407D-90DB-D89FE228D666}">
      <dgm:prSet/>
      <dgm:spPr/>
      <dgm:t>
        <a:bodyPr/>
        <a:lstStyle/>
        <a:p>
          <a:endParaRPr lang="en-US"/>
        </a:p>
      </dgm:t>
    </dgm:pt>
    <dgm:pt modelId="{855115A1-6AE0-4D70-B88A-6CE77D093936}" type="sibTrans" cxnId="{31695E2E-D98A-407D-90DB-D89FE228D666}">
      <dgm:prSet/>
      <dgm:spPr/>
      <dgm:t>
        <a:bodyPr/>
        <a:lstStyle/>
        <a:p>
          <a:endParaRPr lang="en-US"/>
        </a:p>
      </dgm:t>
    </dgm:pt>
    <dgm:pt modelId="{B8ED8C51-E63E-4652-BF56-600C5411A458}">
      <dgm:prSet phldrT="[Text]"/>
      <dgm:spPr/>
      <dgm:t>
        <a:bodyPr/>
        <a:lstStyle/>
        <a:p>
          <a:r>
            <a:rPr lang="en-US" dirty="0"/>
            <a:t>LRB</a:t>
          </a:r>
        </a:p>
      </dgm:t>
    </dgm:pt>
    <dgm:pt modelId="{FB5E4DAC-0421-4467-A3E0-076B6B808A8F}" type="parTrans" cxnId="{B06E504E-2A0E-4265-9059-DEE1F37EFF14}">
      <dgm:prSet/>
      <dgm:spPr/>
      <dgm:t>
        <a:bodyPr/>
        <a:lstStyle/>
        <a:p>
          <a:endParaRPr lang="en-US"/>
        </a:p>
      </dgm:t>
    </dgm:pt>
    <dgm:pt modelId="{81BC362D-DA69-47A7-9ED1-9D64179F5406}" type="sibTrans" cxnId="{B06E504E-2A0E-4265-9059-DEE1F37EFF14}">
      <dgm:prSet/>
      <dgm:spPr/>
      <dgm:t>
        <a:bodyPr/>
        <a:lstStyle/>
        <a:p>
          <a:endParaRPr lang="en-US"/>
        </a:p>
      </dgm:t>
    </dgm:pt>
    <dgm:pt modelId="{B62A3A6F-AD1D-42E3-A736-7DDCC0037EA9}">
      <dgm:prSet phldrT="[Text]"/>
      <dgm:spPr/>
      <dgm:t>
        <a:bodyPr/>
        <a:lstStyle/>
        <a:p>
          <a:r>
            <a:rPr lang="en-US" dirty="0"/>
            <a:t>Glucose (LBD Clause Management)</a:t>
          </a:r>
        </a:p>
      </dgm:t>
    </dgm:pt>
    <dgm:pt modelId="{B006DFCF-5205-4B6F-91EF-33505647F33E}" type="parTrans" cxnId="{423323BB-E991-4C16-A2E2-937560258298}">
      <dgm:prSet/>
      <dgm:spPr/>
      <dgm:t>
        <a:bodyPr/>
        <a:lstStyle/>
        <a:p>
          <a:endParaRPr lang="en-US"/>
        </a:p>
      </dgm:t>
    </dgm:pt>
    <dgm:pt modelId="{A1E45700-B786-4686-9E19-209370F06DDE}" type="sibTrans" cxnId="{423323BB-E991-4C16-A2E2-937560258298}">
      <dgm:prSet/>
      <dgm:spPr/>
      <dgm:t>
        <a:bodyPr/>
        <a:lstStyle/>
        <a:p>
          <a:endParaRPr lang="en-US"/>
        </a:p>
      </dgm:t>
    </dgm:pt>
    <dgm:pt modelId="{D7718BEC-7DA1-40A6-AC70-AAAC5F21402C}" type="pres">
      <dgm:prSet presAssocID="{697710CD-87BA-44A0-B6C4-14B974B2CC02}" presName="Name0" presStyleCnt="0">
        <dgm:presLayoutVars>
          <dgm:dir/>
          <dgm:resizeHandles val="exact"/>
        </dgm:presLayoutVars>
      </dgm:prSet>
      <dgm:spPr/>
    </dgm:pt>
    <dgm:pt modelId="{30A32976-400A-4998-8D2D-8A574BA63B11}" type="pres">
      <dgm:prSet presAssocID="{697710CD-87BA-44A0-B6C4-14B974B2CC02}" presName="arrow" presStyleLbl="bgShp" presStyleIdx="0" presStyleCnt="1" custAng="2396299"/>
      <dgm:spPr/>
    </dgm:pt>
    <dgm:pt modelId="{0E9B3140-0877-4039-891C-A9D90D927597}" type="pres">
      <dgm:prSet presAssocID="{697710CD-87BA-44A0-B6C4-14B974B2CC02}" presName="points" presStyleCnt="0"/>
      <dgm:spPr/>
    </dgm:pt>
    <dgm:pt modelId="{D77B81C3-6A9C-4DE1-B306-478AB62C7233}" type="pres">
      <dgm:prSet presAssocID="{5DFBECAE-F86E-40ED-B04B-11D1772F481B}" presName="compositeA" presStyleCnt="0"/>
      <dgm:spPr/>
    </dgm:pt>
    <dgm:pt modelId="{BB571971-30BA-4D0E-9AFC-10A106346EA2}" type="pres">
      <dgm:prSet presAssocID="{5DFBECAE-F86E-40ED-B04B-11D1772F481B}" presName="textA" presStyleLbl="revTx" presStyleIdx="0" presStyleCnt="3" custScaleX="167727" custScaleY="134556">
        <dgm:presLayoutVars>
          <dgm:bulletEnabled val="1"/>
        </dgm:presLayoutVars>
      </dgm:prSet>
      <dgm:spPr/>
    </dgm:pt>
    <dgm:pt modelId="{22CEB3F1-8E57-42E2-9077-FC0D7969417D}" type="pres">
      <dgm:prSet presAssocID="{5DFBECAE-F86E-40ED-B04B-11D1772F481B}" presName="circleA" presStyleLbl="node1" presStyleIdx="0" presStyleCnt="3" custLinFactX="100000" custLinFactY="-200000" custLinFactNeighborX="170549" custLinFactNeighborY="-233899"/>
      <dgm:spPr/>
    </dgm:pt>
    <dgm:pt modelId="{D09048EC-E7C9-48EC-AF3B-167DB110EB2C}" type="pres">
      <dgm:prSet presAssocID="{5DFBECAE-F86E-40ED-B04B-11D1772F481B}" presName="spaceA" presStyleCnt="0"/>
      <dgm:spPr/>
    </dgm:pt>
    <dgm:pt modelId="{72E8109B-AEA1-4A76-92CF-321FF809C0F6}" type="pres">
      <dgm:prSet presAssocID="{855115A1-6AE0-4D70-B88A-6CE77D093936}" presName="space" presStyleCnt="0"/>
      <dgm:spPr/>
    </dgm:pt>
    <dgm:pt modelId="{561490F8-8944-41D8-9E27-94EE3E686219}" type="pres">
      <dgm:prSet presAssocID="{B8ED8C51-E63E-4652-BF56-600C5411A458}" presName="compositeB" presStyleCnt="0"/>
      <dgm:spPr/>
    </dgm:pt>
    <dgm:pt modelId="{C2C3982E-D12F-45AD-8847-219A5AE1F8A3}" type="pres">
      <dgm:prSet presAssocID="{B8ED8C51-E63E-4652-BF56-600C5411A458}" presName="textB" presStyleLbl="revTx" presStyleIdx="1" presStyleCnt="3" custLinFactNeighborX="-39815" custLinFactNeighborY="11485">
        <dgm:presLayoutVars>
          <dgm:bulletEnabled val="1"/>
        </dgm:presLayoutVars>
      </dgm:prSet>
      <dgm:spPr/>
    </dgm:pt>
    <dgm:pt modelId="{900E6BDB-75EB-44A2-AFEB-05686C1AA450}" type="pres">
      <dgm:prSet presAssocID="{B8ED8C51-E63E-4652-BF56-600C5411A458}" presName="circleB" presStyleLbl="node1" presStyleIdx="1" presStyleCnt="3" custLinFactNeighborX="30421" custLinFactNeighborY="-70036"/>
      <dgm:spPr/>
    </dgm:pt>
    <dgm:pt modelId="{18248248-FB00-42E5-9116-A00B403E3856}" type="pres">
      <dgm:prSet presAssocID="{B8ED8C51-E63E-4652-BF56-600C5411A458}" presName="spaceB" presStyleCnt="0"/>
      <dgm:spPr/>
    </dgm:pt>
    <dgm:pt modelId="{779F31F6-C6BA-4705-8ABD-037DF6F68D93}" type="pres">
      <dgm:prSet presAssocID="{81BC362D-DA69-47A7-9ED1-9D64179F5406}" presName="space" presStyleCnt="0"/>
      <dgm:spPr/>
    </dgm:pt>
    <dgm:pt modelId="{52CD07B0-45CC-43CD-8D76-47B9DC79E7B1}" type="pres">
      <dgm:prSet presAssocID="{B62A3A6F-AD1D-42E3-A736-7DDCC0037EA9}" presName="compositeA" presStyleCnt="0"/>
      <dgm:spPr/>
    </dgm:pt>
    <dgm:pt modelId="{BE7A018C-EF0E-4D05-8A8F-A30D7733CCB8}" type="pres">
      <dgm:prSet presAssocID="{B62A3A6F-AD1D-42E3-A736-7DDCC0037EA9}" presName="textA" presStyleLbl="revTx" presStyleIdx="2" presStyleCnt="3" custScaleX="178277" custScaleY="171725" custLinFactNeighborX="52544" custLinFactNeighborY="78768">
        <dgm:presLayoutVars>
          <dgm:bulletEnabled val="1"/>
        </dgm:presLayoutVars>
      </dgm:prSet>
      <dgm:spPr/>
    </dgm:pt>
    <dgm:pt modelId="{7206095A-62E5-42FE-8C43-C11CA83D7138}" type="pres">
      <dgm:prSet presAssocID="{B62A3A6F-AD1D-42E3-A736-7DDCC0037EA9}" presName="circleA" presStyleLbl="node1" presStyleIdx="2" presStyleCnt="3" custLinFactX="-38277" custLinFactY="100000" custLinFactNeighborX="-100000" custLinFactNeighborY="140615"/>
      <dgm:spPr/>
    </dgm:pt>
    <dgm:pt modelId="{A8BABA84-3DCD-4E1A-BF78-DE31FDE8659F}" type="pres">
      <dgm:prSet presAssocID="{B62A3A6F-AD1D-42E3-A736-7DDCC0037EA9}" presName="spaceA" presStyleCnt="0"/>
      <dgm:spPr/>
    </dgm:pt>
  </dgm:ptLst>
  <dgm:cxnLst>
    <dgm:cxn modelId="{31695E2E-D98A-407D-90DB-D89FE228D666}" srcId="{697710CD-87BA-44A0-B6C4-14B974B2CC02}" destId="{5DFBECAE-F86E-40ED-B04B-11D1772F481B}" srcOrd="0" destOrd="0" parTransId="{21F04F73-67BE-4D8A-B002-F6164BD16DEB}" sibTransId="{855115A1-6AE0-4D70-B88A-6CE77D093936}"/>
    <dgm:cxn modelId="{B06E504E-2A0E-4265-9059-DEE1F37EFF14}" srcId="{697710CD-87BA-44A0-B6C4-14B974B2CC02}" destId="{B8ED8C51-E63E-4652-BF56-600C5411A458}" srcOrd="1" destOrd="0" parTransId="{FB5E4DAC-0421-4467-A3E0-076B6B808A8F}" sibTransId="{81BC362D-DA69-47A7-9ED1-9D64179F5406}"/>
    <dgm:cxn modelId="{C1F364AB-4D43-4AED-A075-63445B2C2930}" type="presOf" srcId="{697710CD-87BA-44A0-B6C4-14B974B2CC02}" destId="{D7718BEC-7DA1-40A6-AC70-AAAC5F21402C}" srcOrd="0" destOrd="0" presId="urn:microsoft.com/office/officeart/2005/8/layout/hProcess11"/>
    <dgm:cxn modelId="{1B9508AE-CF6F-4DAF-95C2-00CE6B90FCA9}" type="presOf" srcId="{B8ED8C51-E63E-4652-BF56-600C5411A458}" destId="{C2C3982E-D12F-45AD-8847-219A5AE1F8A3}" srcOrd="0" destOrd="0" presId="urn:microsoft.com/office/officeart/2005/8/layout/hProcess11"/>
    <dgm:cxn modelId="{423323BB-E991-4C16-A2E2-937560258298}" srcId="{697710CD-87BA-44A0-B6C4-14B974B2CC02}" destId="{B62A3A6F-AD1D-42E3-A736-7DDCC0037EA9}" srcOrd="2" destOrd="0" parTransId="{B006DFCF-5205-4B6F-91EF-33505647F33E}" sibTransId="{A1E45700-B786-4686-9E19-209370F06DDE}"/>
    <dgm:cxn modelId="{58AFB4BD-B913-4C59-8625-7CBF267DBB01}" type="presOf" srcId="{5DFBECAE-F86E-40ED-B04B-11D1772F481B}" destId="{BB571971-30BA-4D0E-9AFC-10A106346EA2}" srcOrd="0" destOrd="0" presId="urn:microsoft.com/office/officeart/2005/8/layout/hProcess11"/>
    <dgm:cxn modelId="{A18CFFF4-9406-4681-9028-41809238705A}" type="presOf" srcId="{B62A3A6F-AD1D-42E3-A736-7DDCC0037EA9}" destId="{BE7A018C-EF0E-4D05-8A8F-A30D7733CCB8}" srcOrd="0" destOrd="0" presId="urn:microsoft.com/office/officeart/2005/8/layout/hProcess11"/>
    <dgm:cxn modelId="{B4CC9867-71F4-4E32-B091-AA33743FB635}" type="presParOf" srcId="{D7718BEC-7DA1-40A6-AC70-AAAC5F21402C}" destId="{30A32976-400A-4998-8D2D-8A574BA63B11}" srcOrd="0" destOrd="0" presId="urn:microsoft.com/office/officeart/2005/8/layout/hProcess11"/>
    <dgm:cxn modelId="{13D693BC-0AEB-469E-BB09-1B65DF558FAC}" type="presParOf" srcId="{D7718BEC-7DA1-40A6-AC70-AAAC5F21402C}" destId="{0E9B3140-0877-4039-891C-A9D90D927597}" srcOrd="1" destOrd="0" presId="urn:microsoft.com/office/officeart/2005/8/layout/hProcess11"/>
    <dgm:cxn modelId="{595A01C7-C39C-4668-9D9F-C8E0B9277FAB}" type="presParOf" srcId="{0E9B3140-0877-4039-891C-A9D90D927597}" destId="{D77B81C3-6A9C-4DE1-B306-478AB62C7233}" srcOrd="0" destOrd="0" presId="urn:microsoft.com/office/officeart/2005/8/layout/hProcess11"/>
    <dgm:cxn modelId="{5B31000D-7851-4385-AA25-C7FEC49938D0}" type="presParOf" srcId="{D77B81C3-6A9C-4DE1-B306-478AB62C7233}" destId="{BB571971-30BA-4D0E-9AFC-10A106346EA2}" srcOrd="0" destOrd="0" presId="urn:microsoft.com/office/officeart/2005/8/layout/hProcess11"/>
    <dgm:cxn modelId="{16921E0A-69CB-4582-9A87-2FD1B492B715}" type="presParOf" srcId="{D77B81C3-6A9C-4DE1-B306-478AB62C7233}" destId="{22CEB3F1-8E57-42E2-9077-FC0D7969417D}" srcOrd="1" destOrd="0" presId="urn:microsoft.com/office/officeart/2005/8/layout/hProcess11"/>
    <dgm:cxn modelId="{442E9534-D352-41C1-9E32-539AE3A5A772}" type="presParOf" srcId="{D77B81C3-6A9C-4DE1-B306-478AB62C7233}" destId="{D09048EC-E7C9-48EC-AF3B-167DB110EB2C}" srcOrd="2" destOrd="0" presId="urn:microsoft.com/office/officeart/2005/8/layout/hProcess11"/>
    <dgm:cxn modelId="{AFFA3A2D-3471-41B6-933F-67445AE45858}" type="presParOf" srcId="{0E9B3140-0877-4039-891C-A9D90D927597}" destId="{72E8109B-AEA1-4A76-92CF-321FF809C0F6}" srcOrd="1" destOrd="0" presId="urn:microsoft.com/office/officeart/2005/8/layout/hProcess11"/>
    <dgm:cxn modelId="{3F00578E-130A-493A-BF97-8168711E283F}" type="presParOf" srcId="{0E9B3140-0877-4039-891C-A9D90D927597}" destId="{561490F8-8944-41D8-9E27-94EE3E686219}" srcOrd="2" destOrd="0" presId="urn:microsoft.com/office/officeart/2005/8/layout/hProcess11"/>
    <dgm:cxn modelId="{5FFFE452-C663-4BBB-A7C4-FD344214164B}" type="presParOf" srcId="{561490F8-8944-41D8-9E27-94EE3E686219}" destId="{C2C3982E-D12F-45AD-8847-219A5AE1F8A3}" srcOrd="0" destOrd="0" presId="urn:microsoft.com/office/officeart/2005/8/layout/hProcess11"/>
    <dgm:cxn modelId="{A07319AA-426A-4B2C-9246-652BED77F359}" type="presParOf" srcId="{561490F8-8944-41D8-9E27-94EE3E686219}" destId="{900E6BDB-75EB-44A2-AFEB-05686C1AA450}" srcOrd="1" destOrd="0" presId="urn:microsoft.com/office/officeart/2005/8/layout/hProcess11"/>
    <dgm:cxn modelId="{62BD4B44-E77C-42C0-8DFF-D9ADB8831598}" type="presParOf" srcId="{561490F8-8944-41D8-9E27-94EE3E686219}" destId="{18248248-FB00-42E5-9116-A00B403E3856}" srcOrd="2" destOrd="0" presId="urn:microsoft.com/office/officeart/2005/8/layout/hProcess11"/>
    <dgm:cxn modelId="{12484D5E-90B7-4CF5-B619-129462C46F69}" type="presParOf" srcId="{0E9B3140-0877-4039-891C-A9D90D927597}" destId="{779F31F6-C6BA-4705-8ABD-037DF6F68D93}" srcOrd="3" destOrd="0" presId="urn:microsoft.com/office/officeart/2005/8/layout/hProcess11"/>
    <dgm:cxn modelId="{441D8B2E-FF3E-4D6B-BA6A-8239F492A299}" type="presParOf" srcId="{0E9B3140-0877-4039-891C-A9D90D927597}" destId="{52CD07B0-45CC-43CD-8D76-47B9DC79E7B1}" srcOrd="4" destOrd="0" presId="urn:microsoft.com/office/officeart/2005/8/layout/hProcess11"/>
    <dgm:cxn modelId="{DFA58A30-1121-46D7-9F2C-432627875A43}" type="presParOf" srcId="{52CD07B0-45CC-43CD-8D76-47B9DC79E7B1}" destId="{BE7A018C-EF0E-4D05-8A8F-A30D7733CCB8}" srcOrd="0" destOrd="0" presId="urn:microsoft.com/office/officeart/2005/8/layout/hProcess11"/>
    <dgm:cxn modelId="{2DE02DD3-D1DA-4F49-8553-A802803A7685}" type="presParOf" srcId="{52CD07B0-45CC-43CD-8D76-47B9DC79E7B1}" destId="{7206095A-62E5-42FE-8C43-C11CA83D7138}" srcOrd="1" destOrd="0" presId="urn:microsoft.com/office/officeart/2005/8/layout/hProcess11"/>
    <dgm:cxn modelId="{E2CC85A4-31DA-497A-BEFF-E058283ED1B2}" type="presParOf" srcId="{52CD07B0-45CC-43CD-8D76-47B9DC79E7B1}" destId="{A8BABA84-3DCD-4E1A-BF78-DE31FDE8659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2396299">
          <a:off x="0" y="410219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368" y="-47251"/>
          <a:ext cx="1023108" cy="73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MiniSAT</a:t>
          </a:r>
          <a:r>
            <a:rPr lang="en-US" sz="1100" kern="1200" dirty="0"/>
            <a:t> (VSIDS, </a:t>
          </a:r>
          <a:r>
            <a:rPr lang="en-US" sz="1100" kern="1200" dirty="0" err="1"/>
            <a:t>luby</a:t>
          </a:r>
          <a:r>
            <a:rPr lang="en-US" sz="1100" kern="1200" dirty="0"/>
            <a:t> restart)</a:t>
          </a:r>
        </a:p>
      </dsp:txBody>
      <dsp:txXfrm>
        <a:off x="368" y="-47251"/>
        <a:ext cx="1023108" cy="735966"/>
      </dsp:txXfrm>
    </dsp:sp>
    <dsp:sp modelId="{22CEB3F1-8E57-42E2-9077-FC0D7969417D}">
      <dsp:nvSpPr>
        <dsp:cNvPr id="0" name=""/>
        <dsp:cNvSpPr/>
      </dsp:nvSpPr>
      <dsp:spPr>
        <a:xfrm>
          <a:off x="813500" y="69268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811110" y="820439"/>
          <a:ext cx="609984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LRB</a:t>
          </a:r>
        </a:p>
      </dsp:txBody>
      <dsp:txXfrm>
        <a:off x="811110" y="820439"/>
        <a:ext cx="609984" cy="546959"/>
      </dsp:txXfrm>
    </dsp:sp>
    <dsp:sp modelId="{900E6BDB-75EB-44A2-AFEB-05686C1AA450}">
      <dsp:nvSpPr>
        <dsp:cNvPr id="0" name=""/>
        <dsp:cNvSpPr/>
      </dsp:nvSpPr>
      <dsp:spPr>
        <a:xfrm>
          <a:off x="1332195" y="51956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2003970" y="332752"/>
          <a:ext cx="1087461" cy="939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Glucose (LBD Clause Management)</a:t>
          </a:r>
        </a:p>
      </dsp:txBody>
      <dsp:txXfrm>
        <a:off x="2003970" y="332752"/>
        <a:ext cx="1087461" cy="939266"/>
      </dsp:txXfrm>
    </dsp:sp>
    <dsp:sp modelId="{7206095A-62E5-42FE-8C43-C11CA83D7138}">
      <dsp:nvSpPr>
        <dsp:cNvPr id="0" name=""/>
        <dsp:cNvSpPr/>
      </dsp:nvSpPr>
      <dsp:spPr>
        <a:xfrm>
          <a:off x="1980740" y="104242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19771091">
          <a:off x="-74905" y="545513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231704" y="523511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GSat</a:t>
          </a:r>
          <a:endParaRPr lang="en-US" sz="1200" kern="1200" dirty="0"/>
        </a:p>
      </dsp:txBody>
      <dsp:txXfrm>
        <a:off x="231704" y="523511"/>
        <a:ext cx="896636" cy="546959"/>
      </dsp:txXfrm>
    </dsp:sp>
    <dsp:sp modelId="{22CEB3F1-8E57-42E2-9077-FC0D7969417D}">
      <dsp:nvSpPr>
        <dsp:cNvPr id="0" name=""/>
        <dsp:cNvSpPr/>
      </dsp:nvSpPr>
      <dsp:spPr>
        <a:xfrm>
          <a:off x="855956" y="1069039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1375596" y="820439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WalkSAT</a:t>
          </a:r>
          <a:endParaRPr lang="en-US" sz="1200" kern="1200" dirty="0"/>
        </a:p>
      </dsp:txBody>
      <dsp:txXfrm>
        <a:off x="1375596" y="820439"/>
        <a:ext cx="896636" cy="546959"/>
      </dsp:txXfrm>
    </dsp:sp>
    <dsp:sp modelId="{900E6BDB-75EB-44A2-AFEB-05686C1AA450}">
      <dsp:nvSpPr>
        <dsp:cNvPr id="0" name=""/>
        <dsp:cNvSpPr/>
      </dsp:nvSpPr>
      <dsp:spPr>
        <a:xfrm>
          <a:off x="1420496" y="74795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460364" y="0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LS_CCAnr</a:t>
          </a:r>
          <a:endParaRPr lang="en-US" sz="1200" kern="1200" dirty="0"/>
        </a:p>
      </dsp:txBody>
      <dsp:txXfrm>
        <a:off x="1460364" y="0"/>
        <a:ext cx="896636" cy="546959"/>
      </dsp:txXfrm>
    </dsp:sp>
    <dsp:sp modelId="{7206095A-62E5-42FE-8C43-C11CA83D7138}">
      <dsp:nvSpPr>
        <dsp:cNvPr id="0" name=""/>
        <dsp:cNvSpPr/>
      </dsp:nvSpPr>
      <dsp:spPr>
        <a:xfrm>
          <a:off x="2019937" y="412905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19771091">
          <a:off x="-74905" y="545513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231704" y="523511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GSat</a:t>
          </a:r>
          <a:endParaRPr lang="en-US" sz="1200" kern="1200" dirty="0"/>
        </a:p>
      </dsp:txBody>
      <dsp:txXfrm>
        <a:off x="231704" y="523511"/>
        <a:ext cx="896636" cy="546959"/>
      </dsp:txXfrm>
    </dsp:sp>
    <dsp:sp modelId="{22CEB3F1-8E57-42E2-9077-FC0D7969417D}">
      <dsp:nvSpPr>
        <dsp:cNvPr id="0" name=""/>
        <dsp:cNvSpPr/>
      </dsp:nvSpPr>
      <dsp:spPr>
        <a:xfrm>
          <a:off x="855956" y="1069039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1375596" y="820439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WalkSAT</a:t>
          </a:r>
          <a:endParaRPr lang="en-US" sz="1200" kern="1200" dirty="0"/>
        </a:p>
      </dsp:txBody>
      <dsp:txXfrm>
        <a:off x="1375596" y="820439"/>
        <a:ext cx="896636" cy="546959"/>
      </dsp:txXfrm>
    </dsp:sp>
    <dsp:sp modelId="{900E6BDB-75EB-44A2-AFEB-05686C1AA450}">
      <dsp:nvSpPr>
        <dsp:cNvPr id="0" name=""/>
        <dsp:cNvSpPr/>
      </dsp:nvSpPr>
      <dsp:spPr>
        <a:xfrm>
          <a:off x="1420496" y="74795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460364" y="0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LS_CCAnr</a:t>
          </a:r>
          <a:endParaRPr lang="en-US" sz="1200" kern="1200" dirty="0"/>
        </a:p>
      </dsp:txBody>
      <dsp:txXfrm>
        <a:off x="1460364" y="0"/>
        <a:ext cx="896636" cy="546959"/>
      </dsp:txXfrm>
    </dsp:sp>
    <dsp:sp modelId="{7206095A-62E5-42FE-8C43-C11CA83D7138}">
      <dsp:nvSpPr>
        <dsp:cNvPr id="0" name=""/>
        <dsp:cNvSpPr/>
      </dsp:nvSpPr>
      <dsp:spPr>
        <a:xfrm>
          <a:off x="2019937" y="412905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19771091">
          <a:off x="-74905" y="545513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231704" y="523511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CDCL(T)</a:t>
          </a:r>
        </a:p>
      </dsp:txBody>
      <dsp:txXfrm>
        <a:off x="231704" y="523511"/>
        <a:ext cx="896636" cy="546959"/>
      </dsp:txXfrm>
    </dsp:sp>
    <dsp:sp modelId="{22CEB3F1-8E57-42E2-9077-FC0D7969417D}">
      <dsp:nvSpPr>
        <dsp:cNvPr id="0" name=""/>
        <dsp:cNvSpPr/>
      </dsp:nvSpPr>
      <dsp:spPr>
        <a:xfrm>
          <a:off x="855956" y="1069039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1375596" y="820439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MCSAT</a:t>
          </a:r>
        </a:p>
      </dsp:txBody>
      <dsp:txXfrm>
        <a:off x="1375596" y="820439"/>
        <a:ext cx="896636" cy="546959"/>
      </dsp:txXfrm>
    </dsp:sp>
    <dsp:sp modelId="{900E6BDB-75EB-44A2-AFEB-05686C1AA450}">
      <dsp:nvSpPr>
        <dsp:cNvPr id="0" name=""/>
        <dsp:cNvSpPr/>
      </dsp:nvSpPr>
      <dsp:spPr>
        <a:xfrm>
          <a:off x="1420496" y="74795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460364" y="0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Interval Arithmetic</a:t>
          </a:r>
        </a:p>
      </dsp:txBody>
      <dsp:txXfrm>
        <a:off x="1460364" y="0"/>
        <a:ext cx="896636" cy="546959"/>
      </dsp:txXfrm>
    </dsp:sp>
    <dsp:sp modelId="{7206095A-62E5-42FE-8C43-C11CA83D7138}">
      <dsp:nvSpPr>
        <dsp:cNvPr id="0" name=""/>
        <dsp:cNvSpPr/>
      </dsp:nvSpPr>
      <dsp:spPr>
        <a:xfrm>
          <a:off x="2019937" y="412905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2396299">
          <a:off x="0" y="410219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368" y="-47251"/>
          <a:ext cx="1023108" cy="73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LS_ILA</a:t>
          </a:r>
        </a:p>
      </dsp:txBody>
      <dsp:txXfrm>
        <a:off x="368" y="-47251"/>
        <a:ext cx="1023108" cy="735966"/>
      </dsp:txXfrm>
    </dsp:sp>
    <dsp:sp modelId="{22CEB3F1-8E57-42E2-9077-FC0D7969417D}">
      <dsp:nvSpPr>
        <dsp:cNvPr id="0" name=""/>
        <dsp:cNvSpPr/>
      </dsp:nvSpPr>
      <dsp:spPr>
        <a:xfrm>
          <a:off x="813500" y="69268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811110" y="820439"/>
          <a:ext cx="609984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LS_MLA</a:t>
          </a:r>
        </a:p>
      </dsp:txBody>
      <dsp:txXfrm>
        <a:off x="811110" y="820439"/>
        <a:ext cx="609984" cy="546959"/>
      </dsp:txXfrm>
    </dsp:sp>
    <dsp:sp modelId="{900E6BDB-75EB-44A2-AFEB-05686C1AA450}">
      <dsp:nvSpPr>
        <dsp:cNvPr id="0" name=""/>
        <dsp:cNvSpPr/>
      </dsp:nvSpPr>
      <dsp:spPr>
        <a:xfrm>
          <a:off x="1332195" y="51956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120555" y="428132"/>
          <a:ext cx="1087461" cy="939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LS_NRA</a:t>
          </a:r>
        </a:p>
      </dsp:txBody>
      <dsp:txXfrm>
        <a:off x="1120555" y="428132"/>
        <a:ext cx="1087461" cy="939266"/>
      </dsp:txXfrm>
    </dsp:sp>
    <dsp:sp modelId="{7206095A-62E5-42FE-8C43-C11CA83D7138}">
      <dsp:nvSpPr>
        <dsp:cNvPr id="0" name=""/>
        <dsp:cNvSpPr/>
      </dsp:nvSpPr>
      <dsp:spPr>
        <a:xfrm>
          <a:off x="1980740" y="104242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2396299">
          <a:off x="0" y="410219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368" y="-47251"/>
          <a:ext cx="1023108" cy="73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MiniSAT</a:t>
          </a:r>
          <a:r>
            <a:rPr lang="en-US" sz="1100" kern="1200" dirty="0"/>
            <a:t> (VSIDS, </a:t>
          </a:r>
          <a:r>
            <a:rPr lang="en-US" sz="1100" kern="1200" dirty="0" err="1"/>
            <a:t>luby</a:t>
          </a:r>
          <a:r>
            <a:rPr lang="en-US" sz="1100" kern="1200" dirty="0"/>
            <a:t> restart)</a:t>
          </a:r>
        </a:p>
      </dsp:txBody>
      <dsp:txXfrm>
        <a:off x="368" y="-47251"/>
        <a:ext cx="1023108" cy="735966"/>
      </dsp:txXfrm>
    </dsp:sp>
    <dsp:sp modelId="{22CEB3F1-8E57-42E2-9077-FC0D7969417D}">
      <dsp:nvSpPr>
        <dsp:cNvPr id="0" name=""/>
        <dsp:cNvSpPr/>
      </dsp:nvSpPr>
      <dsp:spPr>
        <a:xfrm>
          <a:off x="813500" y="69268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811110" y="820439"/>
          <a:ext cx="609984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LRB</a:t>
          </a:r>
        </a:p>
      </dsp:txBody>
      <dsp:txXfrm>
        <a:off x="811110" y="820439"/>
        <a:ext cx="609984" cy="546959"/>
      </dsp:txXfrm>
    </dsp:sp>
    <dsp:sp modelId="{900E6BDB-75EB-44A2-AFEB-05686C1AA450}">
      <dsp:nvSpPr>
        <dsp:cNvPr id="0" name=""/>
        <dsp:cNvSpPr/>
      </dsp:nvSpPr>
      <dsp:spPr>
        <a:xfrm>
          <a:off x="1332195" y="51956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2003970" y="332752"/>
          <a:ext cx="1087461" cy="939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Glucose (LBD Clause Management)</a:t>
          </a:r>
        </a:p>
      </dsp:txBody>
      <dsp:txXfrm>
        <a:off x="2003970" y="332752"/>
        <a:ext cx="1087461" cy="939266"/>
      </dsp:txXfrm>
    </dsp:sp>
    <dsp:sp modelId="{7206095A-62E5-42FE-8C43-C11CA83D7138}">
      <dsp:nvSpPr>
        <dsp:cNvPr id="0" name=""/>
        <dsp:cNvSpPr/>
      </dsp:nvSpPr>
      <dsp:spPr>
        <a:xfrm>
          <a:off x="1980740" y="104242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19771091">
          <a:off x="-74905" y="545513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231704" y="523511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GSat</a:t>
          </a:r>
          <a:endParaRPr lang="en-US" sz="1200" kern="1200" dirty="0"/>
        </a:p>
      </dsp:txBody>
      <dsp:txXfrm>
        <a:off x="231704" y="523511"/>
        <a:ext cx="896636" cy="546959"/>
      </dsp:txXfrm>
    </dsp:sp>
    <dsp:sp modelId="{22CEB3F1-8E57-42E2-9077-FC0D7969417D}">
      <dsp:nvSpPr>
        <dsp:cNvPr id="0" name=""/>
        <dsp:cNvSpPr/>
      </dsp:nvSpPr>
      <dsp:spPr>
        <a:xfrm>
          <a:off x="855956" y="1069039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1375596" y="820439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WalkSAT</a:t>
          </a:r>
          <a:endParaRPr lang="en-US" sz="1200" kern="1200" dirty="0"/>
        </a:p>
      </dsp:txBody>
      <dsp:txXfrm>
        <a:off x="1375596" y="820439"/>
        <a:ext cx="896636" cy="546959"/>
      </dsp:txXfrm>
    </dsp:sp>
    <dsp:sp modelId="{900E6BDB-75EB-44A2-AFEB-05686C1AA450}">
      <dsp:nvSpPr>
        <dsp:cNvPr id="0" name=""/>
        <dsp:cNvSpPr/>
      </dsp:nvSpPr>
      <dsp:spPr>
        <a:xfrm>
          <a:off x="1420496" y="74795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460364" y="0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LS_CCAnr</a:t>
          </a:r>
          <a:endParaRPr lang="en-US" sz="1200" kern="1200" dirty="0"/>
        </a:p>
      </dsp:txBody>
      <dsp:txXfrm>
        <a:off x="1460364" y="0"/>
        <a:ext cx="896636" cy="546959"/>
      </dsp:txXfrm>
    </dsp:sp>
    <dsp:sp modelId="{7206095A-62E5-42FE-8C43-C11CA83D7138}">
      <dsp:nvSpPr>
        <dsp:cNvPr id="0" name=""/>
        <dsp:cNvSpPr/>
      </dsp:nvSpPr>
      <dsp:spPr>
        <a:xfrm>
          <a:off x="2019937" y="412905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19771091">
          <a:off x="-74905" y="545513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231704" y="523511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CDCL(T)</a:t>
          </a:r>
        </a:p>
      </dsp:txBody>
      <dsp:txXfrm>
        <a:off x="231704" y="523511"/>
        <a:ext cx="896636" cy="546959"/>
      </dsp:txXfrm>
    </dsp:sp>
    <dsp:sp modelId="{22CEB3F1-8E57-42E2-9077-FC0D7969417D}">
      <dsp:nvSpPr>
        <dsp:cNvPr id="0" name=""/>
        <dsp:cNvSpPr/>
      </dsp:nvSpPr>
      <dsp:spPr>
        <a:xfrm>
          <a:off x="855956" y="1069039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1375596" y="820439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MCSAT</a:t>
          </a:r>
        </a:p>
      </dsp:txBody>
      <dsp:txXfrm>
        <a:off x="1375596" y="820439"/>
        <a:ext cx="896636" cy="546959"/>
      </dsp:txXfrm>
    </dsp:sp>
    <dsp:sp modelId="{900E6BDB-75EB-44A2-AFEB-05686C1AA450}">
      <dsp:nvSpPr>
        <dsp:cNvPr id="0" name=""/>
        <dsp:cNvSpPr/>
      </dsp:nvSpPr>
      <dsp:spPr>
        <a:xfrm>
          <a:off x="1420496" y="74795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1460364" y="0"/>
          <a:ext cx="896636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Interval Arithmetic</a:t>
          </a:r>
        </a:p>
      </dsp:txBody>
      <dsp:txXfrm>
        <a:off x="1460364" y="0"/>
        <a:ext cx="896636" cy="546959"/>
      </dsp:txXfrm>
    </dsp:sp>
    <dsp:sp modelId="{7206095A-62E5-42FE-8C43-C11CA83D7138}">
      <dsp:nvSpPr>
        <dsp:cNvPr id="0" name=""/>
        <dsp:cNvSpPr/>
      </dsp:nvSpPr>
      <dsp:spPr>
        <a:xfrm>
          <a:off x="2019937" y="412905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2396299">
          <a:off x="0" y="410219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32976-400A-4998-8D2D-8A574BA63B11}">
      <dsp:nvSpPr>
        <dsp:cNvPr id="0" name=""/>
        <dsp:cNvSpPr/>
      </dsp:nvSpPr>
      <dsp:spPr>
        <a:xfrm rot="2396299">
          <a:off x="0" y="410219"/>
          <a:ext cx="3091432" cy="54695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1971-30BA-4D0E-9AFC-10A106346EA2}">
      <dsp:nvSpPr>
        <dsp:cNvPr id="0" name=""/>
        <dsp:cNvSpPr/>
      </dsp:nvSpPr>
      <dsp:spPr>
        <a:xfrm>
          <a:off x="368" y="-47251"/>
          <a:ext cx="1023108" cy="73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MiniSAT</a:t>
          </a:r>
          <a:r>
            <a:rPr lang="en-US" sz="1100" kern="1200" dirty="0"/>
            <a:t> (VSIDS, </a:t>
          </a:r>
          <a:r>
            <a:rPr lang="en-US" sz="1100" kern="1200" dirty="0" err="1"/>
            <a:t>luby</a:t>
          </a:r>
          <a:r>
            <a:rPr lang="en-US" sz="1100" kern="1200" dirty="0"/>
            <a:t> restart)</a:t>
          </a:r>
        </a:p>
      </dsp:txBody>
      <dsp:txXfrm>
        <a:off x="368" y="-47251"/>
        <a:ext cx="1023108" cy="735966"/>
      </dsp:txXfrm>
    </dsp:sp>
    <dsp:sp modelId="{22CEB3F1-8E57-42E2-9077-FC0D7969417D}">
      <dsp:nvSpPr>
        <dsp:cNvPr id="0" name=""/>
        <dsp:cNvSpPr/>
      </dsp:nvSpPr>
      <dsp:spPr>
        <a:xfrm>
          <a:off x="813500" y="69268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3982E-D12F-45AD-8847-219A5AE1F8A3}">
      <dsp:nvSpPr>
        <dsp:cNvPr id="0" name=""/>
        <dsp:cNvSpPr/>
      </dsp:nvSpPr>
      <dsp:spPr>
        <a:xfrm>
          <a:off x="811110" y="820439"/>
          <a:ext cx="609984" cy="546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LRB</a:t>
          </a:r>
        </a:p>
      </dsp:txBody>
      <dsp:txXfrm>
        <a:off x="811110" y="820439"/>
        <a:ext cx="609984" cy="546959"/>
      </dsp:txXfrm>
    </dsp:sp>
    <dsp:sp modelId="{900E6BDB-75EB-44A2-AFEB-05686C1AA450}">
      <dsp:nvSpPr>
        <dsp:cNvPr id="0" name=""/>
        <dsp:cNvSpPr/>
      </dsp:nvSpPr>
      <dsp:spPr>
        <a:xfrm>
          <a:off x="1332195" y="51956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A018C-EF0E-4D05-8A8F-A30D7733CCB8}">
      <dsp:nvSpPr>
        <dsp:cNvPr id="0" name=""/>
        <dsp:cNvSpPr/>
      </dsp:nvSpPr>
      <dsp:spPr>
        <a:xfrm>
          <a:off x="2003970" y="332752"/>
          <a:ext cx="1087461" cy="939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Glucose (LBD Clause Management)</a:t>
          </a:r>
        </a:p>
      </dsp:txBody>
      <dsp:txXfrm>
        <a:off x="2003970" y="332752"/>
        <a:ext cx="1087461" cy="939266"/>
      </dsp:txXfrm>
    </dsp:sp>
    <dsp:sp modelId="{7206095A-62E5-42FE-8C43-C11CA83D7138}">
      <dsp:nvSpPr>
        <dsp:cNvPr id="0" name=""/>
        <dsp:cNvSpPr/>
      </dsp:nvSpPr>
      <dsp:spPr>
        <a:xfrm>
          <a:off x="1980740" y="1042422"/>
          <a:ext cx="136739" cy="1367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AE24-DE06-E752-B147-92EDEB626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B53AA-5AC3-246C-7EA4-24FEB2606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CDD2A-792C-8128-163B-F62575C0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72F1F-4E92-C4AD-68B9-64CEDF8D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28774-A1DD-586C-25A6-CFA3E3C1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3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1B35-4203-7208-6827-8214C9F6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B66DF-0A0B-6378-A255-9AC965890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89311-76B3-4961-2FCC-ABA12460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E19A8-D67D-ED38-2117-E3EE074E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CA8F9-47BE-D7FE-FB60-248ABE5E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0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1802D-D201-2AA0-B14A-28D8F4DE2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8B5AC-F924-3BBE-F75B-907013C3A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7DC0C-6FA6-E99F-6EC1-BACDFB8F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9DDE5-F553-2662-09A4-A69D7907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C074F-CA57-4FB3-4C3F-D55BA3C6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8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2ED5-AEA7-58FA-2664-4148CC28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8CC85-17DA-D50D-DFEE-358480F1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9232-0D7F-8A35-F1BF-D6B3CDC1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1B6D2-8214-6E28-F9FA-B5C02918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508B7-F0A5-81FD-2227-95445431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7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EFF7-30ED-3562-B828-A28D6132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E84AB-A81B-3036-D256-3F2914698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B1EE4-541E-C3AB-1C71-FE1A6474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D4A8B-22F8-0E73-3FC2-E065E30F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0907-5993-40CD-9C13-2FA06EA8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0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0876-9D19-6F89-626D-41C67724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A392A-454F-B5CB-EB1A-2B4A20188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4C743-19D6-F138-162F-08A9B1E2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BBD0F-EBC6-F878-06C2-706F7FDE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0DB6A-553D-8B72-4F6A-642E6ECC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4E2E0-54B5-C5E3-3BFE-8C3D7562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8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FA36-E6A1-C295-CF3A-EF3CDE6D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64641-E1DA-7B39-ED02-8C0F17AA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0BE5D-B6D9-BDEE-EF14-6DB54B327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EACA0-697D-9F7E-CDD4-BC415BE02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27384-58F0-1E42-FA49-49F60625F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8EB2B-1A0A-73A6-EEA6-6F42478E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E143B-1B94-9896-04E8-D729E9BF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97D94-3EF5-2740-CABE-5B9AF5B1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D356-404B-E825-30FE-8A44E096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173C4-D3E8-6138-CC6C-142DB8BB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82A96-0C74-AB62-B9C7-8E609CD9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C4115-BA02-6D4B-38E8-466A4DFE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4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B6825-3B6E-4FBA-3B1A-51BC6F47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D2400-172C-C816-B2DF-517B113B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F9259-83FB-949B-0FF8-6E13CEC5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3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2999-3741-85DF-8649-CCD46FC86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5E1D-05FB-D46F-2290-8E1F3199C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6B844-B672-4CE7-B261-F3E9349BB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82041-D85E-CEE3-918F-FFD01256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490C0-9EC3-09D0-F581-E230B779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303C8-C985-BF18-C206-B1FA0E95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3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F42B-EA1B-0AD3-A9D1-F3D5A0E8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463E8-CEA1-DACB-F787-0F49323FD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29CD0-22B3-4D47-0F86-386916518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7BA6D-ED8F-0867-54F0-FB7D34F2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F7C6-8BFB-4D30-9B82-29AE46787E0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CF715-9477-A6A5-146C-807CD128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99A1C-B5C4-85D4-0985-B74348B8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2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9E0D1-3327-00AE-D373-BB581357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3F30C-B1EC-73B0-9611-678C8F5E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56968-90BF-E642-AAB5-C01051588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B1F7C6-8BFB-4D30-9B82-29AE46787E0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0A935-3F4C-B3C1-B114-FE69FD55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586E3-4373-A40C-E746-B5EBE1464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A2BEA-7ABF-401D-82FA-F320BE7F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3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256DC47-0CA9-DADD-97F9-3D9CD8035A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5595163"/>
              </p:ext>
            </p:extLst>
          </p:nvPr>
        </p:nvGraphicFramePr>
        <p:xfrm>
          <a:off x="392503" y="2061601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A6C61EB-A4A7-CEED-5E3E-5B5FA93AAD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415091"/>
              </p:ext>
            </p:extLst>
          </p:nvPr>
        </p:nvGraphicFramePr>
        <p:xfrm>
          <a:off x="315721" y="3832815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A1AC3FBE-7A3C-1CB4-DB6D-091424F72B8E}"/>
              </a:ext>
            </a:extLst>
          </p:cNvPr>
          <p:cNvGrpSpPr/>
          <p:nvPr/>
        </p:nvGrpSpPr>
        <p:grpSpPr>
          <a:xfrm>
            <a:off x="3145285" y="3561867"/>
            <a:ext cx="1185149" cy="673093"/>
            <a:chOff x="1342597" y="757371"/>
            <a:chExt cx="1185149" cy="67309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BCEE6D-D6CD-C4B3-9D3A-71BAD54077D3}"/>
                </a:ext>
              </a:extLst>
            </p:cNvPr>
            <p:cNvSpPr/>
            <p:nvPr/>
          </p:nvSpPr>
          <p:spPr>
            <a:xfrm>
              <a:off x="1375596" y="820439"/>
              <a:ext cx="896636" cy="54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94F453-0D48-6FF6-B2A0-06766204ED2D}"/>
                </a:ext>
              </a:extLst>
            </p:cNvPr>
            <p:cNvSpPr txBox="1"/>
            <p:nvPr/>
          </p:nvSpPr>
          <p:spPr>
            <a:xfrm>
              <a:off x="1342597" y="757371"/>
              <a:ext cx="1185149" cy="673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Cooperation of CDCL and LS</a:t>
              </a:r>
            </a:p>
          </p:txBody>
        </p:sp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E78C1689-041C-32F7-8B14-D265AC173E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9432810"/>
              </p:ext>
            </p:extLst>
          </p:nvPr>
        </p:nvGraphicFramePr>
        <p:xfrm>
          <a:off x="4074920" y="1966220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267091A-DA1D-53EE-508C-7B752FC375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906229"/>
              </p:ext>
            </p:extLst>
          </p:nvPr>
        </p:nvGraphicFramePr>
        <p:xfrm>
          <a:off x="3858688" y="4234960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E8C123F-373E-EDE6-27AE-4A621FBD8A2F}"/>
              </a:ext>
            </a:extLst>
          </p:cNvPr>
          <p:cNvSpPr txBox="1"/>
          <p:nvPr/>
        </p:nvSpPr>
        <p:spPr>
          <a:xfrm>
            <a:off x="5237699" y="3561866"/>
            <a:ext cx="1185149" cy="6730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Cooperation of CDCL(T) and LS</a:t>
            </a:r>
          </a:p>
        </p:txBody>
      </p:sp>
      <p:sp>
        <p:nvSpPr>
          <p:cNvPr id="23" name="Arrow: Notched Right 22">
            <a:extLst>
              <a:ext uri="{FF2B5EF4-FFF2-40B4-BE49-F238E27FC236}">
                <a16:creationId xmlns:a16="http://schemas.microsoft.com/office/drawing/2014/main" id="{BDA92622-E6B1-C29D-2CD8-EAA811A6B4EC}"/>
              </a:ext>
            </a:extLst>
          </p:cNvPr>
          <p:cNvSpPr/>
          <p:nvPr/>
        </p:nvSpPr>
        <p:spPr>
          <a:xfrm rot="3221121">
            <a:off x="4916635" y="3217531"/>
            <a:ext cx="590679" cy="337799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Arrow: Notched Right 23">
            <a:extLst>
              <a:ext uri="{FF2B5EF4-FFF2-40B4-BE49-F238E27FC236}">
                <a16:creationId xmlns:a16="http://schemas.microsoft.com/office/drawing/2014/main" id="{8D0FD360-31EA-F3BE-86BC-2FA140DA8484}"/>
              </a:ext>
            </a:extLst>
          </p:cNvPr>
          <p:cNvSpPr/>
          <p:nvPr/>
        </p:nvSpPr>
        <p:spPr>
          <a:xfrm rot="19117079">
            <a:off x="4693950" y="3947296"/>
            <a:ext cx="627416" cy="348169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3F9E3-4DAD-9F47-6228-2916FC98B41D}"/>
              </a:ext>
            </a:extLst>
          </p:cNvPr>
          <p:cNvSpPr txBox="1"/>
          <p:nvPr/>
        </p:nvSpPr>
        <p:spPr>
          <a:xfrm>
            <a:off x="6430241" y="3561866"/>
            <a:ext cx="1185149" cy="6730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Cooperation of MCSAT and LS (Potential)</a:t>
            </a:r>
          </a:p>
        </p:txBody>
      </p:sp>
      <p:sp>
        <p:nvSpPr>
          <p:cNvPr id="26" name="Arrow: Notched Right 25">
            <a:extLst>
              <a:ext uri="{FF2B5EF4-FFF2-40B4-BE49-F238E27FC236}">
                <a16:creationId xmlns:a16="http://schemas.microsoft.com/office/drawing/2014/main" id="{468A1AF3-1749-D5E9-2602-060B59F0C7F6}"/>
              </a:ext>
            </a:extLst>
          </p:cNvPr>
          <p:cNvSpPr/>
          <p:nvPr/>
        </p:nvSpPr>
        <p:spPr>
          <a:xfrm rot="1709513">
            <a:off x="5993256" y="3212234"/>
            <a:ext cx="834957" cy="290872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Arrow: Notched Right 26">
            <a:extLst>
              <a:ext uri="{FF2B5EF4-FFF2-40B4-BE49-F238E27FC236}">
                <a16:creationId xmlns:a16="http://schemas.microsoft.com/office/drawing/2014/main" id="{70ACA150-EBB2-5751-1DBB-91638D08DA3A}"/>
              </a:ext>
            </a:extLst>
          </p:cNvPr>
          <p:cNvSpPr/>
          <p:nvPr/>
        </p:nvSpPr>
        <p:spPr>
          <a:xfrm rot="18690543">
            <a:off x="5825271" y="4540460"/>
            <a:ext cx="1209941" cy="292163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Arrow: Notched Right 27">
            <a:extLst>
              <a:ext uri="{FF2B5EF4-FFF2-40B4-BE49-F238E27FC236}">
                <a16:creationId xmlns:a16="http://schemas.microsoft.com/office/drawing/2014/main" id="{E1ED8AC2-2C67-8B78-5A9D-057BAB3446B3}"/>
              </a:ext>
            </a:extLst>
          </p:cNvPr>
          <p:cNvSpPr/>
          <p:nvPr/>
        </p:nvSpPr>
        <p:spPr>
          <a:xfrm rot="1709513">
            <a:off x="6237963" y="2947483"/>
            <a:ext cx="1965981" cy="208003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Arrow: Notched Right 28">
            <a:extLst>
              <a:ext uri="{FF2B5EF4-FFF2-40B4-BE49-F238E27FC236}">
                <a16:creationId xmlns:a16="http://schemas.microsoft.com/office/drawing/2014/main" id="{5D20AC1D-EF30-AD8B-9DFD-8E4F86CD9D76}"/>
              </a:ext>
            </a:extLst>
          </p:cNvPr>
          <p:cNvSpPr/>
          <p:nvPr/>
        </p:nvSpPr>
        <p:spPr>
          <a:xfrm rot="19718131">
            <a:off x="6233731" y="4503297"/>
            <a:ext cx="1974443" cy="257108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286B08-EBB9-70C5-921B-75EC8FB5FFB6}"/>
              </a:ext>
            </a:extLst>
          </p:cNvPr>
          <p:cNvSpPr txBox="1"/>
          <p:nvPr/>
        </p:nvSpPr>
        <p:spPr>
          <a:xfrm>
            <a:off x="7839161" y="3495433"/>
            <a:ext cx="1553803" cy="80595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</a:t>
            </a:r>
            <a:r>
              <a:rPr lang="en-US" sz="1200" dirty="0"/>
              <a:t>n of Interval Propagation and LS (Potential)</a:t>
            </a:r>
            <a:endParaRPr lang="en-US" sz="1200" kern="1200" dirty="0"/>
          </a:p>
        </p:txBody>
      </p:sp>
    </p:spTree>
    <p:extLst>
      <p:ext uri="{BB962C8B-B14F-4D97-AF65-F5344CB8AC3E}">
        <p14:creationId xmlns:p14="http://schemas.microsoft.com/office/powerpoint/2010/main" val="80638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F0BFA-C5D3-5EC8-E775-8E50F6DBD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rrow: Notched Right 26">
            <a:extLst>
              <a:ext uri="{FF2B5EF4-FFF2-40B4-BE49-F238E27FC236}">
                <a16:creationId xmlns:a16="http://schemas.microsoft.com/office/drawing/2014/main" id="{B12C2C99-5EBF-EF12-62C4-B882208B3BFF}"/>
              </a:ext>
            </a:extLst>
          </p:cNvPr>
          <p:cNvSpPr/>
          <p:nvPr/>
        </p:nvSpPr>
        <p:spPr>
          <a:xfrm rot="18690543">
            <a:off x="5825271" y="4540460"/>
            <a:ext cx="1209941" cy="292163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Arrow: Notched Right 28">
            <a:extLst>
              <a:ext uri="{FF2B5EF4-FFF2-40B4-BE49-F238E27FC236}">
                <a16:creationId xmlns:a16="http://schemas.microsoft.com/office/drawing/2014/main" id="{B46CACC5-3B3A-9DD8-90FC-0B6CC3BAE6E4}"/>
              </a:ext>
            </a:extLst>
          </p:cNvPr>
          <p:cNvSpPr/>
          <p:nvPr/>
        </p:nvSpPr>
        <p:spPr>
          <a:xfrm rot="19718131">
            <a:off x="6233731" y="4503297"/>
            <a:ext cx="1974443" cy="257108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E6F4E2-635B-2D42-03EC-87EF5113DF32}"/>
              </a:ext>
            </a:extLst>
          </p:cNvPr>
          <p:cNvSpPr/>
          <p:nvPr/>
        </p:nvSpPr>
        <p:spPr>
          <a:xfrm>
            <a:off x="5242900" y="5034213"/>
            <a:ext cx="1531715" cy="75427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D299A01-09FF-8AA8-DFE6-F217171E1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4179642"/>
              </p:ext>
            </p:extLst>
          </p:nvPr>
        </p:nvGraphicFramePr>
        <p:xfrm>
          <a:off x="392503" y="2061601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35514C1-013B-247B-A1BC-120AF6D922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786964"/>
              </p:ext>
            </p:extLst>
          </p:nvPr>
        </p:nvGraphicFramePr>
        <p:xfrm>
          <a:off x="315721" y="3832815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8EEAF23A-0EED-A2CE-C0DC-95EC6EA3DF1F}"/>
              </a:ext>
            </a:extLst>
          </p:cNvPr>
          <p:cNvGrpSpPr/>
          <p:nvPr/>
        </p:nvGrpSpPr>
        <p:grpSpPr>
          <a:xfrm>
            <a:off x="3145285" y="3561867"/>
            <a:ext cx="1185149" cy="673093"/>
            <a:chOff x="1342597" y="757371"/>
            <a:chExt cx="1185149" cy="67309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2C5EEC-4955-B0BE-6DD9-26AB065B3873}"/>
                </a:ext>
              </a:extLst>
            </p:cNvPr>
            <p:cNvSpPr/>
            <p:nvPr/>
          </p:nvSpPr>
          <p:spPr>
            <a:xfrm>
              <a:off x="1375596" y="820439"/>
              <a:ext cx="896636" cy="54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D46E44-1146-C383-343A-6A49F5EE9B97}"/>
                </a:ext>
              </a:extLst>
            </p:cNvPr>
            <p:cNvSpPr txBox="1"/>
            <p:nvPr/>
          </p:nvSpPr>
          <p:spPr>
            <a:xfrm>
              <a:off x="1342597" y="757371"/>
              <a:ext cx="1185149" cy="673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Cooperation of CDCL and LS</a:t>
              </a:r>
            </a:p>
          </p:txBody>
        </p:sp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B4D759BC-968A-F44C-47A3-80C85C7E3E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0983521"/>
              </p:ext>
            </p:extLst>
          </p:nvPr>
        </p:nvGraphicFramePr>
        <p:xfrm>
          <a:off x="4074920" y="1966220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60DB1A3B-2F2C-FE23-E24E-D6D7B870D4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2514978"/>
              </p:ext>
            </p:extLst>
          </p:nvPr>
        </p:nvGraphicFramePr>
        <p:xfrm>
          <a:off x="3858688" y="4234960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B045667-B47A-41D5-5549-569DA2B1741C}"/>
              </a:ext>
            </a:extLst>
          </p:cNvPr>
          <p:cNvSpPr txBox="1"/>
          <p:nvPr/>
        </p:nvSpPr>
        <p:spPr>
          <a:xfrm>
            <a:off x="5237699" y="3561866"/>
            <a:ext cx="1185149" cy="6730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Cooperation of CDCL(T) and LS</a:t>
            </a:r>
          </a:p>
        </p:txBody>
      </p:sp>
      <p:sp>
        <p:nvSpPr>
          <p:cNvPr id="23" name="Arrow: Notched Right 22">
            <a:extLst>
              <a:ext uri="{FF2B5EF4-FFF2-40B4-BE49-F238E27FC236}">
                <a16:creationId xmlns:a16="http://schemas.microsoft.com/office/drawing/2014/main" id="{AF179890-8775-D98E-2176-0BAABABEE2D4}"/>
              </a:ext>
            </a:extLst>
          </p:cNvPr>
          <p:cNvSpPr/>
          <p:nvPr/>
        </p:nvSpPr>
        <p:spPr>
          <a:xfrm rot="3221121">
            <a:off x="4916635" y="3217531"/>
            <a:ext cx="590679" cy="337799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Arrow: Notched Right 23">
            <a:extLst>
              <a:ext uri="{FF2B5EF4-FFF2-40B4-BE49-F238E27FC236}">
                <a16:creationId xmlns:a16="http://schemas.microsoft.com/office/drawing/2014/main" id="{8FBD2375-EFA6-7A71-2B0B-3D5BB087F3BB}"/>
              </a:ext>
            </a:extLst>
          </p:cNvPr>
          <p:cNvSpPr/>
          <p:nvPr/>
        </p:nvSpPr>
        <p:spPr>
          <a:xfrm rot="19117079">
            <a:off x="4693950" y="3947296"/>
            <a:ext cx="627416" cy="348169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B5F1FC-5CA2-7BCE-03A2-A580A1DEE20C}"/>
              </a:ext>
            </a:extLst>
          </p:cNvPr>
          <p:cNvSpPr txBox="1"/>
          <p:nvPr/>
        </p:nvSpPr>
        <p:spPr>
          <a:xfrm>
            <a:off x="6430241" y="3561866"/>
            <a:ext cx="1185149" cy="6730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Cooperation of MCSAT and LS (Potential)</a:t>
            </a:r>
          </a:p>
        </p:txBody>
      </p:sp>
      <p:sp>
        <p:nvSpPr>
          <p:cNvPr id="26" name="Arrow: Notched Right 25">
            <a:extLst>
              <a:ext uri="{FF2B5EF4-FFF2-40B4-BE49-F238E27FC236}">
                <a16:creationId xmlns:a16="http://schemas.microsoft.com/office/drawing/2014/main" id="{B36F08A1-9564-9C32-29D7-0DE80B319FBA}"/>
              </a:ext>
            </a:extLst>
          </p:cNvPr>
          <p:cNvSpPr/>
          <p:nvPr/>
        </p:nvSpPr>
        <p:spPr>
          <a:xfrm rot="1709513">
            <a:off x="5993256" y="3212234"/>
            <a:ext cx="834957" cy="290872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Arrow: Notched Right 27">
            <a:extLst>
              <a:ext uri="{FF2B5EF4-FFF2-40B4-BE49-F238E27FC236}">
                <a16:creationId xmlns:a16="http://schemas.microsoft.com/office/drawing/2014/main" id="{3E423B21-A7DB-74C4-9EF3-D5DFEC37FEEB}"/>
              </a:ext>
            </a:extLst>
          </p:cNvPr>
          <p:cNvSpPr/>
          <p:nvPr/>
        </p:nvSpPr>
        <p:spPr>
          <a:xfrm rot="1709513">
            <a:off x="6237963" y="2947483"/>
            <a:ext cx="1965981" cy="208003"/>
          </a:xfrm>
          <a:prstGeom prst="notchedRightArrow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DCFDFB-6242-5CF3-C2DC-A3CD51AA604E}"/>
              </a:ext>
            </a:extLst>
          </p:cNvPr>
          <p:cNvSpPr txBox="1"/>
          <p:nvPr/>
        </p:nvSpPr>
        <p:spPr>
          <a:xfrm>
            <a:off x="7839161" y="3495433"/>
            <a:ext cx="1553803" cy="80595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Cooperatio</a:t>
            </a:r>
            <a:r>
              <a:rPr lang="en-US" sz="1200" dirty="0"/>
              <a:t>n of Interval Propagation and LS (Potential)</a:t>
            </a:r>
            <a:endParaRPr lang="en-US" sz="1200" kern="1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9BFAB2-8A01-278C-36EF-FB479C6BAE1A}"/>
              </a:ext>
            </a:extLst>
          </p:cNvPr>
          <p:cNvGrpSpPr/>
          <p:nvPr/>
        </p:nvGrpSpPr>
        <p:grpSpPr>
          <a:xfrm>
            <a:off x="3712311" y="4489481"/>
            <a:ext cx="1093120" cy="673093"/>
            <a:chOff x="1179112" y="820439"/>
            <a:chExt cx="1093120" cy="67309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83D465-DDFC-3BAC-06C2-D7D4B67CAFB5}"/>
                </a:ext>
              </a:extLst>
            </p:cNvPr>
            <p:cNvSpPr/>
            <p:nvPr/>
          </p:nvSpPr>
          <p:spPr>
            <a:xfrm>
              <a:off x="1375596" y="820439"/>
              <a:ext cx="896636" cy="54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1911DE-8CDE-B868-9F13-512A1904B07D}"/>
                </a:ext>
              </a:extLst>
            </p:cNvPr>
            <p:cNvSpPr txBox="1"/>
            <p:nvPr/>
          </p:nvSpPr>
          <p:spPr>
            <a:xfrm>
              <a:off x="1179112" y="820439"/>
              <a:ext cx="1093120" cy="673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LS_LIA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1E8EA76-48CF-D8E0-DAF4-544039663380}"/>
              </a:ext>
            </a:extLst>
          </p:cNvPr>
          <p:cNvSpPr txBox="1"/>
          <p:nvPr/>
        </p:nvSpPr>
        <p:spPr>
          <a:xfrm>
            <a:off x="4015794" y="4941065"/>
            <a:ext cx="1312878" cy="67020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LS_MLR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D352D3-E66E-62C4-E535-F6DCFF3B9983}"/>
              </a:ext>
            </a:extLst>
          </p:cNvPr>
          <p:cNvGrpSpPr/>
          <p:nvPr/>
        </p:nvGrpSpPr>
        <p:grpSpPr>
          <a:xfrm>
            <a:off x="4657193" y="5414493"/>
            <a:ext cx="1451418" cy="948827"/>
            <a:chOff x="1371799" y="746249"/>
            <a:chExt cx="900433" cy="6211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28E2B9-1E8B-4F9F-0E08-21A5ED0A14F9}"/>
                </a:ext>
              </a:extLst>
            </p:cNvPr>
            <p:cNvSpPr/>
            <p:nvPr/>
          </p:nvSpPr>
          <p:spPr>
            <a:xfrm>
              <a:off x="1375596" y="820439"/>
              <a:ext cx="896636" cy="54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C86462-5392-5724-47D4-E3D6D6B93C0B}"/>
                </a:ext>
              </a:extLst>
            </p:cNvPr>
            <p:cNvSpPr txBox="1"/>
            <p:nvPr/>
          </p:nvSpPr>
          <p:spPr>
            <a:xfrm>
              <a:off x="1371799" y="746249"/>
              <a:ext cx="896636" cy="5469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LS_NRA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0F7AAA3E-66AF-0EB9-BD28-79A28143702C}"/>
              </a:ext>
            </a:extLst>
          </p:cNvPr>
          <p:cNvSpPr/>
          <p:nvPr/>
        </p:nvSpPr>
        <p:spPr>
          <a:xfrm>
            <a:off x="4647598" y="4283277"/>
            <a:ext cx="136739" cy="13673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177374-2E67-0082-68A5-F2841FA23E4E}"/>
              </a:ext>
            </a:extLst>
          </p:cNvPr>
          <p:cNvSpPr/>
          <p:nvPr/>
        </p:nvSpPr>
        <p:spPr>
          <a:xfrm>
            <a:off x="5221384" y="4779710"/>
            <a:ext cx="136739" cy="13673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B127C94-06E7-2164-61F9-A9D90B300A8C}"/>
              </a:ext>
            </a:extLst>
          </p:cNvPr>
          <p:cNvSpPr/>
          <p:nvPr/>
        </p:nvSpPr>
        <p:spPr>
          <a:xfrm>
            <a:off x="5851541" y="5326008"/>
            <a:ext cx="136739" cy="136739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945593-DC36-05CA-EE96-F695472643C3}"/>
              </a:ext>
            </a:extLst>
          </p:cNvPr>
          <p:cNvSpPr/>
          <p:nvPr/>
        </p:nvSpPr>
        <p:spPr>
          <a:xfrm>
            <a:off x="7888849" y="3469309"/>
            <a:ext cx="1531715" cy="754279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870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50AAC-BEE0-77B0-8B7E-8DC8B4062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6DFCA41-E051-5D69-E52A-D6ADA6CCD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960054"/>
              </p:ext>
            </p:extLst>
          </p:nvPr>
        </p:nvGraphicFramePr>
        <p:xfrm>
          <a:off x="392503" y="2061601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65526DB-EC93-9CC6-0DB6-17D090CB0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5394091"/>
              </p:ext>
            </p:extLst>
          </p:nvPr>
        </p:nvGraphicFramePr>
        <p:xfrm>
          <a:off x="315721" y="3832815"/>
          <a:ext cx="3091432" cy="13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5F83F145-97E9-0A83-7DCC-216EC8460F0A}"/>
              </a:ext>
            </a:extLst>
          </p:cNvPr>
          <p:cNvGrpSpPr/>
          <p:nvPr/>
        </p:nvGrpSpPr>
        <p:grpSpPr>
          <a:xfrm>
            <a:off x="3145285" y="3561867"/>
            <a:ext cx="1185149" cy="673093"/>
            <a:chOff x="1342597" y="757371"/>
            <a:chExt cx="1185149" cy="67309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956BF0-1FCD-B26C-1775-701DA5A4CE2C}"/>
                </a:ext>
              </a:extLst>
            </p:cNvPr>
            <p:cNvSpPr/>
            <p:nvPr/>
          </p:nvSpPr>
          <p:spPr>
            <a:xfrm>
              <a:off x="1375596" y="820439"/>
              <a:ext cx="896636" cy="54695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010709-83E0-6477-9730-18098A092ADB}"/>
                </a:ext>
              </a:extLst>
            </p:cNvPr>
            <p:cNvSpPr txBox="1"/>
            <p:nvPr/>
          </p:nvSpPr>
          <p:spPr>
            <a:xfrm>
              <a:off x="1342597" y="757371"/>
              <a:ext cx="1185149" cy="673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85344" bIns="85344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Cooperation of CDCL and 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45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F526F0-F3E7-B2EF-3CF4-1698B99CEAB1}"/>
              </a:ext>
            </a:extLst>
          </p:cNvPr>
          <p:cNvSpPr/>
          <p:nvPr/>
        </p:nvSpPr>
        <p:spPr>
          <a:xfrm>
            <a:off x="4362298" y="2719426"/>
            <a:ext cx="1645920" cy="709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CDCL Solver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E73797-4A87-A26F-3F38-C8F9911E843C}"/>
              </a:ext>
            </a:extLst>
          </p:cNvPr>
          <p:cNvSpPr/>
          <p:nvPr/>
        </p:nvSpPr>
        <p:spPr>
          <a:xfrm>
            <a:off x="7006743" y="2719426"/>
            <a:ext cx="1645920" cy="709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Theory Solver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22C18D-A478-8875-3931-01913DE24E48}"/>
              </a:ext>
            </a:extLst>
          </p:cNvPr>
          <p:cNvSpPr/>
          <p:nvPr/>
        </p:nvSpPr>
        <p:spPr>
          <a:xfrm>
            <a:off x="1717853" y="2719426"/>
            <a:ext cx="1645920" cy="709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 Solver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377972-D059-93AB-9413-55D844A9D1E8}"/>
              </a:ext>
            </a:extLst>
          </p:cNvPr>
          <p:cNvCxnSpPr/>
          <p:nvPr/>
        </p:nvCxnSpPr>
        <p:spPr>
          <a:xfrm>
            <a:off x="3363773" y="2911450"/>
            <a:ext cx="998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275C65-425F-1FE2-F2C6-C8F948FEBBC9}"/>
              </a:ext>
            </a:extLst>
          </p:cNvPr>
          <p:cNvCxnSpPr/>
          <p:nvPr/>
        </p:nvCxnSpPr>
        <p:spPr>
          <a:xfrm>
            <a:off x="6008218" y="2924862"/>
            <a:ext cx="998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549F27-A477-BBD2-A06C-1C156A9DC7DA}"/>
              </a:ext>
            </a:extLst>
          </p:cNvPr>
          <p:cNvCxnSpPr>
            <a:cxnSpLocks/>
          </p:cNvCxnSpPr>
          <p:nvPr/>
        </p:nvCxnSpPr>
        <p:spPr>
          <a:xfrm flipH="1">
            <a:off x="3363773" y="3195523"/>
            <a:ext cx="998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38B6E1-109B-8AA2-1D8E-AA7C83BBEA55}"/>
              </a:ext>
            </a:extLst>
          </p:cNvPr>
          <p:cNvCxnSpPr>
            <a:cxnSpLocks/>
          </p:cNvCxnSpPr>
          <p:nvPr/>
        </p:nvCxnSpPr>
        <p:spPr>
          <a:xfrm flipH="1">
            <a:off x="5992978" y="3195523"/>
            <a:ext cx="998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94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DC412-C192-48C1-5B14-5168FC508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C80B4CE-BF89-AE88-5235-DE6B5DC836E6}"/>
                  </a:ext>
                </a:extLst>
              </p:cNvPr>
              <p:cNvSpPr/>
              <p:nvPr/>
            </p:nvSpPr>
            <p:spPr>
              <a:xfrm>
                <a:off x="1177747" y="563271"/>
                <a:ext cx="2596895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C80B4CE-BF89-AE88-5235-DE6B5DC83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747" y="563271"/>
                <a:ext cx="2596895" cy="8778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788891-130F-372D-889A-A0E15969EBA6}"/>
                  </a:ext>
                </a:extLst>
              </p:cNvPr>
              <p:cNvSpPr/>
              <p:nvPr/>
            </p:nvSpPr>
            <p:spPr>
              <a:xfrm>
                <a:off x="1177747" y="2215288"/>
                <a:ext cx="2596894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788891-130F-372D-889A-A0E15969E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747" y="2215288"/>
                <a:ext cx="2596894" cy="877824"/>
              </a:xfrm>
              <a:prstGeom prst="rect">
                <a:avLst/>
              </a:prstGeom>
              <a:blipFill>
                <a:blip r:embed="rId3"/>
                <a:stretch>
                  <a:fillRect l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62734D-98AB-01E4-F84E-E545A6A555F2}"/>
                  </a:ext>
                </a:extLst>
              </p:cNvPr>
              <p:cNvSpPr/>
              <p:nvPr/>
            </p:nvSpPr>
            <p:spPr>
              <a:xfrm>
                <a:off x="1177747" y="5399838"/>
                <a:ext cx="2596894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262734D-98AB-01E4-F84E-E545A6A55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747" y="5399838"/>
                <a:ext cx="2596894" cy="8778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D5BBD3-C1E8-C72A-E0DA-ADFCCBD033FC}"/>
                  </a:ext>
                </a:extLst>
              </p:cNvPr>
              <p:cNvSpPr/>
              <p:nvPr/>
            </p:nvSpPr>
            <p:spPr>
              <a:xfrm>
                <a:off x="6026507" y="5399838"/>
                <a:ext cx="2596894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6D5BBD3-C1E8-C72A-E0DA-ADFCCBD03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507" y="5399838"/>
                <a:ext cx="2596894" cy="8778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8AE198-46FA-9698-632B-3E22F9744AC1}"/>
                  </a:ext>
                </a:extLst>
              </p:cNvPr>
              <p:cNvSpPr/>
              <p:nvPr/>
            </p:nvSpPr>
            <p:spPr>
              <a:xfrm>
                <a:off x="6026507" y="2215288"/>
                <a:ext cx="2596894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8AE198-46FA-9698-632B-3E22F9744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507" y="2215288"/>
                <a:ext cx="2596894" cy="8778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3877C8-8584-95B8-26EE-3C4DFBB509AF}"/>
                  </a:ext>
                </a:extLst>
              </p:cNvPr>
              <p:cNvSpPr/>
              <p:nvPr/>
            </p:nvSpPr>
            <p:spPr>
              <a:xfrm>
                <a:off x="6026507" y="563271"/>
                <a:ext cx="2596894" cy="8778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∈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3877C8-8584-95B8-26EE-3C4DFBB50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507" y="563271"/>
                <a:ext cx="2596894" cy="8778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C9C17D-56AB-6517-BC21-F97FD1972326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2476194" y="1441095"/>
            <a:ext cx="1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2CE9C9-9D0F-9BA2-EBF6-DE440FD87AFA}"/>
              </a:ext>
            </a:extLst>
          </p:cNvPr>
          <p:cNvSpPr txBox="1"/>
          <p:nvPr/>
        </p:nvSpPr>
        <p:spPr>
          <a:xfrm>
            <a:off x="2538374" y="1697127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投影</a:t>
            </a:r>
            <a:r>
              <a:rPr lang="en-US" altLang="zh-CN" dirty="0"/>
              <a:t>(Project)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2C014B-22E4-7AC8-4744-D865F7112F91}"/>
              </a:ext>
            </a:extLst>
          </p:cNvPr>
          <p:cNvSpPr txBox="1"/>
          <p:nvPr/>
        </p:nvSpPr>
        <p:spPr>
          <a:xfrm>
            <a:off x="2538374" y="3429000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投影</a:t>
            </a:r>
            <a:r>
              <a:rPr lang="en-US" altLang="zh-CN" dirty="0"/>
              <a:t>(Project)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B7CCA3-F45B-46F0-9990-8EB2CDAE2FE2}"/>
              </a:ext>
            </a:extLst>
          </p:cNvPr>
          <p:cNvCxnSpPr/>
          <p:nvPr/>
        </p:nvCxnSpPr>
        <p:spPr>
          <a:xfrm flipH="1">
            <a:off x="2476193" y="3085185"/>
            <a:ext cx="1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F5476D-9E39-C1D2-051E-7E417E569AE6}"/>
              </a:ext>
            </a:extLst>
          </p:cNvPr>
          <p:cNvCxnSpPr/>
          <p:nvPr/>
        </p:nvCxnSpPr>
        <p:spPr>
          <a:xfrm flipH="1">
            <a:off x="2476192" y="4635315"/>
            <a:ext cx="1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B2D427-2F52-D982-5926-0DB4C930BE64}"/>
              </a:ext>
            </a:extLst>
          </p:cNvPr>
          <p:cNvSpPr txBox="1"/>
          <p:nvPr/>
        </p:nvSpPr>
        <p:spPr>
          <a:xfrm>
            <a:off x="2295754" y="4045087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164ECC-8200-FE30-756F-B475185D4DCF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7324954" y="1441095"/>
            <a:ext cx="0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60F4D7-C565-58B9-D6E9-17B25A9E05FD}"/>
              </a:ext>
            </a:extLst>
          </p:cNvPr>
          <p:cNvCxnSpPr/>
          <p:nvPr/>
        </p:nvCxnSpPr>
        <p:spPr>
          <a:xfrm flipV="1">
            <a:off x="7324954" y="4625645"/>
            <a:ext cx="0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EAB060-B6F2-3BB6-C5D2-BB4EB6E1CD82}"/>
              </a:ext>
            </a:extLst>
          </p:cNvPr>
          <p:cNvSpPr txBox="1"/>
          <p:nvPr/>
        </p:nvSpPr>
        <p:spPr>
          <a:xfrm>
            <a:off x="7122566" y="4061809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E52A6B-306F-C359-FCFE-60ECA0FB180F}"/>
              </a:ext>
            </a:extLst>
          </p:cNvPr>
          <p:cNvCxnSpPr/>
          <p:nvPr/>
        </p:nvCxnSpPr>
        <p:spPr>
          <a:xfrm flipV="1">
            <a:off x="7324954" y="3093112"/>
            <a:ext cx="0" cy="77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BC0CB6-8888-811E-BB5B-0048BC8914A9}"/>
              </a:ext>
            </a:extLst>
          </p:cNvPr>
          <p:cNvSpPr txBox="1"/>
          <p:nvPr/>
        </p:nvSpPr>
        <p:spPr>
          <a:xfrm>
            <a:off x="7404812" y="3429000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提升</a:t>
            </a:r>
            <a:r>
              <a:rPr lang="en-US" altLang="zh-CN" dirty="0"/>
              <a:t>(Lift)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C0FAF7-5595-B9EE-C593-0D680FC2BE11}"/>
              </a:ext>
            </a:extLst>
          </p:cNvPr>
          <p:cNvSpPr txBox="1"/>
          <p:nvPr/>
        </p:nvSpPr>
        <p:spPr>
          <a:xfrm>
            <a:off x="7404812" y="1635599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提升</a:t>
            </a:r>
            <a:r>
              <a:rPr lang="en-US" altLang="zh-CN" dirty="0"/>
              <a:t>(Lift)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857C7B-6B51-F61F-DA40-83183FA4983A}"/>
              </a:ext>
            </a:extLst>
          </p:cNvPr>
          <p:cNvSpPr txBox="1"/>
          <p:nvPr/>
        </p:nvSpPr>
        <p:spPr>
          <a:xfrm>
            <a:off x="4270249" y="5399838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实根隔离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00E75E-A236-F462-F47F-C480D43F210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774641" y="5838750"/>
            <a:ext cx="22518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43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1A3C4-9572-4DC1-A5BF-372B042CC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179D88-8B26-47D0-7E56-65671F80B4E6}"/>
              </a:ext>
            </a:extLst>
          </p:cNvPr>
          <p:cNvSpPr/>
          <p:nvPr/>
        </p:nvSpPr>
        <p:spPr>
          <a:xfrm>
            <a:off x="2448153" y="3731178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单元传播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AD5529-F863-1D87-951C-030B2860AD09}"/>
              </a:ext>
            </a:extLst>
          </p:cNvPr>
          <p:cNvSpPr/>
          <p:nvPr/>
        </p:nvSpPr>
        <p:spPr>
          <a:xfrm>
            <a:off x="5375564" y="2143437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检查理论一致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462A36-4D34-E539-55FD-FCC93980078F}"/>
              </a:ext>
            </a:extLst>
          </p:cNvPr>
          <p:cNvSpPr/>
          <p:nvPr/>
        </p:nvSpPr>
        <p:spPr>
          <a:xfrm>
            <a:off x="7843652" y="2143436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添加理论子句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40571D-9E8E-6C4B-2C44-06377C9D714B}"/>
              </a:ext>
            </a:extLst>
          </p:cNvPr>
          <p:cNvSpPr/>
          <p:nvPr/>
        </p:nvSpPr>
        <p:spPr>
          <a:xfrm>
            <a:off x="5375564" y="899741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分支决策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F07658-3849-5C50-F23F-BA49F5780BF6}"/>
              </a:ext>
            </a:extLst>
          </p:cNvPr>
          <p:cNvSpPr/>
          <p:nvPr/>
        </p:nvSpPr>
        <p:spPr>
          <a:xfrm>
            <a:off x="5329899" y="3731177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冲突分析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A56B46-04E3-3666-F04E-E8ACF8BA4C48}"/>
              </a:ext>
            </a:extLst>
          </p:cNvPr>
          <p:cNvSpPr/>
          <p:nvPr/>
        </p:nvSpPr>
        <p:spPr>
          <a:xfrm>
            <a:off x="5331023" y="5016739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回退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0C2233-9A67-863B-DE96-BBEF1D3492C6}"/>
              </a:ext>
            </a:extLst>
          </p:cNvPr>
          <p:cNvCxnSpPr>
            <a:endCxn id="2" idx="1"/>
          </p:cNvCxnSpPr>
          <p:nvPr/>
        </p:nvCxnSpPr>
        <p:spPr>
          <a:xfrm>
            <a:off x="1557504" y="4031635"/>
            <a:ext cx="8906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2DAE19-E24A-F441-48F3-17E7091A74E8}"/>
              </a:ext>
            </a:extLst>
          </p:cNvPr>
          <p:cNvCxnSpPr>
            <a:stCxn id="2" idx="3"/>
            <a:endCxn id="18" idx="1"/>
          </p:cNvCxnSpPr>
          <p:nvPr/>
        </p:nvCxnSpPr>
        <p:spPr>
          <a:xfrm flipV="1">
            <a:off x="4192115" y="4031635"/>
            <a:ext cx="113778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94ACF9C-AFF9-566F-C10C-E1EED5C8F06D}"/>
              </a:ext>
            </a:extLst>
          </p:cNvPr>
          <p:cNvCxnSpPr>
            <a:cxnSpLocks/>
            <a:stCxn id="2" idx="0"/>
            <a:endCxn id="9" idx="1"/>
          </p:cNvCxnSpPr>
          <p:nvPr/>
        </p:nvCxnSpPr>
        <p:spPr>
          <a:xfrm rot="5400000" flipH="1" flipV="1">
            <a:off x="3704208" y="2059822"/>
            <a:ext cx="1287283" cy="20554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11AC14-4650-10F9-4048-3E9D68F63B2F}"/>
              </a:ext>
            </a:extLst>
          </p:cNvPr>
          <p:cNvCxnSpPr>
            <a:stCxn id="9" idx="0"/>
            <a:endCxn id="17" idx="2"/>
          </p:cNvCxnSpPr>
          <p:nvPr/>
        </p:nvCxnSpPr>
        <p:spPr>
          <a:xfrm flipV="1">
            <a:off x="6247545" y="1500656"/>
            <a:ext cx="0" cy="642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8A8ED07-F636-75C9-53DB-3E7C0DC24D97}"/>
              </a:ext>
            </a:extLst>
          </p:cNvPr>
          <p:cNvCxnSpPr>
            <a:stCxn id="17" idx="1"/>
            <a:endCxn id="2" idx="0"/>
          </p:cNvCxnSpPr>
          <p:nvPr/>
        </p:nvCxnSpPr>
        <p:spPr>
          <a:xfrm rot="10800000" flipV="1">
            <a:off x="3320134" y="1200198"/>
            <a:ext cx="2055430" cy="25309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C90252-2A80-EEE8-E07C-E1B84A829D43}"/>
              </a:ext>
            </a:extLst>
          </p:cNvPr>
          <p:cNvCxnSpPr>
            <a:stCxn id="9" idx="3"/>
            <a:endCxn id="16" idx="1"/>
          </p:cNvCxnSpPr>
          <p:nvPr/>
        </p:nvCxnSpPr>
        <p:spPr>
          <a:xfrm flipV="1">
            <a:off x="7119526" y="2443894"/>
            <a:ext cx="7241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2C020D-1519-8347-4E0A-E579C60873D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6201880" y="4332092"/>
            <a:ext cx="1124" cy="684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C125E61-C907-5489-0E28-A4BAD98984DF}"/>
              </a:ext>
            </a:extLst>
          </p:cNvPr>
          <p:cNvSpPr/>
          <p:nvPr/>
        </p:nvSpPr>
        <p:spPr>
          <a:xfrm>
            <a:off x="7797987" y="5016738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UNSAT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0842CD-3869-D7ED-FC92-4BA6555EECAC}"/>
              </a:ext>
            </a:extLst>
          </p:cNvPr>
          <p:cNvSpPr/>
          <p:nvPr/>
        </p:nvSpPr>
        <p:spPr>
          <a:xfrm>
            <a:off x="7843652" y="899740"/>
            <a:ext cx="1743962" cy="600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SAT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61457C2-EBDB-F9DB-56BA-7F7FAC4D3C23}"/>
              </a:ext>
            </a:extLst>
          </p:cNvPr>
          <p:cNvCxnSpPr>
            <a:stCxn id="26" idx="1"/>
            <a:endCxn id="2" idx="2"/>
          </p:cNvCxnSpPr>
          <p:nvPr/>
        </p:nvCxnSpPr>
        <p:spPr>
          <a:xfrm rot="10800000">
            <a:off x="3320135" y="4332093"/>
            <a:ext cx="2010889" cy="9851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F9A26A4-0C6A-33AE-B782-477B10A3AAEB}"/>
              </a:ext>
            </a:extLst>
          </p:cNvPr>
          <p:cNvCxnSpPr>
            <a:stCxn id="26" idx="3"/>
            <a:endCxn id="45" idx="1"/>
          </p:cNvCxnSpPr>
          <p:nvPr/>
        </p:nvCxnSpPr>
        <p:spPr>
          <a:xfrm flipV="1">
            <a:off x="7074985" y="5317196"/>
            <a:ext cx="72300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A2993D3-F5A1-590B-5FE7-8503C078EC03}"/>
              </a:ext>
            </a:extLst>
          </p:cNvPr>
          <p:cNvCxnSpPr>
            <a:stCxn id="17" idx="3"/>
            <a:endCxn id="46" idx="1"/>
          </p:cNvCxnSpPr>
          <p:nvPr/>
        </p:nvCxnSpPr>
        <p:spPr>
          <a:xfrm flipV="1">
            <a:off x="7119526" y="1200198"/>
            <a:ext cx="72412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4E1238E-43B1-C062-57A0-CF049D999573}"/>
              </a:ext>
            </a:extLst>
          </p:cNvPr>
          <p:cNvCxnSpPr>
            <a:stCxn id="16" idx="2"/>
            <a:endCxn id="2" idx="0"/>
          </p:cNvCxnSpPr>
          <p:nvPr/>
        </p:nvCxnSpPr>
        <p:spPr>
          <a:xfrm rot="5400000">
            <a:off x="5524471" y="540015"/>
            <a:ext cx="986827" cy="539549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0710FCF-3099-8ED2-0D63-D9D9961E178C}"/>
              </a:ext>
            </a:extLst>
          </p:cNvPr>
          <p:cNvSpPr txBox="1"/>
          <p:nvPr/>
        </p:nvSpPr>
        <p:spPr>
          <a:xfrm>
            <a:off x="4295574" y="3997505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冲突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AB8061-5D94-3738-2356-6F24E08E96C9}"/>
              </a:ext>
            </a:extLst>
          </p:cNvPr>
          <p:cNvSpPr txBox="1"/>
          <p:nvPr/>
        </p:nvSpPr>
        <p:spPr>
          <a:xfrm>
            <a:off x="3991027" y="2053628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一致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60909D8-62F2-84F0-2482-E0FBB0FA415F}"/>
              </a:ext>
            </a:extLst>
          </p:cNvPr>
          <p:cNvSpPr txBox="1"/>
          <p:nvPr/>
        </p:nvSpPr>
        <p:spPr>
          <a:xfrm>
            <a:off x="5532903" y="1613119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一致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C70AB6-DCCE-211E-69BE-3231D8CB0E87}"/>
              </a:ext>
            </a:extLst>
          </p:cNvPr>
          <p:cNvSpPr txBox="1"/>
          <p:nvPr/>
        </p:nvSpPr>
        <p:spPr>
          <a:xfrm>
            <a:off x="7101934" y="1955442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冲突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606192-D311-1BE8-0A53-7F9BB9819365}"/>
              </a:ext>
            </a:extLst>
          </p:cNvPr>
          <p:cNvSpPr txBox="1"/>
          <p:nvPr/>
        </p:nvSpPr>
        <p:spPr>
          <a:xfrm>
            <a:off x="6879185" y="530407"/>
            <a:ext cx="163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全部变量赋值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E367DA-D08F-426A-9978-AC676B6DB3FE}"/>
                  </a:ext>
                </a:extLst>
              </p:cNvPr>
              <p:cNvSpPr txBox="1"/>
              <p:nvPr/>
            </p:nvSpPr>
            <p:spPr>
              <a:xfrm>
                <a:off x="3727808" y="4803545"/>
                <a:ext cx="1631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E367DA-D08F-426A-9978-AC676B6DB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808" y="4803545"/>
                <a:ext cx="163129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50067C5-F880-2C4C-6B9A-EC23124B3C7B}"/>
                  </a:ext>
                </a:extLst>
              </p:cNvPr>
              <p:cNvSpPr txBox="1"/>
              <p:nvPr/>
            </p:nvSpPr>
            <p:spPr>
              <a:xfrm>
                <a:off x="6648914" y="5317503"/>
                <a:ext cx="1631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50067C5-F880-2C4C-6B9A-EC23124B3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914" y="5317503"/>
                <a:ext cx="16312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30E2E7A3-7D34-3DEE-8B51-6802CF35722D}"/>
              </a:ext>
            </a:extLst>
          </p:cNvPr>
          <p:cNvSpPr/>
          <p:nvPr/>
        </p:nvSpPr>
        <p:spPr>
          <a:xfrm>
            <a:off x="2401824" y="467230"/>
            <a:ext cx="7388352" cy="28374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8443CD9-F2F2-0BDA-828E-DCEBE753C4B3}"/>
              </a:ext>
            </a:extLst>
          </p:cNvPr>
          <p:cNvSpPr/>
          <p:nvPr/>
        </p:nvSpPr>
        <p:spPr>
          <a:xfrm>
            <a:off x="2355495" y="3514498"/>
            <a:ext cx="7388352" cy="28374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B07975F-135D-CFAD-F1E5-016F3C96596C}"/>
              </a:ext>
            </a:extLst>
          </p:cNvPr>
          <p:cNvSpPr txBox="1"/>
          <p:nvPr/>
        </p:nvSpPr>
        <p:spPr>
          <a:xfrm>
            <a:off x="2464335" y="562936"/>
            <a:ext cx="2055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理论求解器</a:t>
            </a:r>
            <a:endParaRPr lang="en-US" sz="2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7A61B4A-BA37-835C-2DA0-E2DA835107C0}"/>
              </a:ext>
            </a:extLst>
          </p:cNvPr>
          <p:cNvSpPr txBox="1"/>
          <p:nvPr/>
        </p:nvSpPr>
        <p:spPr>
          <a:xfrm>
            <a:off x="2464335" y="5657802"/>
            <a:ext cx="2055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CDCL</a:t>
            </a:r>
            <a:r>
              <a:rPr lang="zh-CN" altLang="en-US" sz="2400" b="1" dirty="0"/>
              <a:t>框架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57205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A21E3B58-73A1-C7E4-1475-696B124E5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90" y="1431947"/>
            <a:ext cx="4773177" cy="351130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7791369-A47A-7800-EE9D-A249B8270A97}"/>
              </a:ext>
            </a:extLst>
          </p:cNvPr>
          <p:cNvSpPr/>
          <p:nvPr/>
        </p:nvSpPr>
        <p:spPr>
          <a:xfrm>
            <a:off x="5344367" y="3138737"/>
            <a:ext cx="994874" cy="7607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6E60D4-A150-4289-915B-9592E876A3B1}"/>
              </a:ext>
            </a:extLst>
          </p:cNvPr>
          <p:cNvCxnSpPr/>
          <p:nvPr/>
        </p:nvCxnSpPr>
        <p:spPr>
          <a:xfrm>
            <a:off x="6540403" y="3552898"/>
            <a:ext cx="43207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254F95-0597-BD36-A6CF-91CC348FA37D}"/>
              </a:ext>
            </a:extLst>
          </p:cNvPr>
          <p:cNvCxnSpPr/>
          <p:nvPr/>
        </p:nvCxnSpPr>
        <p:spPr>
          <a:xfrm flipV="1">
            <a:off x="8439005" y="3313827"/>
            <a:ext cx="0" cy="230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4CF89-5412-A012-7365-68DCFD372333}"/>
              </a:ext>
            </a:extLst>
          </p:cNvPr>
          <p:cNvCxnSpPr/>
          <p:nvPr/>
        </p:nvCxnSpPr>
        <p:spPr>
          <a:xfrm flipV="1">
            <a:off x="8834546" y="3322552"/>
            <a:ext cx="0" cy="230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483165-F8BB-11C4-7F40-6AB19B451783}"/>
              </a:ext>
            </a:extLst>
          </p:cNvPr>
          <p:cNvCxnSpPr/>
          <p:nvPr/>
        </p:nvCxnSpPr>
        <p:spPr>
          <a:xfrm flipV="1">
            <a:off x="6991786" y="3313827"/>
            <a:ext cx="0" cy="230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B24A76-50EE-5955-03D2-A9ED0BABF521}"/>
              </a:ext>
            </a:extLst>
          </p:cNvPr>
          <p:cNvCxnSpPr/>
          <p:nvPr/>
        </p:nvCxnSpPr>
        <p:spPr>
          <a:xfrm flipV="1">
            <a:off x="9881569" y="3322551"/>
            <a:ext cx="0" cy="230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636132-B545-2F62-16F8-987522E06343}"/>
              </a:ext>
            </a:extLst>
          </p:cNvPr>
          <p:cNvSpPr txBox="1"/>
          <p:nvPr/>
        </p:nvSpPr>
        <p:spPr>
          <a:xfrm>
            <a:off x="6575740" y="3598578"/>
            <a:ext cx="11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-2.658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9A4F02-9CEA-D528-90EF-3358A9CBF5F3}"/>
              </a:ext>
            </a:extLst>
          </p:cNvPr>
          <p:cNvSpPr txBox="1"/>
          <p:nvPr/>
        </p:nvSpPr>
        <p:spPr>
          <a:xfrm>
            <a:off x="7852558" y="3597952"/>
            <a:ext cx="11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-0.658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ABA42C-FAF2-103B-9DA3-410ADA73DD14}"/>
              </a:ext>
            </a:extLst>
          </p:cNvPr>
          <p:cNvSpPr txBox="1"/>
          <p:nvPr/>
        </p:nvSpPr>
        <p:spPr>
          <a:xfrm>
            <a:off x="8576218" y="3597952"/>
            <a:ext cx="11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0.658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942FD7-DEDF-6C80-53B6-64F2FC251EB9}"/>
              </a:ext>
            </a:extLst>
          </p:cNvPr>
          <p:cNvSpPr txBox="1"/>
          <p:nvPr/>
        </p:nvSpPr>
        <p:spPr>
          <a:xfrm>
            <a:off x="9560482" y="3597954"/>
            <a:ext cx="11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2.658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BACAF0-2873-22B9-4BFD-0005DF38197F}"/>
              </a:ext>
            </a:extLst>
          </p:cNvPr>
          <p:cNvSpPr txBox="1"/>
          <p:nvPr/>
        </p:nvSpPr>
        <p:spPr>
          <a:xfrm>
            <a:off x="6758169" y="2908054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4A04C6-E743-2492-A645-E5DDCCC691A1}"/>
              </a:ext>
            </a:extLst>
          </p:cNvPr>
          <p:cNvSpPr txBox="1"/>
          <p:nvPr/>
        </p:nvSpPr>
        <p:spPr>
          <a:xfrm>
            <a:off x="8220277" y="2907398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A7D903-A4DD-61C0-FCE9-03C75079637D}"/>
              </a:ext>
            </a:extLst>
          </p:cNvPr>
          <p:cNvSpPr txBox="1"/>
          <p:nvPr/>
        </p:nvSpPr>
        <p:spPr>
          <a:xfrm>
            <a:off x="9682385" y="2907398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6A7217-1C86-BA87-5786-0E00F8642D21}"/>
              </a:ext>
            </a:extLst>
          </p:cNvPr>
          <p:cNvSpPr txBox="1"/>
          <p:nvPr/>
        </p:nvSpPr>
        <p:spPr>
          <a:xfrm>
            <a:off x="8672622" y="2907541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2FA807-7A53-4095-38AF-BCCA9A249786}"/>
              </a:ext>
            </a:extLst>
          </p:cNvPr>
          <p:cNvSpPr txBox="1"/>
          <p:nvPr/>
        </p:nvSpPr>
        <p:spPr>
          <a:xfrm>
            <a:off x="10423970" y="3552272"/>
            <a:ext cx="11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7C63B9-C76D-3E31-ECA0-1BF1BD200DA6}"/>
              </a:ext>
            </a:extLst>
          </p:cNvPr>
          <p:cNvSpPr txBox="1"/>
          <p:nvPr/>
        </p:nvSpPr>
        <p:spPr>
          <a:xfrm>
            <a:off x="10419751" y="3137885"/>
            <a:ext cx="112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2B4197-BB06-A95D-BF28-937E91871D1A}"/>
              </a:ext>
            </a:extLst>
          </p:cNvPr>
          <p:cNvSpPr txBox="1"/>
          <p:nvPr/>
        </p:nvSpPr>
        <p:spPr>
          <a:xfrm>
            <a:off x="6417604" y="3199579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F20D8-3797-340E-0676-BD76AAEBDC84}"/>
              </a:ext>
            </a:extLst>
          </p:cNvPr>
          <p:cNvSpPr txBox="1"/>
          <p:nvPr/>
        </p:nvSpPr>
        <p:spPr>
          <a:xfrm>
            <a:off x="7493748" y="3199579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514A2-A4D2-0880-65FE-597DF859DD46}"/>
              </a:ext>
            </a:extLst>
          </p:cNvPr>
          <p:cNvSpPr txBox="1"/>
          <p:nvPr/>
        </p:nvSpPr>
        <p:spPr>
          <a:xfrm>
            <a:off x="8491117" y="3199579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E6462-148A-B6C2-9E1B-CC0088405A21}"/>
              </a:ext>
            </a:extLst>
          </p:cNvPr>
          <p:cNvSpPr txBox="1"/>
          <p:nvPr/>
        </p:nvSpPr>
        <p:spPr>
          <a:xfrm>
            <a:off x="9174972" y="3191396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BEBB5D-E40F-4C2A-C890-886323DE1AFC}"/>
              </a:ext>
            </a:extLst>
          </p:cNvPr>
          <p:cNvSpPr txBox="1"/>
          <p:nvPr/>
        </p:nvSpPr>
        <p:spPr>
          <a:xfrm>
            <a:off x="10078782" y="3198809"/>
            <a:ext cx="467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58968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241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4587</TotalTime>
  <Words>310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Zhonghan Wang</dc:creator>
  <cp:lastModifiedBy>Zhonghan Wang</cp:lastModifiedBy>
  <cp:revision>128</cp:revision>
  <dcterms:created xsi:type="dcterms:W3CDTF">2025-01-02T07:51:12Z</dcterms:created>
  <dcterms:modified xsi:type="dcterms:W3CDTF">2025-02-19T05:32:48Z</dcterms:modified>
</cp:coreProperties>
</file>