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3</a:t>
            </a:r>
            <a:r>
              <a:rPr lang="zh-CN" altLang="en-US" smtClean="0"/>
              <a:t>章 数值计算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284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交互式工具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、随机数生成工具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zh-CN" altLang="en-US" dirty="0"/>
              <a:t>在命令窗口输入</a:t>
            </a:r>
            <a:r>
              <a:rPr lang="en-US" altLang="zh-CN" dirty="0" err="1" smtClean="0"/>
              <a:t>randtool</a:t>
            </a:r>
            <a:r>
              <a:rPr lang="zh-CN" altLang="en-US" dirty="0" smtClean="0"/>
              <a:t>，回车就可以打开该窗口，在</a:t>
            </a:r>
            <a:r>
              <a:rPr lang="en-US" altLang="zh-CN" dirty="0" smtClean="0"/>
              <a:t>distribution</a:t>
            </a:r>
            <a:r>
              <a:rPr lang="zh-CN" altLang="en-US" dirty="0" smtClean="0"/>
              <a:t>下拉菜单选择所需的 分布函数类型名称（如正态分布</a:t>
            </a:r>
            <a:r>
              <a:rPr lang="en-US" altLang="zh-CN" dirty="0" smtClean="0"/>
              <a:t>Normal</a:t>
            </a:r>
            <a:r>
              <a:rPr lang="zh-CN" altLang="en-US" dirty="0" smtClean="0"/>
              <a:t>、泊松分布</a:t>
            </a:r>
            <a:r>
              <a:rPr lang="en-US" altLang="zh-CN" dirty="0" err="1" smtClean="0"/>
              <a:t>Possion</a:t>
            </a:r>
            <a:r>
              <a:rPr lang="zh-CN" altLang="en-US" dirty="0" smtClean="0"/>
              <a:t>等），其余设置自己可以修改一下，看看效果。最后可将数据导出到工作空间窗口。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6842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、概率分布观察工具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err="1" smtClean="0"/>
              <a:t>disttool</a:t>
            </a:r>
            <a:r>
              <a:rPr lang="zh-CN" altLang="en-US" dirty="0" smtClean="0"/>
              <a:t>函数可以打开图形用户界面，并生成多种概率分布的交互式函数图形，可改变其分布函数类型和参数得到不同的观测结果。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</a:t>
            </a:r>
            <a:r>
              <a:rPr lang="zh-CN" altLang="en-US" dirty="0" smtClean="0"/>
              <a:t>在命令窗口输入</a:t>
            </a:r>
            <a:r>
              <a:rPr lang="en-US" altLang="zh-CN" dirty="0" err="1" smtClean="0"/>
              <a:t>disttool</a:t>
            </a:r>
            <a:r>
              <a:rPr lang="zh-CN" altLang="en-US" dirty="0" smtClean="0"/>
              <a:t>后回车，打开该窗口。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  <a:r>
              <a:rPr lang="zh-CN" altLang="en-US" dirty="0" smtClean="0"/>
              <a:t>函数类型包括两种：</a:t>
            </a:r>
            <a:r>
              <a:rPr lang="en-US" altLang="zh-CN" dirty="0" smtClean="0"/>
              <a:t>CDF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PDF</a:t>
            </a:r>
            <a:r>
              <a:rPr lang="zh-CN" altLang="en-US" dirty="0" smtClean="0"/>
              <a:t>，分别是 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累积</a:t>
            </a:r>
            <a:r>
              <a:rPr lang="zh-CN" altLang="en-US" dirty="0" smtClean="0"/>
              <a:t>分布函数和 概率密度函数。</a:t>
            </a:r>
            <a:r>
              <a:rPr lang="en-US" altLang="zh-CN" dirty="0" smtClean="0"/>
              <a:t>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5231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、交互式拟合工具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函数 </a:t>
            </a:r>
            <a:r>
              <a:rPr lang="en-US" altLang="zh-CN" dirty="0" err="1" smtClean="0"/>
              <a:t>cftool</a:t>
            </a:r>
            <a:r>
              <a:rPr lang="zh-CN" altLang="en-US" dirty="0" smtClean="0"/>
              <a:t>，可打开</a:t>
            </a:r>
            <a:r>
              <a:rPr lang="en-US" altLang="zh-CN" dirty="0" smtClean="0"/>
              <a:t>curve fitting tool </a:t>
            </a:r>
            <a:r>
              <a:rPr lang="zh-CN" altLang="en-US" dirty="0" smtClean="0"/>
              <a:t>窗口。</a:t>
            </a:r>
            <a:endParaRPr lang="en-US" altLang="zh-CN" dirty="0" smtClean="0"/>
          </a:p>
          <a:p>
            <a:r>
              <a:rPr lang="zh-CN" altLang="en-US" dirty="0" smtClean="0"/>
              <a:t>单击其中的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按钮，打开后，可选择工作空间窗口中的变量作为数据。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4252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、图形窗口的拟合和统计工具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首先创建一副图形，如下所示：</a:t>
            </a:r>
            <a:endParaRPr lang="en-US" altLang="zh-CN" dirty="0" smtClean="0"/>
          </a:p>
          <a:p>
            <a:r>
              <a:rPr lang="en-US" altLang="zh-CN" dirty="0" smtClean="0"/>
              <a:t>X=0:5;</a:t>
            </a:r>
          </a:p>
          <a:p>
            <a:r>
              <a:rPr lang="en-US" altLang="zh-CN" dirty="0" smtClean="0"/>
              <a:t>Y=[0 17 50 64 74 105];</a:t>
            </a:r>
          </a:p>
          <a:p>
            <a:r>
              <a:rPr lang="en-US" altLang="zh-CN" dirty="0"/>
              <a:t>p</a:t>
            </a:r>
            <a:r>
              <a:rPr lang="en-US" altLang="zh-CN" dirty="0" smtClean="0"/>
              <a:t>lot(</a:t>
            </a:r>
            <a:r>
              <a:rPr lang="en-US" altLang="zh-CN" dirty="0" err="1" smtClean="0"/>
              <a:t>X,Y,’o</a:t>
            </a:r>
            <a:r>
              <a:rPr lang="en-US" altLang="zh-CN" dirty="0" smtClean="0"/>
              <a:t>’)</a:t>
            </a:r>
          </a:p>
          <a:p>
            <a:r>
              <a:rPr lang="en-US" altLang="zh-CN" dirty="0" smtClean="0"/>
              <a:t>axis([-1 7 -15 120])</a:t>
            </a:r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zh-CN" altLang="en-US" dirty="0" smtClean="0"/>
              <a:t>打开的图形中，单击</a:t>
            </a:r>
            <a:r>
              <a:rPr lang="en-US" altLang="zh-CN" dirty="0" smtClean="0"/>
              <a:t>tools</a:t>
            </a:r>
            <a:r>
              <a:rPr lang="zh-CN" altLang="en-US" dirty="0" smtClean="0"/>
              <a:t>菜单</a:t>
            </a:r>
            <a:r>
              <a:rPr lang="en-US" altLang="zh-CN" dirty="0" smtClean="0"/>
              <a:t>-&gt;basic fitting</a:t>
            </a:r>
            <a:r>
              <a:rPr lang="zh-CN" altLang="en-US" dirty="0" smtClean="0"/>
              <a:t>，打开该窗口，单击右下角的箭头按钮，显示出数据生成部分，再次单击则显示其余部分。</a:t>
            </a:r>
            <a:endParaRPr lang="en-US" altLang="zh-CN" dirty="0" smtClean="0"/>
          </a:p>
          <a:p>
            <a:r>
              <a:rPr lang="zh-CN" altLang="en-US" dirty="0" smtClean="0"/>
              <a:t>如下图所示。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4794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548680"/>
            <a:ext cx="7153275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6893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基本统计工具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与之前的使用数据拟合工具相同，先创建一副图形，在打开的窗口中单击</a:t>
            </a:r>
            <a:r>
              <a:rPr lang="en-US" altLang="zh-CN" dirty="0" smtClean="0"/>
              <a:t>tools-&gt;data statistics</a:t>
            </a:r>
            <a:r>
              <a:rPr lang="zh-CN" altLang="en-US" dirty="0" smtClean="0"/>
              <a:t>，则打开如下所示的窗口。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212976"/>
            <a:ext cx="3744416" cy="3396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010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、有三个多项式：</a:t>
            </a:r>
            <a:r>
              <a:rPr lang="en-US" altLang="zh-CN" dirty="0" smtClean="0"/>
              <a:t>p1=x^4+2x^3+4x^2+5,</a:t>
            </a:r>
          </a:p>
          <a:p>
            <a:pPr marL="0" indent="0">
              <a:buNone/>
            </a:pPr>
            <a:r>
              <a:rPr lang="en-US" altLang="zh-CN" dirty="0" smtClean="0"/>
              <a:t>p2=x+2,p3=x^2+2x+3,</a:t>
            </a:r>
            <a:r>
              <a:rPr lang="zh-CN" altLang="en-US" dirty="0" smtClean="0"/>
              <a:t>进行下列操作：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）求</a:t>
            </a:r>
            <a:r>
              <a:rPr lang="en-US" altLang="zh-CN" dirty="0" smtClean="0"/>
              <a:t>p=p1+p2+p3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）求</a:t>
            </a:r>
            <a:r>
              <a:rPr lang="en-US" altLang="zh-CN" dirty="0" smtClean="0"/>
              <a:t>p=0</a:t>
            </a:r>
            <a:r>
              <a:rPr lang="zh-CN" altLang="en-US" dirty="0" smtClean="0"/>
              <a:t>的根。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、求微分方程：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5dy+y=1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y(0)=2</a:t>
            </a:r>
            <a:r>
              <a:rPr lang="zh-CN" altLang="en-US" dirty="0" smtClean="0"/>
              <a:t>的数值解。</a:t>
            </a:r>
            <a:endParaRPr lang="en-US" altLang="zh-CN" dirty="0" smtClean="0"/>
          </a:p>
          <a:p>
            <a:pPr marL="0" lv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zh-CN" dirty="0"/>
              <a:t>对以下级数进行求和。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4605257"/>
              </p:ext>
            </p:extLst>
          </p:nvPr>
        </p:nvGraphicFramePr>
        <p:xfrm>
          <a:off x="1835696" y="5709991"/>
          <a:ext cx="1524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3" imgW="1523880" imgH="1143000" progId="Equation.DSMT4">
                  <p:embed/>
                </p:oleObj>
              </mc:Choice>
              <mc:Fallback>
                <p:oleObj name="Equation" r:id="rId3" imgW="1523880" imgH="1143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5696" y="5709991"/>
                        <a:ext cx="1524000" cy="114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4460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、求下列函数在指定区间的最大值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(1) f(x)=(1+x^2)/(1+x^4)    x=[0,2]</a:t>
            </a:r>
          </a:p>
          <a:p>
            <a:pPr marL="0" indent="0">
              <a:buNone/>
            </a:pPr>
            <a:r>
              <a:rPr lang="en-US" altLang="zh-CN" dirty="0" smtClean="0"/>
              <a:t>(2) f(x)=sin(x)+</a:t>
            </a:r>
            <a:r>
              <a:rPr lang="en-US" altLang="zh-CN" dirty="0" err="1" smtClean="0"/>
              <a:t>cos</a:t>
            </a:r>
            <a:r>
              <a:rPr lang="en-US" altLang="zh-CN" dirty="0" smtClean="0"/>
              <a:t>(x^2)      x=[0,pi]</a:t>
            </a:r>
          </a:p>
          <a:p>
            <a:pPr marL="0" lvl="0" indent="0">
              <a:buNone/>
            </a:pPr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zh-CN" altLang="zh-CN" dirty="0"/>
              <a:t>分别用</a:t>
            </a:r>
            <a:r>
              <a:rPr lang="en-US" altLang="zh-CN" dirty="0"/>
              <a:t>LU</a:t>
            </a:r>
            <a:r>
              <a:rPr lang="zh-CN" altLang="zh-CN" dirty="0"/>
              <a:t>和</a:t>
            </a:r>
            <a:r>
              <a:rPr lang="en-US" altLang="zh-CN" dirty="0"/>
              <a:t>QR</a:t>
            </a:r>
            <a:r>
              <a:rPr lang="zh-CN" altLang="zh-CN" dirty="0"/>
              <a:t>分解法求解线性方程组：</a:t>
            </a:r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0824831"/>
              </p:ext>
            </p:extLst>
          </p:nvPr>
        </p:nvGraphicFramePr>
        <p:xfrm>
          <a:off x="1187624" y="3068960"/>
          <a:ext cx="20066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2006280" imgH="1218960" progId="Equation.DSMT4">
                  <p:embed/>
                </p:oleObj>
              </mc:Choice>
              <mc:Fallback>
                <p:oleObj name="Equation" r:id="rId3" imgW="2006280" imgH="1218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7624" y="3068960"/>
                        <a:ext cx="2006600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6197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386</Words>
  <Application>Microsoft Office PowerPoint</Application>
  <PresentationFormat>全屏显示(4:3)</PresentationFormat>
  <Paragraphs>36</Paragraphs>
  <Slides>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Office 主题</vt:lpstr>
      <vt:lpstr>MathType 6.0 Equation</vt:lpstr>
      <vt:lpstr>第3章 数值计算</vt:lpstr>
      <vt:lpstr>交互式工具</vt:lpstr>
      <vt:lpstr>2、概率分布观察工具</vt:lpstr>
      <vt:lpstr>3、交互式拟合工具 </vt:lpstr>
      <vt:lpstr>4、图形窗口的拟合和统计工具</vt:lpstr>
      <vt:lpstr>PowerPoint 演示文稿</vt:lpstr>
      <vt:lpstr>基本统计工具</vt:lpstr>
      <vt:lpstr>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第3章 数值计算</dc:title>
  <dc:creator>Administrator</dc:creator>
  <cp:lastModifiedBy>gty</cp:lastModifiedBy>
  <cp:revision>5</cp:revision>
  <dcterms:created xsi:type="dcterms:W3CDTF">2013-03-26T04:49:43Z</dcterms:created>
  <dcterms:modified xsi:type="dcterms:W3CDTF">2013-03-26T05:26:21Z</dcterms:modified>
</cp:coreProperties>
</file>