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4CC7E-D543-5556-3CA3-657AB4632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CE112-3771-E9FA-923E-102C7259F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38F6E-97E5-B168-77DE-CE0D252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D7-4D02-46AF-AF23-E18CAE9E9785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C3CB1-8D94-F1BA-D8F7-2AFA7385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9CF3A-D353-AC6D-0D3E-9039DF0E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FB75-BAE5-4D70-9CE2-BA7A0BAB9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6F676-7808-0AE8-883F-76777299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FA6619-1B72-875B-0652-E0BA2F4A8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7CA25-A041-C274-47DA-949B7751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D7-4D02-46AF-AF23-E18CAE9E9785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6DFBF-B99C-1DB9-0456-3AC38D40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0583F-FD89-39FB-CEC6-903B756A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FB75-BAE5-4D70-9CE2-BA7A0BAB9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39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9AAB91-EB08-C5AE-497D-C79675495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4C4B9-DBCF-DFF9-6DA9-F5210E0A0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5BCE2-3F60-0465-D94B-F66B65B1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D7-4D02-46AF-AF23-E18CAE9E9785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0CEAF-A3EA-2F96-46AD-F1757FEB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07D32-4694-9426-9F23-D9349D06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FB75-BAE5-4D70-9CE2-BA7A0BAB9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23D7-E08F-8332-08EB-623DF6DD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B78F5-417C-3583-6B3C-2A007C3E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1A12C-830B-DB9C-6C2E-7FE16BCC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D7-4D02-46AF-AF23-E18CAE9E9785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F22A8-A425-8E55-95BB-B9F1C0F8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0CDA5-3453-88D1-FE95-F717E9EA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FB75-BAE5-4D70-9CE2-BA7A0BAB9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7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C9FE6-FE5A-C334-08CD-0A8486C7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C0D35-1725-C943-B267-FA8D5D37C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F01FF-3C56-E8DA-718D-E688E143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D7-4D02-46AF-AF23-E18CAE9E9785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3F169-3383-322D-C1F7-79280029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A40C3-BA23-3A66-0AE8-B7D91BDD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FB75-BAE5-4D70-9CE2-BA7A0BAB9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4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E395A-BF5F-F014-2527-2FA8695E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18A9F-14D6-3742-59BA-61C87B33F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BE3F0-40E3-E4CC-1A2B-4B1D025D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1E03A-2A25-EBDB-FBB5-753850E1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D7-4D02-46AF-AF23-E18CAE9E9785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17A2D-9FAD-4BDA-8F3A-2DA496D7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2895D-CAD9-19EF-9890-8EEB7582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FB75-BAE5-4D70-9CE2-BA7A0BAB9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9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012FD-BF5C-525B-0662-7B8C356B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24106-F353-1062-2E09-BD576F85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16D10D-60CA-F1BB-F636-6450575D7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7F1162-299B-A671-5230-129549D82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3CA74-3BD4-8CF7-8062-BA0E9BEB2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5ACA24-40E1-1EB3-7D3A-30AAAEBF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D7-4D02-46AF-AF23-E18CAE9E9785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73DBEB-B053-5D6A-698C-3CCED4DE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EF4328-3FC4-D563-17B0-D985CCF4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FB75-BAE5-4D70-9CE2-BA7A0BAB9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0E5E1-7E2B-9BC4-FE72-7DA3B229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6F889-4C1D-39E5-698E-A7ADEFE5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D7-4D02-46AF-AF23-E18CAE9E9785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22EE01-7358-97DB-96E8-2DD18EB7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86C0DA-AE4F-200F-F5AB-203FCCE8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FB75-BAE5-4D70-9CE2-BA7A0BAB9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1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7E8F21-3A71-A3CD-6698-17314506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D7-4D02-46AF-AF23-E18CAE9E9785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030E36-CE1F-2651-644F-020A73E6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6AB79-E28C-8E5E-6B18-EA88EEB6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FB75-BAE5-4D70-9CE2-BA7A0BAB9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84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52D56-94F8-E05E-F678-F345FBDD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FE3C5-9A56-CA4D-4D6B-A951DC88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36E675-C37B-4EB4-C741-EABB6C7BF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2B91A-0BCD-564D-D2F0-88A51BAB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D7-4D02-46AF-AF23-E18CAE9E9785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A30F0-49A0-FD52-BE9C-91905CF6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CABA3-D518-4020-A33F-467C7C1A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FB75-BAE5-4D70-9CE2-BA7A0BAB9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A4F74-AE39-60CC-95E2-685FD4DE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D5372C-75AC-5FD9-03A8-99218FC43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524B3-99A6-99EF-8C45-9B11371A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0DF4F-259F-1EE3-DD98-19360388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33D7-4D02-46AF-AF23-E18CAE9E9785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06383-4DE5-E223-F4C3-96B24627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58D137-0004-DF78-32E7-A890396E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FB75-BAE5-4D70-9CE2-BA7A0BAB9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5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BC4CE0-2BE6-12A2-7663-ABD23410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C3F3D-7022-0739-D6E0-ED7541A75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5DAD7-5D10-2AB1-C78C-893AA8C3D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0833D7-4D02-46AF-AF23-E18CAE9E9785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C1F5E-7F58-EE08-4473-F1A2B58E2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019E3-E98E-1CC8-0076-F6E4E5718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8FB75-BAE5-4D70-9CE2-BA7A0BAB90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9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FDEE5AC-CFEB-9E17-B370-5B13E6E0F83D}"/>
              </a:ext>
            </a:extLst>
          </p:cNvPr>
          <p:cNvSpPr/>
          <p:nvPr/>
        </p:nvSpPr>
        <p:spPr>
          <a:xfrm>
            <a:off x="1311350" y="3561912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4F39A-12A1-F731-B16A-14BD65015293}"/>
              </a:ext>
            </a:extLst>
          </p:cNvPr>
          <p:cNvSpPr/>
          <p:nvPr/>
        </p:nvSpPr>
        <p:spPr>
          <a:xfrm>
            <a:off x="2412410" y="3561912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8BDC4B-B83F-8FC5-9C2C-B954ABD478AC}"/>
              </a:ext>
            </a:extLst>
          </p:cNvPr>
          <p:cNvSpPr/>
          <p:nvPr/>
        </p:nvSpPr>
        <p:spPr>
          <a:xfrm>
            <a:off x="4614531" y="3561912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5333FE-08BB-FF10-23C0-37CD922B331E}"/>
              </a:ext>
            </a:extLst>
          </p:cNvPr>
          <p:cNvSpPr/>
          <p:nvPr/>
        </p:nvSpPr>
        <p:spPr>
          <a:xfrm>
            <a:off x="3513470" y="3561912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20AC139-B977-8B94-6F6E-D6B765CF2920}"/>
              </a:ext>
            </a:extLst>
          </p:cNvPr>
          <p:cNvCxnSpPr/>
          <p:nvPr/>
        </p:nvCxnSpPr>
        <p:spPr>
          <a:xfrm>
            <a:off x="1311350" y="4557824"/>
            <a:ext cx="4012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C8F6428-CA5B-8DC0-6081-A3C42BEE71C9}"/>
              </a:ext>
            </a:extLst>
          </p:cNvPr>
          <p:cNvSpPr txBox="1"/>
          <p:nvPr/>
        </p:nvSpPr>
        <p:spPr>
          <a:xfrm>
            <a:off x="2020187" y="4656693"/>
            <a:ext cx="339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= range(0, N0)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44E7F8-CF52-5572-020B-6808F985E61D}"/>
              </a:ext>
            </a:extLst>
          </p:cNvPr>
          <p:cNvSpPr txBox="1"/>
          <p:nvPr/>
        </p:nvSpPr>
        <p:spPr>
          <a:xfrm>
            <a:off x="1311350" y="2260639"/>
            <a:ext cx="110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X_ptr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04B7F8-E566-4B1B-3B81-4EBF17420983}"/>
              </a:ext>
            </a:extLst>
          </p:cNvPr>
          <p:cNvCxnSpPr/>
          <p:nvPr/>
        </p:nvCxnSpPr>
        <p:spPr>
          <a:xfrm>
            <a:off x="1665768" y="2679405"/>
            <a:ext cx="0" cy="808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41A7D12-7EB6-CF67-6964-5C1F8AFE1301}"/>
              </a:ext>
            </a:extLst>
          </p:cNvPr>
          <p:cNvSpPr txBox="1"/>
          <p:nvPr/>
        </p:nvSpPr>
        <p:spPr>
          <a:xfrm>
            <a:off x="1212112" y="1063256"/>
            <a:ext cx="401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Block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7E31988-29A9-57B1-D4FF-684B857D8963}"/>
              </a:ext>
            </a:extLst>
          </p:cNvPr>
          <p:cNvSpPr txBox="1"/>
          <p:nvPr/>
        </p:nvSpPr>
        <p:spPr>
          <a:xfrm>
            <a:off x="6698512" y="1063256"/>
            <a:ext cx="401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Blocks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E24AC9-C32F-092C-F077-2BBE76873D01}"/>
              </a:ext>
            </a:extLst>
          </p:cNvPr>
          <p:cNvSpPr/>
          <p:nvPr/>
        </p:nvSpPr>
        <p:spPr>
          <a:xfrm>
            <a:off x="6698512" y="3345534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27867C-9C33-A3B5-9D7C-35774A6B613A}"/>
              </a:ext>
            </a:extLst>
          </p:cNvPr>
          <p:cNvSpPr/>
          <p:nvPr/>
        </p:nvSpPr>
        <p:spPr>
          <a:xfrm>
            <a:off x="7799572" y="3345534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119459-4914-EA9B-9E25-6A4A168F0757}"/>
              </a:ext>
            </a:extLst>
          </p:cNvPr>
          <p:cNvSpPr/>
          <p:nvPr/>
        </p:nvSpPr>
        <p:spPr>
          <a:xfrm>
            <a:off x="10001693" y="3345534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02C35B-F3D6-9996-B6BD-B23FAEAF799D}"/>
              </a:ext>
            </a:extLst>
          </p:cNvPr>
          <p:cNvSpPr/>
          <p:nvPr/>
        </p:nvSpPr>
        <p:spPr>
          <a:xfrm>
            <a:off x="8900632" y="3345534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65BE91-8481-0FA2-A80B-2F770F3C2A7A}"/>
              </a:ext>
            </a:extLst>
          </p:cNvPr>
          <p:cNvCxnSpPr>
            <a:cxnSpLocks/>
          </p:cNvCxnSpPr>
          <p:nvPr/>
        </p:nvCxnSpPr>
        <p:spPr>
          <a:xfrm>
            <a:off x="6588643" y="4561187"/>
            <a:ext cx="43593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01FE1D9-A133-D7C6-F283-2B0E07AD1D0C}"/>
              </a:ext>
            </a:extLst>
          </p:cNvPr>
          <p:cNvSpPr txBox="1"/>
          <p:nvPr/>
        </p:nvSpPr>
        <p:spPr>
          <a:xfrm>
            <a:off x="6967870" y="4649974"/>
            <a:ext cx="43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program_idx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B0 + range(0, B0)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ED1CF4B-F3CB-72F1-FB74-D352FF65AC44}"/>
              </a:ext>
            </a:extLst>
          </p:cNvPr>
          <p:cNvSpPr txBox="1"/>
          <p:nvPr/>
        </p:nvSpPr>
        <p:spPr>
          <a:xfrm>
            <a:off x="6194059" y="2080817"/>
            <a:ext cx="16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Program_idx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CA2D593-29A9-2A50-93F9-DD5BC7FAADA7}"/>
              </a:ext>
            </a:extLst>
          </p:cNvPr>
          <p:cNvCxnSpPr/>
          <p:nvPr/>
        </p:nvCxnSpPr>
        <p:spPr>
          <a:xfrm>
            <a:off x="6967870" y="2463027"/>
            <a:ext cx="0" cy="808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3CF3D4D-4853-D91E-7262-4D1E61E5FFFD}"/>
              </a:ext>
            </a:extLst>
          </p:cNvPr>
          <p:cNvCxnSpPr/>
          <p:nvPr/>
        </p:nvCxnSpPr>
        <p:spPr>
          <a:xfrm>
            <a:off x="8690345" y="3086804"/>
            <a:ext cx="0" cy="125464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05E0853-AA48-DD17-2369-101DC5F81861}"/>
              </a:ext>
            </a:extLst>
          </p:cNvPr>
          <p:cNvCxnSpPr/>
          <p:nvPr/>
        </p:nvCxnSpPr>
        <p:spPr>
          <a:xfrm>
            <a:off x="6461052" y="3086804"/>
            <a:ext cx="0" cy="125464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667D94B-61A9-9B22-9E3C-C00E6B979717}"/>
              </a:ext>
            </a:extLst>
          </p:cNvPr>
          <p:cNvCxnSpPr/>
          <p:nvPr/>
        </p:nvCxnSpPr>
        <p:spPr>
          <a:xfrm>
            <a:off x="10947992" y="3086804"/>
            <a:ext cx="0" cy="125464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9CE737C-66B2-8FA3-98C8-6AD22C55B270}"/>
              </a:ext>
            </a:extLst>
          </p:cNvPr>
          <p:cNvSpPr txBox="1"/>
          <p:nvPr/>
        </p:nvSpPr>
        <p:spPr>
          <a:xfrm>
            <a:off x="7193519" y="2924989"/>
            <a:ext cx="110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A058154-508A-6928-AB74-65BF35F6C267}"/>
              </a:ext>
            </a:extLst>
          </p:cNvPr>
          <p:cNvSpPr txBox="1"/>
          <p:nvPr/>
        </p:nvSpPr>
        <p:spPr>
          <a:xfrm>
            <a:off x="9422811" y="2924989"/>
            <a:ext cx="110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73E0BA8-3479-44E6-43F2-94F24F28FF68}"/>
              </a:ext>
            </a:extLst>
          </p:cNvPr>
          <p:cNvSpPr txBox="1"/>
          <p:nvPr/>
        </p:nvSpPr>
        <p:spPr>
          <a:xfrm>
            <a:off x="8690345" y="2080080"/>
            <a:ext cx="16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Program_idx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CEE005E-331C-98FD-D698-32F938071781}"/>
              </a:ext>
            </a:extLst>
          </p:cNvPr>
          <p:cNvCxnSpPr/>
          <p:nvPr/>
        </p:nvCxnSpPr>
        <p:spPr>
          <a:xfrm>
            <a:off x="9244417" y="2463026"/>
            <a:ext cx="0" cy="808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5CFD772-7594-1D27-6185-EEFED93E502B}"/>
              </a:ext>
            </a:extLst>
          </p:cNvPr>
          <p:cNvSpPr txBox="1"/>
          <p:nvPr/>
        </p:nvSpPr>
        <p:spPr>
          <a:xfrm>
            <a:off x="6744586" y="4089446"/>
            <a:ext cx="110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X_ptr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1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BAE07-EC90-A19B-FB2D-7F8F1CBA2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92D920-A621-70A4-272F-D77F0892E605}"/>
              </a:ext>
            </a:extLst>
          </p:cNvPr>
          <p:cNvSpPr/>
          <p:nvPr/>
        </p:nvSpPr>
        <p:spPr>
          <a:xfrm>
            <a:off x="1233376" y="1357427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9EEB1C-7B0D-A019-BE7E-FA0E90489F3B}"/>
              </a:ext>
            </a:extLst>
          </p:cNvPr>
          <p:cNvSpPr/>
          <p:nvPr/>
        </p:nvSpPr>
        <p:spPr>
          <a:xfrm>
            <a:off x="2334436" y="1357427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F20E2E-667F-9DBE-CD8C-D59475ECDB44}"/>
              </a:ext>
            </a:extLst>
          </p:cNvPr>
          <p:cNvSpPr/>
          <p:nvPr/>
        </p:nvSpPr>
        <p:spPr>
          <a:xfrm>
            <a:off x="4536557" y="1357427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49E6F5-D364-445E-476A-18925BAC1080}"/>
              </a:ext>
            </a:extLst>
          </p:cNvPr>
          <p:cNvSpPr/>
          <p:nvPr/>
        </p:nvSpPr>
        <p:spPr>
          <a:xfrm>
            <a:off x="3435496" y="1357427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AAEF24-8228-E3F7-9868-A1A85E650270}"/>
              </a:ext>
            </a:extLst>
          </p:cNvPr>
          <p:cNvSpPr/>
          <p:nvPr/>
        </p:nvSpPr>
        <p:spPr>
          <a:xfrm>
            <a:off x="1233376" y="228954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CE93AA-31B3-6A4F-F480-49D923B20E8F}"/>
              </a:ext>
            </a:extLst>
          </p:cNvPr>
          <p:cNvSpPr/>
          <p:nvPr/>
        </p:nvSpPr>
        <p:spPr>
          <a:xfrm>
            <a:off x="2334436" y="228954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E3974C-51BA-5096-F6CA-C435C477A220}"/>
              </a:ext>
            </a:extLst>
          </p:cNvPr>
          <p:cNvSpPr/>
          <p:nvPr/>
        </p:nvSpPr>
        <p:spPr>
          <a:xfrm>
            <a:off x="4536557" y="228954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CD5C11B-3DE8-4DB7-CADE-15B2DE46D1CF}"/>
              </a:ext>
            </a:extLst>
          </p:cNvPr>
          <p:cNvSpPr/>
          <p:nvPr/>
        </p:nvSpPr>
        <p:spPr>
          <a:xfrm>
            <a:off x="3435496" y="228954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F48C1F8-C379-2717-A0FF-1CF2B3831804}"/>
              </a:ext>
            </a:extLst>
          </p:cNvPr>
          <p:cNvSpPr/>
          <p:nvPr/>
        </p:nvSpPr>
        <p:spPr>
          <a:xfrm>
            <a:off x="1233376" y="329786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A390E2B-B803-EF32-8F41-23808D018C28}"/>
              </a:ext>
            </a:extLst>
          </p:cNvPr>
          <p:cNvSpPr/>
          <p:nvPr/>
        </p:nvSpPr>
        <p:spPr>
          <a:xfrm>
            <a:off x="2334436" y="329786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C70F91-6019-04D5-36E0-30B09D2DAF59}"/>
              </a:ext>
            </a:extLst>
          </p:cNvPr>
          <p:cNvSpPr/>
          <p:nvPr/>
        </p:nvSpPr>
        <p:spPr>
          <a:xfrm>
            <a:off x="4536557" y="329786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C833E8-BCFE-2255-936B-DFD31BEF1D7E}"/>
              </a:ext>
            </a:extLst>
          </p:cNvPr>
          <p:cNvSpPr/>
          <p:nvPr/>
        </p:nvSpPr>
        <p:spPr>
          <a:xfrm>
            <a:off x="3435496" y="329786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E59C450-66BC-EF3C-A554-C8C2D0853763}"/>
              </a:ext>
            </a:extLst>
          </p:cNvPr>
          <p:cNvSpPr/>
          <p:nvPr/>
        </p:nvSpPr>
        <p:spPr>
          <a:xfrm>
            <a:off x="1233376" y="430618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BB87F6B-C51D-BB0C-AF8D-84C5F0E22D18}"/>
              </a:ext>
            </a:extLst>
          </p:cNvPr>
          <p:cNvSpPr/>
          <p:nvPr/>
        </p:nvSpPr>
        <p:spPr>
          <a:xfrm>
            <a:off x="2334436" y="430618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564F7B8-651C-3328-2776-EB1DB613F26A}"/>
              </a:ext>
            </a:extLst>
          </p:cNvPr>
          <p:cNvSpPr/>
          <p:nvPr/>
        </p:nvSpPr>
        <p:spPr>
          <a:xfrm>
            <a:off x="4536557" y="430618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FCDD388-F1B6-A9C9-15C6-F6D7F3D2BA18}"/>
              </a:ext>
            </a:extLst>
          </p:cNvPr>
          <p:cNvSpPr/>
          <p:nvPr/>
        </p:nvSpPr>
        <p:spPr>
          <a:xfrm>
            <a:off x="3435496" y="430618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882500E-0FA8-EE91-1D68-3774053BF912}"/>
              </a:ext>
            </a:extLst>
          </p:cNvPr>
          <p:cNvSpPr/>
          <p:nvPr/>
        </p:nvSpPr>
        <p:spPr>
          <a:xfrm>
            <a:off x="4536556" y="329786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440A542-7E3B-7BDD-2AF8-920C8B435C8C}"/>
              </a:ext>
            </a:extLst>
          </p:cNvPr>
          <p:cNvSpPr txBox="1"/>
          <p:nvPr/>
        </p:nvSpPr>
        <p:spPr>
          <a:xfrm>
            <a:off x="2803452" y="764811"/>
            <a:ext cx="16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6765628-8507-D35D-BAB6-0FC45980587D}"/>
              </a:ext>
            </a:extLst>
          </p:cNvPr>
          <p:cNvSpPr txBox="1"/>
          <p:nvPr/>
        </p:nvSpPr>
        <p:spPr>
          <a:xfrm>
            <a:off x="407582" y="2998385"/>
            <a:ext cx="16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22C8454-4C24-A6E3-5661-D89F15AC7042}"/>
              </a:ext>
            </a:extLst>
          </p:cNvPr>
          <p:cNvCxnSpPr>
            <a:cxnSpLocks/>
          </p:cNvCxnSpPr>
          <p:nvPr/>
        </p:nvCxnSpPr>
        <p:spPr>
          <a:xfrm>
            <a:off x="3267741" y="3070855"/>
            <a:ext cx="0" cy="22454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B391DAE-921D-947A-4B5B-2AD991A74BA8}"/>
              </a:ext>
            </a:extLst>
          </p:cNvPr>
          <p:cNvCxnSpPr/>
          <p:nvPr/>
        </p:nvCxnSpPr>
        <p:spPr>
          <a:xfrm>
            <a:off x="3118884" y="3196856"/>
            <a:ext cx="2381693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9481F22-B81B-3036-8E70-B6C6E39EE815}"/>
              </a:ext>
            </a:extLst>
          </p:cNvPr>
          <p:cNvSpPr txBox="1"/>
          <p:nvPr/>
        </p:nvSpPr>
        <p:spPr>
          <a:xfrm>
            <a:off x="5500577" y="3012190"/>
            <a:ext cx="16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Program_idx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81A11D-6C59-D1B0-9606-F8B65D0F31AA}"/>
              </a:ext>
            </a:extLst>
          </p:cNvPr>
          <p:cNvSpPr txBox="1"/>
          <p:nvPr/>
        </p:nvSpPr>
        <p:spPr>
          <a:xfrm>
            <a:off x="2803451" y="5246430"/>
            <a:ext cx="16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Program_idx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66AD1B6-B128-1597-1F50-283DB8E070BA}"/>
              </a:ext>
            </a:extLst>
          </p:cNvPr>
          <p:cNvSpPr txBox="1"/>
          <p:nvPr/>
        </p:nvSpPr>
        <p:spPr>
          <a:xfrm>
            <a:off x="5295021" y="3952808"/>
            <a:ext cx="16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6F38D6E-C278-2CF4-0E2F-127EA533BB26}"/>
              </a:ext>
            </a:extLst>
          </p:cNvPr>
          <p:cNvSpPr txBox="1"/>
          <p:nvPr/>
        </p:nvSpPr>
        <p:spPr>
          <a:xfrm>
            <a:off x="4144333" y="5015025"/>
            <a:ext cx="16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61388BA-BEB3-0D43-381E-FF2095513E4B}"/>
              </a:ext>
            </a:extLst>
          </p:cNvPr>
          <p:cNvCxnSpPr>
            <a:cxnSpLocks/>
          </p:cNvCxnSpPr>
          <p:nvPr/>
        </p:nvCxnSpPr>
        <p:spPr>
          <a:xfrm>
            <a:off x="3076355" y="5691963"/>
            <a:ext cx="2764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E9B374C-E4F7-0910-8FDD-EC7F561FE077}"/>
              </a:ext>
            </a:extLst>
          </p:cNvPr>
          <p:cNvSpPr txBox="1"/>
          <p:nvPr/>
        </p:nvSpPr>
        <p:spPr>
          <a:xfrm>
            <a:off x="3272460" y="5723857"/>
            <a:ext cx="387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Offset_j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idx1 * B1 + range(0, B1)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[2, 3]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7293AA8-B83D-1A0E-4A2C-BCD9F2A6D5AA}"/>
              </a:ext>
            </a:extLst>
          </p:cNvPr>
          <p:cNvCxnSpPr>
            <a:cxnSpLocks/>
          </p:cNvCxnSpPr>
          <p:nvPr/>
        </p:nvCxnSpPr>
        <p:spPr>
          <a:xfrm>
            <a:off x="5774652" y="3429000"/>
            <a:ext cx="0" cy="1955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03FF7BA-CF20-8C23-C9A2-EBF00569EA1F}"/>
              </a:ext>
            </a:extLst>
          </p:cNvPr>
          <p:cNvSpPr txBox="1"/>
          <p:nvPr/>
        </p:nvSpPr>
        <p:spPr>
          <a:xfrm>
            <a:off x="5795920" y="4121522"/>
            <a:ext cx="3395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Offset_i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idx0 * B0 + range(0, B0)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[2, 3]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011D761-7AEB-89B6-C880-D3D9EB1BCC0E}"/>
              </a:ext>
            </a:extLst>
          </p:cNvPr>
          <p:cNvSpPr txBox="1"/>
          <p:nvPr/>
        </p:nvSpPr>
        <p:spPr>
          <a:xfrm>
            <a:off x="6756393" y="573792"/>
            <a:ext cx="510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= N0 *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offset_j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 None] +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offset_i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[None, :]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7F03D70-93D9-9A31-1026-E957A814C581}"/>
              </a:ext>
            </a:extLst>
          </p:cNvPr>
          <p:cNvSpPr/>
          <p:nvPr/>
        </p:nvSpPr>
        <p:spPr>
          <a:xfrm>
            <a:off x="9643729" y="1052901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BE2364A-D0DB-B329-4386-B1CC7CDFE126}"/>
              </a:ext>
            </a:extLst>
          </p:cNvPr>
          <p:cNvSpPr/>
          <p:nvPr/>
        </p:nvSpPr>
        <p:spPr>
          <a:xfrm>
            <a:off x="8542668" y="1052901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66E135B-10C2-86FF-C83E-725B856313D0}"/>
              </a:ext>
            </a:extLst>
          </p:cNvPr>
          <p:cNvSpPr/>
          <p:nvPr/>
        </p:nvSpPr>
        <p:spPr>
          <a:xfrm>
            <a:off x="7277376" y="2141059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1B0FDC2-70C6-53D7-D386-60B18C37531D}"/>
              </a:ext>
            </a:extLst>
          </p:cNvPr>
          <p:cNvSpPr/>
          <p:nvPr/>
        </p:nvSpPr>
        <p:spPr>
          <a:xfrm>
            <a:off x="7277376" y="3073180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40C963E-12A4-74F0-5B72-B8CFC8B0A63A}"/>
              </a:ext>
            </a:extLst>
          </p:cNvPr>
          <p:cNvSpPr/>
          <p:nvPr/>
        </p:nvSpPr>
        <p:spPr>
          <a:xfrm>
            <a:off x="8562716" y="2147319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9115270-FFC0-8B08-33B2-90870F024660}"/>
              </a:ext>
            </a:extLst>
          </p:cNvPr>
          <p:cNvSpPr/>
          <p:nvPr/>
        </p:nvSpPr>
        <p:spPr>
          <a:xfrm>
            <a:off x="9663776" y="2147319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C665427-634A-F177-8212-2DD94C509FA8}"/>
              </a:ext>
            </a:extLst>
          </p:cNvPr>
          <p:cNvSpPr/>
          <p:nvPr/>
        </p:nvSpPr>
        <p:spPr>
          <a:xfrm>
            <a:off x="8562716" y="3079440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F3D5145-E30E-1780-EC5E-569AC4C693B2}"/>
              </a:ext>
            </a:extLst>
          </p:cNvPr>
          <p:cNvSpPr/>
          <p:nvPr/>
        </p:nvSpPr>
        <p:spPr>
          <a:xfrm>
            <a:off x="9663776" y="3079440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4DEA99A-03C9-E89F-F349-4548D9536296}"/>
              </a:ext>
            </a:extLst>
          </p:cNvPr>
          <p:cNvSpPr txBox="1"/>
          <p:nvPr/>
        </p:nvSpPr>
        <p:spPr>
          <a:xfrm>
            <a:off x="7160419" y="1745786"/>
            <a:ext cx="16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N0 (4)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331A1BD1-0811-4FA6-29AA-B1A58F860811}"/>
              </a:ext>
            </a:extLst>
          </p:cNvPr>
          <p:cNvCxnSpPr>
            <a:cxnSpLocks/>
          </p:cNvCxnSpPr>
          <p:nvPr/>
        </p:nvCxnSpPr>
        <p:spPr>
          <a:xfrm>
            <a:off x="7160432" y="2066264"/>
            <a:ext cx="380528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B9926B7-8D32-D691-A8C8-51376CD0B541}"/>
              </a:ext>
            </a:extLst>
          </p:cNvPr>
          <p:cNvCxnSpPr>
            <a:cxnSpLocks/>
          </p:cNvCxnSpPr>
          <p:nvPr/>
        </p:nvCxnSpPr>
        <p:spPr>
          <a:xfrm>
            <a:off x="8254411" y="1122293"/>
            <a:ext cx="0" cy="299922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2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F178F6-4577-0E57-DA25-C557BEAEC76A}"/>
              </a:ext>
            </a:extLst>
          </p:cNvPr>
          <p:cNvSpPr/>
          <p:nvPr/>
        </p:nvSpPr>
        <p:spPr>
          <a:xfrm>
            <a:off x="1155406" y="141413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39E757-45C7-A3BA-0669-441969CBDD78}"/>
              </a:ext>
            </a:extLst>
          </p:cNvPr>
          <p:cNvSpPr/>
          <p:nvPr/>
        </p:nvSpPr>
        <p:spPr>
          <a:xfrm>
            <a:off x="2256466" y="141413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1340C2-9B68-C721-D84A-09B378599864}"/>
              </a:ext>
            </a:extLst>
          </p:cNvPr>
          <p:cNvSpPr/>
          <p:nvPr/>
        </p:nvSpPr>
        <p:spPr>
          <a:xfrm>
            <a:off x="1155406" y="2346259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E9C5F3-9518-2822-256F-FB618C680232}"/>
              </a:ext>
            </a:extLst>
          </p:cNvPr>
          <p:cNvSpPr/>
          <p:nvPr/>
        </p:nvSpPr>
        <p:spPr>
          <a:xfrm>
            <a:off x="2256466" y="2346259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E47738-51D8-4DD3-B9B7-CE283DCA02D1}"/>
              </a:ext>
            </a:extLst>
          </p:cNvPr>
          <p:cNvSpPr/>
          <p:nvPr/>
        </p:nvSpPr>
        <p:spPr>
          <a:xfrm>
            <a:off x="4266020" y="141413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C4C117-FD5A-F5E7-AECF-78D9FEFDB7F9}"/>
              </a:ext>
            </a:extLst>
          </p:cNvPr>
          <p:cNvSpPr/>
          <p:nvPr/>
        </p:nvSpPr>
        <p:spPr>
          <a:xfrm>
            <a:off x="4266020" y="2346259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m1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E0F4883-E4FA-B1AF-6ACE-36DA28F14760}"/>
              </a:ext>
            </a:extLst>
          </p:cNvPr>
          <p:cNvCxnSpPr>
            <a:cxnSpLocks/>
          </p:cNvCxnSpPr>
          <p:nvPr/>
        </p:nvCxnSpPr>
        <p:spPr>
          <a:xfrm>
            <a:off x="2965303" y="2247018"/>
            <a:ext cx="1131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01E1D-B2B7-A291-71F9-13DA30EAB660}"/>
              </a:ext>
            </a:extLst>
          </p:cNvPr>
          <p:cNvSpPr txBox="1"/>
          <p:nvPr/>
        </p:nvSpPr>
        <p:spPr>
          <a:xfrm>
            <a:off x="3164960" y="1877686"/>
            <a:ext cx="16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tl.max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161B5F9-098B-8D50-6158-6A7228D02BF3}"/>
              </a:ext>
            </a:extLst>
          </p:cNvPr>
          <p:cNvSpPr/>
          <p:nvPr/>
        </p:nvSpPr>
        <p:spPr>
          <a:xfrm>
            <a:off x="1155406" y="469959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63E599-38DA-F26A-DA95-C8E4DF5E9227}"/>
              </a:ext>
            </a:extLst>
          </p:cNvPr>
          <p:cNvSpPr/>
          <p:nvPr/>
        </p:nvSpPr>
        <p:spPr>
          <a:xfrm>
            <a:off x="2256466" y="469959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3989E8-CC5A-ACAF-D136-59BE55AA58F5}"/>
              </a:ext>
            </a:extLst>
          </p:cNvPr>
          <p:cNvSpPr/>
          <p:nvPr/>
        </p:nvSpPr>
        <p:spPr>
          <a:xfrm>
            <a:off x="1155406" y="5631719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D11618-62C0-D73E-AA99-5C7745731BDA}"/>
              </a:ext>
            </a:extLst>
          </p:cNvPr>
          <p:cNvSpPr/>
          <p:nvPr/>
        </p:nvSpPr>
        <p:spPr>
          <a:xfrm>
            <a:off x="2256466" y="5631719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F347D15-184B-27B6-ADCE-9A15B3473F01}"/>
              </a:ext>
            </a:extLst>
          </p:cNvPr>
          <p:cNvCxnSpPr>
            <a:cxnSpLocks/>
          </p:cNvCxnSpPr>
          <p:nvPr/>
        </p:nvCxnSpPr>
        <p:spPr>
          <a:xfrm>
            <a:off x="2060345" y="3104715"/>
            <a:ext cx="0" cy="143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2754876-D92E-B81D-2D4B-2533D84EB17A}"/>
              </a:ext>
            </a:extLst>
          </p:cNvPr>
          <p:cNvCxnSpPr>
            <a:stCxn id="13" idx="2"/>
          </p:cNvCxnSpPr>
          <p:nvPr/>
        </p:nvCxnSpPr>
        <p:spPr>
          <a:xfrm rot="5400000">
            <a:off x="2625355" y="2490086"/>
            <a:ext cx="1430075" cy="25600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5D081AF-D57F-CBEF-09E3-752645D1C329}"/>
              </a:ext>
            </a:extLst>
          </p:cNvPr>
          <p:cNvSpPr txBox="1"/>
          <p:nvPr/>
        </p:nvSpPr>
        <p:spPr>
          <a:xfrm>
            <a:off x="2139509" y="4033958"/>
            <a:ext cx="195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-= max[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D0821D-3977-53E0-2332-C283E4285373}"/>
              </a:ext>
            </a:extLst>
          </p:cNvPr>
          <p:cNvSpPr txBox="1"/>
          <p:nvPr/>
        </p:nvSpPr>
        <p:spPr>
          <a:xfrm>
            <a:off x="2060344" y="3493840"/>
            <a:ext cx="203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Minus maximum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63C12A6-116A-EA00-D450-25EE115F7BD0}"/>
              </a:ext>
            </a:extLst>
          </p:cNvPr>
          <p:cNvSpPr txBox="1"/>
          <p:nvPr/>
        </p:nvSpPr>
        <p:spPr>
          <a:xfrm>
            <a:off x="4614531" y="314621"/>
            <a:ext cx="401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</a:t>
            </a:r>
            <a:r>
              <a:rPr lang="en-US" altLang="zh-C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BD4605-BE7B-0CE0-3702-B264E22D0139}"/>
              </a:ext>
            </a:extLst>
          </p:cNvPr>
          <p:cNvSpPr/>
          <p:nvPr/>
        </p:nvSpPr>
        <p:spPr>
          <a:xfrm>
            <a:off x="4345173" y="469959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F55ED6C-A498-EF47-FA09-84A7A3CD4CCC}"/>
              </a:ext>
            </a:extLst>
          </p:cNvPr>
          <p:cNvSpPr/>
          <p:nvPr/>
        </p:nvSpPr>
        <p:spPr>
          <a:xfrm>
            <a:off x="5446233" y="469959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3F3F34-DDD0-5008-F9B8-16F35741C587}"/>
              </a:ext>
            </a:extLst>
          </p:cNvPr>
          <p:cNvSpPr/>
          <p:nvPr/>
        </p:nvSpPr>
        <p:spPr>
          <a:xfrm>
            <a:off x="4345173" y="5631719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587D9A-BDFC-C2EC-C089-C64C18298373}"/>
              </a:ext>
            </a:extLst>
          </p:cNvPr>
          <p:cNvSpPr/>
          <p:nvPr/>
        </p:nvSpPr>
        <p:spPr>
          <a:xfrm>
            <a:off x="5446233" y="5631719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62CA323-3221-5684-E1F2-FD828245555F}"/>
              </a:ext>
            </a:extLst>
          </p:cNvPr>
          <p:cNvCxnSpPr/>
          <p:nvPr/>
        </p:nvCxnSpPr>
        <p:spPr>
          <a:xfrm>
            <a:off x="3104707" y="5536019"/>
            <a:ext cx="1161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D0156BE-EB7C-49B3-9228-7C0BCFFFBAEA}"/>
              </a:ext>
            </a:extLst>
          </p:cNvPr>
          <p:cNvSpPr txBox="1"/>
          <p:nvPr/>
        </p:nvSpPr>
        <p:spPr>
          <a:xfrm>
            <a:off x="3164960" y="5138342"/>
            <a:ext cx="203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D1D18B-D881-0E82-023A-857D9A4649BD}"/>
              </a:ext>
            </a:extLst>
          </p:cNvPr>
          <p:cNvSpPr/>
          <p:nvPr/>
        </p:nvSpPr>
        <p:spPr>
          <a:xfrm>
            <a:off x="7747591" y="469959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s0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D844403-8BC5-BC5F-FE2F-CD8AFACFC005}"/>
              </a:ext>
            </a:extLst>
          </p:cNvPr>
          <p:cNvSpPr/>
          <p:nvPr/>
        </p:nvSpPr>
        <p:spPr>
          <a:xfrm>
            <a:off x="7747591" y="5631719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B1A724D-03D3-6DBB-9619-4DB3121C8017}"/>
              </a:ext>
            </a:extLst>
          </p:cNvPr>
          <p:cNvCxnSpPr/>
          <p:nvPr/>
        </p:nvCxnSpPr>
        <p:spPr>
          <a:xfrm>
            <a:off x="6373627" y="5489952"/>
            <a:ext cx="1161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B522E95-7AFF-43A2-86F4-31295F609BF2}"/>
              </a:ext>
            </a:extLst>
          </p:cNvPr>
          <p:cNvSpPr txBox="1"/>
          <p:nvPr/>
        </p:nvSpPr>
        <p:spPr>
          <a:xfrm>
            <a:off x="6433880" y="5092275"/>
            <a:ext cx="203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Sum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3F788B4-3EC4-74A2-023C-1791A89FA433}"/>
              </a:ext>
            </a:extLst>
          </p:cNvPr>
          <p:cNvSpPr/>
          <p:nvPr/>
        </p:nvSpPr>
        <p:spPr>
          <a:xfrm>
            <a:off x="7163982" y="1463757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0,0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2823447-3E88-9159-2546-B1F5486A149C}"/>
              </a:ext>
            </a:extLst>
          </p:cNvPr>
          <p:cNvSpPr/>
          <p:nvPr/>
        </p:nvSpPr>
        <p:spPr>
          <a:xfrm>
            <a:off x="8265042" y="1463757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E21D7D0-2B7E-2EA1-5FE9-49EC602D74A2}"/>
              </a:ext>
            </a:extLst>
          </p:cNvPr>
          <p:cNvSpPr/>
          <p:nvPr/>
        </p:nvSpPr>
        <p:spPr>
          <a:xfrm>
            <a:off x="7163982" y="239587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6FCBBB2-600E-B8AE-2525-CBA7AA1CD9C4}"/>
              </a:ext>
            </a:extLst>
          </p:cNvPr>
          <p:cNvSpPr/>
          <p:nvPr/>
        </p:nvSpPr>
        <p:spPr>
          <a:xfrm>
            <a:off x="8265042" y="2395878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1,1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B8F9DE6-363D-7B35-FEAA-706773EC5E38}"/>
              </a:ext>
            </a:extLst>
          </p:cNvPr>
          <p:cNvCxnSpPr/>
          <p:nvPr/>
        </p:nvCxnSpPr>
        <p:spPr>
          <a:xfrm flipV="1">
            <a:off x="8123274" y="3274828"/>
            <a:ext cx="0" cy="1259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0EED0B98-87BB-A189-0FD2-01F779AE432C}"/>
              </a:ext>
            </a:extLst>
          </p:cNvPr>
          <p:cNvCxnSpPr/>
          <p:nvPr/>
        </p:nvCxnSpPr>
        <p:spPr>
          <a:xfrm flipV="1">
            <a:off x="5252484" y="3338623"/>
            <a:ext cx="2870790" cy="11961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378EE20-24DF-F34F-C25B-C447079FCFAD}"/>
              </a:ext>
            </a:extLst>
          </p:cNvPr>
          <p:cNvSpPr txBox="1"/>
          <p:nvPr/>
        </p:nvSpPr>
        <p:spPr>
          <a:xfrm>
            <a:off x="8123274" y="3398819"/>
            <a:ext cx="357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Div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Exp[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/ sum(exp[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1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57E30-8EE9-78F7-925F-7AC09E172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53715FD1-118A-2C71-D617-07BD1E99F3C4}"/>
              </a:ext>
            </a:extLst>
          </p:cNvPr>
          <p:cNvSpPr txBox="1"/>
          <p:nvPr/>
        </p:nvSpPr>
        <p:spPr>
          <a:xfrm>
            <a:off x="4427871" y="233184"/>
            <a:ext cx="401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altLang="zh-C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0FF36C-76BD-5979-8BC2-1F928B97DAEA}"/>
              </a:ext>
            </a:extLst>
          </p:cNvPr>
          <p:cNvSpPr/>
          <p:nvPr/>
        </p:nvSpPr>
        <p:spPr>
          <a:xfrm>
            <a:off x="1523999" y="1236925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04182B-1E7B-C661-0897-C37EB8D115C2}"/>
              </a:ext>
            </a:extLst>
          </p:cNvPr>
          <p:cNvSpPr/>
          <p:nvPr/>
        </p:nvSpPr>
        <p:spPr>
          <a:xfrm>
            <a:off x="2625059" y="1236925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D979D5-8CD5-9E99-4497-F73F76CA91AC}"/>
              </a:ext>
            </a:extLst>
          </p:cNvPr>
          <p:cNvSpPr/>
          <p:nvPr/>
        </p:nvSpPr>
        <p:spPr>
          <a:xfrm>
            <a:off x="4827180" y="1236925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6113DB-2BFA-E7A8-CEE3-4641F6B9992A}"/>
              </a:ext>
            </a:extLst>
          </p:cNvPr>
          <p:cNvSpPr/>
          <p:nvPr/>
        </p:nvSpPr>
        <p:spPr>
          <a:xfrm>
            <a:off x="3726119" y="1236925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38DD96-C5E8-3B60-00A1-26D19CBACBF4}"/>
              </a:ext>
            </a:extLst>
          </p:cNvPr>
          <p:cNvSpPr/>
          <p:nvPr/>
        </p:nvSpPr>
        <p:spPr>
          <a:xfrm>
            <a:off x="5928241" y="1236925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2E6605-EFFA-B4C7-C899-202494ED6E32}"/>
              </a:ext>
            </a:extLst>
          </p:cNvPr>
          <p:cNvSpPr/>
          <p:nvPr/>
        </p:nvSpPr>
        <p:spPr>
          <a:xfrm>
            <a:off x="7029301" y="1236925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DFBD0E-9F18-F86F-F28E-F26E90953BEB}"/>
              </a:ext>
            </a:extLst>
          </p:cNvPr>
          <p:cNvSpPr/>
          <p:nvPr/>
        </p:nvSpPr>
        <p:spPr>
          <a:xfrm>
            <a:off x="9231422" y="1236925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F04C93-F5C0-8F57-20B3-F8808AC87E3C}"/>
              </a:ext>
            </a:extLst>
          </p:cNvPr>
          <p:cNvSpPr/>
          <p:nvPr/>
        </p:nvSpPr>
        <p:spPr>
          <a:xfrm>
            <a:off x="8130361" y="1236925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DF5C4B-437F-2FEE-7C37-C436054843B5}"/>
              </a:ext>
            </a:extLst>
          </p:cNvPr>
          <p:cNvSpPr/>
          <p:nvPr/>
        </p:nvSpPr>
        <p:spPr>
          <a:xfrm>
            <a:off x="1523999" y="2340854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7936205-2583-7254-2CFD-8B1A2448B667}"/>
              </a:ext>
            </a:extLst>
          </p:cNvPr>
          <p:cNvSpPr/>
          <p:nvPr/>
        </p:nvSpPr>
        <p:spPr>
          <a:xfrm>
            <a:off x="2625059" y="2340854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928DE5E-8A16-15E5-570C-8ACC7F562337}"/>
              </a:ext>
            </a:extLst>
          </p:cNvPr>
          <p:cNvSpPr/>
          <p:nvPr/>
        </p:nvSpPr>
        <p:spPr>
          <a:xfrm>
            <a:off x="3726119" y="2340854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3C9E2AE-5BBF-9D64-20CD-2F813A567BFB}"/>
              </a:ext>
            </a:extLst>
          </p:cNvPr>
          <p:cNvSpPr/>
          <p:nvPr/>
        </p:nvSpPr>
        <p:spPr>
          <a:xfrm>
            <a:off x="5928239" y="2340854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5728663-E3E2-3E04-37BC-A01F6FC5AC37}"/>
              </a:ext>
            </a:extLst>
          </p:cNvPr>
          <p:cNvSpPr/>
          <p:nvPr/>
        </p:nvSpPr>
        <p:spPr>
          <a:xfrm>
            <a:off x="7029299" y="2340854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DF513B5-86D6-BE3D-CCA1-D58700D5D369}"/>
              </a:ext>
            </a:extLst>
          </p:cNvPr>
          <p:cNvSpPr/>
          <p:nvPr/>
        </p:nvSpPr>
        <p:spPr>
          <a:xfrm>
            <a:off x="9231420" y="2340854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D0A874F-6DA4-B027-93B8-A64C6CD2AA5D}"/>
              </a:ext>
            </a:extLst>
          </p:cNvPr>
          <p:cNvSpPr/>
          <p:nvPr/>
        </p:nvSpPr>
        <p:spPr>
          <a:xfrm>
            <a:off x="8130359" y="2340854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BF0EE77-CD1A-F363-A8AC-98C83C09766D}"/>
              </a:ext>
            </a:extLst>
          </p:cNvPr>
          <p:cNvSpPr/>
          <p:nvPr/>
        </p:nvSpPr>
        <p:spPr>
          <a:xfrm>
            <a:off x="4827179" y="2340854"/>
            <a:ext cx="708837" cy="70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955F42D-CCC8-269A-AD21-A58E16CE2A46}"/>
              </a:ext>
            </a:extLst>
          </p:cNvPr>
          <p:cNvCxnSpPr/>
          <p:nvPr/>
        </p:nvCxnSpPr>
        <p:spPr>
          <a:xfrm>
            <a:off x="1431849" y="3345914"/>
            <a:ext cx="4012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7B362B51-FABA-4E24-FF5C-B6FA8414F183}"/>
              </a:ext>
            </a:extLst>
          </p:cNvPr>
          <p:cNvSpPr txBox="1"/>
          <p:nvPr/>
        </p:nvSpPr>
        <p:spPr>
          <a:xfrm>
            <a:off x="5686052" y="3176746"/>
            <a:ext cx="410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maximum and sum of exp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AD20672-C095-0A4C-83FF-4A1204510AC7}"/>
              </a:ext>
            </a:extLst>
          </p:cNvPr>
          <p:cNvCxnSpPr>
            <a:cxnSpLocks/>
          </p:cNvCxnSpPr>
          <p:nvPr/>
        </p:nvCxnSpPr>
        <p:spPr>
          <a:xfrm>
            <a:off x="3519379" y="1042562"/>
            <a:ext cx="0" cy="250351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C41FD7E-D0B6-448C-501F-286959BCB004}"/>
              </a:ext>
            </a:extLst>
          </p:cNvPr>
          <p:cNvCxnSpPr>
            <a:cxnSpLocks/>
          </p:cNvCxnSpPr>
          <p:nvPr/>
        </p:nvCxnSpPr>
        <p:spPr>
          <a:xfrm>
            <a:off x="5642346" y="1089096"/>
            <a:ext cx="0" cy="250351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B73007F-2D3E-A9D2-A3E6-F0AA1C5269E4}"/>
                  </a:ext>
                </a:extLst>
              </p:cNvPr>
              <p:cNvSpPr txBox="1"/>
              <p:nvPr/>
            </p:nvSpPr>
            <p:spPr>
              <a:xfrm>
                <a:off x="927393" y="3431711"/>
                <a:ext cx="4104167" cy="39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sum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pt-BR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pt-BR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pt-BR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B73007F-2D3E-A9D2-A3E6-F0AA1C526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93" y="3431711"/>
                <a:ext cx="4104167" cy="391839"/>
              </a:xfrm>
              <a:prstGeom prst="rect">
                <a:avLst/>
              </a:prstGeom>
              <a:blipFill>
                <a:blip r:embed="rId2"/>
                <a:stretch>
                  <a:fillRect t="-107813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9632E5D-FC47-CF4B-0E32-9E67C63EB131}"/>
                  </a:ext>
                </a:extLst>
              </p:cNvPr>
              <p:cNvSpPr txBox="1"/>
              <p:nvPr/>
            </p:nvSpPr>
            <p:spPr>
              <a:xfrm>
                <a:off x="3333896" y="3715245"/>
                <a:ext cx="8666718" cy="1128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sum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pt-BR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pt-B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pt-B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∗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pt-BR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pt-BR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𝑚𝑎𝑥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𝑠𝑢𝑚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𝑚𝑎𝑥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𝑚𝑎𝑥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pt-B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𝑚𝑎𝑥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9632E5D-FC47-CF4B-0E32-9E67C63EB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896" y="3715245"/>
                <a:ext cx="8666718" cy="1128450"/>
              </a:xfrm>
              <a:prstGeom prst="rect">
                <a:avLst/>
              </a:prstGeom>
              <a:blipFill>
                <a:blip r:embed="rId3"/>
                <a:stretch>
                  <a:fillRect t="-34409" b="-5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FEDDA52-D2FB-3D7B-71F9-F0A9ACABE7A4}"/>
              </a:ext>
            </a:extLst>
          </p:cNvPr>
          <p:cNvCxnSpPr/>
          <p:nvPr/>
        </p:nvCxnSpPr>
        <p:spPr>
          <a:xfrm>
            <a:off x="1431849" y="5036491"/>
            <a:ext cx="4012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2546CBE-6780-834C-956C-A2B1750E415A}"/>
                  </a:ext>
                </a:extLst>
              </p:cNvPr>
              <p:cNvSpPr txBox="1"/>
              <p:nvPr/>
            </p:nvSpPr>
            <p:spPr>
              <a:xfrm>
                <a:off x="4885064" y="4753306"/>
                <a:ext cx="5706142" cy="99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pt-BR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pt-BR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 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𝑓𝑎𝑐𝑡𝑜𝑟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2546CBE-6780-834C-956C-A2B1750E4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64" y="4753306"/>
                <a:ext cx="5706142" cy="997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65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6">
    <wetp:webextensionref xmlns:r="http://schemas.openxmlformats.org/officeDocument/2006/relationships" r:id="rId2"/>
  </wetp:taskpane>
  <wetp:taskpane dockstate="right" visibility="0" width="525" row="2">
    <wetp:webextensionref xmlns:r="http://schemas.openxmlformats.org/officeDocument/2006/relationships" r:id="rId3"/>
  </wetp:taskpane>
  <wetp:taskpane dockstate="right" visibility="0" width="525" row="5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9D942081-8791-4EB3-B38A-F5757D3007A4}">
  <we:reference id="e22f1a2d-2826-4e63-97f6-33b99c0ae228" version="2.0.0.0" store="EXCatalog" storeType="EXCatalog"/>
  <we:alternateReferences>
    <we:reference id="WA104379370" version="2.0.0.0" store="zh-CN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1F630D6-CC65-43D8-8608-3585B21E4F3D}">
  <we:reference id="e6890d58-51ce-4572-9272-a9ab2dd6f31e" version="1.1.0.0" store="EXCatalog" storeType="EXCatalog"/>
  <we:alternateReferences>
    <we:reference id="WA200002334" version="1.1.0.0" store="zh-CN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520294B5-913F-4832-A952-AAA82B4DD4A6}">
  <we:reference id="c22bf5f7-55ef-4467-ac55-88a268666587" version="1.0.0.5" store="EXCatalog" storeType="EXCatalog"/>
  <we:alternateReferences>
    <we:reference id="WA200006038" version="1.0.0.5" store="zh-CN" storeType="OMEX"/>
  </we:alternateReferences>
  <we:properties>
    <we:property name="pptx_export_from_biorender" value="fals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ppt/webextensions/webextension4.xml><?xml version="1.0" encoding="utf-8"?>
<we:webextension xmlns:we="http://schemas.microsoft.com/office/webextensions/webextension/2010/11" id="{52FC70BE-4E88-45FE-A195-11BBD75702E6}">
  <we:reference id="4b785c87-866c-4bad-85d8-5d1ae467ac9a" version="3.19.0.0" store="EXCatalog" storeType="EXCatalog"/>
  <we:alternateReferences>
    <we:reference id="WA104381909" version="3.19.0.0" store="zh-CN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qrt&gt;&lt;mn&gt;123&lt;/mn&gt;&lt;/msqrt&gt;&lt;/math&gt;\&quot;,\&quot;base64Image\&quot;:\&quot;iVBORw0KGgoAAAANSUhEUgAAAQkAAACPCAYAAADp9i4VAAAACXBIWXMAAA7EAAAOxAGVKw4bAAAABGJhU0UAAABqbUMa2AAADZxJREFUeNrtnX9oFVcWxw8SSpAgKVW0mNIgUoIsIthlFV18QpAgoQRZ0VKlT1yKFBERoZYqRkLJosEWV1ZKkBBEAioqVtYF/whFFhFLu9iiYpFQZJES0KUrNlgXdw7vhk7Guffdmffmzv3x/cABQZ25P+Z+3z33xzlEoNm8gME8M9BEOvBBwSASQMV+fFAwiARQcRMfFAwiAWR0RvYrPigYRALI2I2PCQaRACrGFY18KrKRhPWhyQAIh7mR/SIRiEE0DwBgh2IWsQLNAwD4UiIQk5G1oHkACJu2yB7D1QAAyKgqXI3VaB4AwBhcDQCAjFaS72qMoXkAAL0KV6MXzQMAOAFXAwAgg0VAtqtxCs0DAKgoXI0taB4AwIhEIHghcy6aBwDwkLCrAQCQsAyuBgBAxRGJQHDQmQVoHgDAHbgaAAAZXXA1AAAqVBGxsasBAKBvJQJxHU0DAFC5GjvRPAAAVZg67GoAAOiqRCBuomkAALwoKUu+sxfNAwBQuRrY1QAASF0N7GoAAKid5GHq9qF5AABVhavRieYBAMgiYk8QwtQBEDyqiNhIvgMAoM0KV+N3aB4AgCxM3SSaBgDAroYsIvYJD+r3amQDkX2BrgYgHxWFq9HtcL3mRHYwsieiLj9bWs7lke2K7HRk45E9iuxpZM8imxLlvx/Z+ciGIuuL7BUL68GL25ys6bAo64Qo+5SoC9eJY6ZejOy4xfUAKciS7zwgN3c1OAP6gcj+k6iPTSKxMLJDoo1f5LBnYiCusaAuSyIbFmKQpx6jkS3FMLSXFsWH6pqrMTuyT8QvcVp9bBCJOWI28CynOKTZP6kWtLgMoRtrYj14Xew1DEm3XI0+h9ZU+PLZZJ2PsGyRWNPAzKGePReulSn6UmZqzbAHwv0CFjFI8l2NVsvLzv7sHpLnBrFJJLaJgfyiYLtkoN8+LrgO3E8rMTTtYYLci4jNLtLuDOJQtkh8aEAc4vaPAteSDhmqA7uMb2J4ls8KRSf1WljeWVQLn5d3yl6GSLxjWCCmbdSg2PEM6bL4+5U0c8eC/8zhEDeJMj3JUIcbGKLl00/y5DttlokDx7n4MfZRXqPaivqQWLizUSQWi3emleVeZJ8K336+qGN8YPGOwYbIjilme/VsWxPrskoiDtz+CzM8Z7ZYO9HdCdmEYVouriTfuS3K9TXVzhPMS/k3Jy0UiRspZfie8p094UXP6zmm7M3YLWiLCXT8V76rgWcu03QXv8YwLQ+Xku8cFL+sKuZbJhJpEb6OJWYMeZ/7NINQDDWhLscSzxxuQj1I9KmO+7EYw9UuV4NvgrY7WqfblogET6mT27EDTXz+SpKfBUna0wZdxyUF1oPZq1GH9zBcy0E2db3qcJ0uWiISHxtw39aS/pbq9gbecz72nOMF1IPXX+qdtxjGcDVPp6JDqg7X67wFIsHT8PjuywQVtwh8UFMkzuV8/luGfjxG65T/NIasefaRfFdjAUSiIZJbnusKfBf/Cv9Y4FrMUfH//03FHpfeWqf8yGJfAuPkZ/IdG0QiXoaLBt63R3M2kfW25azYukpPwXXoxUzCLjrI3+Q7ZYsEn3KcvrjF6wVdBuo8T3NtYm3OgXvGQB2665T9MIatWaqKzuiCSDREHxV74lHGDQ2RWJ/xmbyOwoe5XrdAJDZg2JrlCvmbfKdskThakuCeLEAkTKJyN3hm9iqGrTlUyXf6IRIN8xX9dsHKJB9oiESPxf2mWrg8g2ELV8MnkeCgKRxmbp3hem/UEAmbI57/TVFuRKwyjCyK0A+e1M+G3Y0y6KP6AWlmWVz+u4RDVFbQ6rmrAZGQ222Ly76c5Ldk2zBszaJKvvM2RMJpNpD52BLN4nRKeX+KbBGGrHlGFK5GC0TCaeqdWLQ1JsNyiUAsw3Atx9WQJd/5zKN6hioSA6TeQrQxVmlbyloEuxi4Fl4SPYqPaAVEwnlUYe1tPdJ8OaWcWIOw0NWY8KyeoYqEKo7GGsvKyrOa+JV+vjy2EUO0XHxKvgORSJ+2y+r7jWVlfYNePkLO3+ZHmEWUS0XxEVUgEs6j2tmwKbnShyQPCjwdj5PFArlBS8C3PJ8QCT1X0pZw9Hwv4xbpx+RkF3gdhq0drsaIh/UNTSRaFL/Ovy+5XBwy71+UP2/IMGYV5bsaPRAJ53lfUs+TJZWHzz18TvpBenUSIc/DMC4WWZ5PPp7dCpFwnrRgxnwYyXRmbp413KNiMpHxbARXxQvExTyfEAk9VpE96RlPi7blHBpTBQjFRQzlYlDl+dwMkXCetNSGX1hUPl5P4GjbHOyGj42PUv50hS/EMwBcDYiEJmm3Pr8hNxb6eN3iKKm3Q9PsoWvfbafDrsYVj4UxBJGYndK3HNX6TcfqMYdqCZOfZxCKPS79QnOn2JwKT5XnswqRcJohejmgzFqH68MRs+5risRt2yvDx0bPkhuBWvrJvzyfEIn0xcrtHvQb78bonqmwNgzfXKolrkkOuLmWlveOpIHHPV+H8VkkeBswma3rkEd9N1+sOzjpcixTFP6IpeslsgbeAZFwlmQyZB/jP3ZriIR10bO3RPZfRYE5E5ZtQTJUeT47IBJOcoDCCTN/qU4ffm9TYY+QPB2ezdetrwfqavgqEsnENZc878NVdfpwyoZC8sLel6S/LcNCYkvOCpWrsQ8i4ZxILKeZ5wk46U9LAP1Y79BVqekBeOX0O8p+GsyWswf7FGXshEg4JRJ87iG+FnaN/D0El6Re2sLSDo3xrchJyn9sdLUFjTtO/ub5DEkk+Obj/UT/hRS56T0bRWKn5vqDzbOJDkUd+iESzogEb3XGzwzwn1+jsOixyd3g6duwhgD8T1Moekts2B3kd57PEESCZwvxi1t3Kcx4CgvJooVLzlz1S50P69vIdmmKxJ0S/UaZqzER0MflskjwFPpqrKx8cOp1ChNVcN9StkC3KKbpp2K+4DVNodhpmasxCJGwXiR4+hw/H8Bh5t+gcJmt6MPSYqHsp/Qtw/h2U0VTJB6UMJuoUhjJd3wViXhyHY4s9RaFjcrdKPVY9gVRCE6H9yfJv7mqKRSmzyRcgavhrEjE18Q4NuRSAusVffiHMgvWKtwLVYbtLtLbBeGj3AsMlbtdsa5yAiJhtUgMJcpmagDwWsdWKvlQkoKtilm6E4xoziZMDVCVq1GBSFgrEgdj5Xoa2R8NvvuMeO9yS/vxlKT/PnXlQ1xM9XdEpo9rd5boaviYfMcXkdhNM7N+m0xGs1G895bF/Zh265qD6zgVfWtAczZRdAKcVoVgjVB4uCAS2xJlesfguxfRbzkxdlnah7Lr4s5djed1gMeaQvF2geXYTGEl33FdJJJ5O981+O74UW+evdiay2Jc0m9Onhnp1xSJIq9oy3y3xxTOZSBXRGI9zQz6+oHBdy+lmXdBbM27IjuOvdPVD7Kd9MJtFXVWgdcbJuFqzOCSpSLBgWqfkrm9ft614LWzTVSLaJWMSN2d4Vm8oPoXquX04F2HhQWVOS08H9tl1z/KqqZIXKfmLyKupvCS79TjroUisZKy55go0nTPzvD3eo7SFxB5xrakye10WVJW5y+3cUP+oNk5zR64n1F4yXdUzKb6ORyek9mzATzNf2SRQLAd0Cz7AY22PEzNubY9mvJ8Ppq+yJePczPpH9dua6I4yRZOxyhMtmv2g6kcFTzd/8kygWDT3Ua8Tfq5MNbkbKM5EhfxHrmXbKgu42T28pcqqnA1QIFoI/0EL1cNlGeh+CW0TSCy1D3rDIgHe5bDWZvED2fyOefI0yziFcOzCVWez/bABILzNXyV8YM+XqDbMS+DYJm2TRnqcT7nOzgn6UdUOyAWd0X4z7x7MSBpHxbVd33/WK9oNuJAE94lWwcZD0QY+JemVwz2Jw0s4B1M+ZgbgRfZblkqEI8yCmOPoXKxS/aJWFPyHvZBdS5/8a/9ggbfE1ryHQ6z/lB86FMFfaxT4vn8no05ysgD8IalAsH2eY46HSiwPPyD9j6Fd3VA+/JXI5m/9lJ4yXe6DQ+orTnK+IrFAtFIDs0e4UI0+v6fxXrDduEiBovubKKRy1/fBe5qgHLoEjNV3q78O9UO8j0RM7BpeyJmYryIOSZc6w1kX5a70hnUVNazOTsq5OQ7AHhBlstfWRV2P4WdfAcAb+jXFIkLGZ8rC8Z7HU0OgFvwsegJau5V8gWE5DsAeEWVmnsK7s+E5DsAeEWWy18VjeedJXlCIACAo+he/rpJ6kMlyPMJgMfoXv7andPVWIEmBsBtKpoiwYdQZJe/LhCS7wDgNbqXv/an/F/eKZGduxhE0wLgB7rHtVkMkle9VbfxKmhaAPwh7+WvvxKS7wAQBJ1UyxGqc5V8+jZnC6VH7wk5IjYAXtNP2fKI9hGS7wAQFLqXv34V6xjDhOQ7AGA2ITHOzvUQrgYA4ZHl8heS7wAQKNUGBCLU5DsABEWWy19IvgNAoOQNWV5F0wEQDuOU3dVoR7MBEA4Vyp6rAAAQGLqXv+BqABAoupe/2JaguQAIE53LX5xQFVufAGA2IbW9aCYAwuYEFZPLEQDgCarLX5z/E7EjAADSy1/9aBoAwPRsYjJFJFajaQAA0yTD5yNMHQBgBsnLX4iIDQB4iS1wNQAA9bhGtcC5cDUAAKlUqBZOHwAApHSgCQAww/8BBVbQayTDbgEAAAB7dEVYdE1hdGhNTAA8bWF0aCB4bWxucz0iaHR0cDovL3d3dy53My5vcmcvMTk5OC9NYXRoL01hdGhNTCI+PG1zdHlsZSBtYXRoc2l6ZT0iMTZweCI+PG1zcXJ0Pjxtbj4xMjM8L21uPjwvbXNxcnQ+PC9tc3R5bGU+PC9tYXRoPmXrTr8AAAAASUVORK5CYII=\&quot;,\&quot;slideId\&quot;:256,\&quot;accessibleText\&quot;:\&quot;根号 123\&quot;,\&quot;imageHeight\&quot;:22.88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274</Words>
  <Application>Microsoft Office PowerPoint</Application>
  <PresentationFormat>宽屏</PresentationFormat>
  <Paragraphs>106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Zhonghan Wang</dc:creator>
  <cp:lastModifiedBy>Zhonghan Wang</cp:lastModifiedBy>
  <cp:revision>155</cp:revision>
  <dcterms:created xsi:type="dcterms:W3CDTF">2025-08-25T11:28:34Z</dcterms:created>
  <dcterms:modified xsi:type="dcterms:W3CDTF">2025-08-26T04:55:40Z</dcterms:modified>
</cp:coreProperties>
</file>