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D5266-CD7B-445F-AFCE-86889409D7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097FA5-14E8-427A-9892-2C49799D48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FD1E83-9D92-4B67-9539-45675FDD5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A3329-B298-493A-A1F5-EE48FF46B434}" type="datetimeFigureOut">
              <a:rPr lang="de-CH" smtClean="0"/>
              <a:t>12.01.2020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D2776B-BF7F-4E47-A65C-6454A9549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51BA5A-7901-4102-9BBA-C86D30E29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D9D5A-D682-4539-B7F6-2E9AE95099FF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53442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52FA6-881D-4021-965A-30BE0F747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586F86-A885-4119-B695-70004C73A5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1D1862-D0B7-4082-818F-9E161BC1A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A3329-B298-493A-A1F5-EE48FF46B434}" type="datetimeFigureOut">
              <a:rPr lang="de-CH" smtClean="0"/>
              <a:t>12.01.2020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C001CA-124D-457A-AA8C-A97EB30C0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220FD9-55F1-40D7-AFD7-FE9822A27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D9D5A-D682-4539-B7F6-2E9AE95099FF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08769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75051D-5300-4074-9AFD-013F0E31E3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E3280C-397C-4AA4-8390-7A2E8F600F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CB931A-D1D1-45F7-B2A6-E165B40E5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A3329-B298-493A-A1F5-EE48FF46B434}" type="datetimeFigureOut">
              <a:rPr lang="de-CH" smtClean="0"/>
              <a:t>12.01.2020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C534CE-AF10-48AB-B4A5-CA05FC3FF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EC3E3C-FC2E-4646-BF88-652028089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D9D5A-D682-4539-B7F6-2E9AE95099FF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1926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8EB04-19CC-476E-8BEB-C1FAE601B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DB5980-DB30-4587-9211-00443DE21B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875EBA-3FEC-40FC-9FD6-7C0E6A825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A3329-B298-493A-A1F5-EE48FF46B434}" type="datetimeFigureOut">
              <a:rPr lang="de-CH" smtClean="0"/>
              <a:t>12.01.2020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32E8F-37E1-4877-A801-3536E5B88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28711E-6BC3-413C-BE16-CAB8A5517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D9D5A-D682-4539-B7F6-2E9AE95099FF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27934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5F861-14D0-4F95-9DF2-0C0470986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E109A6-4759-4D2B-AACD-5090F30183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980F98-B409-4E7A-9A66-53A12178C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A3329-B298-493A-A1F5-EE48FF46B434}" type="datetimeFigureOut">
              <a:rPr lang="de-CH" smtClean="0"/>
              <a:t>12.01.2020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99592D-AB0B-4F9A-BFC0-AE5691F70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12C82D-2008-4135-A5DA-48BDC9373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D9D5A-D682-4539-B7F6-2E9AE95099FF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9484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FCEC2-21FE-4280-8ADB-FB1F3DC0E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E3998-B222-4415-9A3E-A7294DB1CC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25628C-CA02-4DFD-891E-5E2B315813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2AE526-EB0B-429C-BF28-AF665719A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A3329-B298-493A-A1F5-EE48FF46B434}" type="datetimeFigureOut">
              <a:rPr lang="de-CH" smtClean="0"/>
              <a:t>12.01.2020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80FBF4-F8EF-49A8-82A7-BDADE15FF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93B99A-B06A-47D4-AE74-839E815C1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D9D5A-D682-4539-B7F6-2E9AE95099FF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96292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5C16A-04E5-47EB-9190-2A2721A31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65F179-9BAD-4948-A125-43C21B7A47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7C36E9-8B5C-4B63-8C2B-00BE89BEAA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6389EF-8634-4C88-8216-A3E17608AE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EF86E6-8DCA-4EE3-A553-559DD2D34D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6E409A-4894-41D9-942B-E2FE026E1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A3329-B298-493A-A1F5-EE48FF46B434}" type="datetimeFigureOut">
              <a:rPr lang="de-CH" smtClean="0"/>
              <a:t>12.01.2020</a:t>
            </a:fld>
            <a:endParaRPr lang="de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5D21BD-58E2-4AB9-951D-0C8477851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43FEC1-60B1-4472-831E-6D9D3CC68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D9D5A-D682-4539-B7F6-2E9AE95099FF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41519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660A0-62D7-44C0-8897-2616ED2F1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F1C8F4-1152-49CE-BBBC-A7FC6EB91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A3329-B298-493A-A1F5-EE48FF46B434}" type="datetimeFigureOut">
              <a:rPr lang="de-CH" smtClean="0"/>
              <a:t>12.01.2020</a:t>
            </a:fld>
            <a:endParaRPr lang="de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442B46-83FC-4541-BE2F-4A0601BA7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5B6576-A9AD-4C08-A41E-9B1F5BEEE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D9D5A-D682-4539-B7F6-2E9AE95099FF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14092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2B7FBD-6476-4DC3-831A-E0BC75528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A3329-B298-493A-A1F5-EE48FF46B434}" type="datetimeFigureOut">
              <a:rPr lang="de-CH" smtClean="0"/>
              <a:t>12.01.2020</a:t>
            </a:fld>
            <a:endParaRPr lang="de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25D335-709E-42F7-AB56-026681137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F7BCF5-DE25-4587-930B-BB0ABC2B2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D9D5A-D682-4539-B7F6-2E9AE95099FF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61078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1215F-A072-4DB1-B2F2-EFE17DA1D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B2DF7C-00AE-47B3-B880-C9DC3A6194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496E79-D3DE-4F44-B667-9CE2BA3C02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FA1222-967B-4513-8D57-A70244CAE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A3329-B298-493A-A1F5-EE48FF46B434}" type="datetimeFigureOut">
              <a:rPr lang="de-CH" smtClean="0"/>
              <a:t>12.01.2020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AB222F-ADD8-4BC7-97A5-D209C3A84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A12E72-8743-4304-982C-6CFC8104F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D9D5A-D682-4539-B7F6-2E9AE95099FF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74437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7A844-9AE1-46DA-8AAA-6E5910410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D84E37-7C32-4233-A4E0-C591F2B74A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0C0AE0-09DD-4C4D-876C-62C1058046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8E63F2-22B5-4232-BD67-E3ED881D5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A3329-B298-493A-A1F5-EE48FF46B434}" type="datetimeFigureOut">
              <a:rPr lang="de-CH" smtClean="0"/>
              <a:t>12.01.2020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18BDF8-F445-4D68-889E-566689F36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18DB96-471A-461F-A911-9E5862945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D9D5A-D682-4539-B7F6-2E9AE95099FF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82489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27A27C-52E0-432B-AEB3-D6EAA9F3C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CC20AC-9115-4229-90D3-DA0B1C27FA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74A060-1566-4FF1-8160-1BA467A62C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CA3329-B298-493A-A1F5-EE48FF46B434}" type="datetimeFigureOut">
              <a:rPr lang="de-CH" smtClean="0"/>
              <a:t>12.01.2020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EA3CEE-8F9E-4F03-81DB-274DDE5998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0F57E3-3170-482F-BA83-ABF7B8A4BB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0D9D5A-D682-4539-B7F6-2E9AE95099FF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67827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6EC0DD0-4C21-4CD4-8F54-75912D034A4E}"/>
              </a:ext>
            </a:extLst>
          </p:cNvPr>
          <p:cNvSpPr/>
          <p:nvPr/>
        </p:nvSpPr>
        <p:spPr>
          <a:xfrm>
            <a:off x="0" y="2742426"/>
            <a:ext cx="12259343" cy="4122732"/>
          </a:xfrm>
          <a:prstGeom prst="rect">
            <a:avLst/>
          </a:prstGeom>
          <a:solidFill>
            <a:srgbClr val="007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836B248-E402-45FD-9FA5-B2796641EDB2}"/>
              </a:ext>
            </a:extLst>
          </p:cNvPr>
          <p:cNvSpPr/>
          <p:nvPr/>
        </p:nvSpPr>
        <p:spPr>
          <a:xfrm>
            <a:off x="1392106" y="1156982"/>
            <a:ext cx="3814894" cy="368171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6" name="Picture 5" descr="A picture containing light&#10;&#10;Description automatically generated">
            <a:extLst>
              <a:ext uri="{FF2B5EF4-FFF2-40B4-BE49-F238E27FC236}">
                <a16:creationId xmlns:a16="http://schemas.microsoft.com/office/drawing/2014/main" id="{29D35E53-B307-4B4B-8C63-135D206002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4569" y="1458007"/>
            <a:ext cx="3269968" cy="3269968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E6C2834D-FA3E-401B-BC67-2993E7CBD277}"/>
              </a:ext>
            </a:extLst>
          </p:cNvPr>
          <p:cNvSpPr/>
          <p:nvPr/>
        </p:nvSpPr>
        <p:spPr>
          <a:xfrm>
            <a:off x="5728734" y="2104105"/>
            <a:ext cx="2075108" cy="2075108"/>
          </a:xfrm>
          <a:prstGeom prst="ellipse">
            <a:avLst/>
          </a:prstGeom>
          <a:solidFill>
            <a:srgbClr val="007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B18284A-B3E7-4E19-8D71-07D4949F5E8F}"/>
              </a:ext>
            </a:extLst>
          </p:cNvPr>
          <p:cNvSpPr/>
          <p:nvPr/>
        </p:nvSpPr>
        <p:spPr>
          <a:xfrm>
            <a:off x="8636729" y="1156982"/>
            <a:ext cx="2075108" cy="2075108"/>
          </a:xfrm>
          <a:prstGeom prst="ellipse">
            <a:avLst/>
          </a:prstGeom>
          <a:solidFill>
            <a:srgbClr val="007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D78C814-F637-42F6-81F2-6B38C5A596D9}"/>
              </a:ext>
            </a:extLst>
          </p:cNvPr>
          <p:cNvSpPr/>
          <p:nvPr/>
        </p:nvSpPr>
        <p:spPr>
          <a:xfrm>
            <a:off x="7115961" y="1282684"/>
            <a:ext cx="821421" cy="821421"/>
          </a:xfrm>
          <a:prstGeom prst="ellipse">
            <a:avLst/>
          </a:prstGeom>
          <a:solidFill>
            <a:srgbClr val="007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CB5CEE1-0235-44CB-9143-2F4C743BF980}"/>
              </a:ext>
            </a:extLst>
          </p:cNvPr>
          <p:cNvSpPr/>
          <p:nvPr/>
        </p:nvSpPr>
        <p:spPr>
          <a:xfrm>
            <a:off x="7855947" y="698755"/>
            <a:ext cx="461435" cy="461435"/>
          </a:xfrm>
          <a:prstGeom prst="ellipse">
            <a:avLst/>
          </a:prstGeom>
          <a:solidFill>
            <a:srgbClr val="007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3915B5F-1B08-447E-9E4C-7C7E51BBD430}"/>
              </a:ext>
            </a:extLst>
          </p:cNvPr>
          <p:cNvSpPr/>
          <p:nvPr/>
        </p:nvSpPr>
        <p:spPr>
          <a:xfrm>
            <a:off x="8775292" y="369700"/>
            <a:ext cx="329055" cy="329055"/>
          </a:xfrm>
          <a:prstGeom prst="ellipse">
            <a:avLst/>
          </a:prstGeom>
          <a:solidFill>
            <a:srgbClr val="007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AAF5331-B0BA-40C9-8E86-8420E13E5362}"/>
              </a:ext>
            </a:extLst>
          </p:cNvPr>
          <p:cNvSpPr/>
          <p:nvPr/>
        </p:nvSpPr>
        <p:spPr>
          <a:xfrm>
            <a:off x="8115514" y="1442590"/>
            <a:ext cx="369082" cy="369082"/>
          </a:xfrm>
          <a:prstGeom prst="ellipse">
            <a:avLst/>
          </a:prstGeom>
          <a:solidFill>
            <a:srgbClr val="007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267F7EF-947C-4A62-AAE8-13635BFA26CC}"/>
              </a:ext>
            </a:extLst>
          </p:cNvPr>
          <p:cNvSpPr/>
          <p:nvPr/>
        </p:nvSpPr>
        <p:spPr>
          <a:xfrm>
            <a:off x="8642912" y="823442"/>
            <a:ext cx="461435" cy="461435"/>
          </a:xfrm>
          <a:prstGeom prst="ellipse">
            <a:avLst/>
          </a:prstGeom>
          <a:solidFill>
            <a:srgbClr val="007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21FB462-E81B-4C5D-B56F-76B102BD4903}"/>
              </a:ext>
            </a:extLst>
          </p:cNvPr>
          <p:cNvSpPr/>
          <p:nvPr/>
        </p:nvSpPr>
        <p:spPr>
          <a:xfrm>
            <a:off x="8255899" y="2511709"/>
            <a:ext cx="461435" cy="461435"/>
          </a:xfrm>
          <a:prstGeom prst="ellipse">
            <a:avLst/>
          </a:prstGeom>
          <a:solidFill>
            <a:srgbClr val="007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B85EEE2-B52B-4F1C-BFDC-98509A222AD0}"/>
              </a:ext>
            </a:extLst>
          </p:cNvPr>
          <p:cNvSpPr txBox="1"/>
          <p:nvPr/>
        </p:nvSpPr>
        <p:spPr>
          <a:xfrm>
            <a:off x="7031404" y="3429000"/>
            <a:ext cx="505227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000" b="1" spc="600" dirty="0">
                <a:solidFill>
                  <a:schemeClr val="bg1"/>
                </a:solidFill>
              </a:rPr>
              <a:t>M</a:t>
            </a:r>
            <a:r>
              <a:rPr lang="de-DE" sz="6000" b="1" dirty="0">
                <a:solidFill>
                  <a:schemeClr val="bg1"/>
                </a:solidFill>
              </a:rPr>
              <a:t>ail </a:t>
            </a:r>
            <a:r>
              <a:rPr lang="de-DE" sz="6000" b="1" spc="600" dirty="0">
                <a:solidFill>
                  <a:schemeClr val="bg1"/>
                </a:solidFill>
              </a:rPr>
              <a:t>A</a:t>
            </a:r>
            <a:r>
              <a:rPr lang="de-DE" sz="6000" b="1" dirty="0">
                <a:solidFill>
                  <a:schemeClr val="bg1"/>
                </a:solidFill>
              </a:rPr>
              <a:t>dministration </a:t>
            </a:r>
            <a:r>
              <a:rPr lang="de-DE" sz="6000" b="1" spc="600" dirty="0">
                <a:solidFill>
                  <a:schemeClr val="bg1"/>
                </a:solidFill>
              </a:rPr>
              <a:t>P</a:t>
            </a:r>
            <a:r>
              <a:rPr lang="de-DE" sz="6000" b="1" dirty="0">
                <a:solidFill>
                  <a:schemeClr val="bg1"/>
                </a:solidFill>
              </a:rPr>
              <a:t>rogram</a:t>
            </a:r>
            <a:endParaRPr lang="de-CH" sz="6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6615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light&#10;&#10;Description automatically generated">
            <a:extLst>
              <a:ext uri="{FF2B5EF4-FFF2-40B4-BE49-F238E27FC236}">
                <a16:creationId xmlns:a16="http://schemas.microsoft.com/office/drawing/2014/main" id="{4D6BDD39-EB17-4732-9689-100B77AA87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526" y="279917"/>
            <a:ext cx="1679512" cy="1679512"/>
          </a:xfrm>
          <a:prstGeom prst="rect">
            <a:avLst/>
          </a:prstGeom>
        </p:spPr>
      </p:pic>
      <p:pic>
        <p:nvPicPr>
          <p:cNvPr id="6" name="Picture 5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63F2C2E0-6DD7-491C-BC88-4D2924A7B5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6791" y="1761811"/>
            <a:ext cx="10120697" cy="4427116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3FDFE9A-BC35-4E10-B7CA-5CA4F47E5C76}"/>
              </a:ext>
            </a:extLst>
          </p:cNvPr>
          <p:cNvCxnSpPr/>
          <p:nvPr/>
        </p:nvCxnSpPr>
        <p:spPr>
          <a:xfrm>
            <a:off x="11082528" y="4901184"/>
            <a:ext cx="0" cy="448056"/>
          </a:xfrm>
          <a:prstGeom prst="straightConnector1">
            <a:avLst/>
          </a:prstGeom>
          <a:ln w="76200">
            <a:solidFill>
              <a:srgbClr val="007B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2204DB4-3A8E-4348-A194-31C7880D1B73}"/>
              </a:ext>
            </a:extLst>
          </p:cNvPr>
          <p:cNvCxnSpPr>
            <a:cxnSpLocks/>
          </p:cNvCxnSpPr>
          <p:nvPr/>
        </p:nvCxnSpPr>
        <p:spPr>
          <a:xfrm flipH="1">
            <a:off x="5590032" y="5541264"/>
            <a:ext cx="505968" cy="0"/>
          </a:xfrm>
          <a:prstGeom prst="straightConnector1">
            <a:avLst/>
          </a:prstGeom>
          <a:ln w="76200">
            <a:solidFill>
              <a:srgbClr val="007B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6647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F4588D8B-AB9B-4C9F-82F9-E4C33C3F60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4038" y="1629586"/>
            <a:ext cx="9717766" cy="4592793"/>
          </a:xfrm>
          <a:prstGeom prst="rect">
            <a:avLst/>
          </a:prstGeom>
        </p:spPr>
      </p:pic>
      <p:pic>
        <p:nvPicPr>
          <p:cNvPr id="6" name="Picture 5" descr="A picture containing light&#10;&#10;Description automatically generated">
            <a:extLst>
              <a:ext uri="{FF2B5EF4-FFF2-40B4-BE49-F238E27FC236}">
                <a16:creationId xmlns:a16="http://schemas.microsoft.com/office/drawing/2014/main" id="{F554368B-1A19-4D71-9947-9630C7F797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526" y="279917"/>
            <a:ext cx="1679512" cy="1679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989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6EC0DD0-4C21-4CD4-8F54-75912D034A4E}"/>
              </a:ext>
            </a:extLst>
          </p:cNvPr>
          <p:cNvSpPr/>
          <p:nvPr/>
        </p:nvSpPr>
        <p:spPr>
          <a:xfrm>
            <a:off x="0" y="2742426"/>
            <a:ext cx="12259343" cy="4122732"/>
          </a:xfrm>
          <a:prstGeom prst="rect">
            <a:avLst/>
          </a:prstGeom>
          <a:solidFill>
            <a:srgbClr val="007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836B248-E402-45FD-9FA5-B2796641EDB2}"/>
              </a:ext>
            </a:extLst>
          </p:cNvPr>
          <p:cNvSpPr/>
          <p:nvPr/>
        </p:nvSpPr>
        <p:spPr>
          <a:xfrm>
            <a:off x="1392106" y="1156982"/>
            <a:ext cx="3814894" cy="368171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6" name="Picture 5" descr="A picture containing light&#10;&#10;Description automatically generated">
            <a:extLst>
              <a:ext uri="{FF2B5EF4-FFF2-40B4-BE49-F238E27FC236}">
                <a16:creationId xmlns:a16="http://schemas.microsoft.com/office/drawing/2014/main" id="{29D35E53-B307-4B4B-8C63-135D206002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4569" y="1458007"/>
            <a:ext cx="3269968" cy="3269968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E6C2834D-FA3E-401B-BC67-2993E7CBD277}"/>
              </a:ext>
            </a:extLst>
          </p:cNvPr>
          <p:cNvSpPr/>
          <p:nvPr/>
        </p:nvSpPr>
        <p:spPr>
          <a:xfrm>
            <a:off x="5728734" y="2104105"/>
            <a:ext cx="2075108" cy="2075108"/>
          </a:xfrm>
          <a:prstGeom prst="ellipse">
            <a:avLst/>
          </a:prstGeom>
          <a:solidFill>
            <a:srgbClr val="007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B18284A-B3E7-4E19-8D71-07D4949F5E8F}"/>
              </a:ext>
            </a:extLst>
          </p:cNvPr>
          <p:cNvSpPr/>
          <p:nvPr/>
        </p:nvSpPr>
        <p:spPr>
          <a:xfrm>
            <a:off x="8636729" y="1156982"/>
            <a:ext cx="2075108" cy="2075108"/>
          </a:xfrm>
          <a:prstGeom prst="ellipse">
            <a:avLst/>
          </a:prstGeom>
          <a:solidFill>
            <a:srgbClr val="007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D78C814-F637-42F6-81F2-6B38C5A596D9}"/>
              </a:ext>
            </a:extLst>
          </p:cNvPr>
          <p:cNvSpPr/>
          <p:nvPr/>
        </p:nvSpPr>
        <p:spPr>
          <a:xfrm>
            <a:off x="7115961" y="1282684"/>
            <a:ext cx="821421" cy="821421"/>
          </a:xfrm>
          <a:prstGeom prst="ellipse">
            <a:avLst/>
          </a:prstGeom>
          <a:solidFill>
            <a:srgbClr val="007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CB5CEE1-0235-44CB-9143-2F4C743BF980}"/>
              </a:ext>
            </a:extLst>
          </p:cNvPr>
          <p:cNvSpPr/>
          <p:nvPr/>
        </p:nvSpPr>
        <p:spPr>
          <a:xfrm>
            <a:off x="7855947" y="698755"/>
            <a:ext cx="461435" cy="461435"/>
          </a:xfrm>
          <a:prstGeom prst="ellipse">
            <a:avLst/>
          </a:prstGeom>
          <a:solidFill>
            <a:srgbClr val="007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3915B5F-1B08-447E-9E4C-7C7E51BBD430}"/>
              </a:ext>
            </a:extLst>
          </p:cNvPr>
          <p:cNvSpPr/>
          <p:nvPr/>
        </p:nvSpPr>
        <p:spPr>
          <a:xfrm>
            <a:off x="8775292" y="369700"/>
            <a:ext cx="329055" cy="329055"/>
          </a:xfrm>
          <a:prstGeom prst="ellipse">
            <a:avLst/>
          </a:prstGeom>
          <a:solidFill>
            <a:srgbClr val="007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AAF5331-B0BA-40C9-8E86-8420E13E5362}"/>
              </a:ext>
            </a:extLst>
          </p:cNvPr>
          <p:cNvSpPr/>
          <p:nvPr/>
        </p:nvSpPr>
        <p:spPr>
          <a:xfrm>
            <a:off x="8115514" y="1442590"/>
            <a:ext cx="369082" cy="369082"/>
          </a:xfrm>
          <a:prstGeom prst="ellipse">
            <a:avLst/>
          </a:prstGeom>
          <a:solidFill>
            <a:srgbClr val="007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267F7EF-947C-4A62-AAE8-13635BFA26CC}"/>
              </a:ext>
            </a:extLst>
          </p:cNvPr>
          <p:cNvSpPr/>
          <p:nvPr/>
        </p:nvSpPr>
        <p:spPr>
          <a:xfrm>
            <a:off x="8642912" y="823442"/>
            <a:ext cx="461435" cy="461435"/>
          </a:xfrm>
          <a:prstGeom prst="ellipse">
            <a:avLst/>
          </a:prstGeom>
          <a:solidFill>
            <a:srgbClr val="007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21FB462-E81B-4C5D-B56F-76B102BD4903}"/>
              </a:ext>
            </a:extLst>
          </p:cNvPr>
          <p:cNvSpPr/>
          <p:nvPr/>
        </p:nvSpPr>
        <p:spPr>
          <a:xfrm>
            <a:off x="8255899" y="2511709"/>
            <a:ext cx="461435" cy="461435"/>
          </a:xfrm>
          <a:prstGeom prst="ellipse">
            <a:avLst/>
          </a:prstGeom>
          <a:solidFill>
            <a:srgbClr val="007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B85EEE2-B52B-4F1C-BFDC-98509A222AD0}"/>
              </a:ext>
            </a:extLst>
          </p:cNvPr>
          <p:cNvSpPr txBox="1"/>
          <p:nvPr/>
        </p:nvSpPr>
        <p:spPr>
          <a:xfrm>
            <a:off x="7031404" y="3429000"/>
            <a:ext cx="505227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000" b="1" spc="600" dirty="0">
                <a:solidFill>
                  <a:schemeClr val="bg1"/>
                </a:solidFill>
              </a:rPr>
              <a:t>M</a:t>
            </a:r>
            <a:r>
              <a:rPr lang="de-DE" sz="6000" b="1" dirty="0">
                <a:solidFill>
                  <a:schemeClr val="bg1"/>
                </a:solidFill>
              </a:rPr>
              <a:t>ail </a:t>
            </a:r>
            <a:r>
              <a:rPr lang="de-DE" sz="6000" b="1" spc="600" dirty="0">
                <a:solidFill>
                  <a:schemeClr val="bg1"/>
                </a:solidFill>
              </a:rPr>
              <a:t>A</a:t>
            </a:r>
            <a:r>
              <a:rPr lang="de-DE" sz="6000" b="1" dirty="0">
                <a:solidFill>
                  <a:schemeClr val="bg1"/>
                </a:solidFill>
              </a:rPr>
              <a:t>dministration </a:t>
            </a:r>
            <a:r>
              <a:rPr lang="de-DE" sz="6000" b="1" spc="600" dirty="0">
                <a:solidFill>
                  <a:schemeClr val="bg1"/>
                </a:solidFill>
              </a:rPr>
              <a:t>P</a:t>
            </a:r>
            <a:r>
              <a:rPr lang="de-DE" sz="6000" b="1" dirty="0">
                <a:solidFill>
                  <a:schemeClr val="bg1"/>
                </a:solidFill>
              </a:rPr>
              <a:t>rogram</a:t>
            </a:r>
            <a:endParaRPr lang="de-CH" sz="6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82229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9545AAD371DCF845A13CFAE9AD02C5D4" ma:contentTypeVersion="10" ma:contentTypeDescription="Ein neues Dokument erstellen." ma:contentTypeScope="" ma:versionID="1613f3939a07ada714307937d5e2d8aa">
  <xsd:schema xmlns:xsd="http://www.w3.org/2001/XMLSchema" xmlns:xs="http://www.w3.org/2001/XMLSchema" xmlns:p="http://schemas.microsoft.com/office/2006/metadata/properties" xmlns:ns3="3df45072-b984-4234-8f8b-85cc9ac64dfc" xmlns:ns4="a568a825-4fdb-4812-af0a-9bc1d687a3bb" targetNamespace="http://schemas.microsoft.com/office/2006/metadata/properties" ma:root="true" ma:fieldsID="9577c141ebd608cd6423c26ae35ae747" ns3:_="" ns4:_="">
    <xsd:import namespace="3df45072-b984-4234-8f8b-85cc9ac64dfc"/>
    <xsd:import namespace="a568a825-4fdb-4812-af0a-9bc1d687a3b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df45072-b984-4234-8f8b-85cc9ac64df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568a825-4fdb-4812-af0a-9bc1d687a3bb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Freigabehinweis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1FFB75F-7769-46BF-8C2C-C1B01748FD0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df45072-b984-4234-8f8b-85cc9ac64dfc"/>
    <ds:schemaRef ds:uri="a568a825-4fdb-4812-af0a-9bc1d687a3b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5768F3C-DC44-4AD1-9D4F-015E5E26EC1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2DB5ED8-1E35-4134-9B1E-356BD36E8E97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Office PowerPoint</Application>
  <PresentationFormat>Widescreen</PresentationFormat>
  <Paragraphs>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Lewin Gerber</dc:creator>
  <cp:lastModifiedBy>Lewin Gerber</cp:lastModifiedBy>
  <cp:revision>2</cp:revision>
  <dcterms:created xsi:type="dcterms:W3CDTF">2020-01-12T10:35:49Z</dcterms:created>
  <dcterms:modified xsi:type="dcterms:W3CDTF">2020-01-12T10:52:17Z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0x0101009545AAD371DCF845A13CFAE9AD02C5D4</vt:lpwstr>
  </property>
</Properties>
</file>