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54" r:id="rId4"/>
  </p:sldMasterIdLst>
  <p:notesMasterIdLst>
    <p:notesMasterId r:id="rId24"/>
  </p:notesMasterIdLst>
  <p:handoutMasterIdLst>
    <p:handoutMasterId r:id="rId25"/>
  </p:handoutMasterIdLst>
  <p:sldIdLst>
    <p:sldId id="393" r:id="rId5"/>
    <p:sldId id="379" r:id="rId6"/>
    <p:sldId id="399" r:id="rId7"/>
    <p:sldId id="392" r:id="rId8"/>
    <p:sldId id="409" r:id="rId9"/>
    <p:sldId id="410" r:id="rId10"/>
    <p:sldId id="411" r:id="rId11"/>
    <p:sldId id="398" r:id="rId12"/>
    <p:sldId id="329" r:id="rId13"/>
    <p:sldId id="385" r:id="rId14"/>
    <p:sldId id="403" r:id="rId15"/>
    <p:sldId id="400" r:id="rId16"/>
    <p:sldId id="408" r:id="rId17"/>
    <p:sldId id="402" r:id="rId18"/>
    <p:sldId id="412" r:id="rId19"/>
    <p:sldId id="413" r:id="rId20"/>
    <p:sldId id="414" r:id="rId21"/>
    <p:sldId id="415" r:id="rId22"/>
    <p:sldId id="405" r:id="rId23"/>
  </p:sldIdLst>
  <p:sldSz cx="12192000" cy="6858000"/>
  <p:notesSz cx="9388475" cy="71024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STRUCTIONS" id="{BB928E10-A69C-42F6-8B07-A2FEAC067766}">
          <p14:sldIdLst/>
        </p14:section>
        <p14:section name="SLIDE STARTERS" id="{ACC24B29-0CC7-491A-A98A-CF7CBDBE501E}">
          <p14:sldIdLst>
            <p14:sldId id="393"/>
            <p14:sldId id="379"/>
            <p14:sldId id="399"/>
            <p14:sldId id="392"/>
            <p14:sldId id="409"/>
            <p14:sldId id="410"/>
            <p14:sldId id="411"/>
            <p14:sldId id="398"/>
            <p14:sldId id="329"/>
            <p14:sldId id="385"/>
            <p14:sldId id="403"/>
            <p14:sldId id="400"/>
            <p14:sldId id="408"/>
            <p14:sldId id="402"/>
            <p14:sldId id="412"/>
            <p14:sldId id="413"/>
            <p14:sldId id="414"/>
            <p14:sldId id="415"/>
            <p14:sldId id="405"/>
          </p14:sldIdLst>
        </p14:section>
        <p14:section name="THANK YOU" id="{6CD91DAB-8EC3-4802-89E9-0F1C7022FB28}">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a:srgbClr val="DC5924"/>
    <a:srgbClr val="B7472A"/>
    <a:srgbClr val="000000"/>
    <a:srgbClr val="FFFFFF"/>
    <a:srgbClr val="75D1FF"/>
    <a:srgbClr val="11161C"/>
    <a:srgbClr val="7F7F7F"/>
    <a:srgbClr val="F2F2F2"/>
    <a:srgbClr val="00B0F0"/>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79" autoAdjust="0"/>
    <p:restoredTop sz="87974" autoAdjust="0"/>
  </p:normalViewPr>
  <p:slideViewPr>
    <p:cSldViewPr snapToGrid="0">
      <p:cViewPr varScale="1">
        <p:scale>
          <a:sx n="78" d="100"/>
          <a:sy n="78" d="100"/>
        </p:scale>
        <p:origin x="1109" y="67"/>
      </p:cViewPr>
      <p:guideLst/>
    </p:cSldViewPr>
  </p:slideViewPr>
  <p:outlineViewPr>
    <p:cViewPr>
      <p:scale>
        <a:sx n="33" d="100"/>
        <a:sy n="33" d="100"/>
      </p:scale>
      <p:origin x="0" y="-1164"/>
    </p:cViewPr>
  </p:outlineViewPr>
  <p:notesTextViewPr>
    <p:cViewPr>
      <p:scale>
        <a:sx n="1" d="1"/>
        <a:sy n="1" d="1"/>
      </p:scale>
      <p:origin x="0" y="0"/>
    </p:cViewPr>
  </p:notesTextViewPr>
  <p:sorterViewPr>
    <p:cViewPr>
      <p:scale>
        <a:sx n="108" d="100"/>
        <a:sy n="108" d="100"/>
      </p:scale>
      <p:origin x="0" y="-3162"/>
    </p:cViewPr>
  </p:sorterViewPr>
  <p:notesViewPr>
    <p:cSldViewPr snapToGrid="0">
      <p:cViewPr>
        <p:scale>
          <a:sx n="66" d="100"/>
          <a:sy n="66" d="100"/>
        </p:scale>
        <p:origin x="2539" y="28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068339" cy="356357"/>
          </a:xfrm>
          <a:prstGeom prst="rect">
            <a:avLst/>
          </a:prstGeom>
        </p:spPr>
        <p:txBody>
          <a:bodyPr vert="horz" lIns="94229" tIns="47114" rIns="94229" bIns="47114" rtlCol="0"/>
          <a:lstStyle>
            <a:lvl1pPr algn="l">
              <a:defRPr sz="1200"/>
            </a:lvl1pPr>
          </a:lstStyle>
          <a:p>
            <a:endParaRPr lang="en-US" dirty="0"/>
          </a:p>
        </p:txBody>
      </p:sp>
      <p:sp>
        <p:nvSpPr>
          <p:cNvPr id="3" name="Date Placeholder 2"/>
          <p:cNvSpPr>
            <a:spLocks noGrp="1"/>
          </p:cNvSpPr>
          <p:nvPr>
            <p:ph type="dt" sz="quarter" idx="1"/>
          </p:nvPr>
        </p:nvSpPr>
        <p:spPr>
          <a:xfrm>
            <a:off x="5317963" y="1"/>
            <a:ext cx="4068339" cy="356357"/>
          </a:xfrm>
          <a:prstGeom prst="rect">
            <a:avLst/>
          </a:prstGeom>
        </p:spPr>
        <p:txBody>
          <a:bodyPr vert="horz" lIns="94229" tIns="47114" rIns="94229" bIns="47114" rtlCol="0"/>
          <a:lstStyle>
            <a:lvl1pPr algn="r">
              <a:defRPr sz="1200"/>
            </a:lvl1pPr>
          </a:lstStyle>
          <a:p>
            <a:fld id="{7CCA049B-3A46-4BDA-A8F5-2925B00FE570}" type="datetimeFigureOut">
              <a:rPr lang="en-US" smtClean="0"/>
              <a:t>4/25/2025</a:t>
            </a:fld>
            <a:endParaRPr lang="en-US" dirty="0"/>
          </a:p>
        </p:txBody>
      </p:sp>
      <p:sp>
        <p:nvSpPr>
          <p:cNvPr id="4" name="Footer Placeholder 3"/>
          <p:cNvSpPr>
            <a:spLocks noGrp="1"/>
          </p:cNvSpPr>
          <p:nvPr>
            <p:ph type="ftr" sz="quarter" idx="2"/>
          </p:nvPr>
        </p:nvSpPr>
        <p:spPr>
          <a:xfrm>
            <a:off x="0" y="6746119"/>
            <a:ext cx="4068339" cy="356356"/>
          </a:xfrm>
          <a:prstGeom prst="rect">
            <a:avLst/>
          </a:prstGeom>
        </p:spPr>
        <p:txBody>
          <a:bodyPr vert="horz" lIns="94229" tIns="47114" rIns="94229" bIns="47114" rtlCol="0" anchor="b"/>
          <a:lstStyle>
            <a:lvl1pPr algn="l">
              <a:defRPr sz="1200"/>
            </a:lvl1pPr>
          </a:lstStyle>
          <a:p>
            <a:endParaRPr lang="en-US" dirty="0"/>
          </a:p>
        </p:txBody>
      </p:sp>
      <p:sp>
        <p:nvSpPr>
          <p:cNvPr id="5" name="Slide Number Placeholder 4"/>
          <p:cNvSpPr>
            <a:spLocks noGrp="1"/>
          </p:cNvSpPr>
          <p:nvPr>
            <p:ph type="sldNum" sz="quarter" idx="3"/>
          </p:nvPr>
        </p:nvSpPr>
        <p:spPr>
          <a:xfrm>
            <a:off x="5317963" y="6746119"/>
            <a:ext cx="4068339" cy="356356"/>
          </a:xfrm>
          <a:prstGeom prst="rect">
            <a:avLst/>
          </a:prstGeom>
        </p:spPr>
        <p:txBody>
          <a:bodyPr vert="horz" lIns="94229" tIns="47114" rIns="94229" bIns="47114" rtlCol="0" anchor="b"/>
          <a:lstStyle>
            <a:lvl1pPr algn="r">
              <a:defRPr sz="1200"/>
            </a:lvl1pPr>
          </a:lstStyle>
          <a:p>
            <a:fld id="{DBAA5490-FD59-4087-AC7E-016E8A4124C4}" type="slidenum">
              <a:rPr lang="en-US" smtClean="0"/>
              <a:t>‹#›</a:t>
            </a:fld>
            <a:endParaRPr lang="en-US" dirty="0"/>
          </a:p>
        </p:txBody>
      </p:sp>
    </p:spTree>
    <p:extLst>
      <p:ext uri="{BB962C8B-B14F-4D97-AF65-F5344CB8AC3E}">
        <p14:creationId xmlns:p14="http://schemas.microsoft.com/office/powerpoint/2010/main" val="7910926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068339" cy="356357"/>
          </a:xfrm>
          <a:prstGeom prst="rect">
            <a:avLst/>
          </a:prstGeom>
        </p:spPr>
        <p:txBody>
          <a:bodyPr vert="horz" lIns="94229" tIns="47114" rIns="94229" bIns="47114" rtlCol="0"/>
          <a:lstStyle>
            <a:lvl1pPr algn="l">
              <a:defRPr sz="1200"/>
            </a:lvl1pPr>
          </a:lstStyle>
          <a:p>
            <a:endParaRPr lang="en-US" dirty="0"/>
          </a:p>
        </p:txBody>
      </p:sp>
      <p:sp>
        <p:nvSpPr>
          <p:cNvPr id="3" name="Date Placeholder 2"/>
          <p:cNvSpPr>
            <a:spLocks noGrp="1"/>
          </p:cNvSpPr>
          <p:nvPr>
            <p:ph type="dt" idx="1"/>
          </p:nvPr>
        </p:nvSpPr>
        <p:spPr>
          <a:xfrm>
            <a:off x="5317963" y="1"/>
            <a:ext cx="4068339" cy="356357"/>
          </a:xfrm>
          <a:prstGeom prst="rect">
            <a:avLst/>
          </a:prstGeom>
        </p:spPr>
        <p:txBody>
          <a:bodyPr vert="horz" lIns="94229" tIns="47114" rIns="94229" bIns="47114" rtlCol="0"/>
          <a:lstStyle>
            <a:lvl1pPr algn="r">
              <a:defRPr sz="1200"/>
            </a:lvl1pPr>
          </a:lstStyle>
          <a:p>
            <a:fld id="{44C46CEC-428A-4DD0-A7C7-21AF8DE33E93}" type="datetimeFigureOut">
              <a:rPr lang="en-US" smtClean="0"/>
              <a:t>4/25/2025</a:t>
            </a:fld>
            <a:endParaRPr lang="en-US" dirty="0"/>
          </a:p>
        </p:txBody>
      </p:sp>
      <p:sp>
        <p:nvSpPr>
          <p:cNvPr id="4" name="Slide Image Placeholder 3"/>
          <p:cNvSpPr>
            <a:spLocks noGrp="1" noRot="1" noChangeAspect="1"/>
          </p:cNvSpPr>
          <p:nvPr>
            <p:ph type="sldImg" idx="2"/>
          </p:nvPr>
        </p:nvSpPr>
        <p:spPr>
          <a:xfrm>
            <a:off x="2563813" y="887413"/>
            <a:ext cx="4260850" cy="2397125"/>
          </a:xfrm>
          <a:prstGeom prst="rect">
            <a:avLst/>
          </a:prstGeom>
          <a:noFill/>
          <a:ln w="12700">
            <a:solidFill>
              <a:prstClr val="black"/>
            </a:solidFill>
          </a:ln>
        </p:spPr>
        <p:txBody>
          <a:bodyPr vert="horz" lIns="94229" tIns="47114" rIns="94229" bIns="47114" rtlCol="0" anchor="ctr"/>
          <a:lstStyle/>
          <a:p>
            <a:endParaRPr lang="en-US" dirty="0"/>
          </a:p>
        </p:txBody>
      </p:sp>
      <p:sp>
        <p:nvSpPr>
          <p:cNvPr id="5" name="Notes Placeholder 4"/>
          <p:cNvSpPr>
            <a:spLocks noGrp="1"/>
          </p:cNvSpPr>
          <p:nvPr>
            <p:ph type="body" sz="quarter" idx="3"/>
          </p:nvPr>
        </p:nvSpPr>
        <p:spPr>
          <a:xfrm>
            <a:off x="938848" y="3418066"/>
            <a:ext cx="7510780" cy="2796600"/>
          </a:xfrm>
          <a:prstGeom prst="rect">
            <a:avLst/>
          </a:prstGeom>
        </p:spPr>
        <p:txBody>
          <a:bodyPr vert="horz" lIns="94229" tIns="47114" rIns="94229" bIns="47114"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746119"/>
            <a:ext cx="4068339" cy="356356"/>
          </a:xfrm>
          <a:prstGeom prst="rect">
            <a:avLst/>
          </a:prstGeom>
        </p:spPr>
        <p:txBody>
          <a:bodyPr vert="horz" lIns="94229" tIns="47114" rIns="94229" bIns="47114" rtlCol="0" anchor="b"/>
          <a:lstStyle>
            <a:lvl1pPr algn="l">
              <a:defRPr sz="1200"/>
            </a:lvl1pPr>
          </a:lstStyle>
          <a:p>
            <a:endParaRPr lang="en-US" dirty="0"/>
          </a:p>
        </p:txBody>
      </p:sp>
      <p:sp>
        <p:nvSpPr>
          <p:cNvPr id="7" name="Slide Number Placeholder 6"/>
          <p:cNvSpPr>
            <a:spLocks noGrp="1"/>
          </p:cNvSpPr>
          <p:nvPr>
            <p:ph type="sldNum" sz="quarter" idx="5"/>
          </p:nvPr>
        </p:nvSpPr>
        <p:spPr>
          <a:xfrm>
            <a:off x="5317963" y="6746119"/>
            <a:ext cx="4068339" cy="356356"/>
          </a:xfrm>
          <a:prstGeom prst="rect">
            <a:avLst/>
          </a:prstGeom>
        </p:spPr>
        <p:txBody>
          <a:bodyPr vert="horz" lIns="94229" tIns="47114" rIns="94229" bIns="47114" rtlCol="0" anchor="b"/>
          <a:lstStyle>
            <a:lvl1pPr algn="r">
              <a:defRPr sz="1200"/>
            </a:lvl1pPr>
          </a:lstStyle>
          <a:p>
            <a:fld id="{4CBCEA92-F142-4D57-B507-37BDAF44710C}" type="slidenum">
              <a:rPr lang="en-US" smtClean="0"/>
              <a:t>‹#›</a:t>
            </a:fld>
            <a:endParaRPr lang="en-US" dirty="0"/>
          </a:p>
        </p:txBody>
      </p:sp>
    </p:spTree>
    <p:extLst>
      <p:ext uri="{BB962C8B-B14F-4D97-AF65-F5344CB8AC3E}">
        <p14:creationId xmlns:p14="http://schemas.microsoft.com/office/powerpoint/2010/main" val="14020205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BCEA92-F142-4D57-B507-37BDAF44710C}" type="slidenum">
              <a:rPr lang="en-US" smtClean="0"/>
              <a:t>2</a:t>
            </a:fld>
            <a:endParaRPr lang="en-US" dirty="0"/>
          </a:p>
        </p:txBody>
      </p:sp>
    </p:spTree>
    <p:extLst>
      <p:ext uri="{BB962C8B-B14F-4D97-AF65-F5344CB8AC3E}">
        <p14:creationId xmlns:p14="http://schemas.microsoft.com/office/powerpoint/2010/main" val="22264678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9</a:t>
            </a:fld>
            <a:endParaRPr lang="en-US" dirty="0"/>
          </a:p>
        </p:txBody>
      </p:sp>
    </p:spTree>
    <p:extLst>
      <p:ext uri="{BB962C8B-B14F-4D97-AF65-F5344CB8AC3E}">
        <p14:creationId xmlns:p14="http://schemas.microsoft.com/office/powerpoint/2010/main" val="11375766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CBCEA92-F142-4D57-B507-37BDAF44710C}" type="slidenum">
              <a:rPr lang="en-US" smtClean="0"/>
              <a:t>10</a:t>
            </a:fld>
            <a:endParaRPr lang="en-US" dirty="0"/>
          </a:p>
        </p:txBody>
      </p:sp>
    </p:spTree>
    <p:extLst>
      <p:ext uri="{BB962C8B-B14F-4D97-AF65-F5344CB8AC3E}">
        <p14:creationId xmlns:p14="http://schemas.microsoft.com/office/powerpoint/2010/main" val="31958123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hyperlink" Target="http://www.nealanalytics.com/neal-creative/templates/" TargetMode="External"/><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hyperlink" Target="http://www.nealanalytics.com/templates/" TargetMode="External"/><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hyperlink" Target="http://www.nealanalytics.com/neal-creative/templates/" TargetMode="Externa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4/25/2025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997E989-D798-4C62-8E93-3D2D613C2488}" type="slidenum">
              <a:rPr lang="en-US" smtClean="0"/>
              <a:pPr/>
              <a:t>‹#›</a:t>
            </a:fld>
            <a:endParaRPr lang="en-US" dirty="0"/>
          </a:p>
        </p:txBody>
      </p:sp>
    </p:spTree>
    <p:extLst>
      <p:ext uri="{BB962C8B-B14F-4D97-AF65-F5344CB8AC3E}">
        <p14:creationId xmlns:p14="http://schemas.microsoft.com/office/powerpoint/2010/main" val="339642783"/>
      </p:ext>
    </p:extLst>
  </p:cSld>
  <p:clrMapOvr>
    <a:overrideClrMapping bg1="dk1" tx1="lt1" bg2="dk2" tx2="lt2" accent1="accent1" accent2="accent2" accent3="accent3" accent4="accent4" accent5="accent5" accent6="accent6" hlink="hlink" folHlink="folHlink"/>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4/25/2025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997E989-D798-4C62-8E93-3D2D613C2488}" type="slidenum">
              <a:rPr lang="en-US" smtClean="0"/>
              <a:pPr/>
              <a:t>‹#›</a:t>
            </a:fld>
            <a:endParaRPr lang="en-US" dirty="0"/>
          </a:p>
        </p:txBody>
      </p:sp>
    </p:spTree>
    <p:extLst>
      <p:ext uri="{BB962C8B-B14F-4D97-AF65-F5344CB8AC3E}">
        <p14:creationId xmlns:p14="http://schemas.microsoft.com/office/powerpoint/2010/main" val="932485296"/>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4/25/2025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997E989-D798-4C62-8E93-3D2D613C2488}" type="slidenum">
              <a:rPr lang="en-US" smtClean="0"/>
              <a:pPr/>
              <a:t>‹#›</a:t>
            </a:fld>
            <a:endParaRPr lang="en-US" dirty="0"/>
          </a:p>
        </p:txBody>
      </p:sp>
    </p:spTree>
    <p:extLst>
      <p:ext uri="{BB962C8B-B14F-4D97-AF65-F5344CB8AC3E}">
        <p14:creationId xmlns:p14="http://schemas.microsoft.com/office/powerpoint/2010/main" val="1897741682"/>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4_Quote dark option FLUSH LEFT">
    <p:bg>
      <p:bgPr>
        <a:solidFill>
          <a:schemeClr val="tx2"/>
        </a:solidFill>
        <a:effectLst/>
      </p:bgPr>
    </p:bg>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304800" y="2884235"/>
            <a:ext cx="11658600" cy="1089529"/>
          </a:xfrm>
        </p:spPr>
        <p:txBody>
          <a:bodyPr anchor="ctr"/>
          <a:lstStyle>
            <a:lvl1pPr marL="231775" indent="-231775" algn="l">
              <a:spcBef>
                <a:spcPts val="0"/>
              </a:spcBef>
              <a:defRPr sz="3600" b="0" baseline="0">
                <a:gradFill>
                  <a:gsLst>
                    <a:gs pos="0">
                      <a:schemeClr val="accent1">
                        <a:lumMod val="5000"/>
                        <a:lumOff val="95000"/>
                      </a:schemeClr>
                    </a:gs>
                    <a:gs pos="100000">
                      <a:schemeClr val="bg1"/>
                    </a:gs>
                  </a:gsLst>
                  <a:lin ang="5400000" scaled="1"/>
                </a:gradFill>
              </a:defRPr>
            </a:lvl1pPr>
            <a:lvl2pPr marL="109538" indent="0" algn="l">
              <a:spcBef>
                <a:spcPts val="0"/>
              </a:spcBef>
              <a:defRPr sz="3600" b="1">
                <a:gradFill>
                  <a:gsLst>
                    <a:gs pos="0">
                      <a:schemeClr val="accent1">
                        <a:lumMod val="5000"/>
                        <a:lumOff val="95000"/>
                      </a:schemeClr>
                    </a:gs>
                    <a:gs pos="100000">
                      <a:schemeClr val="bg1"/>
                    </a:gs>
                  </a:gsLst>
                  <a:lin ang="5400000" scaled="1"/>
                </a:gradFill>
                <a:latin typeface="+mn-lt"/>
              </a:defRPr>
            </a:lvl2pPr>
          </a:lstStyle>
          <a:p>
            <a:pPr lvl="0"/>
            <a:r>
              <a:rPr lang="en-US" dirty="0"/>
              <a:t>“QUOTATION.”</a:t>
            </a:r>
          </a:p>
          <a:p>
            <a:pPr lvl="1"/>
            <a:r>
              <a:rPr lang="en-US" dirty="0"/>
              <a:t> BOLD</a:t>
            </a:r>
          </a:p>
        </p:txBody>
      </p:sp>
      <p:sp>
        <p:nvSpPr>
          <p:cNvPr id="7" name="Freeform: Shape 6"/>
          <p:cNvSpPr/>
          <p:nvPr userDrawn="1"/>
        </p:nvSpPr>
        <p:spPr>
          <a:xfrm>
            <a:off x="129521" y="0"/>
            <a:ext cx="2749481" cy="1364786"/>
          </a:xfrm>
          <a:custGeom>
            <a:avLst/>
            <a:gdLst>
              <a:gd name="connsiteX0" fmla="*/ 0 w 4741280"/>
              <a:gd name="connsiteY0" fmla="*/ 0 h 2353474"/>
              <a:gd name="connsiteX1" fmla="*/ 4741280 w 4741280"/>
              <a:gd name="connsiteY1" fmla="*/ 0 h 2353474"/>
              <a:gd name="connsiteX2" fmla="*/ 4729949 w 4741280"/>
              <a:gd name="connsiteY2" fmla="*/ 224399 h 2353474"/>
              <a:gd name="connsiteX3" fmla="*/ 2370640 w 4741280"/>
              <a:gd name="connsiteY3" fmla="*/ 2353474 h 2353474"/>
              <a:gd name="connsiteX4" fmla="*/ 11331 w 4741280"/>
              <a:gd name="connsiteY4" fmla="*/ 224399 h 2353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1280" h="2353474">
                <a:moveTo>
                  <a:pt x="0" y="0"/>
                </a:moveTo>
                <a:lnTo>
                  <a:pt x="4741280" y="0"/>
                </a:lnTo>
                <a:lnTo>
                  <a:pt x="4729949" y="224399"/>
                </a:lnTo>
                <a:cubicBezTo>
                  <a:pt x="4608502" y="1420269"/>
                  <a:pt x="3598552" y="2353474"/>
                  <a:pt x="2370640" y="2353474"/>
                </a:cubicBezTo>
                <a:cubicBezTo>
                  <a:pt x="1142728" y="2353474"/>
                  <a:pt x="132779" y="1420269"/>
                  <a:pt x="11331" y="22439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p:cNvSpPr>
            <a:spLocks noGrp="1"/>
          </p:cNvSpPr>
          <p:nvPr>
            <p:ph type="body" sz="quarter" idx="14" hasCustomPrompt="1"/>
          </p:nvPr>
        </p:nvSpPr>
        <p:spPr>
          <a:xfrm>
            <a:off x="3865562" y="5276808"/>
            <a:ext cx="8097838" cy="369332"/>
          </a:xfrm>
        </p:spPr>
        <p:txBody>
          <a:bodyPr/>
          <a:lstStyle>
            <a:lvl1pPr algn="r">
              <a:spcBef>
                <a:spcPts val="0"/>
              </a:spcBef>
              <a:defRPr sz="2000" b="0">
                <a:solidFill>
                  <a:schemeClr val="bg1"/>
                </a:solidFill>
              </a:defRPr>
            </a:lvl1pPr>
            <a:lvl2pPr algn="r">
              <a:defRPr>
                <a:solidFill>
                  <a:schemeClr val="bg1"/>
                </a:solidFill>
              </a:defRPr>
            </a:lvl2pPr>
          </a:lstStyle>
          <a:p>
            <a:pPr lvl="0"/>
            <a:r>
              <a:rPr lang="en-US" dirty="0"/>
              <a:t>—Name and Company/Source goes here</a:t>
            </a:r>
          </a:p>
        </p:txBody>
      </p:sp>
    </p:spTree>
    <p:extLst>
      <p:ext uri="{BB962C8B-B14F-4D97-AF65-F5344CB8AC3E}">
        <p14:creationId xmlns:p14="http://schemas.microsoft.com/office/powerpoint/2010/main" val="19759197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dark Callout with small Non-bulleted">
    <p:bg>
      <p:bgPr>
        <a:solidFill>
          <a:schemeClr val="tx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04800" y="2597273"/>
            <a:ext cx="4868985" cy="1643527"/>
          </a:xfrm>
        </p:spPr>
        <p:txBody>
          <a:bodyPr wrap="square" lIns="91440" rIns="91440">
            <a:spAutoFit/>
          </a:bodyPr>
          <a:lstStyle>
            <a:lvl1pPr marL="0" marR="0" indent="0" algn="l" defTabSz="914367" rtl="0" eaLnBrk="1" fontAlgn="auto" latinLnBrk="0" hangingPunct="1">
              <a:lnSpc>
                <a:spcPct val="90000"/>
              </a:lnSpc>
              <a:spcBef>
                <a:spcPts val="1200"/>
              </a:spcBef>
              <a:spcAft>
                <a:spcPts val="0"/>
              </a:spcAft>
              <a:buClr>
                <a:schemeClr val="tx1"/>
              </a:buClr>
              <a:buSzPct val="90000"/>
              <a:buFont typeface="Wingdings" pitchFamily="2" charset="2"/>
              <a:buNone/>
              <a:tabLst/>
              <a:defRPr lang="en-US" sz="2800" b="0" kern="1200" spc="0" baseline="0" dirty="0">
                <a:solidFill>
                  <a:schemeClr val="bg1"/>
                </a:solidFill>
                <a:latin typeface="+mj-lt"/>
                <a:ea typeface="+mn-ea"/>
                <a:cs typeface="+mn-cs"/>
              </a:defRPr>
            </a:lvl1pPr>
            <a:lvl2pPr marL="0" indent="0">
              <a:buNone/>
              <a:defRPr sz="1961"/>
            </a:lvl2pPr>
            <a:lvl3pPr marL="227209" indent="0">
              <a:buNone/>
              <a:tabLst/>
              <a:defRPr sz="1961"/>
            </a:lvl3pPr>
            <a:lvl4pPr marL="451306" indent="0">
              <a:buNone/>
              <a:defRPr/>
            </a:lvl4pPr>
            <a:lvl5pPr marL="672290" indent="0">
              <a:buNone/>
              <a:tabLst/>
              <a:defRPr/>
            </a:lvl5pPr>
          </a:lstStyle>
          <a:p>
            <a:r>
              <a:rPr lang="en-US" dirty="0"/>
              <a:t>A short introduction</a:t>
            </a:r>
            <a:br>
              <a:rPr lang="en-US" dirty="0"/>
            </a:br>
            <a:r>
              <a:rPr lang="en-US" dirty="0"/>
              <a:t>to the data, revealing</a:t>
            </a:r>
            <a:br>
              <a:rPr lang="en-US" dirty="0"/>
            </a:br>
            <a:r>
              <a:rPr lang="en-US" dirty="0"/>
              <a:t>points one at a time, will enhance comprehension.</a:t>
            </a:r>
          </a:p>
        </p:txBody>
      </p:sp>
      <p:sp>
        <p:nvSpPr>
          <p:cNvPr id="9" name="Text Placeholder 8"/>
          <p:cNvSpPr>
            <a:spLocks noGrp="1"/>
          </p:cNvSpPr>
          <p:nvPr>
            <p:ph type="body" sz="quarter" idx="11"/>
          </p:nvPr>
        </p:nvSpPr>
        <p:spPr>
          <a:xfrm>
            <a:off x="6096000" y="419100"/>
            <a:ext cx="5671764" cy="1843069"/>
          </a:xfrm>
        </p:spPr>
        <p:txBody>
          <a:bodyPr/>
          <a:lstStyle>
            <a:lvl1pPr marL="0" indent="0" algn="l">
              <a:buNone/>
              <a:defRPr sz="2200">
                <a:gradFill>
                  <a:gsLst>
                    <a:gs pos="15000">
                      <a:schemeClr val="bg1"/>
                    </a:gs>
                    <a:gs pos="47000">
                      <a:schemeClr val="bg1"/>
                    </a:gs>
                  </a:gsLst>
                  <a:lin ang="5400000" scaled="1"/>
                </a:gradFill>
                <a:latin typeface="+mn-lt"/>
              </a:defRPr>
            </a:lvl1pPr>
            <a:lvl2pPr marL="0" indent="0" algn="l">
              <a:buNone/>
              <a:defRPr sz="2000">
                <a:gradFill>
                  <a:gsLst>
                    <a:gs pos="15000">
                      <a:schemeClr val="bg1"/>
                    </a:gs>
                    <a:gs pos="47000">
                      <a:schemeClr val="bg1"/>
                    </a:gs>
                  </a:gsLst>
                  <a:lin ang="5400000" scaled="1"/>
                </a:gradFill>
                <a:latin typeface="+mn-lt"/>
              </a:defRPr>
            </a:lvl2pPr>
            <a:lvl3pPr marL="0" indent="0" algn="l">
              <a:buNone/>
              <a:defRPr sz="1800">
                <a:gradFill>
                  <a:gsLst>
                    <a:gs pos="15000">
                      <a:schemeClr val="bg1"/>
                    </a:gs>
                    <a:gs pos="47000">
                      <a:schemeClr val="bg1"/>
                    </a:gs>
                  </a:gsLst>
                  <a:lin ang="5400000" scaled="1"/>
                </a:gradFill>
                <a:latin typeface="+mn-lt"/>
              </a:defRPr>
            </a:lvl3pPr>
            <a:lvl4pPr marL="0" indent="0" algn="l">
              <a:buNone/>
              <a:defRPr sz="1600">
                <a:gradFill>
                  <a:gsLst>
                    <a:gs pos="15000">
                      <a:schemeClr val="bg1"/>
                    </a:gs>
                    <a:gs pos="47000">
                      <a:schemeClr val="bg1"/>
                    </a:gs>
                  </a:gsLst>
                  <a:lin ang="5400000" scaled="1"/>
                </a:gradFill>
                <a:latin typeface="+mn-lt"/>
              </a:defRPr>
            </a:lvl4pPr>
            <a:lvl5pPr marL="0" indent="0" algn="l">
              <a:buNone/>
              <a:defRPr sz="1600">
                <a:gradFill>
                  <a:gsLst>
                    <a:gs pos="15000">
                      <a:schemeClr val="bg1"/>
                    </a:gs>
                    <a:gs pos="47000">
                      <a:schemeClr val="bg1"/>
                    </a:gs>
                  </a:gsLst>
                  <a:lin ang="5400000" scaled="1"/>
                </a:gra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6"/>
          <p:cNvSpPr>
            <a:spLocks noGrp="1"/>
          </p:cNvSpPr>
          <p:nvPr>
            <p:ph type="title" hasCustomPrompt="1"/>
          </p:nvPr>
        </p:nvSpPr>
        <p:spPr>
          <a:xfrm>
            <a:off x="555244" y="0"/>
            <a:ext cx="4083304" cy="1357295"/>
          </a:xfrm>
          <a:prstGeom prst="rect">
            <a:avLst/>
          </a:prstGeom>
        </p:spPr>
        <p:txBody>
          <a:bodyPr lIns="146304" tIns="420624" rIns="146304" anchor="t" anchorCtr="0"/>
          <a:lstStyle>
            <a:lvl1pPr algn="ctr">
              <a:defRPr lang="en-US" sz="3200" b="0" kern="1200" spc="60" baseline="0" dirty="0">
                <a:solidFill>
                  <a:schemeClr val="bg1"/>
                </a:solidFill>
                <a:latin typeface="+mj-lt"/>
                <a:ea typeface="+mn-ea"/>
                <a:cs typeface="Segoe UI Semilight" panose="020B0402040204020203" pitchFamily="34" charset="0"/>
              </a:defRPr>
            </a:lvl1pPr>
          </a:lstStyle>
          <a:p>
            <a:pPr marL="0" lvl="0" indent="0" algn="ctr" defTabSz="914400" rtl="0" eaLnBrk="1" latinLnBrk="0" hangingPunct="1">
              <a:lnSpc>
                <a:spcPct val="90000"/>
              </a:lnSpc>
              <a:spcBef>
                <a:spcPts val="1000"/>
              </a:spcBef>
              <a:buFont typeface="Arial" panose="020B0604020202020204" pitchFamily="34" charset="0"/>
              <a:buNone/>
            </a:pPr>
            <a:r>
              <a:rPr lang="en-US" dirty="0"/>
              <a:t>Click to edit master title style</a:t>
            </a:r>
          </a:p>
        </p:txBody>
      </p:sp>
      <p:sp>
        <p:nvSpPr>
          <p:cNvPr id="12" name="Text Placeholder 8"/>
          <p:cNvSpPr>
            <a:spLocks noGrp="1"/>
          </p:cNvSpPr>
          <p:nvPr>
            <p:ph type="body" sz="quarter" idx="12"/>
          </p:nvPr>
        </p:nvSpPr>
        <p:spPr>
          <a:xfrm>
            <a:off x="6096000" y="2599498"/>
            <a:ext cx="5671764" cy="1843069"/>
          </a:xfrm>
        </p:spPr>
        <p:txBody>
          <a:bodyPr/>
          <a:lstStyle>
            <a:lvl1pPr marL="0" indent="0" algn="l">
              <a:buNone/>
              <a:defRPr sz="2200">
                <a:gradFill>
                  <a:gsLst>
                    <a:gs pos="15000">
                      <a:schemeClr val="bg1"/>
                    </a:gs>
                    <a:gs pos="47000">
                      <a:schemeClr val="bg1"/>
                    </a:gs>
                  </a:gsLst>
                  <a:lin ang="5400000" scaled="1"/>
                </a:gradFill>
                <a:latin typeface="+mn-lt"/>
              </a:defRPr>
            </a:lvl1pPr>
            <a:lvl2pPr marL="0" indent="0" algn="l">
              <a:buNone/>
              <a:defRPr sz="2000">
                <a:gradFill>
                  <a:gsLst>
                    <a:gs pos="15000">
                      <a:schemeClr val="bg1"/>
                    </a:gs>
                    <a:gs pos="47000">
                      <a:schemeClr val="bg1"/>
                    </a:gs>
                  </a:gsLst>
                  <a:lin ang="5400000" scaled="1"/>
                </a:gradFill>
                <a:latin typeface="+mn-lt"/>
              </a:defRPr>
            </a:lvl2pPr>
            <a:lvl3pPr marL="0" indent="0" algn="l">
              <a:buNone/>
              <a:defRPr sz="1800">
                <a:gradFill>
                  <a:gsLst>
                    <a:gs pos="15000">
                      <a:schemeClr val="bg1"/>
                    </a:gs>
                    <a:gs pos="47000">
                      <a:schemeClr val="bg1"/>
                    </a:gs>
                  </a:gsLst>
                  <a:lin ang="5400000" scaled="1"/>
                </a:gradFill>
                <a:latin typeface="+mn-lt"/>
              </a:defRPr>
            </a:lvl3pPr>
            <a:lvl4pPr marL="0" indent="0" algn="l">
              <a:buNone/>
              <a:defRPr sz="1600">
                <a:gradFill>
                  <a:gsLst>
                    <a:gs pos="15000">
                      <a:schemeClr val="bg1"/>
                    </a:gs>
                    <a:gs pos="47000">
                      <a:schemeClr val="bg1"/>
                    </a:gs>
                  </a:gsLst>
                  <a:lin ang="5400000" scaled="1"/>
                </a:gradFill>
                <a:latin typeface="+mn-lt"/>
              </a:defRPr>
            </a:lvl4pPr>
            <a:lvl5pPr marL="0" indent="0" algn="l">
              <a:buNone/>
              <a:defRPr sz="1600">
                <a:gradFill>
                  <a:gsLst>
                    <a:gs pos="15000">
                      <a:schemeClr val="bg1"/>
                    </a:gs>
                    <a:gs pos="47000">
                      <a:schemeClr val="bg1"/>
                    </a:gs>
                  </a:gsLst>
                  <a:lin ang="5400000" scaled="1"/>
                </a:gra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8"/>
          <p:cNvSpPr>
            <a:spLocks noGrp="1"/>
          </p:cNvSpPr>
          <p:nvPr>
            <p:ph type="body" sz="quarter" idx="13"/>
          </p:nvPr>
        </p:nvSpPr>
        <p:spPr>
          <a:xfrm>
            <a:off x="6096000" y="4779896"/>
            <a:ext cx="5671764" cy="1843069"/>
          </a:xfrm>
        </p:spPr>
        <p:txBody>
          <a:bodyPr/>
          <a:lstStyle>
            <a:lvl1pPr marL="0" indent="0" algn="l">
              <a:buNone/>
              <a:defRPr sz="2200">
                <a:gradFill>
                  <a:gsLst>
                    <a:gs pos="15000">
                      <a:schemeClr val="bg1"/>
                    </a:gs>
                    <a:gs pos="47000">
                      <a:schemeClr val="bg1"/>
                    </a:gs>
                  </a:gsLst>
                  <a:lin ang="5400000" scaled="1"/>
                </a:gradFill>
                <a:latin typeface="+mn-lt"/>
              </a:defRPr>
            </a:lvl1pPr>
            <a:lvl2pPr marL="0" indent="0" algn="l">
              <a:buNone/>
              <a:defRPr sz="2000">
                <a:gradFill>
                  <a:gsLst>
                    <a:gs pos="15000">
                      <a:schemeClr val="bg1"/>
                    </a:gs>
                    <a:gs pos="47000">
                      <a:schemeClr val="bg1"/>
                    </a:gs>
                  </a:gsLst>
                  <a:lin ang="5400000" scaled="1"/>
                </a:gradFill>
                <a:latin typeface="+mn-lt"/>
              </a:defRPr>
            </a:lvl2pPr>
            <a:lvl3pPr marL="0" indent="0" algn="l">
              <a:buNone/>
              <a:defRPr sz="1800">
                <a:gradFill>
                  <a:gsLst>
                    <a:gs pos="15000">
                      <a:schemeClr val="bg1"/>
                    </a:gs>
                    <a:gs pos="47000">
                      <a:schemeClr val="bg1"/>
                    </a:gs>
                  </a:gsLst>
                  <a:lin ang="5400000" scaled="1"/>
                </a:gradFill>
                <a:latin typeface="+mn-lt"/>
              </a:defRPr>
            </a:lvl3pPr>
            <a:lvl4pPr marL="0" indent="0" algn="l">
              <a:buNone/>
              <a:defRPr sz="1600">
                <a:gradFill>
                  <a:gsLst>
                    <a:gs pos="15000">
                      <a:schemeClr val="bg1"/>
                    </a:gs>
                    <a:gs pos="47000">
                      <a:schemeClr val="bg1"/>
                    </a:gs>
                  </a:gsLst>
                  <a:lin ang="5400000" scaled="1"/>
                </a:gradFill>
                <a:latin typeface="+mn-lt"/>
              </a:defRPr>
            </a:lvl4pPr>
            <a:lvl5pPr marL="0" indent="0" algn="l">
              <a:buNone/>
              <a:defRPr sz="1600">
                <a:gradFill>
                  <a:gsLst>
                    <a:gs pos="15000">
                      <a:schemeClr val="bg1"/>
                    </a:gs>
                    <a:gs pos="47000">
                      <a:schemeClr val="bg1"/>
                    </a:gs>
                  </a:gsLst>
                  <a:lin ang="5400000" scaled="1"/>
                </a:gra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65855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00_TITLE OR TRANSITION">
    <p:bg>
      <p:bgPr>
        <a:solidFill>
          <a:schemeClr val="bg2"/>
        </a:solidFill>
        <a:effectLst/>
      </p:bgPr>
    </p:bg>
    <p:spTree>
      <p:nvGrpSpPr>
        <p:cNvPr id="1" name=""/>
        <p:cNvGrpSpPr/>
        <p:nvPr/>
      </p:nvGrpSpPr>
      <p:grpSpPr>
        <a:xfrm>
          <a:off x="0" y="0"/>
          <a:ext cx="0" cy="0"/>
          <a:chOff x="0" y="0"/>
          <a:chExt cx="0" cy="0"/>
        </a:xfrm>
      </p:grpSpPr>
      <p:sp>
        <p:nvSpPr>
          <p:cNvPr id="18" name="Oval 17"/>
          <p:cNvSpPr/>
          <p:nvPr userDrawn="1"/>
        </p:nvSpPr>
        <p:spPr>
          <a:xfrm>
            <a:off x="1219939" y="-739444"/>
            <a:ext cx="9107555" cy="9034439"/>
          </a:xfrm>
          <a:prstGeom prst="ellipse">
            <a:avLst/>
          </a:prstGeom>
          <a:noFill/>
          <a:ln w="19050" cap="flat" cmpd="sng" algn="ctr">
            <a:solidFill>
              <a:srgbClr val="75D1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19" name="Oval 18"/>
          <p:cNvSpPr/>
          <p:nvPr userDrawn="1"/>
        </p:nvSpPr>
        <p:spPr>
          <a:xfrm>
            <a:off x="1219939" y="-739444"/>
            <a:ext cx="9107555" cy="9034439"/>
          </a:xfrm>
          <a:prstGeom prst="ellipse">
            <a:avLst/>
          </a:prstGeom>
          <a:noFill/>
          <a:ln w="19050" cap="flat" cmpd="sng" algn="ctr">
            <a:solidFill>
              <a:srgbClr val="75D1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21" name="Oval 20"/>
          <p:cNvSpPr/>
          <p:nvPr userDrawn="1"/>
        </p:nvSpPr>
        <p:spPr>
          <a:xfrm>
            <a:off x="5907634" y="3213970"/>
            <a:ext cx="2805809" cy="2783284"/>
          </a:xfrm>
          <a:prstGeom prst="ellipse">
            <a:avLst/>
          </a:prstGeom>
          <a:noFill/>
          <a:ln w="19050" cap="flat" cmpd="sng" algn="ctr">
            <a:solidFill>
              <a:srgbClr val="75D1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22" name="Oval 21"/>
          <p:cNvSpPr/>
          <p:nvPr userDrawn="1"/>
        </p:nvSpPr>
        <p:spPr>
          <a:xfrm>
            <a:off x="5907634" y="3213970"/>
            <a:ext cx="2805809" cy="2783284"/>
          </a:xfrm>
          <a:prstGeom prst="ellipse">
            <a:avLst/>
          </a:prstGeom>
          <a:noFill/>
          <a:ln w="19050" cap="flat" cmpd="sng" algn="ctr">
            <a:solidFill>
              <a:srgbClr val="75D1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2" name="Title 1"/>
          <p:cNvSpPr>
            <a:spLocks noGrp="1"/>
          </p:cNvSpPr>
          <p:nvPr>
            <p:ph type="ctrTitle" hasCustomPrompt="1"/>
          </p:nvPr>
        </p:nvSpPr>
        <p:spPr>
          <a:xfrm>
            <a:off x="1219939" y="2240230"/>
            <a:ext cx="9107555" cy="2308324"/>
          </a:xfrm>
          <a:prstGeom prst="rect">
            <a:avLst/>
          </a:prstGeom>
          <a:noFill/>
        </p:spPr>
        <p:txBody>
          <a:bodyPr anchor="b"/>
          <a:lstStyle>
            <a:lvl1pPr algn="ctr" defTabSz="914400" rtl="0" eaLnBrk="1" latinLnBrk="0" hangingPunct="1">
              <a:lnSpc>
                <a:spcPct val="90000"/>
              </a:lnSpc>
              <a:spcBef>
                <a:spcPct val="0"/>
              </a:spcBef>
              <a:buNone/>
              <a:defRPr lang="en-US" sz="8000" b="1" i="0" kern="1200" spc="-300" dirty="0">
                <a:gradFill>
                  <a:gsLst>
                    <a:gs pos="0">
                      <a:schemeClr val="accent1">
                        <a:lumMod val="5000"/>
                        <a:lumOff val="95000"/>
                      </a:schemeClr>
                    </a:gs>
                    <a:gs pos="100000">
                      <a:schemeClr val="tx1"/>
                    </a:gs>
                  </a:gsLst>
                  <a:lin ang="5400000" scaled="1"/>
                </a:gradFill>
                <a:latin typeface="+mn-lt"/>
                <a:ea typeface="+mn-ea"/>
                <a:cs typeface="Segoe UI Semilight" panose="020B0402040204020203" pitchFamily="34" charset="0"/>
              </a:defRPr>
            </a:lvl1pPr>
          </a:lstStyle>
          <a:p>
            <a:r>
              <a:rPr lang="en-US" noProof="0"/>
              <a:t>CLICK TO EDIT TITLE</a:t>
            </a:r>
          </a:p>
        </p:txBody>
      </p:sp>
    </p:spTree>
    <p:extLst>
      <p:ext uri="{BB962C8B-B14F-4D97-AF65-F5344CB8AC3E}">
        <p14:creationId xmlns:p14="http://schemas.microsoft.com/office/powerpoint/2010/main" val="230104304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fltVal val="0"/>
                                          </p:val>
                                        </p:tav>
                                        <p:tav tm="100000">
                                          <p:val>
                                            <p:strVal val="#ppt_h"/>
                                          </p:val>
                                        </p:tav>
                                      </p:tavLst>
                                    </p:anim>
                                    <p:animEffect transition="in" filter="fade">
                                      <p:cBhvr>
                                        <p:cTn id="9" dur="500"/>
                                        <p:tgtEl>
                                          <p:spTgt spid="18"/>
                                        </p:tgtEl>
                                      </p:cBhvr>
                                    </p:animEffect>
                                  </p:childTnLst>
                                </p:cTn>
                              </p:par>
                              <p:par>
                                <p:cTn id="10" presetID="10" presetClass="exit" presetSubtype="0" fill="hold" grpId="1" nodeType="withEffect">
                                  <p:stCondLst>
                                    <p:cond delay="250"/>
                                  </p:stCondLst>
                                  <p:childTnLst>
                                    <p:animEffect transition="out" filter="fade">
                                      <p:cBhvr>
                                        <p:cTn id="11" dur="500"/>
                                        <p:tgtEl>
                                          <p:spTgt spid="18"/>
                                        </p:tgtEl>
                                      </p:cBhvr>
                                    </p:animEffect>
                                    <p:set>
                                      <p:cBhvr>
                                        <p:cTn id="12" dur="1" fill="hold">
                                          <p:stCondLst>
                                            <p:cond delay="499"/>
                                          </p:stCondLst>
                                        </p:cTn>
                                        <p:tgtEl>
                                          <p:spTgt spid="18"/>
                                        </p:tgtEl>
                                        <p:attrNameLst>
                                          <p:attrName>style.visibility</p:attrName>
                                        </p:attrNameLst>
                                      </p:cBhvr>
                                      <p:to>
                                        <p:strVal val="hidden"/>
                                      </p:to>
                                    </p:set>
                                  </p:childTnLst>
                                </p:cTn>
                              </p:par>
                              <p:par>
                                <p:cTn id="13" presetID="53" presetClass="entr" presetSubtype="16" fill="hold" grpId="0" nodeType="withEffect">
                                  <p:stCondLst>
                                    <p:cond delay="250"/>
                                  </p:stCondLst>
                                  <p:childTnLst>
                                    <p:set>
                                      <p:cBhvr>
                                        <p:cTn id="14" dur="1" fill="hold">
                                          <p:stCondLst>
                                            <p:cond delay="0"/>
                                          </p:stCondLst>
                                        </p:cTn>
                                        <p:tgtEl>
                                          <p:spTgt spid="19"/>
                                        </p:tgtEl>
                                        <p:attrNameLst>
                                          <p:attrName>style.visibility</p:attrName>
                                        </p:attrNameLst>
                                      </p:cBhvr>
                                      <p:to>
                                        <p:strVal val="visible"/>
                                      </p:to>
                                    </p:set>
                                    <p:anim calcmode="lin" valueType="num">
                                      <p:cBhvr>
                                        <p:cTn id="15" dur="500" fill="hold"/>
                                        <p:tgtEl>
                                          <p:spTgt spid="19"/>
                                        </p:tgtEl>
                                        <p:attrNameLst>
                                          <p:attrName>ppt_w</p:attrName>
                                        </p:attrNameLst>
                                      </p:cBhvr>
                                      <p:tavLst>
                                        <p:tav tm="0">
                                          <p:val>
                                            <p:fltVal val="0"/>
                                          </p:val>
                                        </p:tav>
                                        <p:tav tm="100000">
                                          <p:val>
                                            <p:strVal val="#ppt_w"/>
                                          </p:val>
                                        </p:tav>
                                      </p:tavLst>
                                    </p:anim>
                                    <p:anim calcmode="lin" valueType="num">
                                      <p:cBhvr>
                                        <p:cTn id="16" dur="500" fill="hold"/>
                                        <p:tgtEl>
                                          <p:spTgt spid="19"/>
                                        </p:tgtEl>
                                        <p:attrNameLst>
                                          <p:attrName>ppt_h</p:attrName>
                                        </p:attrNameLst>
                                      </p:cBhvr>
                                      <p:tavLst>
                                        <p:tav tm="0">
                                          <p:val>
                                            <p:fltVal val="0"/>
                                          </p:val>
                                        </p:tav>
                                        <p:tav tm="100000">
                                          <p:val>
                                            <p:strVal val="#ppt_h"/>
                                          </p:val>
                                        </p:tav>
                                      </p:tavLst>
                                    </p:anim>
                                    <p:animEffect transition="in" filter="fade">
                                      <p:cBhvr>
                                        <p:cTn id="17" dur="500"/>
                                        <p:tgtEl>
                                          <p:spTgt spid="19"/>
                                        </p:tgtEl>
                                      </p:cBhvr>
                                    </p:animEffect>
                                  </p:childTnLst>
                                </p:cTn>
                              </p:par>
                              <p:par>
                                <p:cTn id="18" presetID="10" presetClass="exit" presetSubtype="0" fill="hold" grpId="1" nodeType="withEffect">
                                  <p:stCondLst>
                                    <p:cond delay="500"/>
                                  </p:stCondLst>
                                  <p:childTnLst>
                                    <p:animEffect transition="out" filter="fade">
                                      <p:cBhvr>
                                        <p:cTn id="19" dur="500"/>
                                        <p:tgtEl>
                                          <p:spTgt spid="19"/>
                                        </p:tgtEl>
                                      </p:cBhvr>
                                    </p:animEffect>
                                    <p:set>
                                      <p:cBhvr>
                                        <p:cTn id="20" dur="1" fill="hold">
                                          <p:stCondLst>
                                            <p:cond delay="499"/>
                                          </p:stCondLst>
                                        </p:cTn>
                                        <p:tgtEl>
                                          <p:spTgt spid="19"/>
                                        </p:tgtEl>
                                        <p:attrNameLst>
                                          <p:attrName>style.visibility</p:attrName>
                                        </p:attrNameLst>
                                      </p:cBhvr>
                                      <p:to>
                                        <p:strVal val="hidden"/>
                                      </p:to>
                                    </p:set>
                                  </p:childTnLst>
                                </p:cTn>
                              </p:par>
                              <p:par>
                                <p:cTn id="21" presetID="53" presetClass="entr" presetSubtype="16"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anim calcmode="lin" valueType="num">
                                      <p:cBhvr>
                                        <p:cTn id="23" dur="500" fill="hold"/>
                                        <p:tgtEl>
                                          <p:spTgt spid="21"/>
                                        </p:tgtEl>
                                        <p:attrNameLst>
                                          <p:attrName>ppt_w</p:attrName>
                                        </p:attrNameLst>
                                      </p:cBhvr>
                                      <p:tavLst>
                                        <p:tav tm="0">
                                          <p:val>
                                            <p:fltVal val="0"/>
                                          </p:val>
                                        </p:tav>
                                        <p:tav tm="100000">
                                          <p:val>
                                            <p:strVal val="#ppt_w"/>
                                          </p:val>
                                        </p:tav>
                                      </p:tavLst>
                                    </p:anim>
                                    <p:anim calcmode="lin" valueType="num">
                                      <p:cBhvr>
                                        <p:cTn id="24" dur="500" fill="hold"/>
                                        <p:tgtEl>
                                          <p:spTgt spid="21"/>
                                        </p:tgtEl>
                                        <p:attrNameLst>
                                          <p:attrName>ppt_h</p:attrName>
                                        </p:attrNameLst>
                                      </p:cBhvr>
                                      <p:tavLst>
                                        <p:tav tm="0">
                                          <p:val>
                                            <p:fltVal val="0"/>
                                          </p:val>
                                        </p:tav>
                                        <p:tav tm="100000">
                                          <p:val>
                                            <p:strVal val="#ppt_h"/>
                                          </p:val>
                                        </p:tav>
                                      </p:tavLst>
                                    </p:anim>
                                    <p:animEffect transition="in" filter="fade">
                                      <p:cBhvr>
                                        <p:cTn id="25" dur="500"/>
                                        <p:tgtEl>
                                          <p:spTgt spid="21"/>
                                        </p:tgtEl>
                                      </p:cBhvr>
                                    </p:animEffect>
                                  </p:childTnLst>
                                </p:cTn>
                              </p:par>
                              <p:par>
                                <p:cTn id="26" presetID="10" presetClass="exit" presetSubtype="0" fill="hold" grpId="1" nodeType="withEffect">
                                  <p:stCondLst>
                                    <p:cond delay="250"/>
                                  </p:stCondLst>
                                  <p:childTnLst>
                                    <p:animEffect transition="out" filter="fade">
                                      <p:cBhvr>
                                        <p:cTn id="27" dur="500"/>
                                        <p:tgtEl>
                                          <p:spTgt spid="21"/>
                                        </p:tgtEl>
                                      </p:cBhvr>
                                    </p:animEffect>
                                    <p:set>
                                      <p:cBhvr>
                                        <p:cTn id="28" dur="1" fill="hold">
                                          <p:stCondLst>
                                            <p:cond delay="499"/>
                                          </p:stCondLst>
                                        </p:cTn>
                                        <p:tgtEl>
                                          <p:spTgt spid="21"/>
                                        </p:tgtEl>
                                        <p:attrNameLst>
                                          <p:attrName>style.visibility</p:attrName>
                                        </p:attrNameLst>
                                      </p:cBhvr>
                                      <p:to>
                                        <p:strVal val="hidden"/>
                                      </p:to>
                                    </p:set>
                                  </p:childTnLst>
                                </p:cTn>
                              </p:par>
                              <p:par>
                                <p:cTn id="29" presetID="53" presetClass="entr" presetSubtype="16" fill="hold" grpId="0" nodeType="withEffect">
                                  <p:stCondLst>
                                    <p:cond delay="250"/>
                                  </p:stCondLst>
                                  <p:childTnLst>
                                    <p:set>
                                      <p:cBhvr>
                                        <p:cTn id="30" dur="1" fill="hold">
                                          <p:stCondLst>
                                            <p:cond delay="0"/>
                                          </p:stCondLst>
                                        </p:cTn>
                                        <p:tgtEl>
                                          <p:spTgt spid="22"/>
                                        </p:tgtEl>
                                        <p:attrNameLst>
                                          <p:attrName>style.visibility</p:attrName>
                                        </p:attrNameLst>
                                      </p:cBhvr>
                                      <p:to>
                                        <p:strVal val="visible"/>
                                      </p:to>
                                    </p:set>
                                    <p:anim calcmode="lin" valueType="num">
                                      <p:cBhvr>
                                        <p:cTn id="31" dur="500" fill="hold"/>
                                        <p:tgtEl>
                                          <p:spTgt spid="22"/>
                                        </p:tgtEl>
                                        <p:attrNameLst>
                                          <p:attrName>ppt_w</p:attrName>
                                        </p:attrNameLst>
                                      </p:cBhvr>
                                      <p:tavLst>
                                        <p:tav tm="0">
                                          <p:val>
                                            <p:fltVal val="0"/>
                                          </p:val>
                                        </p:tav>
                                        <p:tav tm="100000">
                                          <p:val>
                                            <p:strVal val="#ppt_w"/>
                                          </p:val>
                                        </p:tav>
                                      </p:tavLst>
                                    </p:anim>
                                    <p:anim calcmode="lin" valueType="num">
                                      <p:cBhvr>
                                        <p:cTn id="32" dur="500" fill="hold"/>
                                        <p:tgtEl>
                                          <p:spTgt spid="22"/>
                                        </p:tgtEl>
                                        <p:attrNameLst>
                                          <p:attrName>ppt_h</p:attrName>
                                        </p:attrNameLst>
                                      </p:cBhvr>
                                      <p:tavLst>
                                        <p:tav tm="0">
                                          <p:val>
                                            <p:fltVal val="0"/>
                                          </p:val>
                                        </p:tav>
                                        <p:tav tm="100000">
                                          <p:val>
                                            <p:strVal val="#ppt_h"/>
                                          </p:val>
                                        </p:tav>
                                      </p:tavLst>
                                    </p:anim>
                                    <p:animEffect transition="in" filter="fade">
                                      <p:cBhvr>
                                        <p:cTn id="33" dur="500"/>
                                        <p:tgtEl>
                                          <p:spTgt spid="22"/>
                                        </p:tgtEl>
                                      </p:cBhvr>
                                    </p:animEffect>
                                  </p:childTnLst>
                                </p:cTn>
                              </p:par>
                              <p:par>
                                <p:cTn id="34" presetID="10" presetClass="exit" presetSubtype="0" fill="hold" grpId="1" nodeType="withEffect">
                                  <p:stCondLst>
                                    <p:cond delay="500"/>
                                  </p:stCondLst>
                                  <p:childTnLst>
                                    <p:animEffect transition="out" filter="fade">
                                      <p:cBhvr>
                                        <p:cTn id="35" dur="500"/>
                                        <p:tgtEl>
                                          <p:spTgt spid="22"/>
                                        </p:tgtEl>
                                      </p:cBhvr>
                                    </p:animEffect>
                                    <p:set>
                                      <p:cBhvr>
                                        <p:cTn id="36" dur="1" fill="hold">
                                          <p:stCondLst>
                                            <p:cond delay="499"/>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P spid="19" grpId="0" animBg="1"/>
      <p:bldP spid="19" grpId="1" animBg="1"/>
      <p:bldP spid="21" grpId="0" animBg="1"/>
      <p:bldP spid="21" grpId="1" animBg="1"/>
      <p:bldP spid="22" grpId="0" animBg="1"/>
      <p:bldP spid="22" grpId="1" animBg="1"/>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DIVIDER with number">
    <p:bg>
      <p:bgPr>
        <a:solidFill>
          <a:schemeClr val="tx2"/>
        </a:solidFill>
        <a:effectLst/>
      </p:bgPr>
    </p:bg>
    <p:spTree>
      <p:nvGrpSpPr>
        <p:cNvPr id="1" name=""/>
        <p:cNvGrpSpPr/>
        <p:nvPr/>
      </p:nvGrpSpPr>
      <p:grpSpPr>
        <a:xfrm>
          <a:off x="0" y="0"/>
          <a:ext cx="0" cy="0"/>
          <a:chOff x="0" y="0"/>
          <a:chExt cx="0" cy="0"/>
        </a:xfrm>
      </p:grpSpPr>
      <p:sp>
        <p:nvSpPr>
          <p:cNvPr id="19" name="Freeform: Shape 18"/>
          <p:cNvSpPr/>
          <p:nvPr userDrawn="1"/>
        </p:nvSpPr>
        <p:spPr>
          <a:xfrm>
            <a:off x="3803737" y="-65233"/>
            <a:ext cx="4584526" cy="2297766"/>
          </a:xfrm>
          <a:custGeom>
            <a:avLst/>
            <a:gdLst>
              <a:gd name="connsiteX0" fmla="*/ 278 w 4584526"/>
              <a:gd name="connsiteY0" fmla="*/ 0 h 2297766"/>
              <a:gd name="connsiteX1" fmla="*/ 4584248 w 4584526"/>
              <a:gd name="connsiteY1" fmla="*/ 0 h 2297766"/>
              <a:gd name="connsiteX2" fmla="*/ 4584526 w 4584526"/>
              <a:gd name="connsiteY2" fmla="*/ 5503 h 2297766"/>
              <a:gd name="connsiteX3" fmla="*/ 2292263 w 4584526"/>
              <a:gd name="connsiteY3" fmla="*/ 2297766 h 2297766"/>
              <a:gd name="connsiteX4" fmla="*/ 0 w 4584526"/>
              <a:gd name="connsiteY4" fmla="*/ 5503 h 22977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84526" h="2297766">
                <a:moveTo>
                  <a:pt x="278" y="0"/>
                </a:moveTo>
                <a:lnTo>
                  <a:pt x="4584248" y="0"/>
                </a:lnTo>
                <a:lnTo>
                  <a:pt x="4584526" y="5503"/>
                </a:lnTo>
                <a:cubicBezTo>
                  <a:pt x="4584526" y="1271485"/>
                  <a:pt x="3558245" y="2297766"/>
                  <a:pt x="2292263" y="2297766"/>
                </a:cubicBezTo>
                <a:cubicBezTo>
                  <a:pt x="1026281" y="2297766"/>
                  <a:pt x="0" y="1271485"/>
                  <a:pt x="0" y="5503"/>
                </a:cubicBezTo>
                <a:close/>
              </a:path>
            </a:pathLst>
          </a:custGeom>
          <a:solidFill>
            <a:srgbClr val="000000"/>
          </a:soli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FF"/>
              </a:solidFill>
              <a:effectLst/>
              <a:uLnTx/>
              <a:uFillTx/>
              <a:latin typeface="Segoe UI"/>
              <a:ea typeface="+mn-ea"/>
              <a:cs typeface="+mn-cs"/>
            </a:endParaRPr>
          </a:p>
        </p:txBody>
      </p:sp>
      <p:sp>
        <p:nvSpPr>
          <p:cNvPr id="17" name="Footer Placeholder 4"/>
          <p:cNvSpPr txBox="1">
            <a:spLocks/>
          </p:cNvSpPr>
          <p:nvPr userDrawn="1"/>
        </p:nvSpPr>
        <p:spPr>
          <a:xfrm>
            <a:off x="4038600" y="6356350"/>
            <a:ext cx="4114800" cy="365125"/>
          </a:xfrm>
          <a:prstGeom prst="rect">
            <a:avLst/>
          </a:prstGeom>
        </p:spPr>
        <p:txBody>
          <a:bodyPr/>
          <a:lstStyle>
            <a:defPPr>
              <a:defRPr lang="en-US"/>
            </a:defPPr>
            <a:lvl1pPr marL="0" algn="l" defTabSz="914400" rtl="0" eaLnBrk="1" latinLnBrk="0" hangingPunct="1">
              <a:defRPr sz="11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srgbClr val="FFFFFF"/>
              </a:solidFill>
              <a:effectLst/>
              <a:uLnTx/>
              <a:uFillTx/>
              <a:latin typeface="Segoe UI"/>
              <a:ea typeface="+mn-ea"/>
              <a:cs typeface="+mn-cs"/>
            </a:endParaRPr>
          </a:p>
        </p:txBody>
      </p:sp>
      <p:sp>
        <p:nvSpPr>
          <p:cNvPr id="3" name="Title 2"/>
          <p:cNvSpPr>
            <a:spLocks noGrp="1"/>
          </p:cNvSpPr>
          <p:nvPr>
            <p:ph type="title" hasCustomPrompt="1"/>
          </p:nvPr>
        </p:nvSpPr>
        <p:spPr>
          <a:xfrm>
            <a:off x="302995" y="3383280"/>
            <a:ext cx="11660405" cy="625641"/>
          </a:xfrm>
          <a:prstGeom prst="rect">
            <a:avLst/>
          </a:prstGeom>
        </p:spPr>
        <p:txBody>
          <a:bodyPr vert="horz" lIns="457200" tIns="45720" rIns="457200" bIns="45720" rtlCol="0" anchor="b">
            <a:noAutofit/>
          </a:bodyPr>
          <a:lstStyle>
            <a:lvl1pPr algn="ctr" defTabSz="914400" rtl="0" eaLnBrk="1" latinLnBrk="0" hangingPunct="1">
              <a:lnSpc>
                <a:spcPct val="90000"/>
              </a:lnSpc>
              <a:spcBef>
                <a:spcPct val="0"/>
              </a:spcBef>
              <a:buNone/>
              <a:defRPr lang="en-US" sz="4800" b="1" i="0" kern="1200" spc="40" baseline="0" dirty="0">
                <a:gradFill>
                  <a:gsLst>
                    <a:gs pos="0">
                      <a:schemeClr val="accent1">
                        <a:lumMod val="5000"/>
                        <a:lumOff val="95000"/>
                      </a:schemeClr>
                    </a:gs>
                    <a:gs pos="100000">
                      <a:schemeClr val="bg1"/>
                    </a:gs>
                  </a:gsLst>
                  <a:lin ang="5400000" scaled="1"/>
                </a:gradFill>
                <a:latin typeface="+mn-lt"/>
                <a:ea typeface="+mn-ea"/>
                <a:cs typeface="Segoe UI Semilight" panose="020B0402040204020203" pitchFamily="34" charset="0"/>
              </a:defRPr>
            </a:lvl1pPr>
          </a:lstStyle>
          <a:p>
            <a:pPr marL="0" marR="0" lvl="0" indent="0" fontAlgn="auto">
              <a:spcAft>
                <a:spcPts val="0"/>
              </a:spcAft>
              <a:buClrTx/>
              <a:buSzTx/>
              <a:buFontTx/>
              <a:tabLst/>
            </a:pPr>
            <a:r>
              <a:rPr lang="en-US" dirty="0"/>
              <a:t>CLICK TO EDIT MASTER TITLE STYLE</a:t>
            </a:r>
          </a:p>
        </p:txBody>
      </p:sp>
      <p:sp>
        <p:nvSpPr>
          <p:cNvPr id="22" name="Text Placeholder 3"/>
          <p:cNvSpPr>
            <a:spLocks noGrp="1"/>
          </p:cNvSpPr>
          <p:nvPr>
            <p:ph type="body" sz="quarter" idx="10" hasCustomPrompt="1"/>
          </p:nvPr>
        </p:nvSpPr>
        <p:spPr>
          <a:xfrm>
            <a:off x="3923323" y="186061"/>
            <a:ext cx="4376615" cy="627351"/>
          </a:xfrm>
        </p:spPr>
        <p:txBody>
          <a:bodyPr/>
          <a:lstStyle>
            <a:lvl1pPr algn="ctr">
              <a:defRPr sz="2000">
                <a:solidFill>
                  <a:schemeClr val="bg1"/>
                </a:solidFill>
              </a:defRPr>
            </a:lvl1pPr>
            <a:lvl2pPr algn="ctr">
              <a:defRPr sz="1400">
                <a:solidFill>
                  <a:schemeClr val="bg1"/>
                </a:solidFill>
              </a:defRPr>
            </a:lvl2pPr>
            <a:lvl3pPr algn="ctr">
              <a:defRPr>
                <a:solidFill>
                  <a:schemeClr val="bg1"/>
                </a:solidFill>
              </a:defRPr>
            </a:lvl3pPr>
            <a:lvl4pPr algn="ctr">
              <a:defRPr>
                <a:solidFill>
                  <a:schemeClr val="bg1"/>
                </a:solidFill>
              </a:defRPr>
            </a:lvl4pPr>
            <a:lvl5pPr>
              <a:defRPr>
                <a:solidFill>
                  <a:schemeClr val="bg1"/>
                </a:solidFill>
              </a:defRPr>
            </a:lvl5pPr>
          </a:lstStyle>
          <a:p>
            <a:pPr lvl="0"/>
            <a:r>
              <a:rPr lang="en-US" dirty="0"/>
              <a:t>Add Your Section Title Here</a:t>
            </a:r>
          </a:p>
          <a:p>
            <a:pPr lvl="1"/>
            <a:r>
              <a:rPr lang="en-US" dirty="0"/>
              <a:t>1</a:t>
            </a:r>
          </a:p>
        </p:txBody>
      </p:sp>
      <p:sp>
        <p:nvSpPr>
          <p:cNvPr id="23" name="Text Placeholder 3"/>
          <p:cNvSpPr>
            <a:spLocks noGrp="1"/>
          </p:cNvSpPr>
          <p:nvPr>
            <p:ph type="body" sz="quarter" idx="11" hasCustomPrompt="1"/>
          </p:nvPr>
        </p:nvSpPr>
        <p:spPr>
          <a:xfrm>
            <a:off x="304801" y="4206240"/>
            <a:ext cx="11658600" cy="424732"/>
          </a:xfrm>
        </p:spPr>
        <p:txBody>
          <a:bodyPr lIns="457200" rIns="457200"/>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kumimoji="0" lang="en-US" sz="2400" b="0" i="0" u="none" strike="noStrike" kern="1200" cap="none" spc="0" normalizeH="0" baseline="0">
                <a:ln>
                  <a:noFill/>
                </a:ln>
                <a:solidFill>
                  <a:srgbClr val="FFFFFF">
                    <a:lumMod val="85000"/>
                    <a:lumOff val="15000"/>
                  </a:srgbClr>
                </a:solidFill>
                <a:effectLst/>
                <a:uLnTx/>
                <a:uFillTx/>
                <a:latin typeface="Segoe UI Semilight" panose="020B0402040204020203" pitchFamily="34" charset="0"/>
                <a:ea typeface="+mn-ea"/>
                <a:cs typeface="Segoe UI Semilight" panose="020B0402040204020203"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400" b="0" i="0" u="none" strike="noStrike" kern="1200" cap="none" spc="0" normalizeH="0" baseline="0" noProof="0" dirty="0">
                <a:ln>
                  <a:noFill/>
                </a:ln>
                <a:solidFill>
                  <a:srgbClr val="FFFFFF">
                    <a:lumMod val="85000"/>
                    <a:lumOff val="15000"/>
                  </a:srgbClr>
                </a:solidFill>
                <a:effectLst/>
                <a:uLnTx/>
                <a:uFillTx/>
                <a:latin typeface="Segoe UI Semilight" panose="020B0402040204020203" pitchFamily="34" charset="0"/>
                <a:ea typeface="+mn-ea"/>
                <a:cs typeface="Segoe UI Semilight" panose="020B0402040204020203" pitchFamily="34" charset="0"/>
              </a:rPr>
              <a:t>Add a short summary sentence here about title/statement above</a:t>
            </a:r>
          </a:p>
        </p:txBody>
      </p:sp>
      <p:sp>
        <p:nvSpPr>
          <p:cNvPr id="6" name="Text Placeholder 5"/>
          <p:cNvSpPr>
            <a:spLocks noGrp="1"/>
          </p:cNvSpPr>
          <p:nvPr>
            <p:ph type="body" sz="quarter" idx="12" hasCustomPrompt="1"/>
          </p:nvPr>
        </p:nvSpPr>
        <p:spPr>
          <a:xfrm>
            <a:off x="5737094" y="1007413"/>
            <a:ext cx="792205" cy="1200329"/>
          </a:xfrm>
        </p:spPr>
        <p:txBody>
          <a:bodyPr wrap="none" anchor="ctr"/>
          <a:lstStyle>
            <a:lvl1pPr algn="ctr">
              <a:defRPr kumimoji="0" lang="en-US" sz="8000" b="1" i="0" u="none" strike="noStrike" kern="1200" cap="none" spc="0" normalizeH="0" baseline="0" dirty="0">
                <a:ln>
                  <a:noFill/>
                </a:ln>
                <a:solidFill>
                  <a:schemeClr val="accent4"/>
                </a:solidFill>
                <a:effectLst/>
                <a:uLnTx/>
                <a:uFillTx/>
                <a:latin typeface="Segoe UI" panose="020B0502040204020203" pitchFamily="34" charset="0"/>
                <a:ea typeface="+mn-ea"/>
                <a:cs typeface="Segoe UI" panose="020B0502040204020203" pitchFamily="34" charset="0"/>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a:t>
            </a:r>
          </a:p>
        </p:txBody>
      </p:sp>
    </p:spTree>
    <p:extLst>
      <p:ext uri="{BB962C8B-B14F-4D97-AF65-F5344CB8AC3E}">
        <p14:creationId xmlns:p14="http://schemas.microsoft.com/office/powerpoint/2010/main" val="26418748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DONUT BASE SECTION DIVIDER">
    <p:bg>
      <p:bgPr>
        <a:solidFill>
          <a:schemeClr val="bg2"/>
        </a:solidFill>
        <a:effectLst/>
      </p:bgPr>
    </p:bg>
    <p:spTree>
      <p:nvGrpSpPr>
        <p:cNvPr id="1" name=""/>
        <p:cNvGrpSpPr/>
        <p:nvPr/>
      </p:nvGrpSpPr>
      <p:grpSpPr>
        <a:xfrm>
          <a:off x="0" y="0"/>
          <a:ext cx="0" cy="0"/>
          <a:chOff x="0" y="0"/>
          <a:chExt cx="0" cy="0"/>
        </a:xfrm>
      </p:grpSpPr>
      <p:sp>
        <p:nvSpPr>
          <p:cNvPr id="7" name="Oval 6"/>
          <p:cNvSpPr/>
          <p:nvPr userDrawn="1"/>
        </p:nvSpPr>
        <p:spPr>
          <a:xfrm>
            <a:off x="2861702" y="157952"/>
            <a:ext cx="6483179" cy="648317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hasCustomPrompt="1"/>
          </p:nvPr>
        </p:nvSpPr>
        <p:spPr>
          <a:xfrm>
            <a:off x="3448777" y="2935629"/>
            <a:ext cx="5208335" cy="927824"/>
          </a:xfrm>
          <a:prstGeom prst="rect">
            <a:avLst/>
          </a:prstGeom>
        </p:spPr>
        <p:txBody>
          <a:bodyPr anchor="ctr"/>
          <a:lstStyle>
            <a:lvl1pPr algn="ctr">
              <a:lnSpc>
                <a:spcPct val="95000"/>
              </a:lnSpc>
              <a:defRPr sz="4000">
                <a:solidFill>
                  <a:schemeClr val="tx1"/>
                </a:solidFill>
              </a:defRPr>
            </a:lvl1pPr>
          </a:lstStyle>
          <a:p>
            <a:r>
              <a:rPr lang="en-US" dirty="0"/>
              <a:t>CLICK TO EDIT TITLE</a:t>
            </a:r>
          </a:p>
        </p:txBody>
      </p:sp>
      <p:sp>
        <p:nvSpPr>
          <p:cNvPr id="9" name="dots"/>
          <p:cNvSpPr>
            <a:spLocks noChangeAspect="1"/>
          </p:cNvSpPr>
          <p:nvPr userDrawn="1"/>
        </p:nvSpPr>
        <p:spPr>
          <a:xfrm>
            <a:off x="3448777" y="745024"/>
            <a:ext cx="5309024" cy="5309025"/>
          </a:xfrm>
          <a:prstGeom prst="ellipse">
            <a:avLst/>
          </a:prstGeom>
          <a:noFill/>
          <a:ln w="184150" cap="rnd" cmpd="sng" algn="ctr">
            <a:solidFill>
              <a:schemeClr val="accent4"/>
            </a:solidFill>
            <a:prstDash val="sysDot"/>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37063763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_Quote dark option FLUSH LEFT">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304800" y="2884235"/>
            <a:ext cx="11658600" cy="1089529"/>
          </a:xfrm>
        </p:spPr>
        <p:txBody>
          <a:bodyPr anchor="ctr"/>
          <a:lstStyle>
            <a:lvl1pPr marL="231775" indent="-231775" algn="l">
              <a:spcBef>
                <a:spcPts val="0"/>
              </a:spcBef>
              <a:defRPr sz="3600" b="0" baseline="0">
                <a:gradFill>
                  <a:gsLst>
                    <a:gs pos="0">
                      <a:schemeClr val="accent1">
                        <a:lumMod val="5000"/>
                        <a:lumOff val="95000"/>
                      </a:schemeClr>
                    </a:gs>
                    <a:gs pos="100000">
                      <a:schemeClr val="bg1"/>
                    </a:gs>
                  </a:gsLst>
                  <a:lin ang="5400000" scaled="1"/>
                </a:gradFill>
              </a:defRPr>
            </a:lvl1pPr>
            <a:lvl2pPr marL="109538" indent="0" algn="l">
              <a:spcBef>
                <a:spcPts val="0"/>
              </a:spcBef>
              <a:defRPr sz="3600" b="1">
                <a:gradFill>
                  <a:gsLst>
                    <a:gs pos="0">
                      <a:schemeClr val="accent1">
                        <a:lumMod val="5000"/>
                        <a:lumOff val="95000"/>
                      </a:schemeClr>
                    </a:gs>
                    <a:gs pos="100000">
                      <a:schemeClr val="bg1"/>
                    </a:gs>
                  </a:gsLst>
                  <a:lin ang="5400000" scaled="1"/>
                </a:gradFill>
                <a:latin typeface="+mn-lt"/>
              </a:defRPr>
            </a:lvl2pPr>
          </a:lstStyle>
          <a:p>
            <a:pPr lvl="0"/>
            <a:r>
              <a:rPr lang="en-US" dirty="0"/>
              <a:t>“QUOTATION.”</a:t>
            </a:r>
          </a:p>
          <a:p>
            <a:pPr lvl="1"/>
            <a:r>
              <a:rPr lang="en-US" dirty="0"/>
              <a:t> BOLD</a:t>
            </a:r>
          </a:p>
        </p:txBody>
      </p:sp>
      <p:sp>
        <p:nvSpPr>
          <p:cNvPr id="7" name="Freeform: Shape 6"/>
          <p:cNvSpPr/>
          <p:nvPr userDrawn="1"/>
        </p:nvSpPr>
        <p:spPr>
          <a:xfrm>
            <a:off x="129521" y="0"/>
            <a:ext cx="2749481" cy="1364786"/>
          </a:xfrm>
          <a:custGeom>
            <a:avLst/>
            <a:gdLst>
              <a:gd name="connsiteX0" fmla="*/ 0 w 4741280"/>
              <a:gd name="connsiteY0" fmla="*/ 0 h 2353474"/>
              <a:gd name="connsiteX1" fmla="*/ 4741280 w 4741280"/>
              <a:gd name="connsiteY1" fmla="*/ 0 h 2353474"/>
              <a:gd name="connsiteX2" fmla="*/ 4729949 w 4741280"/>
              <a:gd name="connsiteY2" fmla="*/ 224399 h 2353474"/>
              <a:gd name="connsiteX3" fmla="*/ 2370640 w 4741280"/>
              <a:gd name="connsiteY3" fmla="*/ 2353474 h 2353474"/>
              <a:gd name="connsiteX4" fmla="*/ 11331 w 4741280"/>
              <a:gd name="connsiteY4" fmla="*/ 224399 h 2353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1280" h="2353474">
                <a:moveTo>
                  <a:pt x="0" y="0"/>
                </a:moveTo>
                <a:lnTo>
                  <a:pt x="4741280" y="0"/>
                </a:lnTo>
                <a:lnTo>
                  <a:pt x="4729949" y="224399"/>
                </a:lnTo>
                <a:cubicBezTo>
                  <a:pt x="4608502" y="1420269"/>
                  <a:pt x="3598552" y="2353474"/>
                  <a:pt x="2370640" y="2353474"/>
                </a:cubicBezTo>
                <a:cubicBezTo>
                  <a:pt x="1142728" y="2353474"/>
                  <a:pt x="132779" y="1420269"/>
                  <a:pt x="11331" y="22439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p:cNvSpPr>
            <a:spLocks noGrp="1"/>
          </p:cNvSpPr>
          <p:nvPr>
            <p:ph type="body" sz="quarter" idx="14" hasCustomPrompt="1"/>
          </p:nvPr>
        </p:nvSpPr>
        <p:spPr>
          <a:xfrm>
            <a:off x="3865562" y="5276808"/>
            <a:ext cx="8097838" cy="369332"/>
          </a:xfrm>
        </p:spPr>
        <p:txBody>
          <a:bodyPr/>
          <a:lstStyle>
            <a:lvl1pPr algn="r">
              <a:spcBef>
                <a:spcPts val="0"/>
              </a:spcBef>
              <a:defRPr sz="2000">
                <a:solidFill>
                  <a:schemeClr val="bg1"/>
                </a:solidFill>
              </a:defRPr>
            </a:lvl1pPr>
            <a:lvl2pPr algn="r">
              <a:defRPr>
                <a:solidFill>
                  <a:schemeClr val="bg1"/>
                </a:solidFill>
              </a:defRPr>
            </a:lvl2pPr>
          </a:lstStyle>
          <a:p>
            <a:pPr lvl="0"/>
            <a:r>
              <a:rPr lang="en-US" dirty="0"/>
              <a:t>—Name and Company/Source goes here</a:t>
            </a:r>
          </a:p>
        </p:txBody>
      </p:sp>
    </p:spTree>
    <p:extLst>
      <p:ext uri="{BB962C8B-B14F-4D97-AF65-F5344CB8AC3E}">
        <p14:creationId xmlns:p14="http://schemas.microsoft.com/office/powerpoint/2010/main" val="326628049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Quote dark option CENTERE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304800" y="2884235"/>
            <a:ext cx="11658600" cy="1089529"/>
          </a:xfrm>
        </p:spPr>
        <p:txBody>
          <a:bodyPr anchor="ctr"/>
          <a:lstStyle>
            <a:lvl1pPr algn="ctr">
              <a:spcBef>
                <a:spcPts val="0"/>
              </a:spcBef>
              <a:defRPr sz="3600" b="0" baseline="0">
                <a:gradFill>
                  <a:gsLst>
                    <a:gs pos="0">
                      <a:schemeClr val="accent1">
                        <a:lumMod val="5000"/>
                        <a:lumOff val="95000"/>
                      </a:schemeClr>
                    </a:gs>
                    <a:gs pos="100000">
                      <a:schemeClr val="bg1"/>
                    </a:gs>
                  </a:gsLst>
                  <a:lin ang="5400000" scaled="1"/>
                </a:gradFill>
              </a:defRPr>
            </a:lvl1pPr>
            <a:lvl2pPr algn="ctr">
              <a:spcBef>
                <a:spcPts val="0"/>
              </a:spcBef>
              <a:defRPr sz="3600" b="1">
                <a:gradFill>
                  <a:gsLst>
                    <a:gs pos="0">
                      <a:schemeClr val="accent1">
                        <a:lumMod val="5000"/>
                        <a:lumOff val="95000"/>
                      </a:schemeClr>
                    </a:gs>
                    <a:gs pos="100000">
                      <a:schemeClr val="bg1"/>
                    </a:gs>
                  </a:gsLst>
                  <a:lin ang="5400000" scaled="1"/>
                </a:gradFill>
                <a:latin typeface="+mn-lt"/>
              </a:defRPr>
            </a:lvl2pPr>
          </a:lstStyle>
          <a:p>
            <a:pPr lvl="0"/>
            <a:r>
              <a:rPr lang="en-US" dirty="0"/>
              <a:t>“QUOTATION.”</a:t>
            </a:r>
          </a:p>
          <a:p>
            <a:pPr lvl="1"/>
            <a:r>
              <a:rPr lang="en-US" dirty="0"/>
              <a:t>BOLD</a:t>
            </a:r>
          </a:p>
        </p:txBody>
      </p:sp>
      <p:sp>
        <p:nvSpPr>
          <p:cNvPr id="7" name="Freeform: Shape 6"/>
          <p:cNvSpPr/>
          <p:nvPr userDrawn="1"/>
        </p:nvSpPr>
        <p:spPr>
          <a:xfrm>
            <a:off x="129521" y="0"/>
            <a:ext cx="2749481" cy="1364786"/>
          </a:xfrm>
          <a:custGeom>
            <a:avLst/>
            <a:gdLst>
              <a:gd name="connsiteX0" fmla="*/ 0 w 4741280"/>
              <a:gd name="connsiteY0" fmla="*/ 0 h 2353474"/>
              <a:gd name="connsiteX1" fmla="*/ 4741280 w 4741280"/>
              <a:gd name="connsiteY1" fmla="*/ 0 h 2353474"/>
              <a:gd name="connsiteX2" fmla="*/ 4729949 w 4741280"/>
              <a:gd name="connsiteY2" fmla="*/ 224399 h 2353474"/>
              <a:gd name="connsiteX3" fmla="*/ 2370640 w 4741280"/>
              <a:gd name="connsiteY3" fmla="*/ 2353474 h 2353474"/>
              <a:gd name="connsiteX4" fmla="*/ 11331 w 4741280"/>
              <a:gd name="connsiteY4" fmla="*/ 224399 h 2353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1280" h="2353474">
                <a:moveTo>
                  <a:pt x="0" y="0"/>
                </a:moveTo>
                <a:lnTo>
                  <a:pt x="4741280" y="0"/>
                </a:lnTo>
                <a:lnTo>
                  <a:pt x="4729949" y="224399"/>
                </a:lnTo>
                <a:cubicBezTo>
                  <a:pt x="4608502" y="1420269"/>
                  <a:pt x="3598552" y="2353474"/>
                  <a:pt x="2370640" y="2353474"/>
                </a:cubicBezTo>
                <a:cubicBezTo>
                  <a:pt x="1142728" y="2353474"/>
                  <a:pt x="132779" y="1420269"/>
                  <a:pt x="11331" y="22439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p:cNvSpPr>
            <a:spLocks noGrp="1"/>
          </p:cNvSpPr>
          <p:nvPr>
            <p:ph type="body" sz="quarter" idx="14" hasCustomPrompt="1"/>
          </p:nvPr>
        </p:nvSpPr>
        <p:spPr>
          <a:xfrm>
            <a:off x="3865562" y="5276808"/>
            <a:ext cx="8097838" cy="369332"/>
          </a:xfrm>
        </p:spPr>
        <p:txBody>
          <a:bodyPr/>
          <a:lstStyle>
            <a:lvl1pPr algn="r">
              <a:spcBef>
                <a:spcPts val="0"/>
              </a:spcBef>
              <a:defRPr sz="2000">
                <a:solidFill>
                  <a:schemeClr val="bg1"/>
                </a:solidFill>
              </a:defRPr>
            </a:lvl1pPr>
            <a:lvl2pPr algn="r">
              <a:defRPr>
                <a:solidFill>
                  <a:schemeClr val="bg1"/>
                </a:solidFill>
              </a:defRPr>
            </a:lvl2pPr>
          </a:lstStyle>
          <a:p>
            <a:pPr lvl="0"/>
            <a:r>
              <a:rPr lang="en-US" dirty="0"/>
              <a:t>—Name and Company/Source goes here</a:t>
            </a:r>
          </a:p>
        </p:txBody>
      </p:sp>
    </p:spTree>
    <p:extLst>
      <p:ext uri="{BB962C8B-B14F-4D97-AF65-F5344CB8AC3E}">
        <p14:creationId xmlns:p14="http://schemas.microsoft.com/office/powerpoint/2010/main" val="30316313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Quote light option CENTERED">
    <p:spTree>
      <p:nvGrpSpPr>
        <p:cNvPr id="1" name=""/>
        <p:cNvGrpSpPr/>
        <p:nvPr/>
      </p:nvGrpSpPr>
      <p:grpSpPr>
        <a:xfrm>
          <a:off x="0" y="0"/>
          <a:ext cx="0" cy="0"/>
          <a:chOff x="0" y="0"/>
          <a:chExt cx="0" cy="0"/>
        </a:xfrm>
      </p:grpSpPr>
      <p:sp>
        <p:nvSpPr>
          <p:cNvPr id="9" name="TextBox 8"/>
          <p:cNvSpPr txBox="1"/>
          <p:nvPr userDrawn="1"/>
        </p:nvSpPr>
        <p:spPr>
          <a:xfrm>
            <a:off x="5648960" y="419100"/>
            <a:ext cx="894080" cy="1862048"/>
          </a:xfrm>
          <a:prstGeom prst="rect">
            <a:avLst/>
          </a:prstGeom>
          <a:noFill/>
        </p:spPr>
        <p:txBody>
          <a:bodyPr wrap="square" rtlCol="0">
            <a:spAutoFit/>
          </a:bodyPr>
          <a:lstStyle/>
          <a:p>
            <a:r>
              <a:rPr lang="en-US" sz="11500" dirty="0">
                <a:solidFill>
                  <a:schemeClr val="accent4"/>
                </a:solidFill>
                <a:latin typeface="Arial Black" panose="020B0A04020102020204" pitchFamily="34" charset="0"/>
              </a:rPr>
              <a:t>“</a:t>
            </a:r>
            <a:endParaRPr lang="en-US" sz="2800" dirty="0">
              <a:solidFill>
                <a:schemeClr val="accent4"/>
              </a:solidFill>
            </a:endParaRPr>
          </a:p>
        </p:txBody>
      </p:sp>
      <p:sp>
        <p:nvSpPr>
          <p:cNvPr id="5" name="Text Placeholder 2"/>
          <p:cNvSpPr>
            <a:spLocks noGrp="1"/>
          </p:cNvSpPr>
          <p:nvPr>
            <p:ph type="body" sz="quarter" idx="14" hasCustomPrompt="1"/>
          </p:nvPr>
        </p:nvSpPr>
        <p:spPr>
          <a:xfrm>
            <a:off x="3408362" y="5335071"/>
            <a:ext cx="8097838" cy="369332"/>
          </a:xfrm>
        </p:spPr>
        <p:txBody>
          <a:bodyPr/>
          <a:lstStyle>
            <a:lvl1pPr algn="r">
              <a:spcBef>
                <a:spcPts val="0"/>
              </a:spcBef>
              <a:defRPr sz="2000">
                <a:solidFill>
                  <a:schemeClr val="tx2"/>
                </a:solidFill>
              </a:defRPr>
            </a:lvl1pPr>
            <a:lvl2pPr algn="r">
              <a:defRPr>
                <a:solidFill>
                  <a:schemeClr val="bg1"/>
                </a:solidFill>
              </a:defRPr>
            </a:lvl2pPr>
          </a:lstStyle>
          <a:p>
            <a:pPr lvl="0"/>
            <a:r>
              <a:rPr lang="en-US" dirty="0"/>
              <a:t>—Name and Company/Source goes here</a:t>
            </a:r>
          </a:p>
        </p:txBody>
      </p:sp>
      <p:sp>
        <p:nvSpPr>
          <p:cNvPr id="6" name="Text Placeholder 7"/>
          <p:cNvSpPr>
            <a:spLocks noGrp="1"/>
          </p:cNvSpPr>
          <p:nvPr>
            <p:ph type="body" sz="quarter" idx="13" hasCustomPrompt="1"/>
          </p:nvPr>
        </p:nvSpPr>
        <p:spPr>
          <a:xfrm>
            <a:off x="304800" y="2884235"/>
            <a:ext cx="11658600" cy="1089529"/>
          </a:xfrm>
        </p:spPr>
        <p:txBody>
          <a:bodyPr anchor="ctr"/>
          <a:lstStyle>
            <a:lvl1pPr algn="ctr">
              <a:spcBef>
                <a:spcPts val="0"/>
              </a:spcBef>
              <a:defRPr sz="3600" b="0" baseline="0">
                <a:solidFill>
                  <a:schemeClr val="tx1">
                    <a:lumMod val="75000"/>
                    <a:lumOff val="25000"/>
                  </a:schemeClr>
                </a:solidFill>
              </a:defRPr>
            </a:lvl1pPr>
            <a:lvl2pPr algn="ctr">
              <a:spcBef>
                <a:spcPts val="0"/>
              </a:spcBef>
              <a:defRPr sz="3600" b="1">
                <a:solidFill>
                  <a:schemeClr val="tx1">
                    <a:lumMod val="75000"/>
                    <a:lumOff val="25000"/>
                  </a:schemeClr>
                </a:solidFill>
                <a:latin typeface="+mn-lt"/>
              </a:defRPr>
            </a:lvl2pPr>
          </a:lstStyle>
          <a:p>
            <a:pPr lvl="0"/>
            <a:r>
              <a:rPr lang="en-US" dirty="0"/>
              <a:t>“QUOTATION.”</a:t>
            </a:r>
          </a:p>
          <a:p>
            <a:pPr lvl="1"/>
            <a:r>
              <a:rPr lang="en-US" dirty="0"/>
              <a:t>BOLD</a:t>
            </a:r>
          </a:p>
        </p:txBody>
      </p:sp>
      <p:sp>
        <p:nvSpPr>
          <p:cNvPr id="7"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pPr/>
              <a:t>‹#›</a:t>
            </a:fld>
            <a:endParaRPr lang="en-US" dirty="0"/>
          </a:p>
        </p:txBody>
      </p:sp>
    </p:spTree>
    <p:extLst>
      <p:ext uri="{BB962C8B-B14F-4D97-AF65-F5344CB8AC3E}">
        <p14:creationId xmlns:p14="http://schemas.microsoft.com/office/powerpoint/2010/main" val="24609228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4/25/2025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997E989-D798-4C62-8E93-3D2D613C2488}" type="slidenum">
              <a:rPr lang="en-US" smtClean="0"/>
              <a:pPr/>
              <a:t>‹#›</a:t>
            </a:fld>
            <a:endParaRPr lang="en-US" dirty="0"/>
          </a:p>
        </p:txBody>
      </p:sp>
    </p:spTree>
    <p:extLst>
      <p:ext uri="{BB962C8B-B14F-4D97-AF65-F5344CB8AC3E}">
        <p14:creationId xmlns:p14="http://schemas.microsoft.com/office/powerpoint/2010/main" val="1568318753"/>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4_Callout with small Non-bulleted">
    <p:spTree>
      <p:nvGrpSpPr>
        <p:cNvPr id="1" name=""/>
        <p:cNvGrpSpPr/>
        <p:nvPr/>
      </p:nvGrpSpPr>
      <p:grpSpPr>
        <a:xfrm>
          <a:off x="0" y="0"/>
          <a:ext cx="0" cy="0"/>
          <a:chOff x="0" y="0"/>
          <a:chExt cx="0" cy="0"/>
        </a:xfrm>
      </p:grpSpPr>
      <p:sp>
        <p:nvSpPr>
          <p:cNvPr id="14" name="Freeform: Shape 13"/>
          <p:cNvSpPr/>
          <p:nvPr userDrawn="1"/>
        </p:nvSpPr>
        <p:spPr>
          <a:xfrm>
            <a:off x="129521" y="0"/>
            <a:ext cx="4741280" cy="2353474"/>
          </a:xfrm>
          <a:custGeom>
            <a:avLst/>
            <a:gdLst>
              <a:gd name="connsiteX0" fmla="*/ 0 w 4741280"/>
              <a:gd name="connsiteY0" fmla="*/ 0 h 2353474"/>
              <a:gd name="connsiteX1" fmla="*/ 4741280 w 4741280"/>
              <a:gd name="connsiteY1" fmla="*/ 0 h 2353474"/>
              <a:gd name="connsiteX2" fmla="*/ 4729949 w 4741280"/>
              <a:gd name="connsiteY2" fmla="*/ 224399 h 2353474"/>
              <a:gd name="connsiteX3" fmla="*/ 2370640 w 4741280"/>
              <a:gd name="connsiteY3" fmla="*/ 2353474 h 2353474"/>
              <a:gd name="connsiteX4" fmla="*/ 11331 w 4741280"/>
              <a:gd name="connsiteY4" fmla="*/ 224399 h 2353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1280" h="2353474">
                <a:moveTo>
                  <a:pt x="0" y="0"/>
                </a:moveTo>
                <a:lnTo>
                  <a:pt x="4741280" y="0"/>
                </a:lnTo>
                <a:lnTo>
                  <a:pt x="4729949" y="224399"/>
                </a:lnTo>
                <a:cubicBezTo>
                  <a:pt x="4608502" y="1420269"/>
                  <a:pt x="3598552" y="2353474"/>
                  <a:pt x="2370640" y="2353474"/>
                </a:cubicBezTo>
                <a:cubicBezTo>
                  <a:pt x="1142728" y="2353474"/>
                  <a:pt x="132779" y="1420269"/>
                  <a:pt x="11331" y="224399"/>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Placeholder 3"/>
          <p:cNvSpPr>
            <a:spLocks noGrp="1"/>
          </p:cNvSpPr>
          <p:nvPr>
            <p:ph type="body" sz="quarter" idx="10" hasCustomPrompt="1"/>
          </p:nvPr>
        </p:nvSpPr>
        <p:spPr>
          <a:xfrm>
            <a:off x="304800" y="2472751"/>
            <a:ext cx="4566001" cy="1643527"/>
          </a:xfrm>
        </p:spPr>
        <p:txBody>
          <a:bodyPr wrap="square" lIns="91440" rIns="91440">
            <a:spAutoFit/>
          </a:bodyPr>
          <a:lstStyle>
            <a:lvl1pPr marL="0" marR="0" indent="0" algn="l" defTabSz="914367" rtl="0" eaLnBrk="1" fontAlgn="auto" latinLnBrk="0" hangingPunct="1">
              <a:lnSpc>
                <a:spcPct val="90000"/>
              </a:lnSpc>
              <a:spcBef>
                <a:spcPts val="1200"/>
              </a:spcBef>
              <a:spcAft>
                <a:spcPts val="0"/>
              </a:spcAft>
              <a:buClr>
                <a:schemeClr val="tx1"/>
              </a:buClr>
              <a:buSzPct val="90000"/>
              <a:buFont typeface="Wingdings" pitchFamily="2" charset="2"/>
              <a:buNone/>
              <a:tabLst/>
              <a:defRPr lang="en-US" sz="2800" b="0" kern="1200" spc="0" baseline="0" dirty="0">
                <a:gradFill>
                  <a:gsLst>
                    <a:gs pos="15000">
                      <a:schemeClr val="tx2"/>
                    </a:gs>
                    <a:gs pos="47000">
                      <a:schemeClr val="tx2"/>
                    </a:gs>
                  </a:gsLst>
                  <a:lin ang="5400000" scaled="1"/>
                </a:gradFill>
                <a:latin typeface="+mj-lt"/>
                <a:ea typeface="+mn-ea"/>
                <a:cs typeface="+mn-cs"/>
              </a:defRPr>
            </a:lvl1pPr>
            <a:lvl2pPr marL="0" indent="0">
              <a:buNone/>
              <a:defRPr sz="1961"/>
            </a:lvl2pPr>
            <a:lvl3pPr marL="227209" indent="0">
              <a:buNone/>
              <a:tabLst/>
              <a:defRPr sz="1961"/>
            </a:lvl3pPr>
            <a:lvl4pPr marL="451306" indent="0">
              <a:buNone/>
              <a:defRPr/>
            </a:lvl4pPr>
            <a:lvl5pPr marL="672290" indent="0">
              <a:buNone/>
              <a:tabLst/>
              <a:defRPr/>
            </a:lvl5pPr>
          </a:lstStyle>
          <a:p>
            <a:r>
              <a:rPr lang="en-US" dirty="0"/>
              <a:t>A short introduction</a:t>
            </a:r>
            <a:br>
              <a:rPr lang="en-US" dirty="0"/>
            </a:br>
            <a:r>
              <a:rPr lang="en-US" dirty="0"/>
              <a:t>to the data, revealing</a:t>
            </a:r>
            <a:br>
              <a:rPr lang="en-US" dirty="0"/>
            </a:br>
            <a:r>
              <a:rPr lang="en-US" dirty="0"/>
              <a:t>points one at a time, will enhance comprehension.</a:t>
            </a:r>
          </a:p>
        </p:txBody>
      </p:sp>
      <p:sp>
        <p:nvSpPr>
          <p:cNvPr id="9" name="Text Placeholder 8"/>
          <p:cNvSpPr>
            <a:spLocks noGrp="1"/>
          </p:cNvSpPr>
          <p:nvPr>
            <p:ph type="body" sz="quarter" idx="11"/>
          </p:nvPr>
        </p:nvSpPr>
        <p:spPr>
          <a:xfrm>
            <a:off x="6096000" y="419100"/>
            <a:ext cx="5671764" cy="1705723"/>
          </a:xfrm>
        </p:spPr>
        <p:txBody>
          <a:bodyPr/>
          <a:lstStyle>
            <a:lvl1pPr marL="0" indent="0" algn="l">
              <a:buNone/>
              <a:defRPr sz="2200">
                <a:latin typeface="+mn-lt"/>
              </a:defRPr>
            </a:lvl1pPr>
            <a:lvl2pPr marL="0" indent="0" algn="l">
              <a:buNone/>
              <a:defRPr sz="1765">
                <a:latin typeface="+mn-lt"/>
              </a:defRPr>
            </a:lvl2pPr>
            <a:lvl3pPr marL="0" indent="0" algn="l">
              <a:buNone/>
              <a:defRPr sz="1568">
                <a:latin typeface="+mn-lt"/>
              </a:defRPr>
            </a:lvl3pPr>
            <a:lvl4pPr marL="0" indent="0" algn="l">
              <a:buNone/>
              <a:defRPr sz="1372">
                <a:latin typeface="+mn-lt"/>
              </a:defRPr>
            </a:lvl4pPr>
            <a:lvl5pPr marL="0" indent="0" algn="l">
              <a:buNone/>
              <a:defRPr sz="1372">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5"/>
          <p:cNvSpPr>
            <a:spLocks noGrp="1"/>
          </p:cNvSpPr>
          <p:nvPr>
            <p:ph type="sldNum" sz="quarter" idx="4"/>
          </p:nvPr>
        </p:nvSpPr>
        <p:spPr>
          <a:xfrm>
            <a:off x="11750600" y="6484937"/>
            <a:ext cx="425600" cy="365125"/>
          </a:xfrm>
          <a:prstGeom prst="rect">
            <a:avLst/>
          </a:prstGeom>
        </p:spPr>
        <p:txBody>
          <a:bodyPr vert="horz" lIns="91440" tIns="45720" rIns="91440" bIns="45720" rtlCol="0" anchor="ctr"/>
          <a:lstStyle>
            <a:lvl1pPr algn="r">
              <a:defRPr sz="1100">
                <a:solidFill>
                  <a:schemeClr val="tx2"/>
                </a:solidFill>
              </a:defRPr>
            </a:lvl1pPr>
          </a:lstStyle>
          <a:p>
            <a:fld id="{5AE1514C-5E56-4738-A1FF-4B1CFD2A3E36}" type="slidenum">
              <a:rPr lang="en-US" smtClean="0"/>
              <a:pPr/>
              <a:t>‹#›</a:t>
            </a:fld>
            <a:endParaRPr lang="en-US" dirty="0"/>
          </a:p>
        </p:txBody>
      </p:sp>
      <p:sp>
        <p:nvSpPr>
          <p:cNvPr id="7" name="Title 6"/>
          <p:cNvSpPr>
            <a:spLocks noGrp="1"/>
          </p:cNvSpPr>
          <p:nvPr>
            <p:ph type="title" hasCustomPrompt="1"/>
          </p:nvPr>
        </p:nvSpPr>
        <p:spPr>
          <a:xfrm>
            <a:off x="555244" y="0"/>
            <a:ext cx="4083304" cy="1926336"/>
          </a:xfrm>
          <a:prstGeom prst="rect">
            <a:avLst/>
          </a:prstGeom>
        </p:spPr>
        <p:txBody>
          <a:bodyPr lIns="146304" tIns="420624" rIns="146304" anchor="t" anchorCtr="0"/>
          <a:lstStyle>
            <a:lvl1pPr>
              <a:defRPr lang="en-US" sz="3200" b="0" kern="1200" spc="60" baseline="0" dirty="0">
                <a:solidFill>
                  <a:schemeClr val="bg1"/>
                </a:solidFill>
                <a:latin typeface="+mj-lt"/>
                <a:ea typeface="+mn-ea"/>
                <a:cs typeface="Segoe UI Semilight" panose="020B0402040204020203" pitchFamily="34" charset="0"/>
              </a:defRPr>
            </a:lvl1pPr>
          </a:lstStyle>
          <a:p>
            <a:pPr marL="0" lvl="0" indent="0" algn="ctr" defTabSz="914400" rtl="0" eaLnBrk="1" latinLnBrk="0" hangingPunct="1">
              <a:lnSpc>
                <a:spcPct val="90000"/>
              </a:lnSpc>
              <a:spcBef>
                <a:spcPts val="1000"/>
              </a:spcBef>
              <a:buFont typeface="Arial" panose="020B0604020202020204" pitchFamily="34" charset="0"/>
              <a:buNone/>
            </a:pPr>
            <a:r>
              <a:rPr lang="en-US" dirty="0"/>
              <a:t>Click to edit master title style</a:t>
            </a:r>
          </a:p>
        </p:txBody>
      </p:sp>
      <p:sp>
        <p:nvSpPr>
          <p:cNvPr id="12" name="Text Placeholder 8"/>
          <p:cNvSpPr>
            <a:spLocks noGrp="1"/>
          </p:cNvSpPr>
          <p:nvPr>
            <p:ph type="body" sz="quarter" idx="12"/>
          </p:nvPr>
        </p:nvSpPr>
        <p:spPr>
          <a:xfrm>
            <a:off x="6096000" y="2697329"/>
            <a:ext cx="5671764" cy="1705723"/>
          </a:xfrm>
        </p:spPr>
        <p:txBody>
          <a:bodyPr/>
          <a:lstStyle>
            <a:lvl1pPr marL="0" indent="0" algn="l">
              <a:buNone/>
              <a:defRPr sz="2200">
                <a:latin typeface="+mn-lt"/>
              </a:defRPr>
            </a:lvl1pPr>
            <a:lvl2pPr marL="0" indent="0" algn="l">
              <a:buNone/>
              <a:defRPr sz="1765">
                <a:latin typeface="+mn-lt"/>
              </a:defRPr>
            </a:lvl2pPr>
            <a:lvl3pPr marL="0" indent="0" algn="l">
              <a:buNone/>
              <a:defRPr sz="1568">
                <a:latin typeface="+mn-lt"/>
              </a:defRPr>
            </a:lvl3pPr>
            <a:lvl4pPr marL="0" indent="0" algn="l">
              <a:buNone/>
              <a:defRPr sz="1372">
                <a:latin typeface="+mn-lt"/>
              </a:defRPr>
            </a:lvl4pPr>
            <a:lvl5pPr marL="0" indent="0" algn="l">
              <a:buNone/>
              <a:defRPr sz="1372">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8"/>
          <p:cNvSpPr>
            <a:spLocks noGrp="1"/>
          </p:cNvSpPr>
          <p:nvPr>
            <p:ph type="body" sz="quarter" idx="13"/>
          </p:nvPr>
        </p:nvSpPr>
        <p:spPr>
          <a:xfrm>
            <a:off x="6096000" y="4975558"/>
            <a:ext cx="5671764" cy="1705723"/>
          </a:xfrm>
        </p:spPr>
        <p:txBody>
          <a:bodyPr/>
          <a:lstStyle>
            <a:lvl1pPr marL="0" indent="0" algn="l">
              <a:buNone/>
              <a:defRPr sz="2200">
                <a:latin typeface="+mn-lt"/>
              </a:defRPr>
            </a:lvl1pPr>
            <a:lvl2pPr marL="0" indent="0" algn="l">
              <a:buNone/>
              <a:defRPr sz="1765">
                <a:latin typeface="+mn-lt"/>
              </a:defRPr>
            </a:lvl2pPr>
            <a:lvl3pPr marL="0" indent="0" algn="l">
              <a:buNone/>
              <a:defRPr sz="1568">
                <a:latin typeface="+mn-lt"/>
              </a:defRPr>
            </a:lvl3pPr>
            <a:lvl4pPr marL="0" indent="0" algn="l">
              <a:buNone/>
              <a:defRPr sz="1372">
                <a:latin typeface="+mn-lt"/>
              </a:defRPr>
            </a:lvl4pPr>
            <a:lvl5pPr marL="0" indent="0" algn="l">
              <a:buNone/>
              <a:defRPr sz="1372">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660674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250"/>
                                        <p:tgtEl>
                                          <p:spTgt spid="4">
                                            <p:txEl>
                                              <p:pRg st="0" end="0"/>
                                            </p:txEl>
                                          </p:spTgt>
                                        </p:tgtEl>
                                      </p:cBhvr>
                                    </p:animEffect>
                                  </p:childTnLst>
                                </p:cTn>
                              </p:par>
                              <p:par>
                                <p:cTn id="8" presetID="63" presetClass="path" presetSubtype="0" accel="50000" decel="50000" fill="hold" grpId="1" nodeType="withEffect">
                                  <p:stCondLst>
                                    <p:cond delay="0"/>
                                  </p:stCondLst>
                                  <p:childTnLst>
                                    <p:animMotion origin="layout" path="M -4.375E-6 -4.07407E-6 L 0.03178 0.00047 " pathEditMode="relative" rAng="0" ptsTypes="AA">
                                      <p:cBhvr>
                                        <p:cTn id="9" dur="750" fill="hold"/>
                                        <p:tgtEl>
                                          <p:spTgt spid="4">
                                            <p:txEl>
                                              <p:pRg st="0" end="0"/>
                                            </p:txEl>
                                          </p:spTgt>
                                        </p:tgtEl>
                                        <p:attrNameLst>
                                          <p:attrName>ppt_x</p:attrName>
                                          <p:attrName>ppt_y</p:attrName>
                                        </p:attrNameLst>
                                      </p:cBhvr>
                                      <p:rCtr x="1589"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4" grpId="1" build="p">
        <p:tmplLst>
          <p:tmpl lvl="1">
            <p:tnLst>
              <p:par>
                <p:cTn presetID="63" presetClass="path" presetSubtype="0" accel="50000" decel="50000" fill="hold" nodeType="withEffect">
                  <p:stCondLst>
                    <p:cond delay="0"/>
                  </p:stCondLst>
                  <p:childTnLst>
                    <p:animMotion origin="layout" path="M -4.375E-6 -4.07407E-6 L 0.03178 0.00047 " pathEditMode="relative" rAng="0" ptsTypes="AA">
                      <p:cBhvr>
                        <p:cTn dur="750" fill="hold"/>
                        <p:tgtEl>
                          <p:spTgt spid="4"/>
                        </p:tgtEl>
                        <p:attrNameLst>
                          <p:attrName>ppt_x</p:attrName>
                          <p:attrName>ppt_y</p:attrName>
                        </p:attrNameLst>
                      </p:cBhvr>
                      <p:rCtr x="1589" y="23"/>
                    </p:animMotion>
                  </p:childTnLst>
                </p:cTn>
              </p:par>
            </p:tnLst>
          </p:tmpl>
        </p:tmplLst>
      </p:bldP>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7_Callout with small Non-bulleted">
    <p:spTree>
      <p:nvGrpSpPr>
        <p:cNvPr id="1" name=""/>
        <p:cNvGrpSpPr/>
        <p:nvPr/>
      </p:nvGrpSpPr>
      <p:grpSpPr>
        <a:xfrm>
          <a:off x="0" y="0"/>
          <a:ext cx="0" cy="0"/>
          <a:chOff x="0" y="0"/>
          <a:chExt cx="0" cy="0"/>
        </a:xfrm>
      </p:grpSpPr>
      <p:sp>
        <p:nvSpPr>
          <p:cNvPr id="14" name="Freeform: Shape 13"/>
          <p:cNvSpPr/>
          <p:nvPr userDrawn="1"/>
        </p:nvSpPr>
        <p:spPr>
          <a:xfrm>
            <a:off x="129521" y="0"/>
            <a:ext cx="4741280" cy="2353474"/>
          </a:xfrm>
          <a:custGeom>
            <a:avLst/>
            <a:gdLst>
              <a:gd name="connsiteX0" fmla="*/ 0 w 4741280"/>
              <a:gd name="connsiteY0" fmla="*/ 0 h 2353474"/>
              <a:gd name="connsiteX1" fmla="*/ 4741280 w 4741280"/>
              <a:gd name="connsiteY1" fmla="*/ 0 h 2353474"/>
              <a:gd name="connsiteX2" fmla="*/ 4729949 w 4741280"/>
              <a:gd name="connsiteY2" fmla="*/ 224399 h 2353474"/>
              <a:gd name="connsiteX3" fmla="*/ 2370640 w 4741280"/>
              <a:gd name="connsiteY3" fmla="*/ 2353474 h 2353474"/>
              <a:gd name="connsiteX4" fmla="*/ 11331 w 4741280"/>
              <a:gd name="connsiteY4" fmla="*/ 224399 h 2353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1280" h="2353474">
                <a:moveTo>
                  <a:pt x="0" y="0"/>
                </a:moveTo>
                <a:lnTo>
                  <a:pt x="4741280" y="0"/>
                </a:lnTo>
                <a:lnTo>
                  <a:pt x="4729949" y="224399"/>
                </a:lnTo>
                <a:cubicBezTo>
                  <a:pt x="4608502" y="1420269"/>
                  <a:pt x="3598552" y="2353474"/>
                  <a:pt x="2370640" y="2353474"/>
                </a:cubicBezTo>
                <a:cubicBezTo>
                  <a:pt x="1142728" y="2353474"/>
                  <a:pt x="132779" y="1420269"/>
                  <a:pt x="11331" y="224399"/>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Placeholder 3"/>
          <p:cNvSpPr>
            <a:spLocks noGrp="1"/>
          </p:cNvSpPr>
          <p:nvPr>
            <p:ph type="body" sz="quarter" idx="10" hasCustomPrompt="1"/>
          </p:nvPr>
        </p:nvSpPr>
        <p:spPr>
          <a:xfrm>
            <a:off x="6096000" y="431800"/>
            <a:ext cx="5371038" cy="1830245"/>
          </a:xfrm>
        </p:spPr>
        <p:txBody>
          <a:bodyPr wrap="square" lIns="146304" rIns="146304">
            <a:spAutoFit/>
          </a:bodyPr>
          <a:lstStyle>
            <a:lvl1pPr marL="0" marR="0" indent="0" algn="l" defTabSz="914367" rtl="0" eaLnBrk="1" fontAlgn="auto" latinLnBrk="0" hangingPunct="1">
              <a:lnSpc>
                <a:spcPct val="90000"/>
              </a:lnSpc>
              <a:spcBef>
                <a:spcPts val="1200"/>
              </a:spcBef>
              <a:spcAft>
                <a:spcPts val="0"/>
              </a:spcAft>
              <a:buClr>
                <a:schemeClr val="tx1"/>
              </a:buClr>
              <a:buSzPct val="90000"/>
              <a:buFont typeface="Wingdings" pitchFamily="2" charset="2"/>
              <a:buNone/>
              <a:tabLst/>
              <a:defRPr lang="en-US" sz="3137" kern="1200" spc="0" baseline="0" dirty="0">
                <a:gradFill>
                  <a:gsLst>
                    <a:gs pos="15000">
                      <a:schemeClr val="tx2"/>
                    </a:gs>
                    <a:gs pos="47000">
                      <a:schemeClr val="tx2"/>
                    </a:gs>
                  </a:gsLst>
                  <a:lin ang="5400000" scaled="1"/>
                </a:gradFill>
                <a:latin typeface="+mj-lt"/>
                <a:ea typeface="+mn-ea"/>
                <a:cs typeface="+mn-cs"/>
              </a:defRPr>
            </a:lvl1pPr>
            <a:lvl2pPr marL="0" indent="0">
              <a:buNone/>
              <a:defRPr sz="1961"/>
            </a:lvl2pPr>
            <a:lvl3pPr marL="227209" indent="0">
              <a:buNone/>
              <a:tabLst/>
              <a:defRPr sz="1961"/>
            </a:lvl3pPr>
            <a:lvl4pPr marL="451306" indent="0">
              <a:buNone/>
              <a:defRPr/>
            </a:lvl4pPr>
            <a:lvl5pPr marL="672290" indent="0">
              <a:buNone/>
              <a:tabLst/>
              <a:defRPr/>
            </a:lvl5pPr>
          </a:lstStyle>
          <a:p>
            <a:r>
              <a:rPr lang="en-US" dirty="0"/>
              <a:t>A short introduction</a:t>
            </a:r>
            <a:br>
              <a:rPr lang="en-US" dirty="0"/>
            </a:br>
            <a:r>
              <a:rPr lang="en-US" dirty="0"/>
              <a:t>to the data, revealing</a:t>
            </a:r>
            <a:br>
              <a:rPr lang="en-US" dirty="0"/>
            </a:br>
            <a:r>
              <a:rPr lang="en-US" dirty="0"/>
              <a:t>points one at a time, will enhance comprehension.</a:t>
            </a:r>
          </a:p>
        </p:txBody>
      </p:sp>
      <p:sp>
        <p:nvSpPr>
          <p:cNvPr id="9" name="Text Placeholder 8"/>
          <p:cNvSpPr>
            <a:spLocks noGrp="1"/>
          </p:cNvSpPr>
          <p:nvPr>
            <p:ph type="body" sz="quarter" idx="11"/>
          </p:nvPr>
        </p:nvSpPr>
        <p:spPr>
          <a:xfrm>
            <a:off x="293687" y="3436331"/>
            <a:ext cx="2286000" cy="1802032"/>
          </a:xfrm>
        </p:spPr>
        <p:txBody>
          <a:bodyPr lIns="182880" tIns="146304" rIns="182880"/>
          <a:lstStyle>
            <a:lvl1pPr marL="0" indent="0" algn="l">
              <a:buNone/>
              <a:defRPr sz="1600" b="1">
                <a:latin typeface="+mn-lt"/>
              </a:defRPr>
            </a:lvl1pPr>
            <a:lvl2pPr marL="0" indent="0" algn="l">
              <a:buNone/>
              <a:defRPr lang="en-US" sz="1400" b="0" kern="1200" dirty="0">
                <a:solidFill>
                  <a:schemeClr val="tx1"/>
                </a:solidFill>
                <a:latin typeface="+mn-lt"/>
                <a:ea typeface="+mn-ea"/>
                <a:cs typeface="+mn-cs"/>
              </a:defRPr>
            </a:lvl2pPr>
            <a:lvl3pPr marL="0" indent="0" algn="l">
              <a:buNone/>
              <a:defRPr sz="1200">
                <a:latin typeface="+mn-lt"/>
              </a:defRPr>
            </a:lvl3pPr>
            <a:lvl4pPr marL="0" indent="0" algn="l">
              <a:buNone/>
              <a:defRPr sz="1100">
                <a:latin typeface="+mn-lt"/>
              </a:defRPr>
            </a:lvl4pPr>
            <a:lvl5pPr marL="0" indent="0" algn="l">
              <a:buNone/>
              <a:defRPr sz="11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6"/>
          <p:cNvSpPr>
            <a:spLocks noGrp="1"/>
          </p:cNvSpPr>
          <p:nvPr>
            <p:ph type="title" hasCustomPrompt="1"/>
          </p:nvPr>
        </p:nvSpPr>
        <p:spPr>
          <a:xfrm>
            <a:off x="555244" y="0"/>
            <a:ext cx="4083304" cy="1926336"/>
          </a:xfrm>
          <a:prstGeom prst="rect">
            <a:avLst/>
          </a:prstGeom>
        </p:spPr>
        <p:txBody>
          <a:bodyPr lIns="146304" tIns="420624" rIns="146304" anchor="t" anchorCtr="0"/>
          <a:lstStyle>
            <a:lvl1pPr>
              <a:defRPr lang="en-US" sz="3200" b="0" kern="1200" spc="60" baseline="0" dirty="0">
                <a:solidFill>
                  <a:schemeClr val="bg1"/>
                </a:solidFill>
                <a:latin typeface="+mj-lt"/>
                <a:ea typeface="+mn-ea"/>
                <a:cs typeface="Segoe UI Semilight" panose="020B0402040204020203" pitchFamily="34" charset="0"/>
              </a:defRPr>
            </a:lvl1pPr>
          </a:lstStyle>
          <a:p>
            <a:pPr marL="0" lvl="0" indent="0" algn="ctr" defTabSz="914400" rtl="0" eaLnBrk="1" latinLnBrk="0" hangingPunct="1">
              <a:lnSpc>
                <a:spcPct val="90000"/>
              </a:lnSpc>
              <a:spcBef>
                <a:spcPts val="1000"/>
              </a:spcBef>
              <a:buFont typeface="Arial" panose="020B0604020202020204" pitchFamily="34" charset="0"/>
              <a:buNone/>
            </a:pPr>
            <a:r>
              <a:rPr lang="en-US" dirty="0"/>
              <a:t>Click to edit master title style</a:t>
            </a:r>
          </a:p>
        </p:txBody>
      </p:sp>
      <p:sp>
        <p:nvSpPr>
          <p:cNvPr id="12" name="Text Placeholder 8"/>
          <p:cNvSpPr>
            <a:spLocks noGrp="1"/>
          </p:cNvSpPr>
          <p:nvPr>
            <p:ph type="body" sz="quarter" idx="12"/>
          </p:nvPr>
        </p:nvSpPr>
        <p:spPr>
          <a:xfrm>
            <a:off x="2661017" y="3436331"/>
            <a:ext cx="2286000" cy="1802032"/>
          </a:xfrm>
        </p:spPr>
        <p:txBody>
          <a:bodyPr lIns="182880" tIns="146304" rIns="91440"/>
          <a:lstStyle>
            <a:lvl1pPr marL="0" indent="0" algn="l">
              <a:buNone/>
              <a:defRPr lang="en-US" sz="1600" b="1" kern="1200" dirty="0">
                <a:solidFill>
                  <a:schemeClr val="tx1">
                    <a:lumMod val="85000"/>
                    <a:lumOff val="15000"/>
                  </a:schemeClr>
                </a:solidFill>
                <a:latin typeface="+mn-lt"/>
                <a:ea typeface="+mn-ea"/>
                <a:cs typeface="+mn-cs"/>
              </a:defRPr>
            </a:lvl1pPr>
            <a:lvl2pPr marL="0" indent="0" algn="l">
              <a:buNone/>
              <a:defRPr lang="en-US" sz="1400" b="0" kern="1200" dirty="0">
                <a:solidFill>
                  <a:schemeClr val="tx1"/>
                </a:solidFill>
                <a:latin typeface="+mn-lt"/>
                <a:ea typeface="+mn-ea"/>
                <a:cs typeface="+mn-cs"/>
              </a:defRPr>
            </a:lvl2pPr>
            <a:lvl3pPr marL="0" indent="0" algn="l">
              <a:buNone/>
              <a:defRPr sz="1200" b="0">
                <a:latin typeface="+mn-lt"/>
              </a:defRPr>
            </a:lvl3pPr>
            <a:lvl4pPr marL="0" indent="0" algn="l">
              <a:buNone/>
              <a:defRPr sz="1100" b="0">
                <a:latin typeface="+mn-lt"/>
              </a:defRPr>
            </a:lvl4pPr>
            <a:lvl5pPr marL="0" indent="0" algn="l">
              <a:buNone/>
              <a:defRPr sz="1100" b="0">
                <a:latin typeface="+mn-lt"/>
              </a:defRPr>
            </a:lvl5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 styles</a:t>
            </a:r>
          </a:p>
          <a:p>
            <a:pPr marL="0" lvl="1" indent="0" algn="l" defTabSz="914400" rtl="0" eaLnBrk="1" latinLnBrk="0" hangingPunct="1">
              <a:lnSpc>
                <a:spcPct val="90000"/>
              </a:lnSpc>
              <a:spcBef>
                <a:spcPts val="1000"/>
              </a:spcBef>
              <a:buFont typeface="Arial" panose="020B0604020202020204" pitchFamily="34" charset="0"/>
              <a:buNone/>
            </a:pPr>
            <a:r>
              <a:rPr lang="en-US"/>
              <a:t>Second level</a:t>
            </a:r>
          </a:p>
          <a:p>
            <a:pPr marL="0" lvl="2" indent="0" algn="l" defTabSz="914400" rtl="0" eaLnBrk="1" latinLnBrk="0" hangingPunct="1">
              <a:lnSpc>
                <a:spcPct val="90000"/>
              </a:lnSpc>
              <a:spcBef>
                <a:spcPts val="1000"/>
              </a:spcBef>
              <a:buFont typeface="Arial" panose="020B0604020202020204" pitchFamily="34" charset="0"/>
              <a:buNone/>
            </a:pPr>
            <a:r>
              <a:rPr lang="en-US"/>
              <a:t>Third level</a:t>
            </a:r>
          </a:p>
          <a:p>
            <a:pPr marL="0" lvl="3" indent="0" algn="l" defTabSz="914400" rtl="0" eaLnBrk="1" latinLnBrk="0" hangingPunct="1">
              <a:lnSpc>
                <a:spcPct val="90000"/>
              </a:lnSpc>
              <a:spcBef>
                <a:spcPts val="1000"/>
              </a:spcBef>
              <a:buFont typeface="Arial" panose="020B0604020202020204" pitchFamily="34" charset="0"/>
              <a:buNone/>
            </a:pPr>
            <a:r>
              <a:rPr lang="en-US"/>
              <a:t>Fourth level</a:t>
            </a:r>
          </a:p>
          <a:p>
            <a:pPr marL="0" lvl="4" indent="0" algn="l" defTabSz="914400" rtl="0" eaLnBrk="1" latinLnBrk="0" hangingPunct="1">
              <a:lnSpc>
                <a:spcPct val="90000"/>
              </a:lnSpc>
              <a:spcBef>
                <a:spcPts val="1000"/>
              </a:spcBef>
              <a:buFont typeface="Arial" panose="020B0604020202020204" pitchFamily="34" charset="0"/>
              <a:buNone/>
            </a:pPr>
            <a:r>
              <a:rPr lang="en-US"/>
              <a:t>Fifth level</a:t>
            </a:r>
            <a:endParaRPr lang="en-US" dirty="0"/>
          </a:p>
        </p:txBody>
      </p:sp>
      <p:sp>
        <p:nvSpPr>
          <p:cNvPr id="10" name="Text Placeholder 8"/>
          <p:cNvSpPr>
            <a:spLocks noGrp="1"/>
          </p:cNvSpPr>
          <p:nvPr>
            <p:ph type="body" sz="quarter" idx="13"/>
          </p:nvPr>
        </p:nvSpPr>
        <p:spPr>
          <a:xfrm>
            <a:off x="5028347" y="3436331"/>
            <a:ext cx="2286000" cy="1802032"/>
          </a:xfrm>
        </p:spPr>
        <p:txBody>
          <a:bodyPr lIns="182880" tIns="146304" rIns="91440"/>
          <a:lstStyle>
            <a:lvl1pPr marL="0" indent="0" algn="l">
              <a:buNone/>
              <a:defRPr lang="en-US" sz="1600" b="1" kern="1200" dirty="0">
                <a:solidFill>
                  <a:schemeClr val="tx1">
                    <a:lumMod val="85000"/>
                    <a:lumOff val="15000"/>
                  </a:schemeClr>
                </a:solidFill>
                <a:latin typeface="+mn-lt"/>
                <a:ea typeface="+mn-ea"/>
                <a:cs typeface="+mn-cs"/>
              </a:defRPr>
            </a:lvl1pPr>
            <a:lvl2pPr marL="0" indent="0" algn="l">
              <a:buNone/>
              <a:defRPr sz="1400" b="0">
                <a:solidFill>
                  <a:schemeClr val="tx1"/>
                </a:solidFill>
                <a:latin typeface="+mn-lt"/>
              </a:defRPr>
            </a:lvl2pPr>
            <a:lvl3pPr marL="0" indent="0" algn="l">
              <a:buNone/>
              <a:defRPr sz="1200" b="0">
                <a:latin typeface="+mn-lt"/>
              </a:defRPr>
            </a:lvl3pPr>
            <a:lvl4pPr marL="0" indent="0" algn="l">
              <a:buNone/>
              <a:defRPr sz="1100" b="0">
                <a:latin typeface="+mn-lt"/>
              </a:defRPr>
            </a:lvl4pPr>
            <a:lvl5pPr marL="0" indent="0" algn="l">
              <a:buNone/>
              <a:defRPr sz="1100" b="0">
                <a:latin typeface="+mn-lt"/>
              </a:defRPr>
            </a:lvl5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 styles</a:t>
            </a:r>
          </a:p>
          <a:p>
            <a:pPr marL="0" lvl="1" indent="0" algn="l" defTabSz="914400" rtl="0" eaLnBrk="1" latinLnBrk="0" hangingPunct="1">
              <a:lnSpc>
                <a:spcPct val="90000"/>
              </a:lnSpc>
              <a:spcBef>
                <a:spcPts val="1000"/>
              </a:spcBef>
              <a:buFont typeface="Arial" panose="020B0604020202020204" pitchFamily="34" charset="0"/>
              <a:buNone/>
            </a:pPr>
            <a:r>
              <a:rPr lang="en-US"/>
              <a:t>Second level</a:t>
            </a:r>
          </a:p>
          <a:p>
            <a:pPr marL="0" lvl="2" indent="0" algn="l" defTabSz="914400" rtl="0" eaLnBrk="1" latinLnBrk="0" hangingPunct="1">
              <a:lnSpc>
                <a:spcPct val="90000"/>
              </a:lnSpc>
              <a:spcBef>
                <a:spcPts val="1000"/>
              </a:spcBef>
              <a:buFont typeface="Arial" panose="020B0604020202020204" pitchFamily="34" charset="0"/>
              <a:buNone/>
            </a:pPr>
            <a:r>
              <a:rPr lang="en-US"/>
              <a:t>Third level</a:t>
            </a:r>
          </a:p>
          <a:p>
            <a:pPr marL="0" lvl="3" indent="0" algn="l" defTabSz="914400" rtl="0" eaLnBrk="1" latinLnBrk="0" hangingPunct="1">
              <a:lnSpc>
                <a:spcPct val="90000"/>
              </a:lnSpc>
              <a:spcBef>
                <a:spcPts val="1000"/>
              </a:spcBef>
              <a:buFont typeface="Arial" panose="020B0604020202020204" pitchFamily="34" charset="0"/>
              <a:buNone/>
            </a:pPr>
            <a:r>
              <a:rPr lang="en-US"/>
              <a:t>Fourth level</a:t>
            </a:r>
          </a:p>
          <a:p>
            <a:pPr marL="0" lvl="4" indent="0" algn="l" defTabSz="914400" rtl="0" eaLnBrk="1" latinLnBrk="0" hangingPunct="1">
              <a:lnSpc>
                <a:spcPct val="90000"/>
              </a:lnSpc>
              <a:spcBef>
                <a:spcPts val="1000"/>
              </a:spcBef>
              <a:buFont typeface="Arial" panose="020B0604020202020204" pitchFamily="34" charset="0"/>
              <a:buNone/>
            </a:pPr>
            <a:r>
              <a:rPr lang="en-US"/>
              <a:t>Fifth level</a:t>
            </a:r>
            <a:endParaRPr lang="en-US" dirty="0"/>
          </a:p>
        </p:txBody>
      </p:sp>
      <p:sp>
        <p:nvSpPr>
          <p:cNvPr id="11" name="Text Placeholder 8"/>
          <p:cNvSpPr>
            <a:spLocks noGrp="1"/>
          </p:cNvSpPr>
          <p:nvPr>
            <p:ph type="body" sz="quarter" idx="14"/>
          </p:nvPr>
        </p:nvSpPr>
        <p:spPr>
          <a:xfrm>
            <a:off x="7395677" y="3436331"/>
            <a:ext cx="2286000" cy="1802032"/>
          </a:xfrm>
        </p:spPr>
        <p:txBody>
          <a:bodyPr lIns="182880" tIns="146304" rIns="91440"/>
          <a:lstStyle>
            <a:lvl1pPr marL="0" indent="0" algn="l">
              <a:buNone/>
              <a:defRPr lang="en-US" sz="1600" b="1" kern="1200" dirty="0">
                <a:solidFill>
                  <a:schemeClr val="tx1">
                    <a:lumMod val="85000"/>
                    <a:lumOff val="15000"/>
                  </a:schemeClr>
                </a:solidFill>
                <a:latin typeface="+mn-lt"/>
                <a:ea typeface="+mn-ea"/>
                <a:cs typeface="+mn-cs"/>
              </a:defRPr>
            </a:lvl1pPr>
            <a:lvl2pPr marL="0" indent="0" algn="l">
              <a:buNone/>
              <a:defRPr lang="en-US" sz="1400" b="0" kern="1200" dirty="0">
                <a:solidFill>
                  <a:schemeClr val="tx1"/>
                </a:solidFill>
                <a:latin typeface="+mn-lt"/>
                <a:ea typeface="+mn-ea"/>
                <a:cs typeface="+mn-cs"/>
              </a:defRPr>
            </a:lvl2pPr>
            <a:lvl3pPr marL="0" indent="0" algn="l">
              <a:buNone/>
              <a:defRPr sz="1200" b="0">
                <a:latin typeface="+mn-lt"/>
              </a:defRPr>
            </a:lvl3pPr>
            <a:lvl4pPr marL="0" indent="0" algn="l">
              <a:buNone/>
              <a:defRPr sz="1100" b="0">
                <a:latin typeface="+mn-lt"/>
              </a:defRPr>
            </a:lvl4pPr>
            <a:lvl5pPr marL="0" indent="0" algn="l">
              <a:buNone/>
              <a:defRPr sz="11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8"/>
          <p:cNvSpPr>
            <a:spLocks noGrp="1"/>
          </p:cNvSpPr>
          <p:nvPr>
            <p:ph type="body" sz="quarter" idx="15"/>
          </p:nvPr>
        </p:nvSpPr>
        <p:spPr>
          <a:xfrm>
            <a:off x="9763006" y="3436331"/>
            <a:ext cx="2286000" cy="1802032"/>
          </a:xfrm>
        </p:spPr>
        <p:txBody>
          <a:bodyPr lIns="182880" tIns="146304" rIns="91440"/>
          <a:lstStyle>
            <a:lvl1pPr marL="0" indent="0" algn="l">
              <a:buNone/>
              <a:defRPr lang="en-US" sz="1600" b="1" kern="1200" dirty="0">
                <a:solidFill>
                  <a:schemeClr val="tx1">
                    <a:lumMod val="85000"/>
                    <a:lumOff val="15000"/>
                  </a:schemeClr>
                </a:solidFill>
                <a:latin typeface="+mn-lt"/>
                <a:ea typeface="+mn-ea"/>
                <a:cs typeface="+mn-cs"/>
              </a:defRPr>
            </a:lvl1pPr>
            <a:lvl2pPr marL="0" indent="0" algn="l">
              <a:buNone/>
              <a:defRPr lang="en-US" sz="1400" b="0" kern="1200" dirty="0">
                <a:solidFill>
                  <a:schemeClr val="tx1"/>
                </a:solidFill>
                <a:latin typeface="+mn-lt"/>
                <a:ea typeface="+mn-ea"/>
                <a:cs typeface="+mn-cs"/>
              </a:defRPr>
            </a:lvl2pPr>
            <a:lvl3pPr marL="0" indent="0" algn="l">
              <a:buNone/>
              <a:defRPr sz="1200" b="0">
                <a:latin typeface="+mn-lt"/>
              </a:defRPr>
            </a:lvl3pPr>
            <a:lvl4pPr marL="0" indent="0" algn="l">
              <a:buNone/>
              <a:defRPr sz="1100" b="0">
                <a:latin typeface="+mn-lt"/>
              </a:defRPr>
            </a:lvl4pPr>
            <a:lvl5pPr marL="0" indent="0" algn="l">
              <a:buNone/>
              <a:defRPr sz="1100" b="0">
                <a:latin typeface="+mn-lt"/>
              </a:defRPr>
            </a:lvl5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 styles</a:t>
            </a:r>
          </a:p>
          <a:p>
            <a:pPr marL="0" lvl="1" indent="0" algn="l" defTabSz="914400" rtl="0" eaLnBrk="1" latinLnBrk="0" hangingPunct="1">
              <a:lnSpc>
                <a:spcPct val="90000"/>
              </a:lnSpc>
              <a:spcBef>
                <a:spcPts val="1000"/>
              </a:spcBef>
              <a:buFont typeface="Arial" panose="020B0604020202020204" pitchFamily="34" charset="0"/>
              <a:buNone/>
            </a:pPr>
            <a:r>
              <a:rPr lang="en-US"/>
              <a:t>Second level</a:t>
            </a:r>
          </a:p>
          <a:p>
            <a:pPr marL="0" lvl="2" indent="0" algn="l" defTabSz="914400" rtl="0" eaLnBrk="1" latinLnBrk="0" hangingPunct="1">
              <a:lnSpc>
                <a:spcPct val="90000"/>
              </a:lnSpc>
              <a:spcBef>
                <a:spcPts val="1000"/>
              </a:spcBef>
              <a:buFont typeface="Arial" panose="020B0604020202020204" pitchFamily="34" charset="0"/>
              <a:buNone/>
            </a:pPr>
            <a:r>
              <a:rPr lang="en-US"/>
              <a:t>Third level</a:t>
            </a:r>
          </a:p>
          <a:p>
            <a:pPr marL="0" lvl="3" indent="0" algn="l" defTabSz="914400" rtl="0" eaLnBrk="1" latinLnBrk="0" hangingPunct="1">
              <a:lnSpc>
                <a:spcPct val="90000"/>
              </a:lnSpc>
              <a:spcBef>
                <a:spcPts val="1000"/>
              </a:spcBef>
              <a:buFont typeface="Arial" panose="020B0604020202020204" pitchFamily="34" charset="0"/>
              <a:buNone/>
            </a:pPr>
            <a:r>
              <a:rPr lang="en-US"/>
              <a:t>Fourth level</a:t>
            </a:r>
          </a:p>
          <a:p>
            <a:pPr marL="0" lvl="4" indent="0" algn="l" defTabSz="914400" rtl="0" eaLnBrk="1" latinLnBrk="0" hangingPunct="1">
              <a:lnSpc>
                <a:spcPct val="90000"/>
              </a:lnSpc>
              <a:spcBef>
                <a:spcPts val="1000"/>
              </a:spcBef>
              <a:buFont typeface="Arial" panose="020B0604020202020204" pitchFamily="34" charset="0"/>
              <a:buNone/>
            </a:pPr>
            <a:r>
              <a:rPr lang="en-US"/>
              <a:t>Fifth level</a:t>
            </a:r>
            <a:endParaRPr lang="en-US" dirty="0"/>
          </a:p>
        </p:txBody>
      </p:sp>
      <p:sp>
        <p:nvSpPr>
          <p:cNvPr id="13"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pPr/>
              <a:t>‹#›</a:t>
            </a:fld>
            <a:endParaRPr lang="en-US" dirty="0"/>
          </a:p>
        </p:txBody>
      </p:sp>
    </p:spTree>
    <p:extLst>
      <p:ext uri="{BB962C8B-B14F-4D97-AF65-F5344CB8AC3E}">
        <p14:creationId xmlns:p14="http://schemas.microsoft.com/office/powerpoint/2010/main" val="2158804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tmplLst>
          <p:tmpl>
            <p:tnLst>
              <p:par>
                <p:cTn presetID="10" presetClass="entr" presetSubtype="0" fill="hold" nodeType="with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P spid="12" grpId="0">
        <p:tmplLst>
          <p:tmpl>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0" grpId="0">
        <p:tmplLst>
          <p:tmpl>
            <p:tnLst>
              <p:par>
                <p:cTn presetID="10"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1" grpId="0">
        <p:tmplLst>
          <p:tmpl>
            <p:tnLst>
              <p:par>
                <p:cTn presetID="10" presetClass="entr" presetSubtype="0" fill="hold" nodeType="click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5" grpId="0">
        <p:tmplLst>
          <p:tmpl>
            <p:tnLst>
              <p:par>
                <p:cTn presetID="10" presetClass="entr" presetSubtype="0" fill="hold" nodeType="click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Lst>
  </p:timing>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8_Title,  5 Pillars smaller text">
    <p:spTree>
      <p:nvGrpSpPr>
        <p:cNvPr id="1" name=""/>
        <p:cNvGrpSpPr/>
        <p:nvPr/>
      </p:nvGrpSpPr>
      <p:grpSpPr>
        <a:xfrm>
          <a:off x="0" y="0"/>
          <a:ext cx="0" cy="0"/>
          <a:chOff x="0" y="0"/>
          <a:chExt cx="0" cy="0"/>
        </a:xfrm>
      </p:grpSpPr>
      <p:sp>
        <p:nvSpPr>
          <p:cNvPr id="4" name="Rectangle 3"/>
          <p:cNvSpPr/>
          <p:nvPr userDrawn="1"/>
        </p:nvSpPr>
        <p:spPr>
          <a:xfrm>
            <a:off x="0" y="0"/>
            <a:ext cx="12192000" cy="12143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304800" y="2598127"/>
            <a:ext cx="3714704" cy="2524794"/>
          </a:xfrm>
        </p:spPr>
        <p:txBody>
          <a:bodyPr lIns="91440" rIns="91440"/>
          <a:lstStyle>
            <a:lvl1pPr algn="ctr">
              <a:spcAft>
                <a:spcPts val="3000"/>
              </a:spcAft>
              <a:defRPr sz="2400">
                <a:gradFill>
                  <a:gsLst>
                    <a:gs pos="15000">
                      <a:schemeClr val="tx2"/>
                    </a:gs>
                    <a:gs pos="47000">
                      <a:schemeClr val="tx2"/>
                    </a:gs>
                  </a:gsLst>
                  <a:lin ang="5400000" scaled="1"/>
                </a:gradFill>
                <a:latin typeface="Segoe UI Semilight" panose="020B0402040204020203" pitchFamily="34" charset="0"/>
                <a:cs typeface="Segoe UI Semilight" panose="020B0402040204020203" pitchFamily="34" charset="0"/>
              </a:defRPr>
            </a:lvl1pPr>
            <a:lvl2pPr marL="0" indent="0" algn="ctr" defTabSz="914400" rtl="0" eaLnBrk="1" latinLnBrk="0" hangingPunct="1">
              <a:lnSpc>
                <a:spcPct val="90000"/>
              </a:lnSpc>
              <a:spcBef>
                <a:spcPts val="1000"/>
              </a:spcBef>
              <a:spcAft>
                <a:spcPts val="1200"/>
              </a:spcAft>
              <a:buFont typeface="Arial" panose="020B0604020202020204" pitchFamily="34" charset="0"/>
              <a:buNone/>
              <a:defRPr lang="en-US" sz="2000" kern="1200" dirty="0">
                <a:solidFill>
                  <a:schemeClr val="tx1"/>
                </a:solidFill>
                <a:latin typeface="Segoe UI Semilight" panose="020B0402040204020203" pitchFamily="34" charset="0"/>
                <a:ea typeface="+mn-ea"/>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2"/>
          <p:cNvSpPr>
            <a:spLocks noGrp="1"/>
          </p:cNvSpPr>
          <p:nvPr>
            <p:ph idx="14"/>
          </p:nvPr>
        </p:nvSpPr>
        <p:spPr>
          <a:xfrm>
            <a:off x="4168631" y="2598127"/>
            <a:ext cx="3840480" cy="2524794"/>
          </a:xfrm>
        </p:spPr>
        <p:txBody>
          <a:bodyPr lIns="91440" rIns="91440"/>
          <a:lstStyle>
            <a:lvl1pPr algn="ctr">
              <a:defRPr lang="en-US" sz="2400" kern="1200" dirty="0">
                <a:gradFill>
                  <a:gsLst>
                    <a:gs pos="15000">
                      <a:schemeClr val="tx2"/>
                    </a:gs>
                    <a:gs pos="47000">
                      <a:schemeClr val="tx2"/>
                    </a:gs>
                  </a:gsLst>
                  <a:lin ang="5400000" scaled="1"/>
                </a:gradFill>
                <a:latin typeface="Segoe UI Semilight" panose="020B0402040204020203" pitchFamily="34" charset="0"/>
                <a:ea typeface="+mn-ea"/>
                <a:cs typeface="Segoe UI Semilight" panose="020B0402040204020203" pitchFamily="34" charset="0"/>
              </a:defRPr>
            </a:lvl1pPr>
            <a:lvl2pPr marL="0" indent="0" algn="ctr" defTabSz="914400" rtl="0" eaLnBrk="1" latinLnBrk="0" hangingPunct="1">
              <a:lnSpc>
                <a:spcPct val="90000"/>
              </a:lnSpc>
              <a:spcBef>
                <a:spcPts val="1000"/>
              </a:spcBef>
              <a:spcAft>
                <a:spcPts val="1200"/>
              </a:spcAft>
              <a:buFont typeface="Arial" panose="020B0604020202020204" pitchFamily="34" charset="0"/>
              <a:buNone/>
              <a:defRPr lang="en-US" sz="2000" kern="1200" dirty="0">
                <a:solidFill>
                  <a:schemeClr val="tx1"/>
                </a:solidFill>
                <a:latin typeface="Segoe UI Semilight" panose="020B0402040204020203" pitchFamily="34" charset="0"/>
                <a:ea typeface="+mn-ea"/>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marL="0" lvl="0" indent="0" algn="ctr" defTabSz="914400" rtl="0" eaLnBrk="1" latinLnBrk="0" hangingPunct="1">
              <a:lnSpc>
                <a:spcPct val="90000"/>
              </a:lnSpc>
              <a:spcBef>
                <a:spcPts val="1000"/>
              </a:spcBef>
              <a:spcAft>
                <a:spcPts val="3000"/>
              </a:spcAft>
              <a:buFont typeface="Arial" panose="020B0604020202020204" pitchFamily="34" charset="0"/>
              <a:buNone/>
            </a:pPr>
            <a:r>
              <a:rPr lang="en-US"/>
              <a:t>Click to edit Master text styles</a:t>
            </a:r>
          </a:p>
          <a:p>
            <a:pPr marL="0" lvl="1" indent="0" algn="ctr" defTabSz="914400" rtl="0" eaLnBrk="1" latinLnBrk="0" hangingPunct="1">
              <a:lnSpc>
                <a:spcPct val="90000"/>
              </a:lnSpc>
              <a:spcBef>
                <a:spcPts val="1000"/>
              </a:spcBef>
              <a:spcAft>
                <a:spcPts val="3000"/>
              </a:spcAft>
              <a:buFont typeface="Arial" panose="020B0604020202020204" pitchFamily="34" charset="0"/>
              <a:buNone/>
            </a:pPr>
            <a:r>
              <a:rPr lang="en-US"/>
              <a:t>Second level</a:t>
            </a:r>
          </a:p>
          <a:p>
            <a:pPr marL="0" lvl="2" indent="0" algn="ctr" defTabSz="914400" rtl="0" eaLnBrk="1" latinLnBrk="0" hangingPunct="1">
              <a:lnSpc>
                <a:spcPct val="90000"/>
              </a:lnSpc>
              <a:spcBef>
                <a:spcPts val="1000"/>
              </a:spcBef>
              <a:spcAft>
                <a:spcPts val="3000"/>
              </a:spcAft>
              <a:buFont typeface="Arial" panose="020B0604020202020204" pitchFamily="34" charset="0"/>
              <a:buNone/>
            </a:pPr>
            <a:r>
              <a:rPr lang="en-US"/>
              <a:t>Third level</a:t>
            </a:r>
          </a:p>
          <a:p>
            <a:pPr marL="0" lvl="3" indent="0" algn="ctr" defTabSz="914400" rtl="0" eaLnBrk="1" latinLnBrk="0" hangingPunct="1">
              <a:lnSpc>
                <a:spcPct val="90000"/>
              </a:lnSpc>
              <a:spcBef>
                <a:spcPts val="1000"/>
              </a:spcBef>
              <a:spcAft>
                <a:spcPts val="3000"/>
              </a:spcAft>
              <a:buFont typeface="Arial" panose="020B0604020202020204" pitchFamily="34" charset="0"/>
              <a:buNone/>
            </a:pPr>
            <a:r>
              <a:rPr lang="en-US"/>
              <a:t>Fourth level</a:t>
            </a:r>
          </a:p>
          <a:p>
            <a:pPr marL="0" lvl="4" indent="0" algn="ctr" defTabSz="914400" rtl="0" eaLnBrk="1" latinLnBrk="0" hangingPunct="1">
              <a:lnSpc>
                <a:spcPct val="90000"/>
              </a:lnSpc>
              <a:spcBef>
                <a:spcPts val="1000"/>
              </a:spcBef>
              <a:spcAft>
                <a:spcPts val="3000"/>
              </a:spcAft>
              <a:buFont typeface="Arial" panose="020B0604020202020204" pitchFamily="34" charset="0"/>
              <a:buNone/>
            </a:pPr>
            <a:r>
              <a:rPr lang="en-US"/>
              <a:t>Fifth level</a:t>
            </a:r>
            <a:endParaRPr lang="en-US" dirty="0"/>
          </a:p>
        </p:txBody>
      </p:sp>
      <p:sp>
        <p:nvSpPr>
          <p:cNvPr id="9" name="Content Placeholder 2"/>
          <p:cNvSpPr>
            <a:spLocks noGrp="1"/>
          </p:cNvSpPr>
          <p:nvPr>
            <p:ph idx="15"/>
          </p:nvPr>
        </p:nvSpPr>
        <p:spPr>
          <a:xfrm>
            <a:off x="8158238" y="2598127"/>
            <a:ext cx="3773077" cy="2524794"/>
          </a:xfrm>
        </p:spPr>
        <p:txBody>
          <a:bodyPr lIns="91440" rIns="91440"/>
          <a:lstStyle>
            <a:lvl1pPr algn="ctr">
              <a:defRPr lang="en-US" sz="2400" kern="1200" dirty="0">
                <a:gradFill>
                  <a:gsLst>
                    <a:gs pos="15000">
                      <a:schemeClr val="tx2"/>
                    </a:gs>
                    <a:gs pos="47000">
                      <a:schemeClr val="tx2"/>
                    </a:gs>
                  </a:gsLst>
                  <a:lin ang="5400000" scaled="1"/>
                </a:gradFill>
                <a:latin typeface="Segoe UI Semilight" panose="020B0402040204020203" pitchFamily="34" charset="0"/>
                <a:ea typeface="+mn-ea"/>
                <a:cs typeface="Segoe UI Semilight" panose="020B0402040204020203" pitchFamily="34" charset="0"/>
              </a:defRPr>
            </a:lvl1pPr>
            <a:lvl2pPr marL="0" indent="0" algn="ctr" defTabSz="914400" rtl="0" eaLnBrk="1" latinLnBrk="0" hangingPunct="1">
              <a:lnSpc>
                <a:spcPct val="90000"/>
              </a:lnSpc>
              <a:spcBef>
                <a:spcPts val="1000"/>
              </a:spcBef>
              <a:spcAft>
                <a:spcPts val="1200"/>
              </a:spcAft>
              <a:buFont typeface="Arial" panose="020B0604020202020204" pitchFamily="34" charset="0"/>
              <a:buNone/>
              <a:defRPr lang="en-US" sz="2000" kern="1200" dirty="0">
                <a:solidFill>
                  <a:schemeClr val="tx1"/>
                </a:solidFill>
                <a:latin typeface="Segoe UI Semilight" panose="020B0402040204020203" pitchFamily="34" charset="0"/>
                <a:ea typeface="+mn-ea"/>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marL="0" lvl="0" indent="0" algn="ctr" defTabSz="914400" rtl="0" eaLnBrk="1" latinLnBrk="0" hangingPunct="1">
              <a:lnSpc>
                <a:spcPct val="90000"/>
              </a:lnSpc>
              <a:spcBef>
                <a:spcPts val="1000"/>
              </a:spcBef>
              <a:spcAft>
                <a:spcPts val="3000"/>
              </a:spcAft>
              <a:buFont typeface="Arial" panose="020B0604020202020204" pitchFamily="34" charset="0"/>
              <a:buNone/>
            </a:pPr>
            <a:r>
              <a:rPr lang="en-US"/>
              <a:t>Click to edit Master text styles</a:t>
            </a:r>
          </a:p>
          <a:p>
            <a:pPr marL="0" lvl="1" indent="0" algn="ctr" defTabSz="914400" rtl="0" eaLnBrk="1" latinLnBrk="0" hangingPunct="1">
              <a:lnSpc>
                <a:spcPct val="90000"/>
              </a:lnSpc>
              <a:spcBef>
                <a:spcPts val="1000"/>
              </a:spcBef>
              <a:spcAft>
                <a:spcPts val="3000"/>
              </a:spcAft>
              <a:buFont typeface="Arial" panose="020B0604020202020204" pitchFamily="34" charset="0"/>
              <a:buNone/>
            </a:pPr>
            <a:r>
              <a:rPr lang="en-US"/>
              <a:t>Second level</a:t>
            </a:r>
          </a:p>
          <a:p>
            <a:pPr marL="0" lvl="2" indent="0" algn="ctr" defTabSz="914400" rtl="0" eaLnBrk="1" latinLnBrk="0" hangingPunct="1">
              <a:lnSpc>
                <a:spcPct val="90000"/>
              </a:lnSpc>
              <a:spcBef>
                <a:spcPts val="1000"/>
              </a:spcBef>
              <a:spcAft>
                <a:spcPts val="3000"/>
              </a:spcAft>
              <a:buFont typeface="Arial" panose="020B0604020202020204" pitchFamily="34" charset="0"/>
              <a:buNone/>
            </a:pPr>
            <a:r>
              <a:rPr lang="en-US"/>
              <a:t>Third level</a:t>
            </a:r>
          </a:p>
          <a:p>
            <a:pPr marL="0" lvl="3" indent="0" algn="ctr" defTabSz="914400" rtl="0" eaLnBrk="1" latinLnBrk="0" hangingPunct="1">
              <a:lnSpc>
                <a:spcPct val="90000"/>
              </a:lnSpc>
              <a:spcBef>
                <a:spcPts val="1000"/>
              </a:spcBef>
              <a:spcAft>
                <a:spcPts val="3000"/>
              </a:spcAft>
              <a:buFont typeface="Arial" panose="020B0604020202020204" pitchFamily="34" charset="0"/>
              <a:buNone/>
            </a:pPr>
            <a:r>
              <a:rPr lang="en-US"/>
              <a:t>Fourth level</a:t>
            </a:r>
          </a:p>
          <a:p>
            <a:pPr marL="0" lvl="4" indent="0" algn="ctr" defTabSz="914400" rtl="0" eaLnBrk="1" latinLnBrk="0" hangingPunct="1">
              <a:lnSpc>
                <a:spcPct val="90000"/>
              </a:lnSpc>
              <a:spcBef>
                <a:spcPts val="1000"/>
              </a:spcBef>
              <a:spcAft>
                <a:spcPts val="3000"/>
              </a:spcAft>
              <a:buFont typeface="Arial" panose="020B0604020202020204" pitchFamily="34" charset="0"/>
              <a:buNone/>
            </a:pPr>
            <a:r>
              <a:rPr lang="en-US"/>
              <a:t>Fifth level</a:t>
            </a:r>
            <a:endParaRPr lang="en-US" dirty="0"/>
          </a:p>
        </p:txBody>
      </p:sp>
      <p:sp>
        <p:nvSpPr>
          <p:cNvPr id="11" name="Freeform: Shape 10"/>
          <p:cNvSpPr/>
          <p:nvPr userDrawn="1"/>
        </p:nvSpPr>
        <p:spPr>
          <a:xfrm>
            <a:off x="129521" y="0"/>
            <a:ext cx="2749481" cy="1364786"/>
          </a:xfrm>
          <a:custGeom>
            <a:avLst/>
            <a:gdLst>
              <a:gd name="connsiteX0" fmla="*/ 0 w 4741280"/>
              <a:gd name="connsiteY0" fmla="*/ 0 h 2353474"/>
              <a:gd name="connsiteX1" fmla="*/ 4741280 w 4741280"/>
              <a:gd name="connsiteY1" fmla="*/ 0 h 2353474"/>
              <a:gd name="connsiteX2" fmla="*/ 4729949 w 4741280"/>
              <a:gd name="connsiteY2" fmla="*/ 224399 h 2353474"/>
              <a:gd name="connsiteX3" fmla="*/ 2370640 w 4741280"/>
              <a:gd name="connsiteY3" fmla="*/ 2353474 h 2353474"/>
              <a:gd name="connsiteX4" fmla="*/ 11331 w 4741280"/>
              <a:gd name="connsiteY4" fmla="*/ 224399 h 2353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1280" h="2353474">
                <a:moveTo>
                  <a:pt x="0" y="0"/>
                </a:moveTo>
                <a:lnTo>
                  <a:pt x="4741280" y="0"/>
                </a:lnTo>
                <a:lnTo>
                  <a:pt x="4729949" y="224399"/>
                </a:lnTo>
                <a:cubicBezTo>
                  <a:pt x="4608502" y="1420269"/>
                  <a:pt x="3598552" y="2353474"/>
                  <a:pt x="2370640" y="2353474"/>
                </a:cubicBezTo>
                <a:cubicBezTo>
                  <a:pt x="1142728" y="2353474"/>
                  <a:pt x="132779" y="1420269"/>
                  <a:pt x="11331" y="224399"/>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316322" y="339408"/>
            <a:ext cx="2375877" cy="535531"/>
          </a:xfrm>
        </p:spPr>
        <p:txBody>
          <a:bodyPr/>
          <a:lstStyle>
            <a:lvl1pPr algn="ctr">
              <a:defRPr lang="en-US" sz="3200" b="0" i="0" kern="1200" spc="60" baseline="0" dirty="0">
                <a:solidFill>
                  <a:schemeClr val="bg1"/>
                </a:solidFill>
                <a:latin typeface="+mj-lt"/>
                <a:ea typeface="+mn-ea"/>
                <a:cs typeface="Segoe UI Semilight" panose="020B0402040204020203" pitchFamily="34" charset="0"/>
              </a:defRPr>
            </a:lvl1pPr>
          </a:lstStyle>
          <a:p>
            <a:pPr marL="0" lvl="0" indent="0" algn="ctr" defTabSz="914400" rtl="0" eaLnBrk="1" latinLnBrk="0" hangingPunct="1">
              <a:lnSpc>
                <a:spcPct val="90000"/>
              </a:lnSpc>
              <a:spcBef>
                <a:spcPts val="1000"/>
              </a:spcBef>
              <a:buFont typeface="Arial" panose="020B0604020202020204" pitchFamily="34" charset="0"/>
              <a:buNone/>
            </a:pPr>
            <a:r>
              <a:rPr lang="en-US" dirty="0"/>
              <a:t>CLICK TO</a:t>
            </a:r>
          </a:p>
        </p:txBody>
      </p:sp>
      <p:sp>
        <p:nvSpPr>
          <p:cNvPr id="10" name="Text Placeholder 9"/>
          <p:cNvSpPr>
            <a:spLocks noGrp="1"/>
          </p:cNvSpPr>
          <p:nvPr>
            <p:ph type="body" sz="quarter" idx="16"/>
          </p:nvPr>
        </p:nvSpPr>
        <p:spPr>
          <a:xfrm>
            <a:off x="2879003" y="419100"/>
            <a:ext cx="9084398" cy="13700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pPr/>
              <a:t>‹#›</a:t>
            </a:fld>
            <a:endParaRPr lang="en-US" dirty="0"/>
          </a:p>
        </p:txBody>
      </p:sp>
    </p:spTree>
    <p:extLst>
      <p:ext uri="{BB962C8B-B14F-4D97-AF65-F5344CB8AC3E}">
        <p14:creationId xmlns:p14="http://schemas.microsoft.com/office/powerpoint/2010/main" val="315386595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Title,  5 Pillars smaller text">
    <p:spTree>
      <p:nvGrpSpPr>
        <p:cNvPr id="1" name=""/>
        <p:cNvGrpSpPr/>
        <p:nvPr/>
      </p:nvGrpSpPr>
      <p:grpSpPr>
        <a:xfrm>
          <a:off x="0" y="0"/>
          <a:ext cx="0" cy="0"/>
          <a:chOff x="0" y="0"/>
          <a:chExt cx="0" cy="0"/>
        </a:xfrm>
      </p:grpSpPr>
      <p:sp>
        <p:nvSpPr>
          <p:cNvPr id="4" name="Rectangle 3"/>
          <p:cNvSpPr/>
          <p:nvPr userDrawn="1"/>
        </p:nvSpPr>
        <p:spPr>
          <a:xfrm>
            <a:off x="0" y="0"/>
            <a:ext cx="12192000" cy="12143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68658" y="3493674"/>
            <a:ext cx="2377440" cy="2226763"/>
          </a:xfrm>
        </p:spPr>
        <p:txBody>
          <a:bodyPr lIns="146304" rIns="146304"/>
          <a:lstStyle>
            <a:lvl1pPr algn="ctr">
              <a:defRPr sz="2200">
                <a:gradFill>
                  <a:gsLst>
                    <a:gs pos="15000">
                      <a:schemeClr val="tx2"/>
                    </a:gs>
                    <a:gs pos="47000">
                      <a:schemeClr val="tx2"/>
                    </a:gs>
                  </a:gsLst>
                  <a:lin ang="5400000" scaled="1"/>
                </a:gradFill>
                <a:latin typeface="Segoe UI Semilight" panose="020B0402040204020203" pitchFamily="34" charset="0"/>
                <a:cs typeface="Segoe UI Semilight" panose="020B04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a:xfrm>
            <a:off x="11747687" y="6465381"/>
            <a:ext cx="431425" cy="365125"/>
          </a:xfrm>
          <a:prstGeom prst="rect">
            <a:avLst/>
          </a:prstGeom>
        </p:spPr>
        <p:txBody>
          <a:bodyPr/>
          <a:lstStyle/>
          <a:p>
            <a:fld id="{5AE1514C-5E56-4738-A1FF-4B1CFD2A3E36}" type="slidenum">
              <a:rPr lang="en-US" smtClean="0"/>
              <a:t>‹#›</a:t>
            </a:fld>
            <a:endParaRPr lang="en-US" dirty="0"/>
          </a:p>
        </p:txBody>
      </p:sp>
      <p:sp>
        <p:nvSpPr>
          <p:cNvPr id="7" name="Content Placeholder 2"/>
          <p:cNvSpPr>
            <a:spLocks noGrp="1"/>
          </p:cNvSpPr>
          <p:nvPr>
            <p:ph idx="14"/>
          </p:nvPr>
        </p:nvSpPr>
        <p:spPr>
          <a:xfrm>
            <a:off x="2483635" y="3493674"/>
            <a:ext cx="2377440" cy="2226763"/>
          </a:xfrm>
        </p:spPr>
        <p:txBody>
          <a:bodyPr lIns="146304" rIns="146304"/>
          <a:lstStyle>
            <a:lvl1pPr algn="ctr">
              <a:defRPr sz="2200">
                <a:gradFill>
                  <a:gsLst>
                    <a:gs pos="15000">
                      <a:schemeClr val="tx2"/>
                    </a:gs>
                    <a:gs pos="47000">
                      <a:schemeClr val="tx2"/>
                    </a:gs>
                  </a:gsLst>
                  <a:lin ang="5400000" scaled="1"/>
                </a:gradFill>
                <a:latin typeface="Segoe UI Semilight" panose="020B0402040204020203" pitchFamily="34" charset="0"/>
                <a:cs typeface="Segoe UI Semilight" panose="020B04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idx="15"/>
          </p:nvPr>
        </p:nvSpPr>
        <p:spPr>
          <a:xfrm>
            <a:off x="4898612" y="3493674"/>
            <a:ext cx="2377440" cy="2226763"/>
          </a:xfrm>
        </p:spPr>
        <p:txBody>
          <a:bodyPr lIns="146304" rIns="146304"/>
          <a:lstStyle>
            <a:lvl1pPr algn="ctr">
              <a:defRPr sz="2200">
                <a:gradFill>
                  <a:gsLst>
                    <a:gs pos="15000">
                      <a:schemeClr val="tx2"/>
                    </a:gs>
                    <a:gs pos="47000">
                      <a:schemeClr val="tx2"/>
                    </a:gs>
                  </a:gsLst>
                  <a:lin ang="5400000" scaled="1"/>
                </a:gradFill>
                <a:latin typeface="Segoe UI Semilight" panose="020B0402040204020203" pitchFamily="34" charset="0"/>
                <a:cs typeface="Segoe UI Semilight" panose="020B04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2"/>
          <p:cNvSpPr>
            <a:spLocks noGrp="1"/>
          </p:cNvSpPr>
          <p:nvPr>
            <p:ph idx="16"/>
          </p:nvPr>
        </p:nvSpPr>
        <p:spPr>
          <a:xfrm>
            <a:off x="7313589" y="3493674"/>
            <a:ext cx="2377440" cy="2226763"/>
          </a:xfrm>
        </p:spPr>
        <p:txBody>
          <a:bodyPr lIns="146304" rIns="146304"/>
          <a:lstStyle>
            <a:lvl1pPr algn="ctr">
              <a:defRPr sz="2200">
                <a:gradFill>
                  <a:gsLst>
                    <a:gs pos="15000">
                      <a:schemeClr val="tx2"/>
                    </a:gs>
                    <a:gs pos="47000">
                      <a:schemeClr val="tx2"/>
                    </a:gs>
                  </a:gsLst>
                  <a:lin ang="5400000" scaled="1"/>
                </a:gradFill>
                <a:latin typeface="Segoe UI Semilight" panose="020B0402040204020203" pitchFamily="34" charset="0"/>
                <a:cs typeface="Segoe UI Semilight" panose="020B04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2"/>
          <p:cNvSpPr>
            <a:spLocks noGrp="1"/>
          </p:cNvSpPr>
          <p:nvPr>
            <p:ph idx="17"/>
          </p:nvPr>
        </p:nvSpPr>
        <p:spPr>
          <a:xfrm>
            <a:off x="9728566" y="3493674"/>
            <a:ext cx="2377440" cy="2226763"/>
          </a:xfrm>
        </p:spPr>
        <p:txBody>
          <a:bodyPr lIns="146304" rIns="146304"/>
          <a:lstStyle>
            <a:lvl1pPr algn="ctr">
              <a:defRPr sz="2200">
                <a:gradFill>
                  <a:gsLst>
                    <a:gs pos="15000">
                      <a:schemeClr val="tx2"/>
                    </a:gs>
                    <a:gs pos="47000">
                      <a:schemeClr val="tx2"/>
                    </a:gs>
                  </a:gsLst>
                  <a:lin ang="5400000" scaled="1"/>
                </a:gradFill>
                <a:latin typeface="Segoe UI Semilight" panose="020B0402040204020203" pitchFamily="34" charset="0"/>
                <a:cs typeface="Segoe UI Semilight" panose="020B04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Rectangle 11"/>
          <p:cNvSpPr/>
          <p:nvPr userDrawn="1"/>
        </p:nvSpPr>
        <p:spPr>
          <a:xfrm>
            <a:off x="297258" y="3382066"/>
            <a:ext cx="1920240" cy="182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userDrawn="1"/>
        </p:nvSpPr>
        <p:spPr>
          <a:xfrm>
            <a:off x="2712235" y="3382066"/>
            <a:ext cx="1920240" cy="182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p:cNvSpPr/>
          <p:nvPr userDrawn="1"/>
        </p:nvSpPr>
        <p:spPr>
          <a:xfrm>
            <a:off x="7542189" y="3382066"/>
            <a:ext cx="1920240" cy="182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p:nvPr userDrawn="1"/>
        </p:nvSpPr>
        <p:spPr>
          <a:xfrm>
            <a:off x="9957166" y="3382066"/>
            <a:ext cx="1920240" cy="182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p:cNvSpPr/>
          <p:nvPr userDrawn="1"/>
        </p:nvSpPr>
        <p:spPr>
          <a:xfrm>
            <a:off x="5127212" y="3382066"/>
            <a:ext cx="1920240" cy="182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 Placeholder 7"/>
          <p:cNvSpPr>
            <a:spLocks noGrp="1"/>
          </p:cNvSpPr>
          <p:nvPr>
            <p:ph type="body" sz="quarter" idx="13" hasCustomPrompt="1"/>
          </p:nvPr>
        </p:nvSpPr>
        <p:spPr>
          <a:xfrm>
            <a:off x="0" y="470361"/>
            <a:ext cx="12192000" cy="535531"/>
          </a:xfrm>
        </p:spPr>
        <p:txBody>
          <a:bodyPr/>
          <a:lstStyle>
            <a:lvl1pPr marL="0" indent="0" algn="ctr" defTabSz="914400" rtl="0" eaLnBrk="1" latinLnBrk="0" hangingPunct="1">
              <a:lnSpc>
                <a:spcPct val="90000"/>
              </a:lnSpc>
              <a:spcBef>
                <a:spcPts val="1000"/>
              </a:spcBef>
              <a:buFont typeface="Arial" panose="020B0604020202020204" pitchFamily="34" charset="0"/>
              <a:buNone/>
              <a:defRPr lang="en-US" sz="3200" b="0" kern="1200" dirty="0">
                <a:solidFill>
                  <a:schemeClr val="tx1">
                    <a:lumMod val="85000"/>
                    <a:lumOff val="15000"/>
                  </a:schemeClr>
                </a:solidFill>
                <a:latin typeface="+mj-lt"/>
                <a:ea typeface="+mn-ea"/>
                <a:cs typeface="Segoe UI Semilight" panose="020B0402040204020203" pitchFamily="34" charset="0"/>
              </a:defRPr>
            </a:lvl1pPr>
          </a:lstStyle>
          <a:p>
            <a:pPr marL="0" lvl="0" indent="0" algn="ctr" defTabSz="914400" rtl="0" eaLnBrk="1" latinLnBrk="0" hangingPunct="1">
              <a:lnSpc>
                <a:spcPct val="90000"/>
              </a:lnSpc>
              <a:spcBef>
                <a:spcPts val="1000"/>
              </a:spcBef>
              <a:buFont typeface="Arial" panose="020B0604020202020204" pitchFamily="34" charset="0"/>
              <a:buNone/>
            </a:pPr>
            <a:r>
              <a:rPr lang="en-US" dirty="0"/>
              <a:t>Click to edit master title style</a:t>
            </a:r>
          </a:p>
        </p:txBody>
      </p:sp>
      <p:sp>
        <p:nvSpPr>
          <p:cNvPr id="17" name="Content Placeholder 2"/>
          <p:cNvSpPr>
            <a:spLocks noGrp="1"/>
          </p:cNvSpPr>
          <p:nvPr>
            <p:ph idx="18" hasCustomPrompt="1"/>
          </p:nvPr>
        </p:nvSpPr>
        <p:spPr>
          <a:xfrm>
            <a:off x="68658" y="2577396"/>
            <a:ext cx="2377440" cy="840230"/>
          </a:xfrm>
        </p:spPr>
        <p:txBody>
          <a:bodyPr lIns="146304" rIns="146304"/>
          <a:lstStyle>
            <a:lvl1pPr marL="0" algn="ctr" defTabSz="914400" rtl="0" eaLnBrk="1" latinLnBrk="0" hangingPunct="1">
              <a:defRPr lang="en-US" sz="5400" kern="1200" dirty="0">
                <a:solidFill>
                  <a:schemeClr val="tx1"/>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dirty="0"/>
              <a:t>#</a:t>
            </a:r>
          </a:p>
        </p:txBody>
      </p:sp>
      <p:sp>
        <p:nvSpPr>
          <p:cNvPr id="18" name="Content Placeholder 2"/>
          <p:cNvSpPr>
            <a:spLocks noGrp="1"/>
          </p:cNvSpPr>
          <p:nvPr>
            <p:ph idx="19" hasCustomPrompt="1"/>
          </p:nvPr>
        </p:nvSpPr>
        <p:spPr>
          <a:xfrm>
            <a:off x="2483635" y="2577396"/>
            <a:ext cx="2377440" cy="840230"/>
          </a:xfrm>
        </p:spPr>
        <p:txBody>
          <a:bodyPr lIns="146304" rIns="146304"/>
          <a:lstStyle>
            <a:lvl1pPr algn="ctr">
              <a:defRPr lang="en-US" sz="5400" b="1" kern="1200" dirty="0">
                <a:solidFill>
                  <a:schemeClr val="tx1"/>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marL="0" lvl="0" indent="0" algn="ctr" defTabSz="914400" rtl="0" eaLnBrk="1" latinLnBrk="0" hangingPunct="1">
              <a:lnSpc>
                <a:spcPct val="90000"/>
              </a:lnSpc>
              <a:spcBef>
                <a:spcPts val="1000"/>
              </a:spcBef>
              <a:buFont typeface="Arial" panose="020B0604020202020204" pitchFamily="34" charset="0"/>
              <a:buNone/>
            </a:pPr>
            <a:r>
              <a:rPr lang="en-US" dirty="0"/>
              <a:t>#</a:t>
            </a:r>
          </a:p>
        </p:txBody>
      </p:sp>
      <p:sp>
        <p:nvSpPr>
          <p:cNvPr id="19" name="Content Placeholder 2"/>
          <p:cNvSpPr>
            <a:spLocks noGrp="1"/>
          </p:cNvSpPr>
          <p:nvPr>
            <p:ph idx="20" hasCustomPrompt="1"/>
          </p:nvPr>
        </p:nvSpPr>
        <p:spPr>
          <a:xfrm>
            <a:off x="4898612" y="2577396"/>
            <a:ext cx="2377440" cy="840230"/>
          </a:xfrm>
        </p:spPr>
        <p:txBody>
          <a:bodyPr vert="horz" wrap="square" lIns="146304" tIns="45720" rIns="146304" bIns="45720" rtlCol="0">
            <a:spAutoFit/>
          </a:bodyPr>
          <a:lstStyle>
            <a:lvl1pPr algn="ctr">
              <a:defRPr lang="en-US" sz="5400" dirty="0">
                <a:solidFill>
                  <a:schemeClr val="tx1"/>
                </a:soli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lgn="ctr"/>
            <a:r>
              <a:rPr lang="en-US" dirty="0"/>
              <a:t>#</a:t>
            </a:r>
          </a:p>
        </p:txBody>
      </p:sp>
      <p:sp>
        <p:nvSpPr>
          <p:cNvPr id="20" name="Content Placeholder 2"/>
          <p:cNvSpPr>
            <a:spLocks noGrp="1"/>
          </p:cNvSpPr>
          <p:nvPr>
            <p:ph idx="21" hasCustomPrompt="1"/>
          </p:nvPr>
        </p:nvSpPr>
        <p:spPr>
          <a:xfrm>
            <a:off x="7313589" y="2577396"/>
            <a:ext cx="2377440" cy="840230"/>
          </a:xfrm>
        </p:spPr>
        <p:txBody>
          <a:bodyPr vert="horz" wrap="square" lIns="146304" tIns="45720" rIns="146304" bIns="45720" rtlCol="0">
            <a:spAutoFit/>
          </a:bodyPr>
          <a:lstStyle>
            <a:lvl1pPr algn="ctr">
              <a:defRPr lang="en-US" sz="5400" dirty="0">
                <a:solidFill>
                  <a:schemeClr val="tx1"/>
                </a:soli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lgn="ctr"/>
            <a:r>
              <a:rPr lang="en-US" dirty="0"/>
              <a:t>#</a:t>
            </a:r>
          </a:p>
        </p:txBody>
      </p:sp>
      <p:sp>
        <p:nvSpPr>
          <p:cNvPr id="21" name="Content Placeholder 2"/>
          <p:cNvSpPr>
            <a:spLocks noGrp="1"/>
          </p:cNvSpPr>
          <p:nvPr>
            <p:ph idx="22" hasCustomPrompt="1"/>
          </p:nvPr>
        </p:nvSpPr>
        <p:spPr>
          <a:xfrm>
            <a:off x="9728566" y="2577396"/>
            <a:ext cx="2377440" cy="840230"/>
          </a:xfrm>
        </p:spPr>
        <p:txBody>
          <a:bodyPr vert="horz" wrap="square" lIns="146304" tIns="45720" rIns="146304" bIns="45720" rtlCol="0">
            <a:spAutoFit/>
          </a:bodyPr>
          <a:lstStyle>
            <a:lvl1pPr algn="ctr">
              <a:defRPr lang="en-US" sz="5400" dirty="0">
                <a:solidFill>
                  <a:schemeClr val="tx1"/>
                </a:soli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lgn="ctr"/>
            <a:r>
              <a:rPr lang="en-US" dirty="0"/>
              <a:t>#</a:t>
            </a:r>
          </a:p>
        </p:txBody>
      </p:sp>
    </p:spTree>
    <p:extLst>
      <p:ext uri="{BB962C8B-B14F-4D97-AF65-F5344CB8AC3E}">
        <p14:creationId xmlns:p14="http://schemas.microsoft.com/office/powerpoint/2010/main" val="3249118181"/>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decel="10000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750" fill="hold"/>
                                            <p:tgtEl>
                                              <p:spTgt spid="12"/>
                                            </p:tgtEl>
                                            <p:attrNameLst>
                                              <p:attrName>ppt_x</p:attrName>
                                            </p:attrNameLst>
                                          </p:cBhvr>
                                          <p:tavLst>
                                            <p:tav tm="0">
                                              <p:val>
                                                <p:strVal val="#ppt_x"/>
                                              </p:val>
                                            </p:tav>
                                            <p:tav tm="100000">
                                              <p:val>
                                                <p:strVal val="#ppt_x"/>
                                              </p:val>
                                            </p:tav>
                                          </p:tavLst>
                                        </p:anim>
                                        <p:anim calcmode="lin" valueType="num">
                                          <p:cBhvr additive="base">
                                            <p:cTn id="8" dur="75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1" fill="hold" grpId="0" nodeType="withEffect" p14:presetBounceEnd="32000">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 calcmode="lin" valueType="num" p14:bounceEnd="32000">
                                          <p:cBhvr additive="base">
                                            <p:cTn id="11" dur="750" fill="hold"/>
                                            <p:tgtEl>
                                              <p:spTgt spid="17">
                                                <p:txEl>
                                                  <p:pRg st="0" end="0"/>
                                                </p:txEl>
                                              </p:spTgt>
                                            </p:tgtEl>
                                            <p:attrNameLst>
                                              <p:attrName>ppt_x</p:attrName>
                                            </p:attrNameLst>
                                          </p:cBhvr>
                                          <p:tavLst>
                                            <p:tav tm="0">
                                              <p:val>
                                                <p:strVal val="#ppt_x"/>
                                              </p:val>
                                            </p:tav>
                                            <p:tav tm="100000">
                                              <p:val>
                                                <p:strVal val="#ppt_x"/>
                                              </p:val>
                                            </p:tav>
                                          </p:tavLst>
                                        </p:anim>
                                        <p:anim calcmode="lin" valueType="num" p14:bounceEnd="32000">
                                          <p:cBhvr additive="base">
                                            <p:cTn id="12" dur="750" fill="hold"/>
                                            <p:tgtEl>
                                              <p:spTgt spid="17">
                                                <p:txEl>
                                                  <p:pRg st="0" end="0"/>
                                                </p:txEl>
                                              </p:spTgt>
                                            </p:tgtEl>
                                            <p:attrNameLst>
                                              <p:attrName>ppt_y</p:attrName>
                                            </p:attrNameLst>
                                          </p:cBhvr>
                                          <p:tavLst>
                                            <p:tav tm="0">
                                              <p:val>
                                                <p:strVal val="0-#ppt_h/2"/>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750" fill="hold"/>
                                            <p:tgtEl>
                                              <p:spTgt spid="3"/>
                                            </p:tgtEl>
                                            <p:attrNameLst>
                                              <p:attrName>ppt_x</p:attrName>
                                            </p:attrNameLst>
                                          </p:cBhvr>
                                          <p:tavLst>
                                            <p:tav tm="0">
                                              <p:val>
                                                <p:strVal val="#ppt_x"/>
                                              </p:val>
                                            </p:tav>
                                            <p:tav tm="100000">
                                              <p:val>
                                                <p:strVal val="#ppt_x"/>
                                              </p:val>
                                            </p:tav>
                                          </p:tavLst>
                                        </p:anim>
                                        <p:anim calcmode="lin" valueType="num">
                                          <p:cBhvr additive="base">
                                            <p:cTn id="16" dur="75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decel="10000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additive="base">
                                            <p:cTn id="21" dur="750" fill="hold"/>
                                            <p:tgtEl>
                                              <p:spTgt spid="13"/>
                                            </p:tgtEl>
                                            <p:attrNameLst>
                                              <p:attrName>ppt_x</p:attrName>
                                            </p:attrNameLst>
                                          </p:cBhvr>
                                          <p:tavLst>
                                            <p:tav tm="0">
                                              <p:val>
                                                <p:strVal val="#ppt_x"/>
                                              </p:val>
                                            </p:tav>
                                            <p:tav tm="100000">
                                              <p:val>
                                                <p:strVal val="#ppt_x"/>
                                              </p:val>
                                            </p:tav>
                                          </p:tavLst>
                                        </p:anim>
                                        <p:anim calcmode="lin" valueType="num">
                                          <p:cBhvr additive="base">
                                            <p:cTn id="22" dur="750" fill="hold"/>
                                            <p:tgtEl>
                                              <p:spTgt spid="13"/>
                                            </p:tgtEl>
                                            <p:attrNameLst>
                                              <p:attrName>ppt_y</p:attrName>
                                            </p:attrNameLst>
                                          </p:cBhvr>
                                          <p:tavLst>
                                            <p:tav tm="0">
                                              <p:val>
                                                <p:strVal val="1+#ppt_h/2"/>
                                              </p:val>
                                            </p:tav>
                                            <p:tav tm="100000">
                                              <p:val>
                                                <p:strVal val="#ppt_y"/>
                                              </p:val>
                                            </p:tav>
                                          </p:tavLst>
                                        </p:anim>
                                      </p:childTnLst>
                                    </p:cTn>
                                  </p:par>
                                  <p:par>
                                    <p:cTn id="23" presetID="2" presetClass="entr" presetSubtype="1" fill="hold" grpId="0" nodeType="withEffect" p14:presetBounceEnd="32000">
                                      <p:stCondLst>
                                        <p:cond delay="0"/>
                                      </p:stCondLst>
                                      <p:childTnLst>
                                        <p:set>
                                          <p:cBhvr>
                                            <p:cTn id="24" dur="1" fill="hold">
                                              <p:stCondLst>
                                                <p:cond delay="0"/>
                                              </p:stCondLst>
                                            </p:cTn>
                                            <p:tgtEl>
                                              <p:spTgt spid="18">
                                                <p:txEl>
                                                  <p:pRg st="0" end="0"/>
                                                </p:txEl>
                                              </p:spTgt>
                                            </p:tgtEl>
                                            <p:attrNameLst>
                                              <p:attrName>style.visibility</p:attrName>
                                            </p:attrNameLst>
                                          </p:cBhvr>
                                          <p:to>
                                            <p:strVal val="visible"/>
                                          </p:to>
                                        </p:set>
                                        <p:anim calcmode="lin" valueType="num" p14:bounceEnd="32000">
                                          <p:cBhvr additive="base">
                                            <p:cTn id="25" dur="750" fill="hold"/>
                                            <p:tgtEl>
                                              <p:spTgt spid="18">
                                                <p:txEl>
                                                  <p:pRg st="0" end="0"/>
                                                </p:txEl>
                                              </p:spTgt>
                                            </p:tgtEl>
                                            <p:attrNameLst>
                                              <p:attrName>ppt_x</p:attrName>
                                            </p:attrNameLst>
                                          </p:cBhvr>
                                          <p:tavLst>
                                            <p:tav tm="0">
                                              <p:val>
                                                <p:strVal val="#ppt_x"/>
                                              </p:val>
                                            </p:tav>
                                            <p:tav tm="100000">
                                              <p:val>
                                                <p:strVal val="#ppt_x"/>
                                              </p:val>
                                            </p:tav>
                                          </p:tavLst>
                                        </p:anim>
                                        <p:anim calcmode="lin" valueType="num" p14:bounceEnd="32000">
                                          <p:cBhvr additive="base">
                                            <p:cTn id="26" dur="750" fill="hold"/>
                                            <p:tgtEl>
                                              <p:spTgt spid="18">
                                                <p:txEl>
                                                  <p:pRg st="0" end="0"/>
                                                </p:txEl>
                                              </p:spTgt>
                                            </p:tgtEl>
                                            <p:attrNameLst>
                                              <p:attrName>ppt_y</p:attrName>
                                            </p:attrNameLst>
                                          </p:cBhvr>
                                          <p:tavLst>
                                            <p:tav tm="0">
                                              <p:val>
                                                <p:strVal val="0-#ppt_h/2"/>
                                              </p:val>
                                            </p:tav>
                                            <p:tav tm="100000">
                                              <p:val>
                                                <p:strVal val="#ppt_y"/>
                                              </p:val>
                                            </p:tav>
                                          </p:tavLst>
                                        </p:anim>
                                      </p:childTnLst>
                                    </p:cTn>
                                  </p:par>
                                  <p:par>
                                    <p:cTn id="27" presetID="2" presetClass="entr" presetSubtype="4" decel="10000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750" fill="hold"/>
                                            <p:tgtEl>
                                              <p:spTgt spid="7"/>
                                            </p:tgtEl>
                                            <p:attrNameLst>
                                              <p:attrName>ppt_x</p:attrName>
                                            </p:attrNameLst>
                                          </p:cBhvr>
                                          <p:tavLst>
                                            <p:tav tm="0">
                                              <p:val>
                                                <p:strVal val="#ppt_x"/>
                                              </p:val>
                                            </p:tav>
                                            <p:tav tm="100000">
                                              <p:val>
                                                <p:strVal val="#ppt_x"/>
                                              </p:val>
                                            </p:tav>
                                          </p:tavLst>
                                        </p:anim>
                                        <p:anim calcmode="lin" valueType="num">
                                          <p:cBhvr additive="base">
                                            <p:cTn id="30" dur="75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decel="10000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anim calcmode="lin" valueType="num">
                                          <p:cBhvr additive="base">
                                            <p:cTn id="35" dur="750" fill="hold"/>
                                            <p:tgtEl>
                                              <p:spTgt spid="16"/>
                                            </p:tgtEl>
                                            <p:attrNameLst>
                                              <p:attrName>ppt_x</p:attrName>
                                            </p:attrNameLst>
                                          </p:cBhvr>
                                          <p:tavLst>
                                            <p:tav tm="0">
                                              <p:val>
                                                <p:strVal val="#ppt_x"/>
                                              </p:val>
                                            </p:tav>
                                            <p:tav tm="100000">
                                              <p:val>
                                                <p:strVal val="#ppt_x"/>
                                              </p:val>
                                            </p:tav>
                                          </p:tavLst>
                                        </p:anim>
                                        <p:anim calcmode="lin" valueType="num">
                                          <p:cBhvr additive="base">
                                            <p:cTn id="36" dur="750" fill="hold"/>
                                            <p:tgtEl>
                                              <p:spTgt spid="16"/>
                                            </p:tgtEl>
                                            <p:attrNameLst>
                                              <p:attrName>ppt_y</p:attrName>
                                            </p:attrNameLst>
                                          </p:cBhvr>
                                          <p:tavLst>
                                            <p:tav tm="0">
                                              <p:val>
                                                <p:strVal val="1+#ppt_h/2"/>
                                              </p:val>
                                            </p:tav>
                                            <p:tav tm="100000">
                                              <p:val>
                                                <p:strVal val="#ppt_y"/>
                                              </p:val>
                                            </p:tav>
                                          </p:tavLst>
                                        </p:anim>
                                      </p:childTnLst>
                                    </p:cTn>
                                  </p:par>
                                  <p:par>
                                    <p:cTn id="37" presetID="2" presetClass="entr" presetSubtype="1" fill="hold" grpId="0" nodeType="withEffect" p14:presetBounceEnd="32000">
                                      <p:stCondLst>
                                        <p:cond delay="0"/>
                                      </p:stCondLst>
                                      <p:childTnLst>
                                        <p:set>
                                          <p:cBhvr>
                                            <p:cTn id="38" dur="1" fill="hold">
                                              <p:stCondLst>
                                                <p:cond delay="0"/>
                                              </p:stCondLst>
                                            </p:cTn>
                                            <p:tgtEl>
                                              <p:spTgt spid="19"/>
                                            </p:tgtEl>
                                            <p:attrNameLst>
                                              <p:attrName>style.visibility</p:attrName>
                                            </p:attrNameLst>
                                          </p:cBhvr>
                                          <p:to>
                                            <p:strVal val="visible"/>
                                          </p:to>
                                        </p:set>
                                        <p:anim calcmode="lin" valueType="num" p14:bounceEnd="32000">
                                          <p:cBhvr additive="base">
                                            <p:cTn id="39" dur="750" fill="hold"/>
                                            <p:tgtEl>
                                              <p:spTgt spid="19"/>
                                            </p:tgtEl>
                                            <p:attrNameLst>
                                              <p:attrName>ppt_x</p:attrName>
                                            </p:attrNameLst>
                                          </p:cBhvr>
                                          <p:tavLst>
                                            <p:tav tm="0">
                                              <p:val>
                                                <p:strVal val="#ppt_x"/>
                                              </p:val>
                                            </p:tav>
                                            <p:tav tm="100000">
                                              <p:val>
                                                <p:strVal val="#ppt_x"/>
                                              </p:val>
                                            </p:tav>
                                          </p:tavLst>
                                        </p:anim>
                                        <p:anim calcmode="lin" valueType="num" p14:bounceEnd="32000">
                                          <p:cBhvr additive="base">
                                            <p:cTn id="40" dur="750" fill="hold"/>
                                            <p:tgtEl>
                                              <p:spTgt spid="19"/>
                                            </p:tgtEl>
                                            <p:attrNameLst>
                                              <p:attrName>ppt_y</p:attrName>
                                            </p:attrNameLst>
                                          </p:cBhvr>
                                          <p:tavLst>
                                            <p:tav tm="0">
                                              <p:val>
                                                <p:strVal val="0-#ppt_h/2"/>
                                              </p:val>
                                            </p:tav>
                                            <p:tav tm="100000">
                                              <p:val>
                                                <p:strVal val="#ppt_y"/>
                                              </p:val>
                                            </p:tav>
                                          </p:tavLst>
                                        </p:anim>
                                      </p:childTnLst>
                                    </p:cTn>
                                  </p:par>
                                  <p:par>
                                    <p:cTn id="41" presetID="2" presetClass="entr" presetSubtype="4" decel="100000" fill="hold" grpId="0" nodeType="with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750" fill="hold"/>
                                            <p:tgtEl>
                                              <p:spTgt spid="9"/>
                                            </p:tgtEl>
                                            <p:attrNameLst>
                                              <p:attrName>ppt_x</p:attrName>
                                            </p:attrNameLst>
                                          </p:cBhvr>
                                          <p:tavLst>
                                            <p:tav tm="0">
                                              <p:val>
                                                <p:strVal val="#ppt_x"/>
                                              </p:val>
                                            </p:tav>
                                            <p:tav tm="100000">
                                              <p:val>
                                                <p:strVal val="#ppt_x"/>
                                              </p:val>
                                            </p:tav>
                                          </p:tavLst>
                                        </p:anim>
                                        <p:anim calcmode="lin" valueType="num">
                                          <p:cBhvr additive="base">
                                            <p:cTn id="44" dur="75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decel="100000"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anim calcmode="lin" valueType="num">
                                          <p:cBhvr additive="base">
                                            <p:cTn id="49" dur="750" fill="hold"/>
                                            <p:tgtEl>
                                              <p:spTgt spid="14"/>
                                            </p:tgtEl>
                                            <p:attrNameLst>
                                              <p:attrName>ppt_x</p:attrName>
                                            </p:attrNameLst>
                                          </p:cBhvr>
                                          <p:tavLst>
                                            <p:tav tm="0">
                                              <p:val>
                                                <p:strVal val="#ppt_x"/>
                                              </p:val>
                                            </p:tav>
                                            <p:tav tm="100000">
                                              <p:val>
                                                <p:strVal val="#ppt_x"/>
                                              </p:val>
                                            </p:tav>
                                          </p:tavLst>
                                        </p:anim>
                                        <p:anim calcmode="lin" valueType="num">
                                          <p:cBhvr additive="base">
                                            <p:cTn id="50" dur="750" fill="hold"/>
                                            <p:tgtEl>
                                              <p:spTgt spid="14"/>
                                            </p:tgtEl>
                                            <p:attrNameLst>
                                              <p:attrName>ppt_y</p:attrName>
                                            </p:attrNameLst>
                                          </p:cBhvr>
                                          <p:tavLst>
                                            <p:tav tm="0">
                                              <p:val>
                                                <p:strVal val="1+#ppt_h/2"/>
                                              </p:val>
                                            </p:tav>
                                            <p:tav tm="100000">
                                              <p:val>
                                                <p:strVal val="#ppt_y"/>
                                              </p:val>
                                            </p:tav>
                                          </p:tavLst>
                                        </p:anim>
                                      </p:childTnLst>
                                    </p:cTn>
                                  </p:par>
                                  <p:par>
                                    <p:cTn id="51" presetID="2" presetClass="entr" presetSubtype="1" fill="hold" grpId="0" nodeType="withEffect" p14:presetBounceEnd="32000">
                                      <p:stCondLst>
                                        <p:cond delay="0"/>
                                      </p:stCondLst>
                                      <p:childTnLst>
                                        <p:set>
                                          <p:cBhvr>
                                            <p:cTn id="52" dur="1" fill="hold">
                                              <p:stCondLst>
                                                <p:cond delay="0"/>
                                              </p:stCondLst>
                                            </p:cTn>
                                            <p:tgtEl>
                                              <p:spTgt spid="20"/>
                                            </p:tgtEl>
                                            <p:attrNameLst>
                                              <p:attrName>style.visibility</p:attrName>
                                            </p:attrNameLst>
                                          </p:cBhvr>
                                          <p:to>
                                            <p:strVal val="visible"/>
                                          </p:to>
                                        </p:set>
                                        <p:anim calcmode="lin" valueType="num" p14:bounceEnd="32000">
                                          <p:cBhvr additive="base">
                                            <p:cTn id="53" dur="750" fill="hold"/>
                                            <p:tgtEl>
                                              <p:spTgt spid="20"/>
                                            </p:tgtEl>
                                            <p:attrNameLst>
                                              <p:attrName>ppt_x</p:attrName>
                                            </p:attrNameLst>
                                          </p:cBhvr>
                                          <p:tavLst>
                                            <p:tav tm="0">
                                              <p:val>
                                                <p:strVal val="#ppt_x"/>
                                              </p:val>
                                            </p:tav>
                                            <p:tav tm="100000">
                                              <p:val>
                                                <p:strVal val="#ppt_x"/>
                                              </p:val>
                                            </p:tav>
                                          </p:tavLst>
                                        </p:anim>
                                        <p:anim calcmode="lin" valueType="num" p14:bounceEnd="32000">
                                          <p:cBhvr additive="base">
                                            <p:cTn id="54" dur="750" fill="hold"/>
                                            <p:tgtEl>
                                              <p:spTgt spid="20"/>
                                            </p:tgtEl>
                                            <p:attrNameLst>
                                              <p:attrName>ppt_y</p:attrName>
                                            </p:attrNameLst>
                                          </p:cBhvr>
                                          <p:tavLst>
                                            <p:tav tm="0">
                                              <p:val>
                                                <p:strVal val="0-#ppt_h/2"/>
                                              </p:val>
                                            </p:tav>
                                            <p:tav tm="100000">
                                              <p:val>
                                                <p:strVal val="#ppt_y"/>
                                              </p:val>
                                            </p:tav>
                                          </p:tavLst>
                                        </p:anim>
                                      </p:childTnLst>
                                    </p:cTn>
                                  </p:par>
                                  <p:par>
                                    <p:cTn id="55" presetID="2" presetClass="entr" presetSubtype="4" decel="100000" fill="hold" grpId="0" nodeType="withEffect">
                                      <p:stCondLst>
                                        <p:cond delay="0"/>
                                      </p:stCondLst>
                                      <p:childTnLst>
                                        <p:set>
                                          <p:cBhvr>
                                            <p:cTn id="56" dur="1" fill="hold">
                                              <p:stCondLst>
                                                <p:cond delay="0"/>
                                              </p:stCondLst>
                                            </p:cTn>
                                            <p:tgtEl>
                                              <p:spTgt spid="10"/>
                                            </p:tgtEl>
                                            <p:attrNameLst>
                                              <p:attrName>style.visibility</p:attrName>
                                            </p:attrNameLst>
                                          </p:cBhvr>
                                          <p:to>
                                            <p:strVal val="visible"/>
                                          </p:to>
                                        </p:set>
                                        <p:anim calcmode="lin" valueType="num">
                                          <p:cBhvr additive="base">
                                            <p:cTn id="57" dur="750" fill="hold"/>
                                            <p:tgtEl>
                                              <p:spTgt spid="10"/>
                                            </p:tgtEl>
                                            <p:attrNameLst>
                                              <p:attrName>ppt_x</p:attrName>
                                            </p:attrNameLst>
                                          </p:cBhvr>
                                          <p:tavLst>
                                            <p:tav tm="0">
                                              <p:val>
                                                <p:strVal val="#ppt_x"/>
                                              </p:val>
                                            </p:tav>
                                            <p:tav tm="100000">
                                              <p:val>
                                                <p:strVal val="#ppt_x"/>
                                              </p:val>
                                            </p:tav>
                                          </p:tavLst>
                                        </p:anim>
                                        <p:anim calcmode="lin" valueType="num">
                                          <p:cBhvr additive="base">
                                            <p:cTn id="58" dur="75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decel="100000" fill="hold" grpId="0" nodeType="clickEffect">
                                      <p:stCondLst>
                                        <p:cond delay="0"/>
                                      </p:stCondLst>
                                      <p:childTnLst>
                                        <p:set>
                                          <p:cBhvr>
                                            <p:cTn id="62" dur="1" fill="hold">
                                              <p:stCondLst>
                                                <p:cond delay="0"/>
                                              </p:stCondLst>
                                            </p:cTn>
                                            <p:tgtEl>
                                              <p:spTgt spid="15"/>
                                            </p:tgtEl>
                                            <p:attrNameLst>
                                              <p:attrName>style.visibility</p:attrName>
                                            </p:attrNameLst>
                                          </p:cBhvr>
                                          <p:to>
                                            <p:strVal val="visible"/>
                                          </p:to>
                                        </p:set>
                                        <p:anim calcmode="lin" valueType="num">
                                          <p:cBhvr additive="base">
                                            <p:cTn id="63" dur="750" fill="hold"/>
                                            <p:tgtEl>
                                              <p:spTgt spid="15"/>
                                            </p:tgtEl>
                                            <p:attrNameLst>
                                              <p:attrName>ppt_x</p:attrName>
                                            </p:attrNameLst>
                                          </p:cBhvr>
                                          <p:tavLst>
                                            <p:tav tm="0">
                                              <p:val>
                                                <p:strVal val="#ppt_x"/>
                                              </p:val>
                                            </p:tav>
                                            <p:tav tm="100000">
                                              <p:val>
                                                <p:strVal val="#ppt_x"/>
                                              </p:val>
                                            </p:tav>
                                          </p:tavLst>
                                        </p:anim>
                                        <p:anim calcmode="lin" valueType="num">
                                          <p:cBhvr additive="base">
                                            <p:cTn id="64" dur="750" fill="hold"/>
                                            <p:tgtEl>
                                              <p:spTgt spid="15"/>
                                            </p:tgtEl>
                                            <p:attrNameLst>
                                              <p:attrName>ppt_y</p:attrName>
                                            </p:attrNameLst>
                                          </p:cBhvr>
                                          <p:tavLst>
                                            <p:tav tm="0">
                                              <p:val>
                                                <p:strVal val="1+#ppt_h/2"/>
                                              </p:val>
                                            </p:tav>
                                            <p:tav tm="100000">
                                              <p:val>
                                                <p:strVal val="#ppt_y"/>
                                              </p:val>
                                            </p:tav>
                                          </p:tavLst>
                                        </p:anim>
                                      </p:childTnLst>
                                    </p:cTn>
                                  </p:par>
                                  <p:par>
                                    <p:cTn id="65" presetID="2" presetClass="entr" presetSubtype="1" fill="hold" grpId="0" nodeType="withEffect" p14:presetBounceEnd="32000">
                                      <p:stCondLst>
                                        <p:cond delay="0"/>
                                      </p:stCondLst>
                                      <p:childTnLst>
                                        <p:set>
                                          <p:cBhvr>
                                            <p:cTn id="66" dur="1" fill="hold">
                                              <p:stCondLst>
                                                <p:cond delay="0"/>
                                              </p:stCondLst>
                                            </p:cTn>
                                            <p:tgtEl>
                                              <p:spTgt spid="21"/>
                                            </p:tgtEl>
                                            <p:attrNameLst>
                                              <p:attrName>style.visibility</p:attrName>
                                            </p:attrNameLst>
                                          </p:cBhvr>
                                          <p:to>
                                            <p:strVal val="visible"/>
                                          </p:to>
                                        </p:set>
                                        <p:anim calcmode="lin" valueType="num" p14:bounceEnd="32000">
                                          <p:cBhvr additive="base">
                                            <p:cTn id="67" dur="750" fill="hold"/>
                                            <p:tgtEl>
                                              <p:spTgt spid="21"/>
                                            </p:tgtEl>
                                            <p:attrNameLst>
                                              <p:attrName>ppt_x</p:attrName>
                                            </p:attrNameLst>
                                          </p:cBhvr>
                                          <p:tavLst>
                                            <p:tav tm="0">
                                              <p:val>
                                                <p:strVal val="#ppt_x"/>
                                              </p:val>
                                            </p:tav>
                                            <p:tav tm="100000">
                                              <p:val>
                                                <p:strVal val="#ppt_x"/>
                                              </p:val>
                                            </p:tav>
                                          </p:tavLst>
                                        </p:anim>
                                        <p:anim calcmode="lin" valueType="num" p14:bounceEnd="32000">
                                          <p:cBhvr additive="base">
                                            <p:cTn id="68" dur="750" fill="hold"/>
                                            <p:tgtEl>
                                              <p:spTgt spid="21"/>
                                            </p:tgtEl>
                                            <p:attrNameLst>
                                              <p:attrName>ppt_y</p:attrName>
                                            </p:attrNameLst>
                                          </p:cBhvr>
                                          <p:tavLst>
                                            <p:tav tm="0">
                                              <p:val>
                                                <p:strVal val="0-#ppt_h/2"/>
                                              </p:val>
                                            </p:tav>
                                            <p:tav tm="100000">
                                              <p:val>
                                                <p:strVal val="#ppt_y"/>
                                              </p:val>
                                            </p:tav>
                                          </p:tavLst>
                                        </p:anim>
                                      </p:childTnLst>
                                    </p:cTn>
                                  </p:par>
                                  <p:par>
                                    <p:cTn id="69" presetID="2" presetClass="entr" presetSubtype="4" decel="100000" fill="hold" grpId="0" nodeType="withEffect">
                                      <p:stCondLst>
                                        <p:cond delay="0"/>
                                      </p:stCondLst>
                                      <p:childTnLst>
                                        <p:set>
                                          <p:cBhvr>
                                            <p:cTn id="70" dur="1" fill="hold">
                                              <p:stCondLst>
                                                <p:cond delay="0"/>
                                              </p:stCondLst>
                                            </p:cTn>
                                            <p:tgtEl>
                                              <p:spTgt spid="11"/>
                                            </p:tgtEl>
                                            <p:attrNameLst>
                                              <p:attrName>style.visibility</p:attrName>
                                            </p:attrNameLst>
                                          </p:cBhvr>
                                          <p:to>
                                            <p:strVal val="visible"/>
                                          </p:to>
                                        </p:set>
                                        <p:anim calcmode="lin" valueType="num">
                                          <p:cBhvr additive="base">
                                            <p:cTn id="71" dur="750" fill="hold"/>
                                            <p:tgtEl>
                                              <p:spTgt spid="11"/>
                                            </p:tgtEl>
                                            <p:attrNameLst>
                                              <p:attrName>ppt_x</p:attrName>
                                            </p:attrNameLst>
                                          </p:cBhvr>
                                          <p:tavLst>
                                            <p:tav tm="0">
                                              <p:val>
                                                <p:strVal val="#ppt_x"/>
                                              </p:val>
                                            </p:tav>
                                            <p:tav tm="100000">
                                              <p:val>
                                                <p:strVal val="#ppt_x"/>
                                              </p:val>
                                            </p:tav>
                                          </p:tavLst>
                                        </p:anim>
                                        <p:anim calcmode="lin" valueType="num">
                                          <p:cBhvr additive="base">
                                            <p:cTn id="72" dur="75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p:tmplLst>
              <p:tmpl>
                <p:tnLst>
                  <p:par>
                    <p:cTn presetID="2" presetClass="entr" presetSubtype="4" decel="100000"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750" fill="hold"/>
                            <p:tgtEl>
                              <p:spTgt spid="3"/>
                            </p:tgtEl>
                            <p:attrNameLst>
                              <p:attrName>ppt_x</p:attrName>
                            </p:attrNameLst>
                          </p:cBhvr>
                          <p:tavLst>
                            <p:tav tm="0">
                              <p:val>
                                <p:strVal val="#ppt_x"/>
                              </p:val>
                            </p:tav>
                            <p:tav tm="100000">
                              <p:val>
                                <p:strVal val="#ppt_x"/>
                              </p:val>
                            </p:tav>
                          </p:tavLst>
                        </p:anim>
                        <p:anim calcmode="lin" valueType="num">
                          <p:cBhvr additive="base">
                            <p:cTn dur="750" fill="hold"/>
                            <p:tgtEl>
                              <p:spTgt spid="3"/>
                            </p:tgtEl>
                            <p:attrNameLst>
                              <p:attrName>ppt_y</p:attrName>
                            </p:attrNameLst>
                          </p:cBhvr>
                          <p:tavLst>
                            <p:tav tm="0">
                              <p:val>
                                <p:strVal val="1+#ppt_h/2"/>
                              </p:val>
                            </p:tav>
                            <p:tav tm="100000">
                              <p:val>
                                <p:strVal val="#ppt_y"/>
                              </p:val>
                            </p:tav>
                          </p:tavLst>
                        </p:anim>
                      </p:childTnLst>
                    </p:cTn>
                  </p:par>
                </p:tnLst>
              </p:tmpl>
            </p:tmplLst>
          </p:bldP>
          <p:bldP spid="7" grpId="0" uiExpand="1">
            <p:tmplLst>
              <p:tmpl>
                <p:tnLst>
                  <p:par>
                    <p:cTn presetID="2" presetClass="entr" presetSubtype="4" decel="100000" fill="hold" nodeType="with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750" fill="hold"/>
                            <p:tgtEl>
                              <p:spTgt spid="7"/>
                            </p:tgtEl>
                            <p:attrNameLst>
                              <p:attrName>ppt_x</p:attrName>
                            </p:attrNameLst>
                          </p:cBhvr>
                          <p:tavLst>
                            <p:tav tm="0">
                              <p:val>
                                <p:strVal val="#ppt_x"/>
                              </p:val>
                            </p:tav>
                            <p:tav tm="100000">
                              <p:val>
                                <p:strVal val="#ppt_x"/>
                              </p:val>
                            </p:tav>
                          </p:tavLst>
                        </p:anim>
                        <p:anim calcmode="lin" valueType="num">
                          <p:cBhvr additive="base">
                            <p:cTn dur="750" fill="hold"/>
                            <p:tgtEl>
                              <p:spTgt spid="7"/>
                            </p:tgtEl>
                            <p:attrNameLst>
                              <p:attrName>ppt_y</p:attrName>
                            </p:attrNameLst>
                          </p:cBhvr>
                          <p:tavLst>
                            <p:tav tm="0">
                              <p:val>
                                <p:strVal val="1+#ppt_h/2"/>
                              </p:val>
                            </p:tav>
                            <p:tav tm="100000">
                              <p:val>
                                <p:strVal val="#ppt_y"/>
                              </p:val>
                            </p:tav>
                          </p:tavLst>
                        </p:anim>
                      </p:childTnLst>
                    </p:cTn>
                  </p:par>
                </p:tnLst>
              </p:tmpl>
            </p:tmplLst>
          </p:bldP>
          <p:bldP spid="9" grpId="0">
            <p:tmplLst>
              <p:tmpl>
                <p:tnLst>
                  <p:par>
                    <p:cTn presetID="2" presetClass="entr" presetSubtype="4" decel="100000"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ppt_x"/>
                              </p:val>
                            </p:tav>
                            <p:tav tm="100000">
                              <p:val>
                                <p:strVal val="#ppt_x"/>
                              </p:val>
                            </p:tav>
                          </p:tavLst>
                        </p:anim>
                        <p:anim calcmode="lin" valueType="num">
                          <p:cBhvr additive="base">
                            <p:cTn dur="750" fill="hold"/>
                            <p:tgtEl>
                              <p:spTgt spid="9"/>
                            </p:tgtEl>
                            <p:attrNameLst>
                              <p:attrName>ppt_y</p:attrName>
                            </p:attrNameLst>
                          </p:cBhvr>
                          <p:tavLst>
                            <p:tav tm="0">
                              <p:val>
                                <p:strVal val="1+#ppt_h/2"/>
                              </p:val>
                            </p:tav>
                            <p:tav tm="100000">
                              <p:val>
                                <p:strVal val="#ppt_y"/>
                              </p:val>
                            </p:tav>
                          </p:tavLst>
                        </p:anim>
                      </p:childTnLst>
                    </p:cTn>
                  </p:par>
                </p:tnLst>
              </p:tmpl>
            </p:tmplLst>
          </p:bldP>
          <p:bldP spid="10" grpId="0">
            <p:tmplLst>
              <p:tmpl>
                <p:tnLst>
                  <p:par>
                    <p:cTn presetID="2" presetClass="entr" presetSubtype="4"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ppt_x"/>
                              </p:val>
                            </p:tav>
                            <p:tav tm="100000">
                              <p:val>
                                <p:strVal val="#ppt_x"/>
                              </p:val>
                            </p:tav>
                          </p:tavLst>
                        </p:anim>
                        <p:anim calcmode="lin" valueType="num">
                          <p:cBhvr additive="base">
                            <p:cTn dur="750" fill="hold"/>
                            <p:tgtEl>
                              <p:spTgt spid="10"/>
                            </p:tgtEl>
                            <p:attrNameLst>
                              <p:attrName>ppt_y</p:attrName>
                            </p:attrNameLst>
                          </p:cBhvr>
                          <p:tavLst>
                            <p:tav tm="0">
                              <p:val>
                                <p:strVal val="1+#ppt_h/2"/>
                              </p:val>
                            </p:tav>
                            <p:tav tm="100000">
                              <p:val>
                                <p:strVal val="#ppt_y"/>
                              </p:val>
                            </p:tav>
                          </p:tavLst>
                        </p:anim>
                      </p:childTnLst>
                    </p:cTn>
                  </p:par>
                </p:tnLst>
              </p:tmpl>
            </p:tmplLst>
          </p:bldP>
          <p:bldP spid="11" grpId="0">
            <p:tmplLst>
              <p:tmpl>
                <p:tnLst>
                  <p:par>
                    <p:cTn presetID="2" presetClass="entr" presetSubtype="4"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ppt_x"/>
                              </p:val>
                            </p:tav>
                            <p:tav tm="100000">
                              <p:val>
                                <p:strVal val="#ppt_x"/>
                              </p:val>
                            </p:tav>
                          </p:tavLst>
                        </p:anim>
                        <p:anim calcmode="lin" valueType="num">
                          <p:cBhvr additive="base">
                            <p:cTn dur="750" fill="hold"/>
                            <p:tgtEl>
                              <p:spTgt spid="11"/>
                            </p:tgtEl>
                            <p:attrNameLst>
                              <p:attrName>ppt_y</p:attrName>
                            </p:attrNameLst>
                          </p:cBhvr>
                          <p:tavLst>
                            <p:tav tm="0">
                              <p:val>
                                <p:strVal val="1+#ppt_h/2"/>
                              </p:val>
                            </p:tav>
                            <p:tav tm="100000">
                              <p:val>
                                <p:strVal val="#ppt_y"/>
                              </p:val>
                            </p:tav>
                          </p:tavLst>
                        </p:anim>
                      </p:childTnLst>
                    </p:cTn>
                  </p:par>
                </p:tnLst>
              </p:tmpl>
            </p:tmplLst>
          </p:bldP>
          <p:bldP spid="12" grpId="0" animBg="1"/>
          <p:bldP spid="13" grpId="0" animBg="1"/>
          <p:bldP spid="14" grpId="0" animBg="1"/>
          <p:bldP spid="15" grpId="0" animBg="1"/>
          <p:bldP spid="16" grpId="0" animBg="1"/>
          <p:bldP spid="17" grpId="0" uiExpand="1" build="p">
            <p:tmplLst>
              <p:tmpl lvl="1">
                <p:tnLst>
                  <p:par>
                    <p:cTn presetID="2" presetClass="entr" presetSubtype="1" fill="hold" nodeType="withEffect" p14:presetBounceEnd="32000">
                      <p:stCondLst>
                        <p:cond delay="0"/>
                      </p:stCondLst>
                      <p:childTnLst>
                        <p:set>
                          <p:cBhvr>
                            <p:cTn dur="1" fill="hold">
                              <p:stCondLst>
                                <p:cond delay="0"/>
                              </p:stCondLst>
                            </p:cTn>
                            <p:tgtEl>
                              <p:spTgt spid="17"/>
                            </p:tgtEl>
                            <p:attrNameLst>
                              <p:attrName>style.visibility</p:attrName>
                            </p:attrNameLst>
                          </p:cBhvr>
                          <p:to>
                            <p:strVal val="visible"/>
                          </p:to>
                        </p:set>
                        <p:anim calcmode="lin" valueType="num" p14:bounceEnd="32000">
                          <p:cBhvr additive="base">
                            <p:cTn dur="750" fill="hold"/>
                            <p:tgtEl>
                              <p:spTgt spid="17"/>
                            </p:tgtEl>
                            <p:attrNameLst>
                              <p:attrName>ppt_x</p:attrName>
                            </p:attrNameLst>
                          </p:cBhvr>
                          <p:tavLst>
                            <p:tav tm="0">
                              <p:val>
                                <p:strVal val="#ppt_x"/>
                              </p:val>
                            </p:tav>
                            <p:tav tm="100000">
                              <p:val>
                                <p:strVal val="#ppt_x"/>
                              </p:val>
                            </p:tav>
                          </p:tavLst>
                        </p:anim>
                        <p:anim calcmode="lin" valueType="num" p14:bounceEnd="32000">
                          <p:cBhvr additive="base">
                            <p:cTn dur="750" fill="hold"/>
                            <p:tgtEl>
                              <p:spTgt spid="17"/>
                            </p:tgtEl>
                            <p:attrNameLst>
                              <p:attrName>ppt_y</p:attrName>
                            </p:attrNameLst>
                          </p:cBhvr>
                          <p:tavLst>
                            <p:tav tm="0">
                              <p:val>
                                <p:strVal val="0-#ppt_h/2"/>
                              </p:val>
                            </p:tav>
                            <p:tav tm="100000">
                              <p:val>
                                <p:strVal val="#ppt_y"/>
                              </p:val>
                            </p:tav>
                          </p:tavLst>
                        </p:anim>
                      </p:childTnLst>
                    </p:cTn>
                  </p:par>
                </p:tnLst>
              </p:tmpl>
              <p:tmpl lvl="2">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 lvl="5">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Lst>
          </p:bldP>
          <p:bldP spid="18" grpId="0" uiExpand="1" build="p">
            <p:tmplLst>
              <p:tmpl lvl="1">
                <p:tnLst>
                  <p:par>
                    <p:cTn presetID="2" presetClass="entr" presetSubtype="1" fill="hold" nodeType="withEffect" p14:presetBounceEnd="32000">
                      <p:stCondLst>
                        <p:cond delay="0"/>
                      </p:stCondLst>
                      <p:childTnLst>
                        <p:set>
                          <p:cBhvr>
                            <p:cTn dur="1" fill="hold">
                              <p:stCondLst>
                                <p:cond delay="0"/>
                              </p:stCondLst>
                            </p:cTn>
                            <p:tgtEl>
                              <p:spTgt spid="18"/>
                            </p:tgtEl>
                            <p:attrNameLst>
                              <p:attrName>style.visibility</p:attrName>
                            </p:attrNameLst>
                          </p:cBhvr>
                          <p:to>
                            <p:strVal val="visible"/>
                          </p:to>
                        </p:set>
                        <p:anim calcmode="lin" valueType="num" p14:bounceEnd="32000">
                          <p:cBhvr additive="base">
                            <p:cTn dur="750" fill="hold"/>
                            <p:tgtEl>
                              <p:spTgt spid="18"/>
                            </p:tgtEl>
                            <p:attrNameLst>
                              <p:attrName>ppt_x</p:attrName>
                            </p:attrNameLst>
                          </p:cBhvr>
                          <p:tavLst>
                            <p:tav tm="0">
                              <p:val>
                                <p:strVal val="#ppt_x"/>
                              </p:val>
                            </p:tav>
                            <p:tav tm="100000">
                              <p:val>
                                <p:strVal val="#ppt_x"/>
                              </p:val>
                            </p:tav>
                          </p:tavLst>
                        </p:anim>
                        <p:anim calcmode="lin" valueType="num" p14:bounceEnd="32000">
                          <p:cBhvr additive="base">
                            <p:cTn dur="750" fill="hold"/>
                            <p:tgtEl>
                              <p:spTgt spid="18"/>
                            </p:tgtEl>
                            <p:attrNameLst>
                              <p:attrName>ppt_y</p:attrName>
                            </p:attrNameLst>
                          </p:cBhvr>
                          <p:tavLst>
                            <p:tav tm="0">
                              <p:val>
                                <p:strVal val="0-#ppt_h/2"/>
                              </p:val>
                            </p:tav>
                            <p:tav tm="100000">
                              <p:val>
                                <p:strVal val="#ppt_y"/>
                              </p:val>
                            </p:tav>
                          </p:tavLst>
                        </p:anim>
                      </p:childTnLst>
                    </p:cTn>
                  </p:par>
                </p:tnLst>
              </p:tmpl>
              <p:tmpl lvl="2">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 lvl="5">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Lst>
          </p:bldP>
          <p:bldP spid="19" grpId="0">
            <p:tmplLst>
              <p:tmpl>
                <p:tnLst>
                  <p:par>
                    <p:cTn presetID="2" presetClass="entr" presetSubtype="1" fill="hold" nodeType="withEffect" p14:presetBounceEnd="32000">
                      <p:stCondLst>
                        <p:cond delay="0"/>
                      </p:stCondLst>
                      <p:childTnLst>
                        <p:set>
                          <p:cBhvr>
                            <p:cTn dur="1" fill="hold">
                              <p:stCondLst>
                                <p:cond delay="0"/>
                              </p:stCondLst>
                            </p:cTn>
                            <p:tgtEl>
                              <p:spTgt spid="19"/>
                            </p:tgtEl>
                            <p:attrNameLst>
                              <p:attrName>style.visibility</p:attrName>
                            </p:attrNameLst>
                          </p:cBhvr>
                          <p:to>
                            <p:strVal val="visible"/>
                          </p:to>
                        </p:set>
                        <p:anim calcmode="lin" valueType="num" p14:bounceEnd="32000">
                          <p:cBhvr additive="base">
                            <p:cTn dur="750" fill="hold"/>
                            <p:tgtEl>
                              <p:spTgt spid="19"/>
                            </p:tgtEl>
                            <p:attrNameLst>
                              <p:attrName>ppt_x</p:attrName>
                            </p:attrNameLst>
                          </p:cBhvr>
                          <p:tavLst>
                            <p:tav tm="0">
                              <p:val>
                                <p:strVal val="#ppt_x"/>
                              </p:val>
                            </p:tav>
                            <p:tav tm="100000">
                              <p:val>
                                <p:strVal val="#ppt_x"/>
                              </p:val>
                            </p:tav>
                          </p:tavLst>
                        </p:anim>
                        <p:anim calcmode="lin" valueType="num" p14:bounceEnd="32000">
                          <p:cBhvr additive="base">
                            <p:cTn dur="750" fill="hold"/>
                            <p:tgtEl>
                              <p:spTgt spid="19"/>
                            </p:tgtEl>
                            <p:attrNameLst>
                              <p:attrName>ppt_y</p:attrName>
                            </p:attrNameLst>
                          </p:cBhvr>
                          <p:tavLst>
                            <p:tav tm="0">
                              <p:val>
                                <p:strVal val="0-#ppt_h/2"/>
                              </p:val>
                            </p:tav>
                            <p:tav tm="100000">
                              <p:val>
                                <p:strVal val="#ppt_y"/>
                              </p:val>
                            </p:tav>
                          </p:tavLst>
                        </p:anim>
                      </p:childTnLst>
                    </p:cTn>
                  </p:par>
                </p:tnLst>
              </p:tmpl>
            </p:tmplLst>
          </p:bldP>
          <p:bldP spid="20" grpId="0">
            <p:tmplLst>
              <p:tmpl>
                <p:tnLst>
                  <p:par>
                    <p:cTn presetID="2" presetClass="entr" presetSubtype="1" fill="hold" nodeType="withEffect" p14:presetBounceEnd="32000">
                      <p:stCondLst>
                        <p:cond delay="0"/>
                      </p:stCondLst>
                      <p:childTnLst>
                        <p:set>
                          <p:cBhvr>
                            <p:cTn dur="1" fill="hold">
                              <p:stCondLst>
                                <p:cond delay="0"/>
                              </p:stCondLst>
                            </p:cTn>
                            <p:tgtEl>
                              <p:spTgt spid="20"/>
                            </p:tgtEl>
                            <p:attrNameLst>
                              <p:attrName>style.visibility</p:attrName>
                            </p:attrNameLst>
                          </p:cBhvr>
                          <p:to>
                            <p:strVal val="visible"/>
                          </p:to>
                        </p:set>
                        <p:anim calcmode="lin" valueType="num" p14:bounceEnd="32000">
                          <p:cBhvr additive="base">
                            <p:cTn dur="750" fill="hold"/>
                            <p:tgtEl>
                              <p:spTgt spid="20"/>
                            </p:tgtEl>
                            <p:attrNameLst>
                              <p:attrName>ppt_x</p:attrName>
                            </p:attrNameLst>
                          </p:cBhvr>
                          <p:tavLst>
                            <p:tav tm="0">
                              <p:val>
                                <p:strVal val="#ppt_x"/>
                              </p:val>
                            </p:tav>
                            <p:tav tm="100000">
                              <p:val>
                                <p:strVal val="#ppt_x"/>
                              </p:val>
                            </p:tav>
                          </p:tavLst>
                        </p:anim>
                        <p:anim calcmode="lin" valueType="num" p14:bounceEnd="32000">
                          <p:cBhvr additive="base">
                            <p:cTn dur="750" fill="hold"/>
                            <p:tgtEl>
                              <p:spTgt spid="20"/>
                            </p:tgtEl>
                            <p:attrNameLst>
                              <p:attrName>ppt_y</p:attrName>
                            </p:attrNameLst>
                          </p:cBhvr>
                          <p:tavLst>
                            <p:tav tm="0">
                              <p:val>
                                <p:strVal val="0-#ppt_h/2"/>
                              </p:val>
                            </p:tav>
                            <p:tav tm="100000">
                              <p:val>
                                <p:strVal val="#ppt_y"/>
                              </p:val>
                            </p:tav>
                          </p:tavLst>
                        </p:anim>
                      </p:childTnLst>
                    </p:cTn>
                  </p:par>
                </p:tnLst>
              </p:tmpl>
            </p:tmplLst>
          </p:bldP>
          <p:bldP spid="21" grpId="0">
            <p:tmplLst>
              <p:tmpl>
                <p:tnLst>
                  <p:par>
                    <p:cTn presetID="2" presetClass="entr" presetSubtype="1" fill="hold" nodeType="withEffect" p14:presetBounceEnd="32000">
                      <p:stCondLst>
                        <p:cond delay="0"/>
                      </p:stCondLst>
                      <p:childTnLst>
                        <p:set>
                          <p:cBhvr>
                            <p:cTn dur="1" fill="hold">
                              <p:stCondLst>
                                <p:cond delay="0"/>
                              </p:stCondLst>
                            </p:cTn>
                            <p:tgtEl>
                              <p:spTgt spid="21"/>
                            </p:tgtEl>
                            <p:attrNameLst>
                              <p:attrName>style.visibility</p:attrName>
                            </p:attrNameLst>
                          </p:cBhvr>
                          <p:to>
                            <p:strVal val="visible"/>
                          </p:to>
                        </p:set>
                        <p:anim calcmode="lin" valueType="num" p14:bounceEnd="32000">
                          <p:cBhvr additive="base">
                            <p:cTn dur="750" fill="hold"/>
                            <p:tgtEl>
                              <p:spTgt spid="21"/>
                            </p:tgtEl>
                            <p:attrNameLst>
                              <p:attrName>ppt_x</p:attrName>
                            </p:attrNameLst>
                          </p:cBhvr>
                          <p:tavLst>
                            <p:tav tm="0">
                              <p:val>
                                <p:strVal val="#ppt_x"/>
                              </p:val>
                            </p:tav>
                            <p:tav tm="100000">
                              <p:val>
                                <p:strVal val="#ppt_x"/>
                              </p:val>
                            </p:tav>
                          </p:tavLst>
                        </p:anim>
                        <p:anim calcmode="lin" valueType="num" p14:bounceEnd="32000">
                          <p:cBhvr additive="base">
                            <p:cTn dur="750" fill="hold"/>
                            <p:tgtEl>
                              <p:spTgt spid="21"/>
                            </p:tgtEl>
                            <p:attrNameLst>
                              <p:attrName>ppt_y</p:attrName>
                            </p:attrNameLst>
                          </p:cBhvr>
                          <p:tavLst>
                            <p:tav tm="0">
                              <p:val>
                                <p:strVal val="0-#ppt_h/2"/>
                              </p:val>
                            </p:tav>
                            <p:tav tm="100000">
                              <p:val>
                                <p:strVal val="#ppt_y"/>
                              </p:val>
                            </p:tav>
                          </p:tavLst>
                        </p:anim>
                      </p:childTnLst>
                    </p:cTn>
                  </p:par>
                </p:tnLst>
              </p:tmpl>
            </p:tmplLst>
          </p:bldP>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decel="10000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750" fill="hold"/>
                                            <p:tgtEl>
                                              <p:spTgt spid="12"/>
                                            </p:tgtEl>
                                            <p:attrNameLst>
                                              <p:attrName>ppt_x</p:attrName>
                                            </p:attrNameLst>
                                          </p:cBhvr>
                                          <p:tavLst>
                                            <p:tav tm="0">
                                              <p:val>
                                                <p:strVal val="#ppt_x"/>
                                              </p:val>
                                            </p:tav>
                                            <p:tav tm="100000">
                                              <p:val>
                                                <p:strVal val="#ppt_x"/>
                                              </p:val>
                                            </p:tav>
                                          </p:tavLst>
                                        </p:anim>
                                        <p:anim calcmode="lin" valueType="num">
                                          <p:cBhvr additive="base">
                                            <p:cTn id="8" dur="75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 calcmode="lin" valueType="num">
                                          <p:cBhvr additive="base">
                                            <p:cTn id="11" dur="750" fill="hold"/>
                                            <p:tgtEl>
                                              <p:spTgt spid="17">
                                                <p:txEl>
                                                  <p:pRg st="0" end="0"/>
                                                </p:txEl>
                                              </p:spTgt>
                                            </p:tgtEl>
                                            <p:attrNameLst>
                                              <p:attrName>ppt_x</p:attrName>
                                            </p:attrNameLst>
                                          </p:cBhvr>
                                          <p:tavLst>
                                            <p:tav tm="0">
                                              <p:val>
                                                <p:strVal val="#ppt_x"/>
                                              </p:val>
                                            </p:tav>
                                            <p:tav tm="100000">
                                              <p:val>
                                                <p:strVal val="#ppt_x"/>
                                              </p:val>
                                            </p:tav>
                                          </p:tavLst>
                                        </p:anim>
                                        <p:anim calcmode="lin" valueType="num">
                                          <p:cBhvr additive="base">
                                            <p:cTn id="12" dur="750" fill="hold"/>
                                            <p:tgtEl>
                                              <p:spTgt spid="17">
                                                <p:txEl>
                                                  <p:pRg st="0" end="0"/>
                                                </p:txEl>
                                              </p:spTgt>
                                            </p:tgtEl>
                                            <p:attrNameLst>
                                              <p:attrName>ppt_y</p:attrName>
                                            </p:attrNameLst>
                                          </p:cBhvr>
                                          <p:tavLst>
                                            <p:tav tm="0">
                                              <p:val>
                                                <p:strVal val="0-#ppt_h/2"/>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750" fill="hold"/>
                                            <p:tgtEl>
                                              <p:spTgt spid="3"/>
                                            </p:tgtEl>
                                            <p:attrNameLst>
                                              <p:attrName>ppt_x</p:attrName>
                                            </p:attrNameLst>
                                          </p:cBhvr>
                                          <p:tavLst>
                                            <p:tav tm="0">
                                              <p:val>
                                                <p:strVal val="#ppt_x"/>
                                              </p:val>
                                            </p:tav>
                                            <p:tav tm="100000">
                                              <p:val>
                                                <p:strVal val="#ppt_x"/>
                                              </p:val>
                                            </p:tav>
                                          </p:tavLst>
                                        </p:anim>
                                        <p:anim calcmode="lin" valueType="num">
                                          <p:cBhvr additive="base">
                                            <p:cTn id="16" dur="75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decel="10000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additive="base">
                                            <p:cTn id="21" dur="750" fill="hold"/>
                                            <p:tgtEl>
                                              <p:spTgt spid="13"/>
                                            </p:tgtEl>
                                            <p:attrNameLst>
                                              <p:attrName>ppt_x</p:attrName>
                                            </p:attrNameLst>
                                          </p:cBhvr>
                                          <p:tavLst>
                                            <p:tav tm="0">
                                              <p:val>
                                                <p:strVal val="#ppt_x"/>
                                              </p:val>
                                            </p:tav>
                                            <p:tav tm="100000">
                                              <p:val>
                                                <p:strVal val="#ppt_x"/>
                                              </p:val>
                                            </p:tav>
                                          </p:tavLst>
                                        </p:anim>
                                        <p:anim calcmode="lin" valueType="num">
                                          <p:cBhvr additive="base">
                                            <p:cTn id="22" dur="750" fill="hold"/>
                                            <p:tgtEl>
                                              <p:spTgt spid="13"/>
                                            </p:tgtEl>
                                            <p:attrNameLst>
                                              <p:attrName>ppt_y</p:attrName>
                                            </p:attrNameLst>
                                          </p:cBhvr>
                                          <p:tavLst>
                                            <p:tav tm="0">
                                              <p:val>
                                                <p:strVal val="1+#ppt_h/2"/>
                                              </p:val>
                                            </p:tav>
                                            <p:tav tm="100000">
                                              <p:val>
                                                <p:strVal val="#ppt_y"/>
                                              </p:val>
                                            </p:tav>
                                          </p:tavLst>
                                        </p:anim>
                                      </p:childTnLst>
                                    </p:cTn>
                                  </p:par>
                                  <p:par>
                                    <p:cTn id="23" presetID="2" presetClass="entr" presetSubtype="1" fill="hold" grpId="0" nodeType="withEffect">
                                      <p:stCondLst>
                                        <p:cond delay="0"/>
                                      </p:stCondLst>
                                      <p:childTnLst>
                                        <p:set>
                                          <p:cBhvr>
                                            <p:cTn id="24" dur="1" fill="hold">
                                              <p:stCondLst>
                                                <p:cond delay="0"/>
                                              </p:stCondLst>
                                            </p:cTn>
                                            <p:tgtEl>
                                              <p:spTgt spid="18">
                                                <p:txEl>
                                                  <p:pRg st="0" end="0"/>
                                                </p:txEl>
                                              </p:spTgt>
                                            </p:tgtEl>
                                            <p:attrNameLst>
                                              <p:attrName>style.visibility</p:attrName>
                                            </p:attrNameLst>
                                          </p:cBhvr>
                                          <p:to>
                                            <p:strVal val="visible"/>
                                          </p:to>
                                        </p:set>
                                        <p:anim calcmode="lin" valueType="num">
                                          <p:cBhvr additive="base">
                                            <p:cTn id="25" dur="750" fill="hold"/>
                                            <p:tgtEl>
                                              <p:spTgt spid="18">
                                                <p:txEl>
                                                  <p:pRg st="0" end="0"/>
                                                </p:txEl>
                                              </p:spTgt>
                                            </p:tgtEl>
                                            <p:attrNameLst>
                                              <p:attrName>ppt_x</p:attrName>
                                            </p:attrNameLst>
                                          </p:cBhvr>
                                          <p:tavLst>
                                            <p:tav tm="0">
                                              <p:val>
                                                <p:strVal val="#ppt_x"/>
                                              </p:val>
                                            </p:tav>
                                            <p:tav tm="100000">
                                              <p:val>
                                                <p:strVal val="#ppt_x"/>
                                              </p:val>
                                            </p:tav>
                                          </p:tavLst>
                                        </p:anim>
                                        <p:anim calcmode="lin" valueType="num">
                                          <p:cBhvr additive="base">
                                            <p:cTn id="26" dur="750" fill="hold"/>
                                            <p:tgtEl>
                                              <p:spTgt spid="18">
                                                <p:txEl>
                                                  <p:pRg st="0" end="0"/>
                                                </p:txEl>
                                              </p:spTgt>
                                            </p:tgtEl>
                                            <p:attrNameLst>
                                              <p:attrName>ppt_y</p:attrName>
                                            </p:attrNameLst>
                                          </p:cBhvr>
                                          <p:tavLst>
                                            <p:tav tm="0">
                                              <p:val>
                                                <p:strVal val="0-#ppt_h/2"/>
                                              </p:val>
                                            </p:tav>
                                            <p:tav tm="100000">
                                              <p:val>
                                                <p:strVal val="#ppt_y"/>
                                              </p:val>
                                            </p:tav>
                                          </p:tavLst>
                                        </p:anim>
                                      </p:childTnLst>
                                    </p:cTn>
                                  </p:par>
                                  <p:par>
                                    <p:cTn id="27" presetID="2" presetClass="entr" presetSubtype="4" decel="10000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750" fill="hold"/>
                                            <p:tgtEl>
                                              <p:spTgt spid="7"/>
                                            </p:tgtEl>
                                            <p:attrNameLst>
                                              <p:attrName>ppt_x</p:attrName>
                                            </p:attrNameLst>
                                          </p:cBhvr>
                                          <p:tavLst>
                                            <p:tav tm="0">
                                              <p:val>
                                                <p:strVal val="#ppt_x"/>
                                              </p:val>
                                            </p:tav>
                                            <p:tav tm="100000">
                                              <p:val>
                                                <p:strVal val="#ppt_x"/>
                                              </p:val>
                                            </p:tav>
                                          </p:tavLst>
                                        </p:anim>
                                        <p:anim calcmode="lin" valueType="num">
                                          <p:cBhvr additive="base">
                                            <p:cTn id="30" dur="75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decel="10000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anim calcmode="lin" valueType="num">
                                          <p:cBhvr additive="base">
                                            <p:cTn id="35" dur="750" fill="hold"/>
                                            <p:tgtEl>
                                              <p:spTgt spid="16"/>
                                            </p:tgtEl>
                                            <p:attrNameLst>
                                              <p:attrName>ppt_x</p:attrName>
                                            </p:attrNameLst>
                                          </p:cBhvr>
                                          <p:tavLst>
                                            <p:tav tm="0">
                                              <p:val>
                                                <p:strVal val="#ppt_x"/>
                                              </p:val>
                                            </p:tav>
                                            <p:tav tm="100000">
                                              <p:val>
                                                <p:strVal val="#ppt_x"/>
                                              </p:val>
                                            </p:tav>
                                          </p:tavLst>
                                        </p:anim>
                                        <p:anim calcmode="lin" valueType="num">
                                          <p:cBhvr additive="base">
                                            <p:cTn id="36" dur="750" fill="hold"/>
                                            <p:tgtEl>
                                              <p:spTgt spid="16"/>
                                            </p:tgtEl>
                                            <p:attrNameLst>
                                              <p:attrName>ppt_y</p:attrName>
                                            </p:attrNameLst>
                                          </p:cBhvr>
                                          <p:tavLst>
                                            <p:tav tm="0">
                                              <p:val>
                                                <p:strVal val="1+#ppt_h/2"/>
                                              </p:val>
                                            </p:tav>
                                            <p:tav tm="100000">
                                              <p:val>
                                                <p:strVal val="#ppt_y"/>
                                              </p:val>
                                            </p:tav>
                                          </p:tavLst>
                                        </p:anim>
                                      </p:childTnLst>
                                    </p:cTn>
                                  </p:par>
                                  <p:par>
                                    <p:cTn id="37" presetID="2" presetClass="entr" presetSubtype="1"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anim calcmode="lin" valueType="num">
                                          <p:cBhvr additive="base">
                                            <p:cTn id="39" dur="750" fill="hold"/>
                                            <p:tgtEl>
                                              <p:spTgt spid="19"/>
                                            </p:tgtEl>
                                            <p:attrNameLst>
                                              <p:attrName>ppt_x</p:attrName>
                                            </p:attrNameLst>
                                          </p:cBhvr>
                                          <p:tavLst>
                                            <p:tav tm="0">
                                              <p:val>
                                                <p:strVal val="#ppt_x"/>
                                              </p:val>
                                            </p:tav>
                                            <p:tav tm="100000">
                                              <p:val>
                                                <p:strVal val="#ppt_x"/>
                                              </p:val>
                                            </p:tav>
                                          </p:tavLst>
                                        </p:anim>
                                        <p:anim calcmode="lin" valueType="num">
                                          <p:cBhvr additive="base">
                                            <p:cTn id="40" dur="750" fill="hold"/>
                                            <p:tgtEl>
                                              <p:spTgt spid="19"/>
                                            </p:tgtEl>
                                            <p:attrNameLst>
                                              <p:attrName>ppt_y</p:attrName>
                                            </p:attrNameLst>
                                          </p:cBhvr>
                                          <p:tavLst>
                                            <p:tav tm="0">
                                              <p:val>
                                                <p:strVal val="0-#ppt_h/2"/>
                                              </p:val>
                                            </p:tav>
                                            <p:tav tm="100000">
                                              <p:val>
                                                <p:strVal val="#ppt_y"/>
                                              </p:val>
                                            </p:tav>
                                          </p:tavLst>
                                        </p:anim>
                                      </p:childTnLst>
                                    </p:cTn>
                                  </p:par>
                                  <p:par>
                                    <p:cTn id="41" presetID="2" presetClass="entr" presetSubtype="4" decel="100000" fill="hold" grpId="0" nodeType="with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750" fill="hold"/>
                                            <p:tgtEl>
                                              <p:spTgt spid="9"/>
                                            </p:tgtEl>
                                            <p:attrNameLst>
                                              <p:attrName>ppt_x</p:attrName>
                                            </p:attrNameLst>
                                          </p:cBhvr>
                                          <p:tavLst>
                                            <p:tav tm="0">
                                              <p:val>
                                                <p:strVal val="#ppt_x"/>
                                              </p:val>
                                            </p:tav>
                                            <p:tav tm="100000">
                                              <p:val>
                                                <p:strVal val="#ppt_x"/>
                                              </p:val>
                                            </p:tav>
                                          </p:tavLst>
                                        </p:anim>
                                        <p:anim calcmode="lin" valueType="num">
                                          <p:cBhvr additive="base">
                                            <p:cTn id="44" dur="75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decel="100000"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anim calcmode="lin" valueType="num">
                                          <p:cBhvr additive="base">
                                            <p:cTn id="49" dur="750" fill="hold"/>
                                            <p:tgtEl>
                                              <p:spTgt spid="14"/>
                                            </p:tgtEl>
                                            <p:attrNameLst>
                                              <p:attrName>ppt_x</p:attrName>
                                            </p:attrNameLst>
                                          </p:cBhvr>
                                          <p:tavLst>
                                            <p:tav tm="0">
                                              <p:val>
                                                <p:strVal val="#ppt_x"/>
                                              </p:val>
                                            </p:tav>
                                            <p:tav tm="100000">
                                              <p:val>
                                                <p:strVal val="#ppt_x"/>
                                              </p:val>
                                            </p:tav>
                                          </p:tavLst>
                                        </p:anim>
                                        <p:anim calcmode="lin" valueType="num">
                                          <p:cBhvr additive="base">
                                            <p:cTn id="50" dur="750" fill="hold"/>
                                            <p:tgtEl>
                                              <p:spTgt spid="14"/>
                                            </p:tgtEl>
                                            <p:attrNameLst>
                                              <p:attrName>ppt_y</p:attrName>
                                            </p:attrNameLst>
                                          </p:cBhvr>
                                          <p:tavLst>
                                            <p:tav tm="0">
                                              <p:val>
                                                <p:strVal val="1+#ppt_h/2"/>
                                              </p:val>
                                            </p:tav>
                                            <p:tav tm="100000">
                                              <p:val>
                                                <p:strVal val="#ppt_y"/>
                                              </p:val>
                                            </p:tav>
                                          </p:tavLst>
                                        </p:anim>
                                      </p:childTnLst>
                                    </p:cTn>
                                  </p:par>
                                  <p:par>
                                    <p:cTn id="51" presetID="2" presetClass="entr" presetSubtype="1" fill="hold" grpId="0" nodeType="withEffect">
                                      <p:stCondLst>
                                        <p:cond delay="0"/>
                                      </p:stCondLst>
                                      <p:childTnLst>
                                        <p:set>
                                          <p:cBhvr>
                                            <p:cTn id="52" dur="1" fill="hold">
                                              <p:stCondLst>
                                                <p:cond delay="0"/>
                                              </p:stCondLst>
                                            </p:cTn>
                                            <p:tgtEl>
                                              <p:spTgt spid="20"/>
                                            </p:tgtEl>
                                            <p:attrNameLst>
                                              <p:attrName>style.visibility</p:attrName>
                                            </p:attrNameLst>
                                          </p:cBhvr>
                                          <p:to>
                                            <p:strVal val="visible"/>
                                          </p:to>
                                        </p:set>
                                        <p:anim calcmode="lin" valueType="num">
                                          <p:cBhvr additive="base">
                                            <p:cTn id="53" dur="750" fill="hold"/>
                                            <p:tgtEl>
                                              <p:spTgt spid="20"/>
                                            </p:tgtEl>
                                            <p:attrNameLst>
                                              <p:attrName>ppt_x</p:attrName>
                                            </p:attrNameLst>
                                          </p:cBhvr>
                                          <p:tavLst>
                                            <p:tav tm="0">
                                              <p:val>
                                                <p:strVal val="#ppt_x"/>
                                              </p:val>
                                            </p:tav>
                                            <p:tav tm="100000">
                                              <p:val>
                                                <p:strVal val="#ppt_x"/>
                                              </p:val>
                                            </p:tav>
                                          </p:tavLst>
                                        </p:anim>
                                        <p:anim calcmode="lin" valueType="num">
                                          <p:cBhvr additive="base">
                                            <p:cTn id="54" dur="750" fill="hold"/>
                                            <p:tgtEl>
                                              <p:spTgt spid="20"/>
                                            </p:tgtEl>
                                            <p:attrNameLst>
                                              <p:attrName>ppt_y</p:attrName>
                                            </p:attrNameLst>
                                          </p:cBhvr>
                                          <p:tavLst>
                                            <p:tav tm="0">
                                              <p:val>
                                                <p:strVal val="0-#ppt_h/2"/>
                                              </p:val>
                                            </p:tav>
                                            <p:tav tm="100000">
                                              <p:val>
                                                <p:strVal val="#ppt_y"/>
                                              </p:val>
                                            </p:tav>
                                          </p:tavLst>
                                        </p:anim>
                                      </p:childTnLst>
                                    </p:cTn>
                                  </p:par>
                                  <p:par>
                                    <p:cTn id="55" presetID="2" presetClass="entr" presetSubtype="4" decel="100000" fill="hold" grpId="0" nodeType="withEffect">
                                      <p:stCondLst>
                                        <p:cond delay="0"/>
                                      </p:stCondLst>
                                      <p:childTnLst>
                                        <p:set>
                                          <p:cBhvr>
                                            <p:cTn id="56" dur="1" fill="hold">
                                              <p:stCondLst>
                                                <p:cond delay="0"/>
                                              </p:stCondLst>
                                            </p:cTn>
                                            <p:tgtEl>
                                              <p:spTgt spid="10"/>
                                            </p:tgtEl>
                                            <p:attrNameLst>
                                              <p:attrName>style.visibility</p:attrName>
                                            </p:attrNameLst>
                                          </p:cBhvr>
                                          <p:to>
                                            <p:strVal val="visible"/>
                                          </p:to>
                                        </p:set>
                                        <p:anim calcmode="lin" valueType="num">
                                          <p:cBhvr additive="base">
                                            <p:cTn id="57" dur="750" fill="hold"/>
                                            <p:tgtEl>
                                              <p:spTgt spid="10"/>
                                            </p:tgtEl>
                                            <p:attrNameLst>
                                              <p:attrName>ppt_x</p:attrName>
                                            </p:attrNameLst>
                                          </p:cBhvr>
                                          <p:tavLst>
                                            <p:tav tm="0">
                                              <p:val>
                                                <p:strVal val="#ppt_x"/>
                                              </p:val>
                                            </p:tav>
                                            <p:tav tm="100000">
                                              <p:val>
                                                <p:strVal val="#ppt_x"/>
                                              </p:val>
                                            </p:tav>
                                          </p:tavLst>
                                        </p:anim>
                                        <p:anim calcmode="lin" valueType="num">
                                          <p:cBhvr additive="base">
                                            <p:cTn id="58" dur="75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decel="100000" fill="hold" grpId="0" nodeType="clickEffect">
                                      <p:stCondLst>
                                        <p:cond delay="0"/>
                                      </p:stCondLst>
                                      <p:childTnLst>
                                        <p:set>
                                          <p:cBhvr>
                                            <p:cTn id="62" dur="1" fill="hold">
                                              <p:stCondLst>
                                                <p:cond delay="0"/>
                                              </p:stCondLst>
                                            </p:cTn>
                                            <p:tgtEl>
                                              <p:spTgt spid="15"/>
                                            </p:tgtEl>
                                            <p:attrNameLst>
                                              <p:attrName>style.visibility</p:attrName>
                                            </p:attrNameLst>
                                          </p:cBhvr>
                                          <p:to>
                                            <p:strVal val="visible"/>
                                          </p:to>
                                        </p:set>
                                        <p:anim calcmode="lin" valueType="num">
                                          <p:cBhvr additive="base">
                                            <p:cTn id="63" dur="750" fill="hold"/>
                                            <p:tgtEl>
                                              <p:spTgt spid="15"/>
                                            </p:tgtEl>
                                            <p:attrNameLst>
                                              <p:attrName>ppt_x</p:attrName>
                                            </p:attrNameLst>
                                          </p:cBhvr>
                                          <p:tavLst>
                                            <p:tav tm="0">
                                              <p:val>
                                                <p:strVal val="#ppt_x"/>
                                              </p:val>
                                            </p:tav>
                                            <p:tav tm="100000">
                                              <p:val>
                                                <p:strVal val="#ppt_x"/>
                                              </p:val>
                                            </p:tav>
                                          </p:tavLst>
                                        </p:anim>
                                        <p:anim calcmode="lin" valueType="num">
                                          <p:cBhvr additive="base">
                                            <p:cTn id="64" dur="750" fill="hold"/>
                                            <p:tgtEl>
                                              <p:spTgt spid="15"/>
                                            </p:tgtEl>
                                            <p:attrNameLst>
                                              <p:attrName>ppt_y</p:attrName>
                                            </p:attrNameLst>
                                          </p:cBhvr>
                                          <p:tavLst>
                                            <p:tav tm="0">
                                              <p:val>
                                                <p:strVal val="1+#ppt_h/2"/>
                                              </p:val>
                                            </p:tav>
                                            <p:tav tm="100000">
                                              <p:val>
                                                <p:strVal val="#ppt_y"/>
                                              </p:val>
                                            </p:tav>
                                          </p:tavLst>
                                        </p:anim>
                                      </p:childTnLst>
                                    </p:cTn>
                                  </p:par>
                                  <p:par>
                                    <p:cTn id="65" presetID="2" presetClass="entr" presetSubtype="1" fill="hold" grpId="0" nodeType="withEffect">
                                      <p:stCondLst>
                                        <p:cond delay="0"/>
                                      </p:stCondLst>
                                      <p:childTnLst>
                                        <p:set>
                                          <p:cBhvr>
                                            <p:cTn id="66" dur="1" fill="hold">
                                              <p:stCondLst>
                                                <p:cond delay="0"/>
                                              </p:stCondLst>
                                            </p:cTn>
                                            <p:tgtEl>
                                              <p:spTgt spid="21"/>
                                            </p:tgtEl>
                                            <p:attrNameLst>
                                              <p:attrName>style.visibility</p:attrName>
                                            </p:attrNameLst>
                                          </p:cBhvr>
                                          <p:to>
                                            <p:strVal val="visible"/>
                                          </p:to>
                                        </p:set>
                                        <p:anim calcmode="lin" valueType="num">
                                          <p:cBhvr additive="base">
                                            <p:cTn id="67" dur="750" fill="hold"/>
                                            <p:tgtEl>
                                              <p:spTgt spid="21"/>
                                            </p:tgtEl>
                                            <p:attrNameLst>
                                              <p:attrName>ppt_x</p:attrName>
                                            </p:attrNameLst>
                                          </p:cBhvr>
                                          <p:tavLst>
                                            <p:tav tm="0">
                                              <p:val>
                                                <p:strVal val="#ppt_x"/>
                                              </p:val>
                                            </p:tav>
                                            <p:tav tm="100000">
                                              <p:val>
                                                <p:strVal val="#ppt_x"/>
                                              </p:val>
                                            </p:tav>
                                          </p:tavLst>
                                        </p:anim>
                                        <p:anim calcmode="lin" valueType="num">
                                          <p:cBhvr additive="base">
                                            <p:cTn id="68" dur="750" fill="hold"/>
                                            <p:tgtEl>
                                              <p:spTgt spid="21"/>
                                            </p:tgtEl>
                                            <p:attrNameLst>
                                              <p:attrName>ppt_y</p:attrName>
                                            </p:attrNameLst>
                                          </p:cBhvr>
                                          <p:tavLst>
                                            <p:tav tm="0">
                                              <p:val>
                                                <p:strVal val="0-#ppt_h/2"/>
                                              </p:val>
                                            </p:tav>
                                            <p:tav tm="100000">
                                              <p:val>
                                                <p:strVal val="#ppt_y"/>
                                              </p:val>
                                            </p:tav>
                                          </p:tavLst>
                                        </p:anim>
                                      </p:childTnLst>
                                    </p:cTn>
                                  </p:par>
                                  <p:par>
                                    <p:cTn id="69" presetID="2" presetClass="entr" presetSubtype="4" decel="100000" fill="hold" grpId="0" nodeType="withEffect">
                                      <p:stCondLst>
                                        <p:cond delay="0"/>
                                      </p:stCondLst>
                                      <p:childTnLst>
                                        <p:set>
                                          <p:cBhvr>
                                            <p:cTn id="70" dur="1" fill="hold">
                                              <p:stCondLst>
                                                <p:cond delay="0"/>
                                              </p:stCondLst>
                                            </p:cTn>
                                            <p:tgtEl>
                                              <p:spTgt spid="11"/>
                                            </p:tgtEl>
                                            <p:attrNameLst>
                                              <p:attrName>style.visibility</p:attrName>
                                            </p:attrNameLst>
                                          </p:cBhvr>
                                          <p:to>
                                            <p:strVal val="visible"/>
                                          </p:to>
                                        </p:set>
                                        <p:anim calcmode="lin" valueType="num">
                                          <p:cBhvr additive="base">
                                            <p:cTn id="71" dur="750" fill="hold"/>
                                            <p:tgtEl>
                                              <p:spTgt spid="11"/>
                                            </p:tgtEl>
                                            <p:attrNameLst>
                                              <p:attrName>ppt_x</p:attrName>
                                            </p:attrNameLst>
                                          </p:cBhvr>
                                          <p:tavLst>
                                            <p:tav tm="0">
                                              <p:val>
                                                <p:strVal val="#ppt_x"/>
                                              </p:val>
                                            </p:tav>
                                            <p:tav tm="100000">
                                              <p:val>
                                                <p:strVal val="#ppt_x"/>
                                              </p:val>
                                            </p:tav>
                                          </p:tavLst>
                                        </p:anim>
                                        <p:anim calcmode="lin" valueType="num">
                                          <p:cBhvr additive="base">
                                            <p:cTn id="72" dur="75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p:tmplLst>
              <p:tmpl>
                <p:tnLst>
                  <p:par>
                    <p:cTn presetID="2" presetClass="entr" presetSubtype="4" decel="100000"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750" fill="hold"/>
                            <p:tgtEl>
                              <p:spTgt spid="3"/>
                            </p:tgtEl>
                            <p:attrNameLst>
                              <p:attrName>ppt_x</p:attrName>
                            </p:attrNameLst>
                          </p:cBhvr>
                          <p:tavLst>
                            <p:tav tm="0">
                              <p:val>
                                <p:strVal val="#ppt_x"/>
                              </p:val>
                            </p:tav>
                            <p:tav tm="100000">
                              <p:val>
                                <p:strVal val="#ppt_x"/>
                              </p:val>
                            </p:tav>
                          </p:tavLst>
                        </p:anim>
                        <p:anim calcmode="lin" valueType="num">
                          <p:cBhvr additive="base">
                            <p:cTn dur="750" fill="hold"/>
                            <p:tgtEl>
                              <p:spTgt spid="3"/>
                            </p:tgtEl>
                            <p:attrNameLst>
                              <p:attrName>ppt_y</p:attrName>
                            </p:attrNameLst>
                          </p:cBhvr>
                          <p:tavLst>
                            <p:tav tm="0">
                              <p:val>
                                <p:strVal val="1+#ppt_h/2"/>
                              </p:val>
                            </p:tav>
                            <p:tav tm="100000">
                              <p:val>
                                <p:strVal val="#ppt_y"/>
                              </p:val>
                            </p:tav>
                          </p:tavLst>
                        </p:anim>
                      </p:childTnLst>
                    </p:cTn>
                  </p:par>
                </p:tnLst>
              </p:tmpl>
            </p:tmplLst>
          </p:bldP>
          <p:bldP spid="7" grpId="0" uiExpand="1">
            <p:tmplLst>
              <p:tmpl>
                <p:tnLst>
                  <p:par>
                    <p:cTn presetID="2" presetClass="entr" presetSubtype="4" decel="100000" fill="hold" nodeType="with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750" fill="hold"/>
                            <p:tgtEl>
                              <p:spTgt spid="7"/>
                            </p:tgtEl>
                            <p:attrNameLst>
                              <p:attrName>ppt_x</p:attrName>
                            </p:attrNameLst>
                          </p:cBhvr>
                          <p:tavLst>
                            <p:tav tm="0">
                              <p:val>
                                <p:strVal val="#ppt_x"/>
                              </p:val>
                            </p:tav>
                            <p:tav tm="100000">
                              <p:val>
                                <p:strVal val="#ppt_x"/>
                              </p:val>
                            </p:tav>
                          </p:tavLst>
                        </p:anim>
                        <p:anim calcmode="lin" valueType="num">
                          <p:cBhvr additive="base">
                            <p:cTn dur="750" fill="hold"/>
                            <p:tgtEl>
                              <p:spTgt spid="7"/>
                            </p:tgtEl>
                            <p:attrNameLst>
                              <p:attrName>ppt_y</p:attrName>
                            </p:attrNameLst>
                          </p:cBhvr>
                          <p:tavLst>
                            <p:tav tm="0">
                              <p:val>
                                <p:strVal val="1+#ppt_h/2"/>
                              </p:val>
                            </p:tav>
                            <p:tav tm="100000">
                              <p:val>
                                <p:strVal val="#ppt_y"/>
                              </p:val>
                            </p:tav>
                          </p:tavLst>
                        </p:anim>
                      </p:childTnLst>
                    </p:cTn>
                  </p:par>
                </p:tnLst>
              </p:tmpl>
            </p:tmplLst>
          </p:bldP>
          <p:bldP spid="9" grpId="0">
            <p:tmplLst>
              <p:tmpl>
                <p:tnLst>
                  <p:par>
                    <p:cTn presetID="2" presetClass="entr" presetSubtype="4" decel="100000"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ppt_x"/>
                              </p:val>
                            </p:tav>
                            <p:tav tm="100000">
                              <p:val>
                                <p:strVal val="#ppt_x"/>
                              </p:val>
                            </p:tav>
                          </p:tavLst>
                        </p:anim>
                        <p:anim calcmode="lin" valueType="num">
                          <p:cBhvr additive="base">
                            <p:cTn dur="750" fill="hold"/>
                            <p:tgtEl>
                              <p:spTgt spid="9"/>
                            </p:tgtEl>
                            <p:attrNameLst>
                              <p:attrName>ppt_y</p:attrName>
                            </p:attrNameLst>
                          </p:cBhvr>
                          <p:tavLst>
                            <p:tav tm="0">
                              <p:val>
                                <p:strVal val="1+#ppt_h/2"/>
                              </p:val>
                            </p:tav>
                            <p:tav tm="100000">
                              <p:val>
                                <p:strVal val="#ppt_y"/>
                              </p:val>
                            </p:tav>
                          </p:tavLst>
                        </p:anim>
                      </p:childTnLst>
                    </p:cTn>
                  </p:par>
                </p:tnLst>
              </p:tmpl>
            </p:tmplLst>
          </p:bldP>
          <p:bldP spid="10" grpId="0">
            <p:tmplLst>
              <p:tmpl>
                <p:tnLst>
                  <p:par>
                    <p:cTn presetID="2" presetClass="entr" presetSubtype="4"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ppt_x"/>
                              </p:val>
                            </p:tav>
                            <p:tav tm="100000">
                              <p:val>
                                <p:strVal val="#ppt_x"/>
                              </p:val>
                            </p:tav>
                          </p:tavLst>
                        </p:anim>
                        <p:anim calcmode="lin" valueType="num">
                          <p:cBhvr additive="base">
                            <p:cTn dur="750" fill="hold"/>
                            <p:tgtEl>
                              <p:spTgt spid="10"/>
                            </p:tgtEl>
                            <p:attrNameLst>
                              <p:attrName>ppt_y</p:attrName>
                            </p:attrNameLst>
                          </p:cBhvr>
                          <p:tavLst>
                            <p:tav tm="0">
                              <p:val>
                                <p:strVal val="1+#ppt_h/2"/>
                              </p:val>
                            </p:tav>
                            <p:tav tm="100000">
                              <p:val>
                                <p:strVal val="#ppt_y"/>
                              </p:val>
                            </p:tav>
                          </p:tavLst>
                        </p:anim>
                      </p:childTnLst>
                    </p:cTn>
                  </p:par>
                </p:tnLst>
              </p:tmpl>
            </p:tmplLst>
          </p:bldP>
          <p:bldP spid="11" grpId="0">
            <p:tmplLst>
              <p:tmpl>
                <p:tnLst>
                  <p:par>
                    <p:cTn presetID="2" presetClass="entr" presetSubtype="4"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ppt_x"/>
                              </p:val>
                            </p:tav>
                            <p:tav tm="100000">
                              <p:val>
                                <p:strVal val="#ppt_x"/>
                              </p:val>
                            </p:tav>
                          </p:tavLst>
                        </p:anim>
                        <p:anim calcmode="lin" valueType="num">
                          <p:cBhvr additive="base">
                            <p:cTn dur="750" fill="hold"/>
                            <p:tgtEl>
                              <p:spTgt spid="11"/>
                            </p:tgtEl>
                            <p:attrNameLst>
                              <p:attrName>ppt_y</p:attrName>
                            </p:attrNameLst>
                          </p:cBhvr>
                          <p:tavLst>
                            <p:tav tm="0">
                              <p:val>
                                <p:strVal val="1+#ppt_h/2"/>
                              </p:val>
                            </p:tav>
                            <p:tav tm="100000">
                              <p:val>
                                <p:strVal val="#ppt_y"/>
                              </p:val>
                            </p:tav>
                          </p:tavLst>
                        </p:anim>
                      </p:childTnLst>
                    </p:cTn>
                  </p:par>
                </p:tnLst>
              </p:tmpl>
            </p:tmplLst>
          </p:bldP>
          <p:bldP spid="12" grpId="0" animBg="1"/>
          <p:bldP spid="13" grpId="0" animBg="1"/>
          <p:bldP spid="14" grpId="0" animBg="1"/>
          <p:bldP spid="15" grpId="0" animBg="1"/>
          <p:bldP spid="16" grpId="0" animBg="1"/>
          <p:bldP spid="17" grpId="0" uiExpand="1" build="p">
            <p:tmplLst>
              <p:tmpl lvl="1">
                <p:tnLst>
                  <p:par>
                    <p:cTn presetID="2" presetClass="entr" presetSubtype="1"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0-#ppt_h/2"/>
                              </p:val>
                            </p:tav>
                            <p:tav tm="100000">
                              <p:val>
                                <p:strVal val="#ppt_y"/>
                              </p:val>
                            </p:tav>
                          </p:tavLst>
                        </p:anim>
                      </p:childTnLst>
                    </p:cTn>
                  </p:par>
                </p:tnLst>
              </p:tmpl>
              <p:tmpl lvl="2">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 lvl="5">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Lst>
          </p:bldP>
          <p:bldP spid="18" grpId="0" uiExpand="1" build="p">
            <p:tmplLst>
              <p:tmpl lvl="1">
                <p:tnLst>
                  <p:par>
                    <p:cTn presetID="2" presetClass="entr" presetSubtype="1"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0-#ppt_h/2"/>
                              </p:val>
                            </p:tav>
                            <p:tav tm="100000">
                              <p:val>
                                <p:strVal val="#ppt_y"/>
                              </p:val>
                            </p:tav>
                          </p:tavLst>
                        </p:anim>
                      </p:childTnLst>
                    </p:cTn>
                  </p:par>
                </p:tnLst>
              </p:tmpl>
              <p:tmpl lvl="2">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 lvl="5">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Lst>
          </p:bldP>
          <p:bldP spid="19" grpId="0">
            <p:tmplLst>
              <p:tmpl>
                <p:tnLst>
                  <p:par>
                    <p:cTn presetID="2" presetClass="entr" presetSubtype="1" fill="hold" nodeType="with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750" fill="hold"/>
                            <p:tgtEl>
                              <p:spTgt spid="19"/>
                            </p:tgtEl>
                            <p:attrNameLst>
                              <p:attrName>ppt_x</p:attrName>
                            </p:attrNameLst>
                          </p:cBhvr>
                          <p:tavLst>
                            <p:tav tm="0">
                              <p:val>
                                <p:strVal val="#ppt_x"/>
                              </p:val>
                            </p:tav>
                            <p:tav tm="100000">
                              <p:val>
                                <p:strVal val="#ppt_x"/>
                              </p:val>
                            </p:tav>
                          </p:tavLst>
                        </p:anim>
                        <p:anim calcmode="lin" valueType="num">
                          <p:cBhvr additive="base">
                            <p:cTn dur="750" fill="hold"/>
                            <p:tgtEl>
                              <p:spTgt spid="19"/>
                            </p:tgtEl>
                            <p:attrNameLst>
                              <p:attrName>ppt_y</p:attrName>
                            </p:attrNameLst>
                          </p:cBhvr>
                          <p:tavLst>
                            <p:tav tm="0">
                              <p:val>
                                <p:strVal val="0-#ppt_h/2"/>
                              </p:val>
                            </p:tav>
                            <p:tav tm="100000">
                              <p:val>
                                <p:strVal val="#ppt_y"/>
                              </p:val>
                            </p:tav>
                          </p:tavLst>
                        </p:anim>
                      </p:childTnLst>
                    </p:cTn>
                  </p:par>
                </p:tnLst>
              </p:tmpl>
            </p:tmplLst>
          </p:bldP>
          <p:bldP spid="20" grpId="0">
            <p:tmplLst>
              <p:tmpl>
                <p:tnLst>
                  <p:par>
                    <p:cTn presetID="2" presetClass="entr" presetSubtype="1"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750" fill="hold"/>
                            <p:tgtEl>
                              <p:spTgt spid="20"/>
                            </p:tgtEl>
                            <p:attrNameLst>
                              <p:attrName>ppt_x</p:attrName>
                            </p:attrNameLst>
                          </p:cBhvr>
                          <p:tavLst>
                            <p:tav tm="0">
                              <p:val>
                                <p:strVal val="#ppt_x"/>
                              </p:val>
                            </p:tav>
                            <p:tav tm="100000">
                              <p:val>
                                <p:strVal val="#ppt_x"/>
                              </p:val>
                            </p:tav>
                          </p:tavLst>
                        </p:anim>
                        <p:anim calcmode="lin" valueType="num">
                          <p:cBhvr additive="base">
                            <p:cTn dur="750" fill="hold"/>
                            <p:tgtEl>
                              <p:spTgt spid="20"/>
                            </p:tgtEl>
                            <p:attrNameLst>
                              <p:attrName>ppt_y</p:attrName>
                            </p:attrNameLst>
                          </p:cBhvr>
                          <p:tavLst>
                            <p:tav tm="0">
                              <p:val>
                                <p:strVal val="0-#ppt_h/2"/>
                              </p:val>
                            </p:tav>
                            <p:tav tm="100000">
                              <p:val>
                                <p:strVal val="#ppt_y"/>
                              </p:val>
                            </p:tav>
                          </p:tavLst>
                        </p:anim>
                      </p:childTnLst>
                    </p:cTn>
                  </p:par>
                </p:tnLst>
              </p:tmpl>
            </p:tmplLst>
          </p:bldP>
          <p:bldP spid="21" grpId="0">
            <p:tmplLst>
              <p:tmpl>
                <p:tnLst>
                  <p:par>
                    <p:cTn presetID="2" presetClass="entr" presetSubtype="1"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750" fill="hold"/>
                            <p:tgtEl>
                              <p:spTgt spid="21"/>
                            </p:tgtEl>
                            <p:attrNameLst>
                              <p:attrName>ppt_x</p:attrName>
                            </p:attrNameLst>
                          </p:cBhvr>
                          <p:tavLst>
                            <p:tav tm="0">
                              <p:val>
                                <p:strVal val="#ppt_x"/>
                              </p:val>
                            </p:tav>
                            <p:tav tm="100000">
                              <p:val>
                                <p:strVal val="#ppt_x"/>
                              </p:val>
                            </p:tav>
                          </p:tavLst>
                        </p:anim>
                        <p:anim calcmode="lin" valueType="num">
                          <p:cBhvr additive="base">
                            <p:cTn dur="750" fill="hold"/>
                            <p:tgtEl>
                              <p:spTgt spid="21"/>
                            </p:tgtEl>
                            <p:attrNameLst>
                              <p:attrName>ppt_y</p:attrName>
                            </p:attrNameLst>
                          </p:cBhvr>
                          <p:tavLst>
                            <p:tav tm="0">
                              <p:val>
                                <p:strVal val="0-#ppt_h/2"/>
                              </p:val>
                            </p:tav>
                            <p:tav tm="100000">
                              <p:val>
                                <p:strVal val="#ppt_y"/>
                              </p:val>
                            </p:tav>
                          </p:tavLst>
                        </p:anim>
                      </p:childTnLst>
                    </p:cTn>
                  </p:par>
                </p:tnLst>
              </p:tmpl>
            </p:tmplLst>
          </p:bldP>
        </p:bldLst>
      </p:timing>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3_50-50 Right Photo Layout">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ltGray">
          <a:xfrm>
            <a:off x="6129304" y="0"/>
            <a:ext cx="6062696" cy="6856100"/>
          </a:xfrm>
          <a:blipFill>
            <a:blip r:embed="rId2"/>
            <a:srcRect/>
            <a:stretch>
              <a:fillRect/>
            </a:stretch>
          </a:blipFill>
        </p:spPr>
        <p:txBody>
          <a:bodyPr tIns="548640" anchor="ctr" anchorCtr="0">
            <a:noAutofit/>
          </a:bodyPr>
          <a:lstStyle>
            <a:lvl1pPr marL="0" indent="0" algn="ctr">
              <a:buNone/>
              <a:defRPr sz="3600" b="1" cap="none" baseline="0">
                <a:solidFill>
                  <a:srgbClr val="FFC000"/>
                </a:solidFill>
                <a:latin typeface="+mn-lt"/>
              </a:defRPr>
            </a:lvl1pPr>
          </a:lstStyle>
          <a:p>
            <a:r>
              <a:rPr lang="en-US" dirty="0"/>
              <a:t>Click icon to add pictures or go online at…</a:t>
            </a:r>
          </a:p>
        </p:txBody>
      </p:sp>
      <p:sp>
        <p:nvSpPr>
          <p:cNvPr id="6" name="Content Placeholder 2"/>
          <p:cNvSpPr>
            <a:spLocks noGrp="1"/>
          </p:cNvSpPr>
          <p:nvPr>
            <p:ph idx="18" hasCustomPrompt="1"/>
          </p:nvPr>
        </p:nvSpPr>
        <p:spPr>
          <a:xfrm>
            <a:off x="1875949" y="419100"/>
            <a:ext cx="2377440" cy="840230"/>
          </a:xfrm>
        </p:spPr>
        <p:txBody>
          <a:bodyPr lIns="146304" rIns="146304"/>
          <a:lstStyle>
            <a:lvl1pPr marL="0" algn="ctr" defTabSz="914400" rtl="0" eaLnBrk="1" latinLnBrk="0" hangingPunct="1">
              <a:defRPr lang="en-US" sz="5400" kern="1200" dirty="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dirty="0"/>
              <a:t>#</a:t>
            </a:r>
          </a:p>
        </p:txBody>
      </p:sp>
      <p:sp>
        <p:nvSpPr>
          <p:cNvPr id="8" name="Text Placeholder 6"/>
          <p:cNvSpPr>
            <a:spLocks noGrp="1"/>
          </p:cNvSpPr>
          <p:nvPr>
            <p:ph type="body" sz="quarter" idx="11"/>
          </p:nvPr>
        </p:nvSpPr>
        <p:spPr>
          <a:xfrm>
            <a:off x="0" y="3428050"/>
            <a:ext cx="6129304" cy="2754087"/>
          </a:xfrm>
        </p:spPr>
        <p:txBody>
          <a:bodyPr anchor="t" anchorCtr="0"/>
          <a:lstStyle>
            <a:lvl1pPr algn="ctr" defTabSz="914400" rtl="0" eaLnBrk="1" latinLnBrk="0" hangingPunct="1">
              <a:lnSpc>
                <a:spcPct val="90000"/>
              </a:lnSpc>
              <a:spcBef>
                <a:spcPct val="0"/>
              </a:spcBef>
              <a:spcAft>
                <a:spcPts val="3000"/>
              </a:spcAft>
              <a:buNone/>
              <a:defRPr lang="en-US" sz="3600" b="0" i="0" kern="1200" spc="0" baseline="0" dirty="0">
                <a:gradFill>
                  <a:gsLst>
                    <a:gs pos="0">
                      <a:schemeClr val="tx2"/>
                    </a:gs>
                    <a:gs pos="100000">
                      <a:schemeClr val="tx2"/>
                    </a:gs>
                  </a:gsLst>
                  <a:lin ang="5400000" scaled="1"/>
                </a:gradFill>
                <a:latin typeface="Segoe UI Semibold" panose="020B0702040204020203" pitchFamily="34" charset="0"/>
                <a:ea typeface="+mn-ea"/>
                <a:cs typeface="Segoe UI Semibold" panose="020B0702040204020203" pitchFamily="34" charset="0"/>
              </a:defRPr>
            </a:lvl1pPr>
            <a:lvl2pPr algn="ctr">
              <a:defRPr sz="2800"/>
            </a:lvl2pPr>
            <a:lvl3pPr algn="ctr">
              <a:defRPr lang="en-US" sz="2400" b="0" kern="1200" dirty="0">
                <a:solidFill>
                  <a:schemeClr val="tx1">
                    <a:lumMod val="85000"/>
                    <a:lumOff val="15000"/>
                  </a:schemeClr>
                </a:solidFill>
                <a:latin typeface="+mn-lt"/>
                <a:ea typeface="+mn-ea"/>
                <a:cs typeface="+mn-cs"/>
              </a:defRPr>
            </a:lvl3pPr>
            <a:lvl4pPr algn="ctr">
              <a:defRPr sz="2000" b="1"/>
            </a:lvl4pPr>
            <a:lvl5pPr algn="ct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
          <p:cNvSpPr>
            <a:spLocks noGrp="1"/>
          </p:cNvSpPr>
          <p:nvPr>
            <p:ph type="body" sz="quarter" idx="19"/>
          </p:nvPr>
        </p:nvSpPr>
        <p:spPr>
          <a:xfrm>
            <a:off x="0" y="1554163"/>
            <a:ext cx="6096000" cy="535531"/>
          </a:xfrm>
        </p:spPr>
        <p:txBody>
          <a:bodyPr/>
          <a:lstStyle>
            <a:lvl1pPr algn="ctr">
              <a:defRPr sz="3600" b="0">
                <a:latin typeface="+mj-lt"/>
              </a:defRPr>
            </a:lvl1pPr>
            <a:lvl2pPr algn="ctr">
              <a:defRPr lang="en-US" sz="3200" b="0" kern="1200" dirty="0" smtClean="0">
                <a:solidFill>
                  <a:schemeClr val="tx1">
                    <a:lumMod val="65000"/>
                    <a:lumOff val="35000"/>
                  </a:schemeClr>
                </a:solidFill>
                <a:latin typeface="+mj-lt"/>
                <a:ea typeface="+mn-ea"/>
                <a:cs typeface="+mn-cs"/>
              </a:defRPr>
            </a:lvl2pPr>
            <a:lvl3pPr algn="ctr">
              <a:defRPr/>
            </a:lvl3pPr>
            <a:lvl4pPr algn="ctr">
              <a:defRPr/>
            </a:lvl4pPr>
            <a:lvl5pPr algn="ctr">
              <a:defRPr/>
            </a:lvl5pPr>
          </a:lstStyle>
          <a:p>
            <a:pPr marL="0" lvl="0" indent="0" algn="ctr" defTabSz="914400" rtl="0" eaLnBrk="1" latinLnBrk="0" hangingPunct="1">
              <a:lnSpc>
                <a:spcPct val="90000"/>
              </a:lnSpc>
              <a:spcBef>
                <a:spcPts val="500"/>
              </a:spcBef>
              <a:buFont typeface="Arial" panose="020B0604020202020204" pitchFamily="34" charset="0"/>
              <a:buNone/>
            </a:pPr>
            <a:r>
              <a:rPr lang="en-US"/>
              <a:t>Click to edit Master text styles</a:t>
            </a:r>
          </a:p>
        </p:txBody>
      </p:sp>
      <p:sp>
        <p:nvSpPr>
          <p:cNvPr id="10"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bg1"/>
                </a:solidFill>
              </a:defRPr>
            </a:lvl1pPr>
          </a:lstStyle>
          <a:p>
            <a:fld id="{4997E989-D798-4C62-8E93-3D2D613C2488}" type="slidenum">
              <a:rPr lang="en-US" smtClean="0"/>
              <a:pPr/>
              <a:t>‹#›</a:t>
            </a:fld>
            <a:endParaRPr lang="en-US" dirty="0"/>
          </a:p>
        </p:txBody>
      </p:sp>
    </p:spTree>
    <p:extLst>
      <p:ext uri="{BB962C8B-B14F-4D97-AF65-F5344CB8AC3E}">
        <p14:creationId xmlns:p14="http://schemas.microsoft.com/office/powerpoint/2010/main" val="146519359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50-50 Right Photo Layou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bwMode="ltGray">
          <a:xfrm>
            <a:off x="6129304" y="0"/>
            <a:ext cx="6062696" cy="6856100"/>
          </a:xfrm>
          <a:blipFill>
            <a:blip r:embed="rId2"/>
            <a:srcRect/>
            <a:stretch>
              <a:fillRect/>
            </a:stretch>
          </a:blipFill>
        </p:spPr>
        <p:txBody>
          <a:bodyPr tIns="548640" anchor="ctr" anchorCtr="0">
            <a:noAutofit/>
          </a:bodyPr>
          <a:lstStyle>
            <a:lvl1pPr marL="0" indent="0" algn="ctr">
              <a:buNone/>
              <a:defRPr sz="3600" b="1" cap="none" baseline="0">
                <a:solidFill>
                  <a:srgbClr val="FFC000"/>
                </a:solidFill>
                <a:latin typeface="+mn-lt"/>
              </a:defRPr>
            </a:lvl1pPr>
          </a:lstStyle>
          <a:p>
            <a:r>
              <a:rPr lang="en-US"/>
              <a:t>Click icon to add picture</a:t>
            </a:r>
            <a:endParaRPr lang="en-US" dirty="0"/>
          </a:p>
        </p:txBody>
      </p:sp>
      <p:sp>
        <p:nvSpPr>
          <p:cNvPr id="4" name="Slide Number Placeholder 5"/>
          <p:cNvSpPr>
            <a:spLocks noGrp="1"/>
          </p:cNvSpPr>
          <p:nvPr>
            <p:ph type="sldNum" sz="quarter" idx="4"/>
          </p:nvPr>
        </p:nvSpPr>
        <p:spPr>
          <a:xfrm>
            <a:off x="11837561" y="6484937"/>
            <a:ext cx="387743" cy="365125"/>
          </a:xfrm>
          <a:prstGeom prst="rect">
            <a:avLst/>
          </a:prstGeom>
        </p:spPr>
        <p:txBody>
          <a:bodyPr vert="horz" lIns="91440" tIns="45720" rIns="91440" bIns="45720" rtlCol="0" anchor="ctr"/>
          <a:lstStyle>
            <a:lvl1pPr algn="r">
              <a:defRPr sz="1100">
                <a:solidFill>
                  <a:schemeClr val="bg1"/>
                </a:solidFill>
              </a:defRPr>
            </a:lvl1pPr>
          </a:lstStyle>
          <a:p>
            <a:fld id="{5AE1514C-5E56-4738-A1FF-4B1CFD2A3E36}" type="slidenum">
              <a:rPr lang="en-US" smtClean="0"/>
              <a:pPr/>
              <a:t>‹#›</a:t>
            </a:fld>
            <a:endParaRPr lang="en-US" dirty="0"/>
          </a:p>
        </p:txBody>
      </p:sp>
      <p:sp>
        <p:nvSpPr>
          <p:cNvPr id="6" name="Content Placeholder 2"/>
          <p:cNvSpPr>
            <a:spLocks noGrp="1"/>
          </p:cNvSpPr>
          <p:nvPr>
            <p:ph idx="18" hasCustomPrompt="1"/>
          </p:nvPr>
        </p:nvSpPr>
        <p:spPr>
          <a:xfrm>
            <a:off x="1875949" y="419100"/>
            <a:ext cx="2377440" cy="840230"/>
          </a:xfrm>
        </p:spPr>
        <p:txBody>
          <a:bodyPr lIns="146304" rIns="146304"/>
          <a:lstStyle>
            <a:lvl1pPr marL="0" algn="ctr" defTabSz="914400" rtl="0" eaLnBrk="1" latinLnBrk="0" hangingPunct="1">
              <a:defRPr lang="en-US" sz="5400" kern="1200" dirty="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dirty="0"/>
              <a:t>#</a:t>
            </a:r>
          </a:p>
        </p:txBody>
      </p:sp>
      <p:sp>
        <p:nvSpPr>
          <p:cNvPr id="9" name="Text Placeholder 6"/>
          <p:cNvSpPr>
            <a:spLocks noGrp="1"/>
          </p:cNvSpPr>
          <p:nvPr>
            <p:ph type="body" sz="quarter" idx="11"/>
          </p:nvPr>
        </p:nvSpPr>
        <p:spPr>
          <a:xfrm>
            <a:off x="0" y="3429000"/>
            <a:ext cx="6096000" cy="2594043"/>
          </a:xfrm>
        </p:spPr>
        <p:txBody>
          <a:bodyPr anchor="t" anchorCtr="0"/>
          <a:lstStyle>
            <a:lvl1pPr algn="ctr" defTabSz="914400" rtl="0" eaLnBrk="1" latinLnBrk="0" hangingPunct="1">
              <a:lnSpc>
                <a:spcPct val="90000"/>
              </a:lnSpc>
              <a:spcBef>
                <a:spcPct val="0"/>
              </a:spcBef>
              <a:spcAft>
                <a:spcPts val="3000"/>
              </a:spcAft>
              <a:buNone/>
              <a:defRPr lang="en-US" sz="3600" b="0" i="0" kern="1200" spc="0" baseline="0" dirty="0">
                <a:gradFill>
                  <a:gsLst>
                    <a:gs pos="0">
                      <a:schemeClr val="tx2"/>
                    </a:gs>
                    <a:gs pos="100000">
                      <a:schemeClr val="tx2"/>
                    </a:gs>
                  </a:gsLst>
                  <a:lin ang="5400000" scaled="1"/>
                </a:gradFill>
                <a:latin typeface="Segoe UI Semibold" panose="020B0702040204020203" pitchFamily="34" charset="0"/>
                <a:ea typeface="+mn-ea"/>
                <a:cs typeface="Segoe UI Semibold" panose="020B0702040204020203" pitchFamily="34" charset="0"/>
              </a:defRPr>
            </a:lvl1pPr>
            <a:lvl2pPr algn="ctr">
              <a:defRPr sz="2800"/>
            </a:lvl2pPr>
            <a:lvl3pPr algn="ctr">
              <a:spcAft>
                <a:spcPts val="600"/>
              </a:spcAft>
              <a:defRPr lang="en-US" sz="2400" b="0" kern="1200" dirty="0">
                <a:solidFill>
                  <a:schemeClr val="tx1">
                    <a:lumMod val="85000"/>
                    <a:lumOff val="15000"/>
                  </a:schemeClr>
                </a:solidFill>
                <a:latin typeface="+mn-lt"/>
                <a:ea typeface="+mn-ea"/>
                <a:cs typeface="+mn-cs"/>
              </a:defRPr>
            </a:lvl3pPr>
            <a:lvl4pPr algn="ctr">
              <a:defRPr sz="2000" b="1"/>
            </a:lvl4pPr>
            <a:lvl5pPr algn="ct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
          <p:cNvSpPr>
            <a:spLocks noGrp="1"/>
          </p:cNvSpPr>
          <p:nvPr>
            <p:ph type="body" sz="quarter" idx="19"/>
          </p:nvPr>
        </p:nvSpPr>
        <p:spPr>
          <a:xfrm>
            <a:off x="0" y="1554163"/>
            <a:ext cx="6096000" cy="548957"/>
          </a:xfrm>
        </p:spPr>
        <p:txBody>
          <a:bodyPr/>
          <a:lstStyle>
            <a:lvl1pPr algn="ctr">
              <a:defRPr sz="3600" b="0">
                <a:latin typeface="+mj-lt"/>
              </a:defRPr>
            </a:lvl1pPr>
            <a:lvl2pPr algn="ctr">
              <a:defRPr lang="en-US" sz="3200" b="0" kern="1200" dirty="0">
                <a:solidFill>
                  <a:schemeClr val="tx1">
                    <a:lumMod val="65000"/>
                    <a:lumOff val="35000"/>
                  </a:schemeClr>
                </a:solidFill>
                <a:latin typeface="+mj-lt"/>
                <a:ea typeface="+mn-ea"/>
                <a:cs typeface="+mn-cs"/>
              </a:defRPr>
            </a:lvl2pPr>
            <a:lvl3pPr algn="ctr">
              <a:defRPr/>
            </a:lvl3pPr>
            <a:lvl4pPr algn="ctr">
              <a:defRPr/>
            </a:lvl4pPr>
            <a:lvl5pPr algn="ctr">
              <a:defRPr/>
            </a:lvl5pPr>
          </a:lstStyle>
          <a:p>
            <a:pPr marL="0" lvl="0" indent="0" algn="ctr" defTabSz="914400" rtl="0" eaLnBrk="1" latinLnBrk="0" hangingPunct="1">
              <a:lnSpc>
                <a:spcPct val="90000"/>
              </a:lnSpc>
              <a:spcBef>
                <a:spcPts val="500"/>
              </a:spcBef>
              <a:buFont typeface="Arial" panose="020B0604020202020204" pitchFamily="34" charset="0"/>
              <a:buNone/>
            </a:pPr>
            <a:r>
              <a:rPr lang="en-US"/>
              <a:t>Click to edit Master text styles</a:t>
            </a:r>
          </a:p>
        </p:txBody>
      </p:sp>
      <p:sp>
        <p:nvSpPr>
          <p:cNvPr id="12" name="Slide Number Placeholder 7"/>
          <p:cNvSpPr txBox="1">
            <a:spLocks/>
          </p:cNvSpPr>
          <p:nvPr userDrawn="1"/>
        </p:nvSpPr>
        <p:spPr>
          <a:xfrm>
            <a:off x="10343911" y="6498718"/>
            <a:ext cx="523406" cy="365125"/>
          </a:xfrm>
          <a:prstGeom prst="rect">
            <a:avLst/>
          </a:prstGeom>
        </p:spPr>
        <p:txBody>
          <a:bodyPr vert="horz" wrap="none" lIns="91440" tIns="45720" rIns="91440" bIns="45720" rtlCol="0" anchor="ctr"/>
          <a:lstStyle>
            <a:defPPr>
              <a:defRPr lang="en-US"/>
            </a:defPPr>
            <a:lvl1pPr marL="0" algn="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997E989-D798-4C62-8E93-3D2D613C2488}" type="slidenum">
              <a:rPr lang="en-US" smtClean="0">
                <a:solidFill>
                  <a:schemeClr val="bg1"/>
                </a:solidFill>
              </a:rPr>
              <a:pPr/>
              <a:t>‹#›</a:t>
            </a:fld>
            <a:endParaRPr lang="en-US" dirty="0">
              <a:solidFill>
                <a:schemeClr val="bg1"/>
              </a:solidFill>
            </a:endParaRPr>
          </a:p>
        </p:txBody>
      </p:sp>
    </p:spTree>
    <p:extLst>
      <p:ext uri="{BB962C8B-B14F-4D97-AF65-F5344CB8AC3E}">
        <p14:creationId xmlns:p14="http://schemas.microsoft.com/office/powerpoint/2010/main" val="44395790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2_50-50 Right Photo Layou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bwMode="ltGray">
          <a:xfrm>
            <a:off x="6129304" y="0"/>
            <a:ext cx="6062696" cy="6856100"/>
          </a:xfrm>
          <a:blipFill>
            <a:blip r:embed="rId2"/>
            <a:srcRect/>
            <a:stretch>
              <a:fillRect/>
            </a:stretch>
          </a:blipFill>
        </p:spPr>
        <p:txBody>
          <a:bodyPr tIns="548640" anchor="ctr" anchorCtr="0">
            <a:noAutofit/>
          </a:bodyPr>
          <a:lstStyle>
            <a:lvl1pPr marL="0" indent="0" algn="ctr">
              <a:buNone/>
              <a:defRPr sz="3600" b="1" cap="none" baseline="0">
                <a:solidFill>
                  <a:srgbClr val="FFC000"/>
                </a:solidFill>
                <a:latin typeface="+mn-lt"/>
              </a:defRPr>
            </a:lvl1pPr>
          </a:lstStyle>
          <a:p>
            <a:r>
              <a:rPr lang="en-US"/>
              <a:t>Click icon to add picture</a:t>
            </a:r>
            <a:endParaRPr lang="en-US" dirty="0"/>
          </a:p>
        </p:txBody>
      </p:sp>
      <p:sp>
        <p:nvSpPr>
          <p:cNvPr id="7" name="Text Placeholder 6"/>
          <p:cNvSpPr>
            <a:spLocks noGrp="1"/>
          </p:cNvSpPr>
          <p:nvPr>
            <p:ph type="body" sz="quarter" idx="11"/>
          </p:nvPr>
        </p:nvSpPr>
        <p:spPr>
          <a:xfrm>
            <a:off x="0" y="3429000"/>
            <a:ext cx="6129304" cy="2754087"/>
          </a:xfrm>
        </p:spPr>
        <p:txBody>
          <a:bodyPr anchor="t" anchorCtr="0"/>
          <a:lstStyle>
            <a:lvl1pPr algn="ctr" defTabSz="914400" rtl="0" eaLnBrk="1" latinLnBrk="0" hangingPunct="1">
              <a:lnSpc>
                <a:spcPct val="90000"/>
              </a:lnSpc>
              <a:spcBef>
                <a:spcPct val="0"/>
              </a:spcBef>
              <a:spcAft>
                <a:spcPts val="3000"/>
              </a:spcAft>
              <a:buNone/>
              <a:defRPr lang="en-US" sz="3600" b="0" i="0" kern="1200" spc="0" baseline="0" dirty="0">
                <a:gradFill>
                  <a:gsLst>
                    <a:gs pos="0">
                      <a:schemeClr val="tx2"/>
                    </a:gs>
                    <a:gs pos="100000">
                      <a:schemeClr val="tx2"/>
                    </a:gs>
                  </a:gsLst>
                  <a:lin ang="5400000" scaled="1"/>
                </a:gradFill>
                <a:latin typeface="Segoe UI Semibold" panose="020B0702040204020203" pitchFamily="34" charset="0"/>
                <a:ea typeface="+mn-ea"/>
                <a:cs typeface="Segoe UI Semibold" panose="020B0702040204020203" pitchFamily="34" charset="0"/>
              </a:defRPr>
            </a:lvl1pPr>
            <a:lvl2pPr algn="ctr">
              <a:defRPr sz="2800"/>
            </a:lvl2pPr>
            <a:lvl3pPr algn="ctr">
              <a:defRPr lang="en-US" sz="2400" b="0" kern="1200" dirty="0">
                <a:solidFill>
                  <a:schemeClr val="tx1">
                    <a:lumMod val="85000"/>
                    <a:lumOff val="15000"/>
                  </a:schemeClr>
                </a:solidFill>
                <a:latin typeface="+mn-lt"/>
                <a:ea typeface="+mn-ea"/>
                <a:cs typeface="+mn-cs"/>
              </a:defRPr>
            </a:lvl3pPr>
            <a:lvl4pPr algn="ctr">
              <a:defRPr sz="2000" b="1"/>
            </a:lvl4pPr>
            <a:lvl5pPr algn="ct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2"/>
          <p:cNvSpPr>
            <a:spLocks noGrp="1"/>
          </p:cNvSpPr>
          <p:nvPr>
            <p:ph idx="18" hasCustomPrompt="1"/>
          </p:nvPr>
        </p:nvSpPr>
        <p:spPr>
          <a:xfrm>
            <a:off x="1875949" y="419100"/>
            <a:ext cx="2377440" cy="840230"/>
          </a:xfrm>
        </p:spPr>
        <p:txBody>
          <a:bodyPr lIns="146304" rIns="146304"/>
          <a:lstStyle>
            <a:lvl1pPr marL="0" algn="ctr" defTabSz="914400" rtl="0" eaLnBrk="1" latinLnBrk="0" hangingPunct="1">
              <a:defRPr lang="en-US" sz="5400" kern="1200" dirty="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dirty="0"/>
              <a:t>#</a:t>
            </a:r>
          </a:p>
        </p:txBody>
      </p:sp>
      <p:sp>
        <p:nvSpPr>
          <p:cNvPr id="3" name="Text Placeholder 2"/>
          <p:cNvSpPr>
            <a:spLocks noGrp="1"/>
          </p:cNvSpPr>
          <p:nvPr>
            <p:ph type="body" sz="quarter" idx="19"/>
          </p:nvPr>
        </p:nvSpPr>
        <p:spPr>
          <a:xfrm>
            <a:off x="0" y="1554163"/>
            <a:ext cx="6129304" cy="535531"/>
          </a:xfrm>
        </p:spPr>
        <p:txBody>
          <a:bodyPr/>
          <a:lstStyle>
            <a:lvl1pPr algn="ctr">
              <a:defRPr sz="3600" b="0">
                <a:latin typeface="+mj-lt"/>
              </a:defRPr>
            </a:lvl1pPr>
            <a:lvl2pPr algn="ctr">
              <a:defRPr lang="en-US" sz="3200" b="0" kern="1200" dirty="0">
                <a:solidFill>
                  <a:schemeClr val="tx1">
                    <a:lumMod val="65000"/>
                    <a:lumOff val="35000"/>
                  </a:schemeClr>
                </a:solidFill>
                <a:latin typeface="+mj-lt"/>
                <a:ea typeface="+mn-ea"/>
                <a:cs typeface="+mn-cs"/>
              </a:defRPr>
            </a:lvl2pPr>
            <a:lvl3pPr algn="ctr">
              <a:defRPr/>
            </a:lvl3pPr>
            <a:lvl4pPr algn="ctr">
              <a:defRPr/>
            </a:lvl4pPr>
            <a:lvl5pPr algn="ctr">
              <a:defRPr/>
            </a:lvl5pPr>
          </a:lstStyle>
          <a:p>
            <a:pPr marL="0" lvl="0" indent="0" algn="ctr" defTabSz="914400" rtl="0" eaLnBrk="1" latinLnBrk="0" hangingPunct="1">
              <a:lnSpc>
                <a:spcPct val="90000"/>
              </a:lnSpc>
              <a:spcBef>
                <a:spcPts val="500"/>
              </a:spcBef>
              <a:buFont typeface="Arial" panose="020B0604020202020204" pitchFamily="34" charset="0"/>
              <a:buNone/>
            </a:pPr>
            <a:r>
              <a:rPr lang="en-US"/>
              <a:t>Click to edit Master text styles</a:t>
            </a:r>
          </a:p>
        </p:txBody>
      </p:sp>
      <p:sp>
        <p:nvSpPr>
          <p:cNvPr id="8"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bg1"/>
                </a:solidFill>
              </a:defRPr>
            </a:lvl1pPr>
          </a:lstStyle>
          <a:p>
            <a:fld id="{4997E989-D798-4C62-8E93-3D2D613C2488}" type="slidenum">
              <a:rPr lang="en-US" smtClean="0"/>
              <a:pPr/>
              <a:t>‹#›</a:t>
            </a:fld>
            <a:endParaRPr lang="en-US" dirty="0"/>
          </a:p>
        </p:txBody>
      </p:sp>
    </p:spTree>
    <p:extLst>
      <p:ext uri="{BB962C8B-B14F-4D97-AF65-F5344CB8AC3E}">
        <p14:creationId xmlns:p14="http://schemas.microsoft.com/office/powerpoint/2010/main" val="188823345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1_50-50 Left Photo Layout with tex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bwMode="ltGray">
          <a:xfrm flipH="1">
            <a:off x="-1"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
        <p:nvSpPr>
          <p:cNvPr id="8" name="Text Placeholder 6"/>
          <p:cNvSpPr>
            <a:spLocks noGrp="1"/>
          </p:cNvSpPr>
          <p:nvPr>
            <p:ph type="body" sz="quarter" idx="11"/>
          </p:nvPr>
        </p:nvSpPr>
        <p:spPr>
          <a:xfrm>
            <a:off x="6094443" y="3425619"/>
            <a:ext cx="6097555" cy="2754087"/>
          </a:xfrm>
        </p:spPr>
        <p:txBody>
          <a:bodyPr anchor="t" anchorCtr="0"/>
          <a:lstStyle>
            <a:lvl1pPr algn="ctr" defTabSz="914400" rtl="0" eaLnBrk="1" latinLnBrk="0" hangingPunct="1">
              <a:lnSpc>
                <a:spcPct val="90000"/>
              </a:lnSpc>
              <a:spcBef>
                <a:spcPct val="0"/>
              </a:spcBef>
              <a:spcAft>
                <a:spcPts val="3000"/>
              </a:spcAft>
              <a:buNone/>
              <a:defRPr lang="en-US" sz="3600" b="0" i="0" kern="1200" spc="0" baseline="0" dirty="0">
                <a:gradFill>
                  <a:gsLst>
                    <a:gs pos="0">
                      <a:schemeClr val="tx2"/>
                    </a:gs>
                    <a:gs pos="100000">
                      <a:schemeClr val="tx2"/>
                    </a:gs>
                  </a:gsLst>
                  <a:lin ang="5400000" scaled="1"/>
                </a:gradFill>
                <a:latin typeface="Segoe UI Semibold" panose="020B0702040204020203" pitchFamily="34" charset="0"/>
                <a:ea typeface="+mn-ea"/>
                <a:cs typeface="Segoe UI Semibold" panose="020B0702040204020203" pitchFamily="34" charset="0"/>
              </a:defRPr>
            </a:lvl1pPr>
            <a:lvl2pPr algn="ctr">
              <a:defRPr sz="2800"/>
            </a:lvl2pPr>
            <a:lvl3pPr algn="ctr">
              <a:defRPr lang="en-US" sz="2400" b="0" kern="1200" dirty="0">
                <a:solidFill>
                  <a:schemeClr val="tx1">
                    <a:lumMod val="85000"/>
                    <a:lumOff val="15000"/>
                  </a:schemeClr>
                </a:solidFill>
                <a:latin typeface="+mn-lt"/>
                <a:ea typeface="+mn-ea"/>
                <a:cs typeface="+mn-cs"/>
              </a:defRPr>
            </a:lvl3pPr>
            <a:lvl4pPr algn="ctr">
              <a:defRPr sz="2000" b="1"/>
            </a:lvl4pPr>
            <a:lvl5pPr algn="ct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
          <p:cNvSpPr>
            <a:spLocks noGrp="1"/>
          </p:cNvSpPr>
          <p:nvPr>
            <p:ph type="body" sz="quarter" idx="19"/>
          </p:nvPr>
        </p:nvSpPr>
        <p:spPr>
          <a:xfrm>
            <a:off x="6094443" y="1554163"/>
            <a:ext cx="6097556" cy="535531"/>
          </a:xfrm>
        </p:spPr>
        <p:txBody>
          <a:bodyPr/>
          <a:lstStyle>
            <a:lvl1pPr algn="ctr">
              <a:defRPr sz="3600" b="0">
                <a:latin typeface="+mj-lt"/>
              </a:defRPr>
            </a:lvl1pPr>
            <a:lvl2pPr algn="ctr">
              <a:defRPr lang="en-US" sz="3200" b="0" kern="1200" dirty="0">
                <a:solidFill>
                  <a:schemeClr val="tx1">
                    <a:lumMod val="65000"/>
                    <a:lumOff val="35000"/>
                  </a:schemeClr>
                </a:solidFill>
                <a:latin typeface="+mj-lt"/>
                <a:ea typeface="+mn-ea"/>
                <a:cs typeface="+mn-cs"/>
              </a:defRPr>
            </a:lvl2pPr>
            <a:lvl3pPr algn="ctr">
              <a:defRPr/>
            </a:lvl3pPr>
            <a:lvl4pPr algn="ctr">
              <a:defRPr/>
            </a:lvl4pPr>
            <a:lvl5pPr algn="ctr">
              <a:defRPr/>
            </a:lvl5pPr>
          </a:lstStyle>
          <a:p>
            <a:pPr marL="0" lvl="0" indent="0" algn="ctr" defTabSz="914400" rtl="0" eaLnBrk="1" latinLnBrk="0" hangingPunct="1">
              <a:lnSpc>
                <a:spcPct val="90000"/>
              </a:lnSpc>
              <a:spcBef>
                <a:spcPts val="500"/>
              </a:spcBef>
              <a:buFont typeface="Arial" panose="020B0604020202020204" pitchFamily="34" charset="0"/>
              <a:buNone/>
            </a:pPr>
            <a:r>
              <a:rPr lang="en-US"/>
              <a:t>Click to edit Master text styles</a:t>
            </a:r>
          </a:p>
        </p:txBody>
      </p:sp>
      <p:sp>
        <p:nvSpPr>
          <p:cNvPr id="10" name="Content Placeholder 2"/>
          <p:cNvSpPr>
            <a:spLocks noGrp="1"/>
          </p:cNvSpPr>
          <p:nvPr>
            <p:ph idx="18" hasCustomPrompt="1"/>
          </p:nvPr>
        </p:nvSpPr>
        <p:spPr>
          <a:xfrm>
            <a:off x="7743349" y="419100"/>
            <a:ext cx="2377440" cy="840230"/>
          </a:xfrm>
        </p:spPr>
        <p:txBody>
          <a:bodyPr lIns="146304" rIns="146304"/>
          <a:lstStyle>
            <a:lvl1pPr marL="0" algn="ctr" defTabSz="914400" rtl="0" eaLnBrk="1" latinLnBrk="0" hangingPunct="1">
              <a:defRPr lang="en-US" sz="5400" kern="1200" dirty="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dirty="0"/>
              <a:t>#</a:t>
            </a:r>
          </a:p>
        </p:txBody>
      </p:sp>
      <p:sp>
        <p:nvSpPr>
          <p:cNvPr id="11"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pPr/>
              <a:t>‹#›</a:t>
            </a:fld>
            <a:endParaRPr lang="en-US" dirty="0"/>
          </a:p>
        </p:txBody>
      </p:sp>
    </p:spTree>
    <p:extLst>
      <p:ext uri="{BB962C8B-B14F-4D97-AF65-F5344CB8AC3E}">
        <p14:creationId xmlns:p14="http://schemas.microsoft.com/office/powerpoint/2010/main" val="17982017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5_50-50 Left Photo Layout with tex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bwMode="ltGray">
          <a:xfrm>
            <a:off x="0" y="0"/>
            <a:ext cx="6094444" cy="6856100"/>
          </a:xfrm>
          <a:blipFill>
            <a:blip r:embed="rId2"/>
            <a:srcRect/>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
        <p:nvSpPr>
          <p:cNvPr id="8" name="Text Placeholder 6"/>
          <p:cNvSpPr>
            <a:spLocks noGrp="1"/>
          </p:cNvSpPr>
          <p:nvPr>
            <p:ph type="body" sz="quarter" idx="11"/>
          </p:nvPr>
        </p:nvSpPr>
        <p:spPr>
          <a:xfrm>
            <a:off x="6180534" y="3429000"/>
            <a:ext cx="6011466" cy="2754087"/>
          </a:xfrm>
        </p:spPr>
        <p:txBody>
          <a:bodyPr anchor="t" anchorCtr="0"/>
          <a:lstStyle>
            <a:lvl1pPr algn="ctr" defTabSz="914400" rtl="0" eaLnBrk="1" latinLnBrk="0" hangingPunct="1">
              <a:lnSpc>
                <a:spcPct val="90000"/>
              </a:lnSpc>
              <a:spcBef>
                <a:spcPct val="0"/>
              </a:spcBef>
              <a:spcAft>
                <a:spcPts val="3000"/>
              </a:spcAft>
              <a:buNone/>
              <a:defRPr lang="en-US" sz="3600" b="0" i="0" kern="1200" spc="0" baseline="0" dirty="0">
                <a:solidFill>
                  <a:schemeClr val="tx2"/>
                </a:solidFill>
                <a:latin typeface="Segoe UI Semibold" panose="020B0702040204020203" pitchFamily="34" charset="0"/>
                <a:ea typeface="+mn-ea"/>
                <a:cs typeface="Segoe UI Semibold" panose="020B0702040204020203" pitchFamily="34" charset="0"/>
              </a:defRPr>
            </a:lvl1pPr>
            <a:lvl2pPr algn="ctr">
              <a:defRPr sz="2800"/>
            </a:lvl2pPr>
            <a:lvl3pPr algn="ctr">
              <a:defRPr lang="en-US" sz="2400" b="0" kern="1200" dirty="0">
                <a:solidFill>
                  <a:schemeClr val="tx1">
                    <a:lumMod val="85000"/>
                    <a:lumOff val="15000"/>
                  </a:schemeClr>
                </a:solidFill>
                <a:latin typeface="+mn-lt"/>
                <a:ea typeface="+mn-ea"/>
                <a:cs typeface="+mn-cs"/>
              </a:defRPr>
            </a:lvl3pPr>
            <a:lvl4pPr algn="ctr">
              <a:defRPr sz="2000" b="1"/>
            </a:lvl4pPr>
            <a:lvl5pPr algn="ct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
          <p:cNvSpPr>
            <a:spLocks noGrp="1"/>
          </p:cNvSpPr>
          <p:nvPr>
            <p:ph type="body" sz="quarter" idx="19"/>
          </p:nvPr>
        </p:nvSpPr>
        <p:spPr>
          <a:xfrm>
            <a:off x="6180534" y="1554163"/>
            <a:ext cx="5791200" cy="535531"/>
          </a:xfrm>
        </p:spPr>
        <p:txBody>
          <a:bodyPr/>
          <a:lstStyle>
            <a:lvl1pPr algn="ctr">
              <a:defRPr sz="3600" b="0">
                <a:latin typeface="+mj-lt"/>
              </a:defRPr>
            </a:lvl1pPr>
            <a:lvl2pPr algn="ctr">
              <a:defRPr lang="en-US" sz="3200" b="0" kern="1200" dirty="0" smtClean="0">
                <a:solidFill>
                  <a:schemeClr val="tx1">
                    <a:lumMod val="65000"/>
                    <a:lumOff val="35000"/>
                  </a:schemeClr>
                </a:solidFill>
                <a:latin typeface="+mj-lt"/>
                <a:ea typeface="+mn-ea"/>
                <a:cs typeface="+mn-cs"/>
              </a:defRPr>
            </a:lvl2pPr>
            <a:lvl3pPr algn="ctr">
              <a:defRPr/>
            </a:lvl3pPr>
            <a:lvl4pPr algn="ctr">
              <a:defRPr/>
            </a:lvl4pPr>
            <a:lvl5pPr algn="ctr">
              <a:defRPr/>
            </a:lvl5pPr>
          </a:lstStyle>
          <a:p>
            <a:pPr marL="0" lvl="0" indent="0" algn="ctr" defTabSz="914400" rtl="0" eaLnBrk="1" latinLnBrk="0" hangingPunct="1">
              <a:lnSpc>
                <a:spcPct val="90000"/>
              </a:lnSpc>
              <a:spcBef>
                <a:spcPts val="500"/>
              </a:spcBef>
              <a:buFont typeface="Arial" panose="020B0604020202020204" pitchFamily="34" charset="0"/>
              <a:buNone/>
            </a:pPr>
            <a:r>
              <a:rPr lang="en-US"/>
              <a:t>Click to edit Master text styles</a:t>
            </a:r>
          </a:p>
        </p:txBody>
      </p:sp>
      <p:sp>
        <p:nvSpPr>
          <p:cNvPr id="11" name="Content Placeholder 2"/>
          <p:cNvSpPr>
            <a:spLocks noGrp="1"/>
          </p:cNvSpPr>
          <p:nvPr>
            <p:ph idx="18" hasCustomPrompt="1"/>
          </p:nvPr>
        </p:nvSpPr>
        <p:spPr>
          <a:xfrm>
            <a:off x="7743349" y="419100"/>
            <a:ext cx="2377440" cy="840230"/>
          </a:xfrm>
        </p:spPr>
        <p:txBody>
          <a:bodyPr lIns="146304" rIns="146304"/>
          <a:lstStyle>
            <a:lvl1pPr marL="0" algn="ctr" defTabSz="914400" rtl="0" eaLnBrk="1" latinLnBrk="0" hangingPunct="1">
              <a:defRPr lang="en-US" sz="5400" kern="1200" dirty="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dirty="0"/>
              <a:t>#</a:t>
            </a:r>
          </a:p>
        </p:txBody>
      </p:sp>
      <p:sp>
        <p:nvSpPr>
          <p:cNvPr id="12"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pPr/>
              <a:t>‹#›</a:t>
            </a:fld>
            <a:endParaRPr lang="en-US" dirty="0"/>
          </a:p>
        </p:txBody>
      </p:sp>
    </p:spTree>
    <p:extLst>
      <p:ext uri="{BB962C8B-B14F-4D97-AF65-F5344CB8AC3E}">
        <p14:creationId xmlns:p14="http://schemas.microsoft.com/office/powerpoint/2010/main" val="2417611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4_50-50 Left Photo Layout with tex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bwMode="ltGray">
          <a:xfrm flipH="1">
            <a:off x="0"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
        <p:nvSpPr>
          <p:cNvPr id="7" name="Text Placeholder 6"/>
          <p:cNvSpPr>
            <a:spLocks noGrp="1"/>
          </p:cNvSpPr>
          <p:nvPr>
            <p:ph type="body" sz="quarter" idx="11"/>
          </p:nvPr>
        </p:nvSpPr>
        <p:spPr>
          <a:xfrm>
            <a:off x="6138266" y="3457545"/>
            <a:ext cx="6053733" cy="2754087"/>
          </a:xfrm>
        </p:spPr>
        <p:txBody>
          <a:bodyPr anchor="t" anchorCtr="0"/>
          <a:lstStyle>
            <a:lvl1pPr algn="ctr" defTabSz="914400" rtl="0" eaLnBrk="1" latinLnBrk="0" hangingPunct="1">
              <a:lnSpc>
                <a:spcPct val="90000"/>
              </a:lnSpc>
              <a:spcBef>
                <a:spcPct val="0"/>
              </a:spcBef>
              <a:spcAft>
                <a:spcPts val="3000"/>
              </a:spcAft>
              <a:buNone/>
              <a:defRPr lang="en-US" sz="3600" b="0" i="0" kern="1200" spc="0" baseline="0" dirty="0">
                <a:solidFill>
                  <a:schemeClr val="tx2"/>
                </a:solidFill>
                <a:latin typeface="Segoe UI Semibold" panose="020B0702040204020203" pitchFamily="34" charset="0"/>
                <a:ea typeface="+mn-ea"/>
                <a:cs typeface="Segoe UI Semibold" panose="020B0702040204020203" pitchFamily="34" charset="0"/>
              </a:defRPr>
            </a:lvl1pPr>
            <a:lvl2pPr algn="ctr">
              <a:defRPr sz="2800"/>
            </a:lvl2pPr>
            <a:lvl3pPr algn="ctr">
              <a:defRPr lang="en-US" sz="2400" b="0" kern="1200" dirty="0">
                <a:solidFill>
                  <a:schemeClr val="tx1">
                    <a:lumMod val="85000"/>
                    <a:lumOff val="15000"/>
                  </a:schemeClr>
                </a:solidFill>
                <a:latin typeface="+mn-lt"/>
                <a:ea typeface="+mn-ea"/>
                <a:cs typeface="+mn-cs"/>
              </a:defRPr>
            </a:lvl3pPr>
            <a:lvl4pPr algn="ctr">
              <a:defRPr sz="2000" b="1"/>
            </a:lvl4pPr>
            <a:lvl5pPr algn="ct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
          <p:cNvSpPr>
            <a:spLocks noGrp="1"/>
          </p:cNvSpPr>
          <p:nvPr>
            <p:ph type="body" sz="quarter" idx="19" hasCustomPrompt="1"/>
          </p:nvPr>
        </p:nvSpPr>
        <p:spPr>
          <a:xfrm>
            <a:off x="6138267" y="1554164"/>
            <a:ext cx="5875734" cy="535531"/>
          </a:xfrm>
        </p:spPr>
        <p:txBody>
          <a:bodyPr/>
          <a:lstStyle>
            <a:lvl1pPr algn="ctr">
              <a:defRPr sz="3600" b="0">
                <a:latin typeface="+mj-lt"/>
              </a:defRPr>
            </a:lvl1pPr>
            <a:lvl2pPr marL="0" indent="0" algn="ctr" defTabSz="914400" rtl="0" eaLnBrk="1" latinLnBrk="0" hangingPunct="1">
              <a:lnSpc>
                <a:spcPct val="90000"/>
              </a:lnSpc>
              <a:spcBef>
                <a:spcPts val="500"/>
              </a:spcBef>
              <a:buFont typeface="Arial" panose="020B0604020202020204" pitchFamily="34" charset="0"/>
              <a:buNone/>
              <a:defRPr lang="en-US" sz="3200" b="0" kern="1200" dirty="0" smtClean="0">
                <a:solidFill>
                  <a:schemeClr val="tx1">
                    <a:lumMod val="65000"/>
                    <a:lumOff val="35000"/>
                  </a:schemeClr>
                </a:solidFill>
                <a:latin typeface="+mj-lt"/>
                <a:ea typeface="+mn-ea"/>
                <a:cs typeface="+mn-cs"/>
              </a:defRPr>
            </a:lvl2pPr>
            <a:lvl3pPr algn="ctr">
              <a:defRPr/>
            </a:lvl3pPr>
            <a:lvl4pPr algn="ctr">
              <a:defRPr/>
            </a:lvl4pPr>
            <a:lvl5pPr algn="ctr">
              <a:defRPr/>
            </a:lvl5pPr>
          </a:lstStyle>
          <a:p>
            <a:pPr marL="0" lvl="1" indent="0" algn="ctr" defTabSz="914400" rtl="0" eaLnBrk="1" latinLnBrk="0" hangingPunct="1">
              <a:lnSpc>
                <a:spcPct val="90000"/>
              </a:lnSpc>
              <a:spcBef>
                <a:spcPts val="500"/>
              </a:spcBef>
              <a:buFont typeface="Arial" panose="020B0604020202020204" pitchFamily="34" charset="0"/>
              <a:buNone/>
            </a:pPr>
            <a:r>
              <a:rPr lang="en-US" dirty="0"/>
              <a:t>50/50 photo layout</a:t>
            </a:r>
          </a:p>
        </p:txBody>
      </p:sp>
      <p:sp>
        <p:nvSpPr>
          <p:cNvPr id="9"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pPr/>
              <a:t>‹#›</a:t>
            </a:fld>
            <a:endParaRPr lang="en-US" dirty="0"/>
          </a:p>
        </p:txBody>
      </p:sp>
    </p:spTree>
    <p:extLst>
      <p:ext uri="{BB962C8B-B14F-4D97-AF65-F5344CB8AC3E}">
        <p14:creationId xmlns:p14="http://schemas.microsoft.com/office/powerpoint/2010/main" val="16288845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4/25/2025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997E989-D798-4C62-8E93-3D2D613C2488}" type="slidenum">
              <a:rPr lang="en-US" smtClean="0"/>
              <a:pPr/>
              <a:t>‹#›</a:t>
            </a:fld>
            <a:endParaRPr lang="en-US" dirty="0"/>
          </a:p>
        </p:txBody>
      </p:sp>
    </p:spTree>
    <p:extLst>
      <p:ext uri="{BB962C8B-B14F-4D97-AF65-F5344CB8AC3E}">
        <p14:creationId xmlns:p14="http://schemas.microsoft.com/office/powerpoint/2010/main" val="1604149894"/>
      </p:ext>
    </p:extLst>
  </p:cSld>
  <p:clrMapOvr>
    <a:overrideClrMapping bg1="dk1" tx1="lt1" bg2="dk2" tx2="lt2" accent1="accent1" accent2="accent2" accent3="accent3" accent4="accent4" accent5="accent5" accent6="accent6" hlink="hlink" folHlink="folHlink"/>
  </p:clrMapOvr>
  <p:hf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2_50-50 Left Photo Layout with tex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bwMode="ltGray">
          <a:xfrm flipH="1">
            <a:off x="-1"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
        <p:nvSpPr>
          <p:cNvPr id="7" name="Text Placeholder 6"/>
          <p:cNvSpPr>
            <a:spLocks noGrp="1"/>
          </p:cNvSpPr>
          <p:nvPr>
            <p:ph type="body" sz="quarter" idx="11"/>
          </p:nvPr>
        </p:nvSpPr>
        <p:spPr>
          <a:xfrm>
            <a:off x="6096000" y="2356398"/>
            <a:ext cx="6096000" cy="2145203"/>
          </a:xfrm>
        </p:spPr>
        <p:txBody>
          <a:bodyPr anchor="ctr" anchorCtr="0"/>
          <a:lstStyle>
            <a:lvl1pPr algn="ctr" defTabSz="914400" rtl="0" eaLnBrk="1" latinLnBrk="0" hangingPunct="1">
              <a:lnSpc>
                <a:spcPct val="90000"/>
              </a:lnSpc>
              <a:spcBef>
                <a:spcPts val="2400"/>
              </a:spcBef>
              <a:spcAft>
                <a:spcPts val="600"/>
              </a:spcAft>
              <a:buNone/>
              <a:defRPr lang="en-US" sz="3600" b="0" i="0" kern="1200" spc="0" baseline="0" dirty="0">
                <a:gradFill>
                  <a:gsLst>
                    <a:gs pos="0">
                      <a:schemeClr val="tx2"/>
                    </a:gs>
                    <a:gs pos="100000">
                      <a:schemeClr val="tx2"/>
                    </a:gs>
                  </a:gsLst>
                  <a:lin ang="5400000" scaled="1"/>
                </a:gradFill>
                <a:latin typeface="Segoe UI Semibold" panose="020B0702040204020203" pitchFamily="34" charset="0"/>
                <a:ea typeface="+mn-ea"/>
                <a:cs typeface="Segoe UI Semibold" panose="020B0702040204020203" pitchFamily="34" charset="0"/>
              </a:defRPr>
            </a:lvl1pPr>
            <a:lvl2pPr algn="ctr">
              <a:spcBef>
                <a:spcPts val="0"/>
              </a:spcBef>
              <a:spcAft>
                <a:spcPts val="600"/>
              </a:spcAft>
              <a:defRPr sz="2800"/>
            </a:lvl2pPr>
            <a:lvl3pPr algn="ctr">
              <a:spcBef>
                <a:spcPts val="0"/>
              </a:spcBef>
              <a:spcAft>
                <a:spcPts val="600"/>
              </a:spcAft>
              <a:defRPr lang="en-US" sz="2400" b="0" kern="1200" dirty="0">
                <a:solidFill>
                  <a:schemeClr val="tx1">
                    <a:lumMod val="85000"/>
                    <a:lumOff val="15000"/>
                  </a:schemeClr>
                </a:solidFill>
                <a:latin typeface="+mn-lt"/>
                <a:ea typeface="+mn-ea"/>
                <a:cs typeface="+mn-cs"/>
              </a:defRPr>
            </a:lvl3pPr>
            <a:lvl4pPr algn="ctr">
              <a:spcBef>
                <a:spcPts val="0"/>
              </a:spcBef>
              <a:spcAft>
                <a:spcPts val="600"/>
              </a:spcAft>
              <a:defRPr sz="2000" b="1"/>
            </a:lvl4pPr>
            <a:lvl5pPr algn="ctr">
              <a:spcBef>
                <a:spcPts val="0"/>
              </a:spcBef>
              <a:spcAft>
                <a:spcPts val="600"/>
              </a:spcAft>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pPr/>
              <a:t>‹#›</a:t>
            </a:fld>
            <a:endParaRPr lang="en-US" dirty="0"/>
          </a:p>
        </p:txBody>
      </p:sp>
    </p:spTree>
    <p:extLst>
      <p:ext uri="{BB962C8B-B14F-4D97-AF65-F5344CB8AC3E}">
        <p14:creationId xmlns:p14="http://schemas.microsoft.com/office/powerpoint/2010/main" val="380605484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3_50-50 Left Photo Layout with text">
    <p:spTree>
      <p:nvGrpSpPr>
        <p:cNvPr id="1" name=""/>
        <p:cNvGrpSpPr/>
        <p:nvPr/>
      </p:nvGrpSpPr>
      <p:grpSpPr>
        <a:xfrm>
          <a:off x="0" y="0"/>
          <a:ext cx="0" cy="0"/>
          <a:chOff x="0" y="0"/>
          <a:chExt cx="0" cy="0"/>
        </a:xfrm>
      </p:grpSpPr>
      <p:sp>
        <p:nvSpPr>
          <p:cNvPr id="10" name="Picture Placeholder 9"/>
          <p:cNvSpPr>
            <a:spLocks noGrp="1"/>
          </p:cNvSpPr>
          <p:nvPr>
            <p:ph type="pic" sz="quarter" idx="12" hasCustomPrompt="1"/>
          </p:nvPr>
        </p:nvSpPr>
        <p:spPr>
          <a:xfrm>
            <a:off x="0" y="0"/>
            <a:ext cx="12190413" cy="6858000"/>
          </a:xfrm>
          <a:blipFill>
            <a:blip r:embed="rId2"/>
            <a:stretch>
              <a:fillRect/>
            </a:stretch>
          </a:blipFill>
        </p:spPr>
        <p:txBody>
          <a:bodyPr anchor="ctr" anchorCtr="0">
            <a:noAutofit/>
          </a:bodyPr>
          <a:lstStyle>
            <a:lvl1pPr algn="r">
              <a:defRPr baseline="0"/>
            </a:lvl1pPr>
          </a:lstStyle>
          <a:p>
            <a:r>
              <a:rPr lang="en-US" dirty="0"/>
              <a:t>Full Bleed Picture</a:t>
            </a:r>
          </a:p>
        </p:txBody>
      </p:sp>
      <p:sp>
        <p:nvSpPr>
          <p:cNvPr id="7" name="Content Placeholder 2"/>
          <p:cNvSpPr>
            <a:spLocks noGrp="1"/>
          </p:cNvSpPr>
          <p:nvPr>
            <p:ph idx="18" hasCustomPrompt="1"/>
          </p:nvPr>
        </p:nvSpPr>
        <p:spPr>
          <a:xfrm>
            <a:off x="1875949" y="419100"/>
            <a:ext cx="2377440" cy="840230"/>
          </a:xfrm>
        </p:spPr>
        <p:txBody>
          <a:bodyPr lIns="146304" rIns="146304"/>
          <a:lstStyle>
            <a:lvl1pPr marL="0" algn="ctr" defTabSz="914400" rtl="0" eaLnBrk="1" latinLnBrk="0" hangingPunct="1">
              <a:defRPr lang="en-US" sz="5400" kern="1200" dirty="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dirty="0"/>
              <a:t>#</a:t>
            </a:r>
          </a:p>
        </p:txBody>
      </p:sp>
      <p:sp>
        <p:nvSpPr>
          <p:cNvPr id="11" name="Text Placeholder 6"/>
          <p:cNvSpPr>
            <a:spLocks noGrp="1"/>
          </p:cNvSpPr>
          <p:nvPr>
            <p:ph type="body" sz="quarter" idx="11"/>
          </p:nvPr>
        </p:nvSpPr>
        <p:spPr>
          <a:xfrm>
            <a:off x="304800" y="3429000"/>
            <a:ext cx="5960269" cy="2754087"/>
          </a:xfrm>
        </p:spPr>
        <p:txBody>
          <a:bodyPr anchor="t" anchorCtr="0"/>
          <a:lstStyle>
            <a:lvl1pPr algn="ctr" defTabSz="914400" rtl="0" eaLnBrk="1" latinLnBrk="0" hangingPunct="1">
              <a:lnSpc>
                <a:spcPct val="90000"/>
              </a:lnSpc>
              <a:spcBef>
                <a:spcPct val="0"/>
              </a:spcBef>
              <a:spcAft>
                <a:spcPts val="3000"/>
              </a:spcAft>
              <a:buNone/>
              <a:defRPr lang="en-US" sz="3600" b="0" i="0" kern="1200" spc="0" baseline="0" dirty="0">
                <a:gradFill>
                  <a:gsLst>
                    <a:gs pos="0">
                      <a:schemeClr val="tx2"/>
                    </a:gs>
                    <a:gs pos="100000">
                      <a:schemeClr val="tx2"/>
                    </a:gs>
                  </a:gsLst>
                  <a:lin ang="5400000" scaled="1"/>
                </a:gradFill>
                <a:latin typeface="Segoe UI Semibold" panose="020B0702040204020203" pitchFamily="34" charset="0"/>
                <a:ea typeface="+mn-ea"/>
                <a:cs typeface="Segoe UI Semibold" panose="020B0702040204020203" pitchFamily="34" charset="0"/>
              </a:defRPr>
            </a:lvl1pPr>
            <a:lvl2pPr algn="ctr">
              <a:defRPr sz="2800"/>
            </a:lvl2pPr>
            <a:lvl3pPr algn="ctr">
              <a:defRPr lang="en-US" sz="2400" b="0" kern="1200" dirty="0">
                <a:solidFill>
                  <a:schemeClr val="tx1">
                    <a:lumMod val="85000"/>
                    <a:lumOff val="15000"/>
                  </a:schemeClr>
                </a:solidFill>
                <a:latin typeface="+mn-lt"/>
                <a:ea typeface="+mn-ea"/>
                <a:cs typeface="+mn-cs"/>
              </a:defRPr>
            </a:lvl3pPr>
            <a:lvl4pPr algn="ctr">
              <a:defRPr sz="2000" b="1"/>
            </a:lvl4pPr>
            <a:lvl5pPr algn="ct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
          <p:cNvSpPr>
            <a:spLocks noGrp="1"/>
          </p:cNvSpPr>
          <p:nvPr>
            <p:ph type="body" sz="quarter" idx="19" hasCustomPrompt="1"/>
          </p:nvPr>
        </p:nvSpPr>
        <p:spPr>
          <a:xfrm>
            <a:off x="304800" y="1554164"/>
            <a:ext cx="5875734" cy="535531"/>
          </a:xfrm>
        </p:spPr>
        <p:txBody>
          <a:bodyPr/>
          <a:lstStyle>
            <a:lvl1pPr algn="ctr">
              <a:defRPr sz="3600" b="0">
                <a:latin typeface="+mj-lt"/>
              </a:defRPr>
            </a:lvl1pPr>
            <a:lvl2pPr marL="0" indent="0" algn="ctr" defTabSz="914400" rtl="0" eaLnBrk="1" latinLnBrk="0" hangingPunct="1">
              <a:lnSpc>
                <a:spcPct val="90000"/>
              </a:lnSpc>
              <a:spcBef>
                <a:spcPts val="500"/>
              </a:spcBef>
              <a:buFont typeface="Arial" panose="020B0604020202020204" pitchFamily="34" charset="0"/>
              <a:buNone/>
              <a:defRPr lang="en-US" sz="3200" b="0" kern="1200" dirty="0" smtClean="0">
                <a:solidFill>
                  <a:schemeClr val="tx1">
                    <a:lumMod val="65000"/>
                    <a:lumOff val="35000"/>
                  </a:schemeClr>
                </a:solidFill>
                <a:latin typeface="+mj-lt"/>
                <a:ea typeface="+mn-ea"/>
                <a:cs typeface="+mn-cs"/>
              </a:defRPr>
            </a:lvl2pPr>
            <a:lvl3pPr algn="ctr">
              <a:defRPr/>
            </a:lvl3pPr>
            <a:lvl4pPr algn="ctr">
              <a:defRPr/>
            </a:lvl4pPr>
            <a:lvl5pPr algn="ctr">
              <a:defRPr/>
            </a:lvl5pPr>
          </a:lstStyle>
          <a:p>
            <a:pPr marL="0" lvl="1" indent="0" algn="ctr" defTabSz="914400" rtl="0" eaLnBrk="1" latinLnBrk="0" hangingPunct="1">
              <a:lnSpc>
                <a:spcPct val="90000"/>
              </a:lnSpc>
              <a:spcBef>
                <a:spcPts val="500"/>
              </a:spcBef>
              <a:buFont typeface="Arial" panose="020B0604020202020204" pitchFamily="34" charset="0"/>
              <a:buNone/>
            </a:pPr>
            <a:r>
              <a:rPr lang="en-US" dirty="0"/>
              <a:t>Headline</a:t>
            </a:r>
          </a:p>
        </p:txBody>
      </p:sp>
      <p:sp>
        <p:nvSpPr>
          <p:cNvPr id="13"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bg1"/>
                </a:solidFill>
              </a:defRPr>
            </a:lvl1pPr>
          </a:lstStyle>
          <a:p>
            <a:fld id="{4997E989-D798-4C62-8E93-3D2D613C2488}" type="slidenum">
              <a:rPr lang="en-US" smtClean="0"/>
              <a:pPr/>
              <a:t>‹#›</a:t>
            </a:fld>
            <a:endParaRPr lang="en-US" dirty="0"/>
          </a:p>
        </p:txBody>
      </p:sp>
    </p:spTree>
    <p:extLst>
      <p:ext uri="{BB962C8B-B14F-4D97-AF65-F5344CB8AC3E}">
        <p14:creationId xmlns:p14="http://schemas.microsoft.com/office/powerpoint/2010/main" val="278914026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Callout with small Non-bulleted">
    <p:spTree>
      <p:nvGrpSpPr>
        <p:cNvPr id="1" name=""/>
        <p:cNvGrpSpPr/>
        <p:nvPr/>
      </p:nvGrpSpPr>
      <p:grpSpPr>
        <a:xfrm>
          <a:off x="0" y="0"/>
          <a:ext cx="0" cy="0"/>
          <a:chOff x="0" y="0"/>
          <a:chExt cx="0" cy="0"/>
        </a:xfrm>
      </p:grpSpPr>
      <p:sp>
        <p:nvSpPr>
          <p:cNvPr id="10" name="Rectangle 9"/>
          <p:cNvSpPr/>
          <p:nvPr userDrawn="1"/>
        </p:nvSpPr>
        <p:spPr>
          <a:xfrm>
            <a:off x="0" y="0"/>
            <a:ext cx="12192000" cy="29748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Placeholder 3"/>
          <p:cNvSpPr>
            <a:spLocks noGrp="1"/>
          </p:cNvSpPr>
          <p:nvPr>
            <p:ph type="body" sz="quarter" idx="10" hasCustomPrompt="1"/>
          </p:nvPr>
        </p:nvSpPr>
        <p:spPr>
          <a:xfrm>
            <a:off x="269240" y="3367878"/>
            <a:ext cx="5192775" cy="1830245"/>
          </a:xfrm>
        </p:spPr>
        <p:txBody>
          <a:bodyPr wrap="square">
            <a:spAutoFit/>
          </a:bodyPr>
          <a:lstStyle>
            <a:lvl1pPr marL="0" marR="0" indent="0" algn="l" defTabSz="914367" rtl="0" eaLnBrk="1" fontAlgn="auto" latinLnBrk="0" hangingPunct="1">
              <a:lnSpc>
                <a:spcPct val="90000"/>
              </a:lnSpc>
              <a:spcBef>
                <a:spcPts val="1200"/>
              </a:spcBef>
              <a:spcAft>
                <a:spcPts val="0"/>
              </a:spcAft>
              <a:buClr>
                <a:schemeClr val="tx1"/>
              </a:buClr>
              <a:buSzPct val="90000"/>
              <a:buFont typeface="Wingdings" pitchFamily="2" charset="2"/>
              <a:buNone/>
              <a:tabLst/>
              <a:defRPr lang="en-US" sz="3137" kern="1200" spc="0" baseline="0" dirty="0">
                <a:gradFill>
                  <a:gsLst>
                    <a:gs pos="1250">
                      <a:schemeClr val="tx2"/>
                    </a:gs>
                    <a:gs pos="99000">
                      <a:schemeClr val="tx2"/>
                    </a:gs>
                  </a:gsLst>
                  <a:lin ang="5400000" scaled="0"/>
                </a:gradFill>
                <a:latin typeface="+mj-lt"/>
                <a:ea typeface="+mn-ea"/>
                <a:cs typeface="+mn-cs"/>
              </a:defRPr>
            </a:lvl1pPr>
            <a:lvl2pPr marL="0" indent="0">
              <a:buNone/>
              <a:defRPr sz="1961"/>
            </a:lvl2pPr>
            <a:lvl3pPr marL="227209" indent="0">
              <a:buNone/>
              <a:tabLst/>
              <a:defRPr sz="1961"/>
            </a:lvl3pPr>
            <a:lvl4pPr marL="451306" indent="0">
              <a:buNone/>
              <a:defRPr/>
            </a:lvl4pPr>
            <a:lvl5pPr marL="672290" indent="0">
              <a:buNone/>
              <a:tabLst/>
              <a:defRPr/>
            </a:lvl5pPr>
          </a:lstStyle>
          <a:p>
            <a:r>
              <a:rPr lang="en-US" dirty="0"/>
              <a:t>A short introduction</a:t>
            </a:r>
            <a:br>
              <a:rPr lang="en-US" dirty="0"/>
            </a:br>
            <a:r>
              <a:rPr lang="en-US" dirty="0"/>
              <a:t>to the data, revealing</a:t>
            </a:r>
            <a:br>
              <a:rPr lang="en-US" dirty="0"/>
            </a:br>
            <a:r>
              <a:rPr lang="en-US" dirty="0"/>
              <a:t>points one at a time, will enhance comprehension.</a:t>
            </a:r>
          </a:p>
        </p:txBody>
      </p:sp>
      <p:sp>
        <p:nvSpPr>
          <p:cNvPr id="9" name="Text Placeholder 8"/>
          <p:cNvSpPr>
            <a:spLocks noGrp="1"/>
          </p:cNvSpPr>
          <p:nvPr>
            <p:ph type="body" sz="quarter" idx="11"/>
          </p:nvPr>
        </p:nvSpPr>
        <p:spPr>
          <a:xfrm>
            <a:off x="6253316" y="3503950"/>
            <a:ext cx="5671764" cy="1705723"/>
          </a:xfrm>
        </p:spPr>
        <p:txBody>
          <a:bodyPr/>
          <a:lstStyle>
            <a:lvl1pPr marL="0" indent="0" algn="l">
              <a:buNone/>
              <a:defRPr sz="1961">
                <a:latin typeface="+mn-lt"/>
              </a:defRPr>
            </a:lvl1pPr>
            <a:lvl2pPr marL="0" indent="0" algn="l">
              <a:buNone/>
              <a:defRPr sz="1765">
                <a:latin typeface="+mn-lt"/>
              </a:defRPr>
            </a:lvl2pPr>
            <a:lvl3pPr marL="0" indent="0" algn="l">
              <a:buNone/>
              <a:defRPr sz="1568">
                <a:latin typeface="+mn-lt"/>
              </a:defRPr>
            </a:lvl3pPr>
            <a:lvl4pPr marL="0" indent="0" algn="l">
              <a:buNone/>
              <a:defRPr sz="1372">
                <a:latin typeface="+mn-lt"/>
              </a:defRPr>
            </a:lvl4pPr>
            <a:lvl5pPr marL="0" indent="0" algn="l">
              <a:buNone/>
              <a:defRPr sz="1372">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Picture Placeholder 2"/>
          <p:cNvSpPr>
            <a:spLocks noGrp="1"/>
          </p:cNvSpPr>
          <p:nvPr>
            <p:ph type="pic" sz="quarter" idx="12"/>
          </p:nvPr>
        </p:nvSpPr>
        <p:spPr>
          <a:xfrm>
            <a:off x="0" y="0"/>
            <a:ext cx="12192000" cy="2974848"/>
          </a:xfrm>
          <a:blipFill>
            <a:blip r:embed="rId2"/>
            <a:srcRect/>
            <a:stretch>
              <a:fillRect t="-65721" r="-4798" b="-46455"/>
            </a:stretch>
          </a:blipFill>
        </p:spPr>
        <p:txBody>
          <a:bodyPr anchor="ctr" anchorCtr="0">
            <a:noAutofit/>
          </a:bodyPr>
          <a:lstStyle/>
          <a:p>
            <a:r>
              <a:rPr lang="en-US"/>
              <a:t>Click icon to add picture</a:t>
            </a:r>
            <a:endParaRPr lang="en-US" dirty="0"/>
          </a:p>
        </p:txBody>
      </p:sp>
      <p:sp>
        <p:nvSpPr>
          <p:cNvPr id="2" name="Title 1"/>
          <p:cNvSpPr>
            <a:spLocks noGrp="1"/>
          </p:cNvSpPr>
          <p:nvPr>
            <p:ph type="title"/>
          </p:nvPr>
        </p:nvSpPr>
        <p:spPr/>
        <p:txBody>
          <a:bodyPr/>
          <a:lstStyle/>
          <a:p>
            <a:r>
              <a:rPr lang="en-US"/>
              <a:t>Click to edit Master title style</a:t>
            </a:r>
            <a:endParaRPr lang="en-US" dirty="0"/>
          </a:p>
        </p:txBody>
      </p:sp>
      <p:sp>
        <p:nvSpPr>
          <p:cNvPr id="11"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pPr/>
              <a:t>‹#›</a:t>
            </a:fld>
            <a:endParaRPr lang="en-US" dirty="0"/>
          </a:p>
        </p:txBody>
      </p:sp>
    </p:spTree>
    <p:extLst>
      <p:ext uri="{BB962C8B-B14F-4D97-AF65-F5344CB8AC3E}">
        <p14:creationId xmlns:p14="http://schemas.microsoft.com/office/powerpoint/2010/main" val="266919812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_Blank with Pictur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1747687" y="6465381"/>
            <a:ext cx="431425" cy="365125"/>
          </a:xfrm>
          <a:prstGeom prst="rect">
            <a:avLst/>
          </a:prstGeom>
        </p:spPr>
        <p:txBody>
          <a:bodyPr/>
          <a:lstStyle/>
          <a:p>
            <a:fld id="{5AE1514C-5E56-4738-A1FF-4B1CFD2A3E36}" type="slidenum">
              <a:rPr lang="en-US" smtClean="0"/>
              <a:t>‹#›</a:t>
            </a:fld>
            <a:endParaRPr lang="en-US" dirty="0"/>
          </a:p>
        </p:txBody>
      </p:sp>
      <p:sp>
        <p:nvSpPr>
          <p:cNvPr id="3" name="Picture Placeholder 2"/>
          <p:cNvSpPr>
            <a:spLocks noGrp="1" noChangeAspect="1"/>
          </p:cNvSpPr>
          <p:nvPr>
            <p:ph type="pic" sz="quarter" idx="13"/>
          </p:nvPr>
        </p:nvSpPr>
        <p:spPr>
          <a:xfrm>
            <a:off x="0" y="0"/>
            <a:ext cx="12066954" cy="6858000"/>
          </a:xfrm>
        </p:spPr>
        <p:txBody>
          <a:bodyPr anchor="ctr">
            <a:noAutofit/>
          </a:bodyPr>
          <a:lstStyle>
            <a:lvl1pPr algn="ctr">
              <a:defRPr>
                <a:solidFill>
                  <a:schemeClr val="tx2"/>
                </a:solidFill>
              </a:defRPr>
            </a:lvl1pPr>
          </a:lstStyle>
          <a:p>
            <a:r>
              <a:rPr lang="en-US"/>
              <a:t>Click icon to add picture</a:t>
            </a:r>
            <a:endParaRPr lang="en-US" dirty="0"/>
          </a:p>
        </p:txBody>
      </p:sp>
    </p:spTree>
    <p:extLst>
      <p:ext uri="{BB962C8B-B14F-4D97-AF65-F5344CB8AC3E}">
        <p14:creationId xmlns:p14="http://schemas.microsoft.com/office/powerpoint/2010/main" val="155839581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1747687" y="6465381"/>
            <a:ext cx="431425" cy="365125"/>
          </a:xfrm>
          <a:prstGeom prst="rect">
            <a:avLst/>
          </a:prstGeom>
        </p:spPr>
        <p:txBody>
          <a:bodyPr/>
          <a:lstStyle/>
          <a:p>
            <a:fld id="{5AE1514C-5E56-4738-A1FF-4B1CFD2A3E36}" type="slidenum">
              <a:rPr lang="en-US" smtClean="0"/>
              <a:t>‹#›</a:t>
            </a:fld>
            <a:endParaRPr lang="en-US" dirty="0"/>
          </a:p>
        </p:txBody>
      </p:sp>
    </p:spTree>
    <p:extLst>
      <p:ext uri="{BB962C8B-B14F-4D97-AF65-F5344CB8AC3E}">
        <p14:creationId xmlns:p14="http://schemas.microsoft.com/office/powerpoint/2010/main" val="389364822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1_TITLE OR TRANSITION">
    <p:bg>
      <p:bgPr>
        <a:solidFill>
          <a:schemeClr val="bg2"/>
        </a:solidFill>
        <a:effectLst/>
      </p:bgPr>
    </p:bg>
    <p:spTree>
      <p:nvGrpSpPr>
        <p:cNvPr id="1" name=""/>
        <p:cNvGrpSpPr/>
        <p:nvPr/>
      </p:nvGrpSpPr>
      <p:grpSpPr>
        <a:xfrm>
          <a:off x="0" y="0"/>
          <a:ext cx="0" cy="0"/>
          <a:chOff x="0" y="0"/>
          <a:chExt cx="0" cy="0"/>
        </a:xfrm>
      </p:grpSpPr>
      <p:sp>
        <p:nvSpPr>
          <p:cNvPr id="18" name="Oval 17"/>
          <p:cNvSpPr/>
          <p:nvPr userDrawn="1"/>
        </p:nvSpPr>
        <p:spPr>
          <a:xfrm>
            <a:off x="1219939" y="-739444"/>
            <a:ext cx="9107555" cy="9034439"/>
          </a:xfrm>
          <a:prstGeom prst="ellipse">
            <a:avLst/>
          </a:prstGeom>
          <a:noFill/>
          <a:ln w="19050" cap="flat" cmpd="sng" algn="ctr">
            <a:solidFill>
              <a:srgbClr val="75D1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19" name="Oval 18"/>
          <p:cNvSpPr/>
          <p:nvPr userDrawn="1"/>
        </p:nvSpPr>
        <p:spPr>
          <a:xfrm>
            <a:off x="1219939" y="-739444"/>
            <a:ext cx="9107555" cy="9034439"/>
          </a:xfrm>
          <a:prstGeom prst="ellipse">
            <a:avLst/>
          </a:prstGeom>
          <a:noFill/>
          <a:ln w="19050" cap="flat" cmpd="sng" algn="ctr">
            <a:solidFill>
              <a:srgbClr val="75D1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21" name="Oval 20"/>
          <p:cNvSpPr/>
          <p:nvPr userDrawn="1"/>
        </p:nvSpPr>
        <p:spPr>
          <a:xfrm>
            <a:off x="5907634" y="3213970"/>
            <a:ext cx="2805809" cy="2783284"/>
          </a:xfrm>
          <a:prstGeom prst="ellipse">
            <a:avLst/>
          </a:prstGeom>
          <a:noFill/>
          <a:ln w="19050" cap="flat" cmpd="sng" algn="ctr">
            <a:solidFill>
              <a:srgbClr val="75D1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22" name="Oval 21"/>
          <p:cNvSpPr/>
          <p:nvPr userDrawn="1"/>
        </p:nvSpPr>
        <p:spPr>
          <a:xfrm>
            <a:off x="5907634" y="3213970"/>
            <a:ext cx="2805809" cy="2783284"/>
          </a:xfrm>
          <a:prstGeom prst="ellipse">
            <a:avLst/>
          </a:prstGeom>
          <a:noFill/>
          <a:ln w="19050" cap="flat" cmpd="sng" algn="ctr">
            <a:solidFill>
              <a:srgbClr val="75D1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latin typeface="Segoe UI"/>
              <a:ea typeface="+mn-ea"/>
              <a:cs typeface="+mn-cs"/>
            </a:endParaRPr>
          </a:p>
        </p:txBody>
      </p:sp>
      <p:sp>
        <p:nvSpPr>
          <p:cNvPr id="2" name="Title 1"/>
          <p:cNvSpPr>
            <a:spLocks noGrp="1"/>
          </p:cNvSpPr>
          <p:nvPr>
            <p:ph type="ctrTitle" hasCustomPrompt="1"/>
          </p:nvPr>
        </p:nvSpPr>
        <p:spPr>
          <a:xfrm>
            <a:off x="1219939" y="2240230"/>
            <a:ext cx="9107555" cy="2308324"/>
          </a:xfrm>
          <a:prstGeom prst="rect">
            <a:avLst/>
          </a:prstGeom>
          <a:noFill/>
        </p:spPr>
        <p:txBody>
          <a:bodyPr anchor="b"/>
          <a:lstStyle>
            <a:lvl1pPr algn="ctr" defTabSz="914400" rtl="0" eaLnBrk="1" latinLnBrk="0" hangingPunct="1">
              <a:lnSpc>
                <a:spcPct val="90000"/>
              </a:lnSpc>
              <a:spcBef>
                <a:spcPct val="0"/>
              </a:spcBef>
              <a:buNone/>
              <a:defRPr lang="en-US" sz="8000" b="1" i="0" kern="1200" spc="-300" dirty="0">
                <a:gradFill>
                  <a:gsLst>
                    <a:gs pos="0">
                      <a:schemeClr val="accent1">
                        <a:lumMod val="5000"/>
                        <a:lumOff val="95000"/>
                      </a:schemeClr>
                    </a:gs>
                    <a:gs pos="100000">
                      <a:schemeClr val="tx1"/>
                    </a:gs>
                  </a:gsLst>
                  <a:lin ang="5400000" scaled="1"/>
                </a:gradFill>
                <a:latin typeface="+mn-lt"/>
                <a:ea typeface="+mn-ea"/>
                <a:cs typeface="Segoe UI Semilight" panose="020B0402040204020203" pitchFamily="34" charset="0"/>
              </a:defRPr>
            </a:lvl1pPr>
          </a:lstStyle>
          <a:p>
            <a:r>
              <a:rPr lang="en-US" noProof="0"/>
              <a:t>CLICK TO EDIT TITLE</a:t>
            </a:r>
          </a:p>
        </p:txBody>
      </p:sp>
      <p:sp>
        <p:nvSpPr>
          <p:cNvPr id="8" name="TextBox 7">
            <a:hlinkClick r:id="rId2"/>
            <a:extLst>
              <a:ext uri="{FF2B5EF4-FFF2-40B4-BE49-F238E27FC236}">
                <a16:creationId xmlns:a16="http://schemas.microsoft.com/office/drawing/2014/main" id="{E516C148-33F4-423B-AB9D-096AA82E12F1}"/>
              </a:ext>
            </a:extLst>
          </p:cNvPr>
          <p:cNvSpPr txBox="1"/>
          <p:nvPr userDrawn="1"/>
        </p:nvSpPr>
        <p:spPr>
          <a:xfrm>
            <a:off x="191616" y="6337795"/>
            <a:ext cx="1209664" cy="346234"/>
          </a:xfrm>
          <a:prstGeom prst="roundRect">
            <a:avLst>
              <a:gd name="adj" fmla="val 50000"/>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noProof="0" dirty="0">
                <a:solidFill>
                  <a:schemeClr val="bg2">
                    <a:lumMod val="50000"/>
                  </a:schemeClr>
                </a:solidFill>
              </a:rPr>
              <a:t>Neal Creative </a:t>
            </a:r>
            <a:r>
              <a:rPr lang="en-US" sz="900" kern="1200" noProof="0" dirty="0">
                <a:solidFill>
                  <a:schemeClr val="bg2">
                    <a:lumMod val="50000"/>
                  </a:schemeClr>
                </a:solidFill>
                <a:latin typeface="+mn-lt"/>
                <a:ea typeface="+mn-ea"/>
                <a:cs typeface="+mn-cs"/>
              </a:rPr>
              <a:t>©</a:t>
            </a:r>
            <a:r>
              <a:rPr lang="en-US" sz="1000" baseline="0" noProof="0" dirty="0">
                <a:solidFill>
                  <a:schemeClr val="bg2">
                    <a:lumMod val="50000"/>
                  </a:schemeClr>
                </a:solidFill>
              </a:rPr>
              <a:t> </a:t>
            </a:r>
            <a:endParaRPr lang="en-US" sz="1000" b="1" noProof="0" dirty="0">
              <a:solidFill>
                <a:schemeClr val="bg2">
                  <a:lumMod val="50000"/>
                </a:schemeClr>
              </a:solidFill>
            </a:endParaRPr>
          </a:p>
        </p:txBody>
      </p:sp>
    </p:spTree>
    <p:extLst>
      <p:ext uri="{BB962C8B-B14F-4D97-AF65-F5344CB8AC3E}">
        <p14:creationId xmlns:p14="http://schemas.microsoft.com/office/powerpoint/2010/main" val="58662022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fltVal val="0"/>
                                          </p:val>
                                        </p:tav>
                                        <p:tav tm="100000">
                                          <p:val>
                                            <p:strVal val="#ppt_h"/>
                                          </p:val>
                                        </p:tav>
                                      </p:tavLst>
                                    </p:anim>
                                    <p:animEffect transition="in" filter="fade">
                                      <p:cBhvr>
                                        <p:cTn id="9" dur="500"/>
                                        <p:tgtEl>
                                          <p:spTgt spid="18"/>
                                        </p:tgtEl>
                                      </p:cBhvr>
                                    </p:animEffect>
                                  </p:childTnLst>
                                </p:cTn>
                              </p:par>
                              <p:par>
                                <p:cTn id="10" presetID="10" presetClass="exit" presetSubtype="0" fill="hold" grpId="1" nodeType="withEffect">
                                  <p:stCondLst>
                                    <p:cond delay="250"/>
                                  </p:stCondLst>
                                  <p:childTnLst>
                                    <p:animEffect transition="out" filter="fade">
                                      <p:cBhvr>
                                        <p:cTn id="11" dur="500"/>
                                        <p:tgtEl>
                                          <p:spTgt spid="18"/>
                                        </p:tgtEl>
                                      </p:cBhvr>
                                    </p:animEffect>
                                    <p:set>
                                      <p:cBhvr>
                                        <p:cTn id="12" dur="1" fill="hold">
                                          <p:stCondLst>
                                            <p:cond delay="499"/>
                                          </p:stCondLst>
                                        </p:cTn>
                                        <p:tgtEl>
                                          <p:spTgt spid="18"/>
                                        </p:tgtEl>
                                        <p:attrNameLst>
                                          <p:attrName>style.visibility</p:attrName>
                                        </p:attrNameLst>
                                      </p:cBhvr>
                                      <p:to>
                                        <p:strVal val="hidden"/>
                                      </p:to>
                                    </p:set>
                                  </p:childTnLst>
                                </p:cTn>
                              </p:par>
                              <p:par>
                                <p:cTn id="13" presetID="53" presetClass="entr" presetSubtype="16" fill="hold" grpId="0" nodeType="withEffect">
                                  <p:stCondLst>
                                    <p:cond delay="250"/>
                                  </p:stCondLst>
                                  <p:childTnLst>
                                    <p:set>
                                      <p:cBhvr>
                                        <p:cTn id="14" dur="1" fill="hold">
                                          <p:stCondLst>
                                            <p:cond delay="0"/>
                                          </p:stCondLst>
                                        </p:cTn>
                                        <p:tgtEl>
                                          <p:spTgt spid="19"/>
                                        </p:tgtEl>
                                        <p:attrNameLst>
                                          <p:attrName>style.visibility</p:attrName>
                                        </p:attrNameLst>
                                      </p:cBhvr>
                                      <p:to>
                                        <p:strVal val="visible"/>
                                      </p:to>
                                    </p:set>
                                    <p:anim calcmode="lin" valueType="num">
                                      <p:cBhvr>
                                        <p:cTn id="15" dur="500" fill="hold"/>
                                        <p:tgtEl>
                                          <p:spTgt spid="19"/>
                                        </p:tgtEl>
                                        <p:attrNameLst>
                                          <p:attrName>ppt_w</p:attrName>
                                        </p:attrNameLst>
                                      </p:cBhvr>
                                      <p:tavLst>
                                        <p:tav tm="0">
                                          <p:val>
                                            <p:fltVal val="0"/>
                                          </p:val>
                                        </p:tav>
                                        <p:tav tm="100000">
                                          <p:val>
                                            <p:strVal val="#ppt_w"/>
                                          </p:val>
                                        </p:tav>
                                      </p:tavLst>
                                    </p:anim>
                                    <p:anim calcmode="lin" valueType="num">
                                      <p:cBhvr>
                                        <p:cTn id="16" dur="500" fill="hold"/>
                                        <p:tgtEl>
                                          <p:spTgt spid="19"/>
                                        </p:tgtEl>
                                        <p:attrNameLst>
                                          <p:attrName>ppt_h</p:attrName>
                                        </p:attrNameLst>
                                      </p:cBhvr>
                                      <p:tavLst>
                                        <p:tav tm="0">
                                          <p:val>
                                            <p:fltVal val="0"/>
                                          </p:val>
                                        </p:tav>
                                        <p:tav tm="100000">
                                          <p:val>
                                            <p:strVal val="#ppt_h"/>
                                          </p:val>
                                        </p:tav>
                                      </p:tavLst>
                                    </p:anim>
                                    <p:animEffect transition="in" filter="fade">
                                      <p:cBhvr>
                                        <p:cTn id="17" dur="500"/>
                                        <p:tgtEl>
                                          <p:spTgt spid="19"/>
                                        </p:tgtEl>
                                      </p:cBhvr>
                                    </p:animEffect>
                                  </p:childTnLst>
                                </p:cTn>
                              </p:par>
                              <p:par>
                                <p:cTn id="18" presetID="10" presetClass="exit" presetSubtype="0" fill="hold" grpId="1" nodeType="withEffect">
                                  <p:stCondLst>
                                    <p:cond delay="500"/>
                                  </p:stCondLst>
                                  <p:childTnLst>
                                    <p:animEffect transition="out" filter="fade">
                                      <p:cBhvr>
                                        <p:cTn id="19" dur="500"/>
                                        <p:tgtEl>
                                          <p:spTgt spid="19"/>
                                        </p:tgtEl>
                                      </p:cBhvr>
                                    </p:animEffect>
                                    <p:set>
                                      <p:cBhvr>
                                        <p:cTn id="20" dur="1" fill="hold">
                                          <p:stCondLst>
                                            <p:cond delay="499"/>
                                          </p:stCondLst>
                                        </p:cTn>
                                        <p:tgtEl>
                                          <p:spTgt spid="19"/>
                                        </p:tgtEl>
                                        <p:attrNameLst>
                                          <p:attrName>style.visibility</p:attrName>
                                        </p:attrNameLst>
                                      </p:cBhvr>
                                      <p:to>
                                        <p:strVal val="hidden"/>
                                      </p:to>
                                    </p:set>
                                  </p:childTnLst>
                                </p:cTn>
                              </p:par>
                              <p:par>
                                <p:cTn id="21" presetID="53" presetClass="entr" presetSubtype="16"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anim calcmode="lin" valueType="num">
                                      <p:cBhvr>
                                        <p:cTn id="23" dur="500" fill="hold"/>
                                        <p:tgtEl>
                                          <p:spTgt spid="21"/>
                                        </p:tgtEl>
                                        <p:attrNameLst>
                                          <p:attrName>ppt_w</p:attrName>
                                        </p:attrNameLst>
                                      </p:cBhvr>
                                      <p:tavLst>
                                        <p:tav tm="0">
                                          <p:val>
                                            <p:fltVal val="0"/>
                                          </p:val>
                                        </p:tav>
                                        <p:tav tm="100000">
                                          <p:val>
                                            <p:strVal val="#ppt_w"/>
                                          </p:val>
                                        </p:tav>
                                      </p:tavLst>
                                    </p:anim>
                                    <p:anim calcmode="lin" valueType="num">
                                      <p:cBhvr>
                                        <p:cTn id="24" dur="500" fill="hold"/>
                                        <p:tgtEl>
                                          <p:spTgt spid="21"/>
                                        </p:tgtEl>
                                        <p:attrNameLst>
                                          <p:attrName>ppt_h</p:attrName>
                                        </p:attrNameLst>
                                      </p:cBhvr>
                                      <p:tavLst>
                                        <p:tav tm="0">
                                          <p:val>
                                            <p:fltVal val="0"/>
                                          </p:val>
                                        </p:tav>
                                        <p:tav tm="100000">
                                          <p:val>
                                            <p:strVal val="#ppt_h"/>
                                          </p:val>
                                        </p:tav>
                                      </p:tavLst>
                                    </p:anim>
                                    <p:animEffect transition="in" filter="fade">
                                      <p:cBhvr>
                                        <p:cTn id="25" dur="500"/>
                                        <p:tgtEl>
                                          <p:spTgt spid="21"/>
                                        </p:tgtEl>
                                      </p:cBhvr>
                                    </p:animEffect>
                                  </p:childTnLst>
                                </p:cTn>
                              </p:par>
                              <p:par>
                                <p:cTn id="26" presetID="10" presetClass="exit" presetSubtype="0" fill="hold" grpId="1" nodeType="withEffect">
                                  <p:stCondLst>
                                    <p:cond delay="250"/>
                                  </p:stCondLst>
                                  <p:childTnLst>
                                    <p:animEffect transition="out" filter="fade">
                                      <p:cBhvr>
                                        <p:cTn id="27" dur="500"/>
                                        <p:tgtEl>
                                          <p:spTgt spid="21"/>
                                        </p:tgtEl>
                                      </p:cBhvr>
                                    </p:animEffect>
                                    <p:set>
                                      <p:cBhvr>
                                        <p:cTn id="28" dur="1" fill="hold">
                                          <p:stCondLst>
                                            <p:cond delay="499"/>
                                          </p:stCondLst>
                                        </p:cTn>
                                        <p:tgtEl>
                                          <p:spTgt spid="21"/>
                                        </p:tgtEl>
                                        <p:attrNameLst>
                                          <p:attrName>style.visibility</p:attrName>
                                        </p:attrNameLst>
                                      </p:cBhvr>
                                      <p:to>
                                        <p:strVal val="hidden"/>
                                      </p:to>
                                    </p:set>
                                  </p:childTnLst>
                                </p:cTn>
                              </p:par>
                              <p:par>
                                <p:cTn id="29" presetID="53" presetClass="entr" presetSubtype="16" fill="hold" grpId="0" nodeType="withEffect">
                                  <p:stCondLst>
                                    <p:cond delay="250"/>
                                  </p:stCondLst>
                                  <p:childTnLst>
                                    <p:set>
                                      <p:cBhvr>
                                        <p:cTn id="30" dur="1" fill="hold">
                                          <p:stCondLst>
                                            <p:cond delay="0"/>
                                          </p:stCondLst>
                                        </p:cTn>
                                        <p:tgtEl>
                                          <p:spTgt spid="22"/>
                                        </p:tgtEl>
                                        <p:attrNameLst>
                                          <p:attrName>style.visibility</p:attrName>
                                        </p:attrNameLst>
                                      </p:cBhvr>
                                      <p:to>
                                        <p:strVal val="visible"/>
                                      </p:to>
                                    </p:set>
                                    <p:anim calcmode="lin" valueType="num">
                                      <p:cBhvr>
                                        <p:cTn id="31" dur="500" fill="hold"/>
                                        <p:tgtEl>
                                          <p:spTgt spid="22"/>
                                        </p:tgtEl>
                                        <p:attrNameLst>
                                          <p:attrName>ppt_w</p:attrName>
                                        </p:attrNameLst>
                                      </p:cBhvr>
                                      <p:tavLst>
                                        <p:tav tm="0">
                                          <p:val>
                                            <p:fltVal val="0"/>
                                          </p:val>
                                        </p:tav>
                                        <p:tav tm="100000">
                                          <p:val>
                                            <p:strVal val="#ppt_w"/>
                                          </p:val>
                                        </p:tav>
                                      </p:tavLst>
                                    </p:anim>
                                    <p:anim calcmode="lin" valueType="num">
                                      <p:cBhvr>
                                        <p:cTn id="32" dur="500" fill="hold"/>
                                        <p:tgtEl>
                                          <p:spTgt spid="22"/>
                                        </p:tgtEl>
                                        <p:attrNameLst>
                                          <p:attrName>ppt_h</p:attrName>
                                        </p:attrNameLst>
                                      </p:cBhvr>
                                      <p:tavLst>
                                        <p:tav tm="0">
                                          <p:val>
                                            <p:fltVal val="0"/>
                                          </p:val>
                                        </p:tav>
                                        <p:tav tm="100000">
                                          <p:val>
                                            <p:strVal val="#ppt_h"/>
                                          </p:val>
                                        </p:tav>
                                      </p:tavLst>
                                    </p:anim>
                                    <p:animEffect transition="in" filter="fade">
                                      <p:cBhvr>
                                        <p:cTn id="33" dur="500"/>
                                        <p:tgtEl>
                                          <p:spTgt spid="22"/>
                                        </p:tgtEl>
                                      </p:cBhvr>
                                    </p:animEffect>
                                  </p:childTnLst>
                                </p:cTn>
                              </p:par>
                              <p:par>
                                <p:cTn id="34" presetID="10" presetClass="exit" presetSubtype="0" fill="hold" grpId="1" nodeType="withEffect">
                                  <p:stCondLst>
                                    <p:cond delay="500"/>
                                  </p:stCondLst>
                                  <p:childTnLst>
                                    <p:animEffect transition="out" filter="fade">
                                      <p:cBhvr>
                                        <p:cTn id="35" dur="500"/>
                                        <p:tgtEl>
                                          <p:spTgt spid="22"/>
                                        </p:tgtEl>
                                      </p:cBhvr>
                                    </p:animEffect>
                                    <p:set>
                                      <p:cBhvr>
                                        <p:cTn id="36" dur="1" fill="hold">
                                          <p:stCondLst>
                                            <p:cond delay="499"/>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P spid="19" grpId="0" animBg="1"/>
      <p:bldP spid="19" grpId="1" animBg="1"/>
      <p:bldP spid="21" grpId="0" animBg="1"/>
      <p:bldP spid="21" grpId="1" animBg="1"/>
      <p:bldP spid="22" grpId="0" animBg="1"/>
      <p:bldP spid="22" grpId="1" animBg="1"/>
    </p:bld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5_Callout with small Non-bulleted">
    <p:spTree>
      <p:nvGrpSpPr>
        <p:cNvPr id="1" name=""/>
        <p:cNvGrpSpPr/>
        <p:nvPr/>
      </p:nvGrpSpPr>
      <p:grpSpPr>
        <a:xfrm>
          <a:off x="0" y="0"/>
          <a:ext cx="0" cy="0"/>
          <a:chOff x="0" y="0"/>
          <a:chExt cx="0" cy="0"/>
        </a:xfrm>
      </p:grpSpPr>
      <p:sp>
        <p:nvSpPr>
          <p:cNvPr id="10" name="Rectangle 9"/>
          <p:cNvSpPr/>
          <p:nvPr userDrawn="1"/>
        </p:nvSpPr>
        <p:spPr>
          <a:xfrm>
            <a:off x="0" y="0"/>
            <a:ext cx="12192000" cy="29748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Placeholder 3"/>
          <p:cNvSpPr>
            <a:spLocks noGrp="1"/>
          </p:cNvSpPr>
          <p:nvPr>
            <p:ph type="body" sz="quarter" idx="10" hasCustomPrompt="1"/>
          </p:nvPr>
        </p:nvSpPr>
        <p:spPr>
          <a:xfrm>
            <a:off x="269240" y="3367878"/>
            <a:ext cx="5192775" cy="1830245"/>
          </a:xfrm>
        </p:spPr>
        <p:txBody>
          <a:bodyPr wrap="square">
            <a:spAutoFit/>
          </a:bodyPr>
          <a:lstStyle>
            <a:lvl1pPr marL="0" marR="0" indent="0" algn="l" defTabSz="914367" rtl="0" eaLnBrk="1" fontAlgn="auto" latinLnBrk="0" hangingPunct="1">
              <a:lnSpc>
                <a:spcPct val="90000"/>
              </a:lnSpc>
              <a:spcBef>
                <a:spcPts val="1200"/>
              </a:spcBef>
              <a:spcAft>
                <a:spcPts val="0"/>
              </a:spcAft>
              <a:buClr>
                <a:schemeClr val="tx1"/>
              </a:buClr>
              <a:buSzPct val="90000"/>
              <a:buFont typeface="Wingdings" pitchFamily="2" charset="2"/>
              <a:buNone/>
              <a:tabLst/>
              <a:defRPr lang="en-US" sz="3137" kern="1200" spc="0" baseline="0" dirty="0">
                <a:gradFill>
                  <a:gsLst>
                    <a:gs pos="1250">
                      <a:schemeClr val="tx2"/>
                    </a:gs>
                    <a:gs pos="99000">
                      <a:schemeClr val="tx2"/>
                    </a:gs>
                  </a:gsLst>
                  <a:lin ang="5400000" scaled="0"/>
                </a:gradFill>
                <a:latin typeface="+mj-lt"/>
                <a:ea typeface="+mn-ea"/>
                <a:cs typeface="+mn-cs"/>
              </a:defRPr>
            </a:lvl1pPr>
            <a:lvl2pPr marL="0" indent="0">
              <a:buNone/>
              <a:defRPr sz="1961"/>
            </a:lvl2pPr>
            <a:lvl3pPr marL="227209" indent="0">
              <a:buNone/>
              <a:tabLst/>
              <a:defRPr sz="1961"/>
            </a:lvl3pPr>
            <a:lvl4pPr marL="451306" indent="0">
              <a:buNone/>
              <a:defRPr/>
            </a:lvl4pPr>
            <a:lvl5pPr marL="672290" indent="0">
              <a:buNone/>
              <a:tabLst/>
              <a:defRPr/>
            </a:lvl5pPr>
          </a:lstStyle>
          <a:p>
            <a:r>
              <a:rPr lang="en-US" dirty="0"/>
              <a:t>A short introduction</a:t>
            </a:r>
            <a:br>
              <a:rPr lang="en-US" dirty="0"/>
            </a:br>
            <a:r>
              <a:rPr lang="en-US" dirty="0"/>
              <a:t>to the data, revealing</a:t>
            </a:r>
            <a:br>
              <a:rPr lang="en-US" dirty="0"/>
            </a:br>
            <a:r>
              <a:rPr lang="en-US" dirty="0"/>
              <a:t>points one at a time, will enhance comprehension.</a:t>
            </a:r>
          </a:p>
        </p:txBody>
      </p:sp>
      <p:sp>
        <p:nvSpPr>
          <p:cNvPr id="9" name="Text Placeholder 8"/>
          <p:cNvSpPr>
            <a:spLocks noGrp="1"/>
          </p:cNvSpPr>
          <p:nvPr>
            <p:ph type="body" sz="quarter" idx="11"/>
          </p:nvPr>
        </p:nvSpPr>
        <p:spPr>
          <a:xfrm>
            <a:off x="6253316" y="3503950"/>
            <a:ext cx="5671764" cy="1705723"/>
          </a:xfrm>
        </p:spPr>
        <p:txBody>
          <a:bodyPr/>
          <a:lstStyle>
            <a:lvl1pPr marL="0" indent="0" algn="l">
              <a:buNone/>
              <a:defRPr sz="1961">
                <a:latin typeface="+mn-lt"/>
              </a:defRPr>
            </a:lvl1pPr>
            <a:lvl2pPr marL="0" indent="0" algn="l">
              <a:buNone/>
              <a:defRPr sz="1765">
                <a:latin typeface="+mn-lt"/>
              </a:defRPr>
            </a:lvl2pPr>
            <a:lvl3pPr marL="0" indent="0" algn="l">
              <a:buNone/>
              <a:defRPr sz="1568">
                <a:latin typeface="+mn-lt"/>
              </a:defRPr>
            </a:lvl3pPr>
            <a:lvl4pPr marL="0" indent="0" algn="l">
              <a:buNone/>
              <a:defRPr sz="1372">
                <a:latin typeface="+mn-lt"/>
              </a:defRPr>
            </a:lvl4pPr>
            <a:lvl5pPr marL="0" indent="0" algn="l">
              <a:buNone/>
              <a:defRPr sz="1372">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Picture Placeholder 2"/>
          <p:cNvSpPr>
            <a:spLocks noGrp="1"/>
          </p:cNvSpPr>
          <p:nvPr>
            <p:ph type="pic" sz="quarter" idx="12"/>
          </p:nvPr>
        </p:nvSpPr>
        <p:spPr>
          <a:xfrm>
            <a:off x="0" y="0"/>
            <a:ext cx="12192000" cy="2974848"/>
          </a:xfrm>
          <a:blipFill>
            <a:blip r:embed="rId2"/>
            <a:srcRect/>
            <a:stretch>
              <a:fillRect t="-65721" r="-4798" b="-46455"/>
            </a:stretch>
          </a:blipFill>
        </p:spPr>
        <p:txBody>
          <a:bodyPr anchor="ctr" anchorCtr="0">
            <a:noAutofit/>
          </a:bodyPr>
          <a:lstStyle/>
          <a:p>
            <a:r>
              <a:rPr lang="en-US"/>
              <a:t>Click icon to add picture</a:t>
            </a:r>
            <a:endParaRPr lang="en-US" dirty="0"/>
          </a:p>
        </p:txBody>
      </p:sp>
      <p:sp>
        <p:nvSpPr>
          <p:cNvPr id="12" name="TextBox 11">
            <a:hlinkClick r:id="rId3"/>
            <a:extLst>
              <a:ext uri="{FF2B5EF4-FFF2-40B4-BE49-F238E27FC236}">
                <a16:creationId xmlns:a16="http://schemas.microsoft.com/office/drawing/2014/main" id="{B2DA80A1-9E22-4BFF-8562-466123B36943}"/>
              </a:ext>
            </a:extLst>
          </p:cNvPr>
          <p:cNvSpPr txBox="1"/>
          <p:nvPr userDrawn="1"/>
        </p:nvSpPr>
        <p:spPr>
          <a:xfrm>
            <a:off x="9089198" y="6298102"/>
            <a:ext cx="2466220" cy="367873"/>
          </a:xfrm>
          <a:prstGeom prst="roundRect">
            <a:avLst>
              <a:gd name="adj" fmla="val 50000"/>
            </a:avLst>
          </a:prstGeom>
          <a:solidFill>
            <a:srgbClr val="004568"/>
          </a:solid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FFFFFF"/>
                </a:solidFill>
                <a:effectLst/>
                <a:uLnTx/>
                <a:uFillTx/>
              </a:rPr>
              <a:t>Neal Creative  | click &amp; </a:t>
            </a:r>
            <a:r>
              <a:rPr kumimoji="0" lang="en-US" sz="1100" b="1" i="0" u="none" strike="noStrike" kern="0" cap="none" spc="0" normalizeH="0" baseline="0" noProof="0" dirty="0">
                <a:ln>
                  <a:noFill/>
                </a:ln>
                <a:solidFill>
                  <a:srgbClr val="FFFFFF"/>
                </a:solidFill>
                <a:effectLst/>
                <a:uLnTx/>
                <a:uFillTx/>
              </a:rPr>
              <a:t>Learn more</a:t>
            </a:r>
          </a:p>
        </p:txBody>
      </p:sp>
      <p:sp>
        <p:nvSpPr>
          <p:cNvPr id="2" name="Title 1"/>
          <p:cNvSpPr>
            <a:spLocks noGrp="1"/>
          </p:cNvSpPr>
          <p:nvPr>
            <p:ph type="title" hasCustomPrompt="1"/>
          </p:nvPr>
        </p:nvSpPr>
        <p:spPr>
          <a:xfrm>
            <a:off x="304800" y="419099"/>
            <a:ext cx="8917577" cy="625929"/>
          </a:xfrm>
        </p:spPr>
        <p:txBody>
          <a:bodyPr/>
          <a:lstStyle/>
          <a:p>
            <a:r>
              <a:rPr lang="en-US" dirty="0"/>
              <a:t>CLICK TO EDIT MASTER TITLE STYLE</a:t>
            </a:r>
          </a:p>
        </p:txBody>
      </p:sp>
      <p:sp>
        <p:nvSpPr>
          <p:cNvPr id="11"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pPr/>
              <a:t>‹#›</a:t>
            </a:fld>
            <a:endParaRPr lang="en-US" dirty="0"/>
          </a:p>
        </p:txBody>
      </p:sp>
      <p:sp>
        <p:nvSpPr>
          <p:cNvPr id="13" name="TextBox 12">
            <a:hlinkClick r:id="rId4"/>
            <a:extLst>
              <a:ext uri="{FF2B5EF4-FFF2-40B4-BE49-F238E27FC236}">
                <a16:creationId xmlns:a16="http://schemas.microsoft.com/office/drawing/2014/main" id="{1AF511EA-044E-4300-B921-D56138FE402E}"/>
              </a:ext>
            </a:extLst>
          </p:cNvPr>
          <p:cNvSpPr txBox="1"/>
          <p:nvPr userDrawn="1"/>
        </p:nvSpPr>
        <p:spPr>
          <a:xfrm>
            <a:off x="191616" y="6337795"/>
            <a:ext cx="1209664" cy="346234"/>
          </a:xfrm>
          <a:prstGeom prst="roundRect">
            <a:avLst>
              <a:gd name="adj" fmla="val 50000"/>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bg1">
                    <a:lumMod val="75000"/>
                  </a:schemeClr>
                </a:solidFill>
              </a:rPr>
              <a:t>Neal Creative </a:t>
            </a:r>
            <a:r>
              <a:rPr lang="en-US" sz="900" kern="1200" dirty="0">
                <a:solidFill>
                  <a:schemeClr val="bg1">
                    <a:lumMod val="75000"/>
                  </a:schemeClr>
                </a:solidFill>
                <a:latin typeface="+mn-lt"/>
                <a:ea typeface="+mn-ea"/>
                <a:cs typeface="+mn-cs"/>
              </a:rPr>
              <a:t>©</a:t>
            </a:r>
            <a:r>
              <a:rPr lang="en-US" sz="1000" baseline="0" dirty="0">
                <a:solidFill>
                  <a:schemeClr val="bg1">
                    <a:lumMod val="75000"/>
                  </a:schemeClr>
                </a:solidFill>
              </a:rPr>
              <a:t> </a:t>
            </a:r>
            <a:endParaRPr lang="en-US" sz="1000" b="1" dirty="0">
              <a:solidFill>
                <a:schemeClr val="bg1">
                  <a:lumMod val="75000"/>
                </a:schemeClr>
              </a:solidFill>
            </a:endParaRPr>
          </a:p>
        </p:txBody>
      </p:sp>
    </p:spTree>
    <p:extLst>
      <p:ext uri="{BB962C8B-B14F-4D97-AF65-F5344CB8AC3E}">
        <p14:creationId xmlns:p14="http://schemas.microsoft.com/office/powerpoint/2010/main" val="37623406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4/25/2025</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997E989-D798-4C62-8E93-3D2D613C2488}" type="slidenum">
              <a:rPr lang="en-US" smtClean="0"/>
              <a:pPr/>
              <a:t>‹#›</a:t>
            </a:fld>
            <a:endParaRPr lang="en-US" dirty="0"/>
          </a:p>
        </p:txBody>
      </p:sp>
    </p:spTree>
    <p:extLst>
      <p:ext uri="{BB962C8B-B14F-4D97-AF65-F5344CB8AC3E}">
        <p14:creationId xmlns:p14="http://schemas.microsoft.com/office/powerpoint/2010/main" val="2025465800"/>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4/25/2025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997E989-D798-4C62-8E93-3D2D613C2488}" type="slidenum">
              <a:rPr lang="en-US" smtClean="0"/>
              <a:pPr/>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353285682"/>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4/25/2025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997E989-D798-4C62-8E93-3D2D613C2488}" type="slidenum">
              <a:rPr lang="en-US" smtClean="0"/>
              <a:pPr/>
              <a:t>‹#›</a:t>
            </a:fld>
            <a:endParaRPr lang="en-US" dirty="0"/>
          </a:p>
        </p:txBody>
      </p:sp>
    </p:spTree>
    <p:extLst>
      <p:ext uri="{BB962C8B-B14F-4D97-AF65-F5344CB8AC3E}">
        <p14:creationId xmlns:p14="http://schemas.microsoft.com/office/powerpoint/2010/main" val="3085938068"/>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4/25/2025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997E989-D798-4C62-8E93-3D2D613C2488}" type="slidenum">
              <a:rPr lang="en-US" smtClean="0"/>
              <a:pPr/>
              <a:t>‹#›</a:t>
            </a:fld>
            <a:endParaRPr lang="en-US" dirty="0"/>
          </a:p>
        </p:txBody>
      </p:sp>
    </p:spTree>
    <p:extLst>
      <p:ext uri="{BB962C8B-B14F-4D97-AF65-F5344CB8AC3E}">
        <p14:creationId xmlns:p14="http://schemas.microsoft.com/office/powerpoint/2010/main" val="2299616246"/>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4/25/2025</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4997E989-D798-4C62-8E93-3D2D613C2488}" type="slidenum">
              <a:rPr lang="en-US" smtClean="0"/>
              <a:pPr/>
              <a:t>‹#›</a:t>
            </a:fld>
            <a:endParaRPr lang="en-US" dirty="0"/>
          </a:p>
        </p:txBody>
      </p:sp>
    </p:spTree>
    <p:extLst>
      <p:ext uri="{BB962C8B-B14F-4D97-AF65-F5344CB8AC3E}">
        <p14:creationId xmlns:p14="http://schemas.microsoft.com/office/powerpoint/2010/main" val="2141760401"/>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4/25/2025</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4997E989-D798-4C62-8E93-3D2D613C2488}" type="slidenum">
              <a:rPr lang="en-US" smtClean="0"/>
              <a:pPr/>
              <a:t>‹#›</a:t>
            </a:fld>
            <a:endParaRPr lang="en-US" dirty="0"/>
          </a:p>
        </p:txBody>
      </p:sp>
    </p:spTree>
    <p:extLst>
      <p:ext uri="{BB962C8B-B14F-4D97-AF65-F5344CB8AC3E}">
        <p14:creationId xmlns:p14="http://schemas.microsoft.com/office/powerpoint/2010/main" val="2208643011"/>
      </p:ext>
    </p:extLst>
  </p:cSld>
  <p:clrMapOvr>
    <a:masterClrMapping/>
  </p:clrMapOvr>
  <p:hf hdr="0" ftr="0" dt="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4/25/2025</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4997E989-D798-4C62-8E93-3D2D613C2488}" type="slidenum">
              <a:rPr lang="en-US" smtClean="0"/>
              <a:pPr/>
              <a:t>‹#›</a:t>
            </a:fld>
            <a:endParaRPr lang="en-US" dirty="0"/>
          </a:p>
        </p:txBody>
      </p:sp>
    </p:spTree>
    <p:extLst>
      <p:ext uri="{BB962C8B-B14F-4D97-AF65-F5344CB8AC3E}">
        <p14:creationId xmlns:p14="http://schemas.microsoft.com/office/powerpoint/2010/main" val="1628916765"/>
      </p:ext>
    </p:extLst>
  </p:cSld>
  <p:clrMap bg1="lt1" tx1="dk1" bg2="lt2" tx2="dk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59" r:id="rId5"/>
    <p:sldLayoutId id="2147483760" r:id="rId6"/>
    <p:sldLayoutId id="2147483761" r:id="rId7"/>
    <p:sldLayoutId id="2147483762" r:id="rId8"/>
    <p:sldLayoutId id="2147483763" r:id="rId9"/>
    <p:sldLayoutId id="2147483764" r:id="rId10"/>
    <p:sldLayoutId id="2147483765" r:id="rId11"/>
    <p:sldLayoutId id="2147483767" r:id="rId12"/>
    <p:sldLayoutId id="2147483768" r:id="rId13"/>
    <p:sldLayoutId id="2147483744" r:id="rId14"/>
    <p:sldLayoutId id="2147483712" r:id="rId15"/>
    <p:sldLayoutId id="2147483672" r:id="rId16"/>
    <p:sldLayoutId id="2147483749" r:id="rId17"/>
    <p:sldLayoutId id="2147483750" r:id="rId18"/>
    <p:sldLayoutId id="2147483674" r:id="rId19"/>
    <p:sldLayoutId id="2147483721" r:id="rId20"/>
    <p:sldLayoutId id="2147483732" r:id="rId21"/>
    <p:sldLayoutId id="2147483730" r:id="rId22"/>
    <p:sldLayoutId id="2147483716" r:id="rId23"/>
    <p:sldLayoutId id="2147483735" r:id="rId24"/>
    <p:sldLayoutId id="2147483700" r:id="rId25"/>
    <p:sldLayoutId id="2147483734" r:id="rId26"/>
    <p:sldLayoutId id="2147483701" r:id="rId27"/>
    <p:sldLayoutId id="2147483736" r:id="rId28"/>
    <p:sldLayoutId id="2147483733" r:id="rId29"/>
    <p:sldLayoutId id="2147483741" r:id="rId30"/>
    <p:sldLayoutId id="2147483727" r:id="rId31"/>
    <p:sldLayoutId id="2147483719" r:id="rId32"/>
    <p:sldLayoutId id="2147483748" r:id="rId33"/>
    <p:sldLayoutId id="2147483753" r:id="rId34"/>
    <p:sldLayoutId id="2147483745" r:id="rId35"/>
    <p:sldLayoutId id="2147483737" r:id="rId36"/>
  </p:sldLayoutIdLst>
  <p:hf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192" userDrawn="1">
          <p15:clr>
            <a:srgbClr val="F26B43"/>
          </p15:clr>
        </p15:guide>
        <p15:guide id="4" pos="7536" userDrawn="1">
          <p15:clr>
            <a:srgbClr val="F26B43"/>
          </p15:clr>
        </p15:guide>
        <p15:guide id="5" orient="horz" pos="264" userDrawn="1">
          <p15:clr>
            <a:srgbClr val="F26B43"/>
          </p15:clr>
        </p15:guide>
        <p15:guide id="6" orient="horz" pos="792" userDrawn="1">
          <p15:clr>
            <a:srgbClr val="F26B43"/>
          </p15:clr>
        </p15:guide>
        <p15:guide id="7" orient="horz" pos="420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CBC82C5-16DC-18A4-D283-B988E83E7690}"/>
              </a:ext>
            </a:extLst>
          </p:cNvPr>
          <p:cNvSpPr>
            <a:spLocks noGrp="1"/>
          </p:cNvSpPr>
          <p:nvPr>
            <p:ph type="body" sz="quarter" idx="14"/>
          </p:nvPr>
        </p:nvSpPr>
        <p:spPr>
          <a:xfrm>
            <a:off x="1931009" y="1628672"/>
            <a:ext cx="8329982" cy="1200329"/>
          </a:xfrm>
        </p:spPr>
        <p:txBody>
          <a:bodyPr>
            <a:normAutofit lnSpcReduction="10000"/>
          </a:bodyPr>
          <a:lstStyle/>
          <a:p>
            <a:pPr marL="0" indent="0">
              <a:buNone/>
            </a:pPr>
            <a:r>
              <a:rPr lang="en-US" sz="4000" b="1" dirty="0">
                <a:latin typeface="Algerian" panose="04020705040A02060702" pitchFamily="82" charset="0"/>
              </a:rPr>
              <a:t>Skin cancer detection using cnn model (DEEP LEARNING)</a:t>
            </a:r>
            <a:endParaRPr lang="en-IN" dirty="0"/>
          </a:p>
        </p:txBody>
      </p:sp>
      <p:sp>
        <p:nvSpPr>
          <p:cNvPr id="5" name="TextBox 4">
            <a:extLst>
              <a:ext uri="{FF2B5EF4-FFF2-40B4-BE49-F238E27FC236}">
                <a16:creationId xmlns:a16="http://schemas.microsoft.com/office/drawing/2014/main" id="{CA297761-0F55-6EE7-59A2-3D66F0107C06}"/>
              </a:ext>
            </a:extLst>
          </p:cNvPr>
          <p:cNvSpPr txBox="1"/>
          <p:nvPr/>
        </p:nvSpPr>
        <p:spPr>
          <a:xfrm>
            <a:off x="4653280" y="3886759"/>
            <a:ext cx="3241040" cy="1477328"/>
          </a:xfrm>
          <a:prstGeom prst="rect">
            <a:avLst/>
          </a:prstGeom>
          <a:noFill/>
        </p:spPr>
        <p:txBody>
          <a:bodyPr wrap="square">
            <a:spAutoFit/>
          </a:bodyPr>
          <a:lstStyle/>
          <a:p>
            <a:r>
              <a:rPr lang="en-IN" b="1" i="1" dirty="0">
                <a:solidFill>
                  <a:schemeClr val="bg1"/>
                </a:solidFill>
                <a:latin typeface="Times New Roman" panose="02020603050405020304" pitchFamily="18" charset="0"/>
                <a:cs typeface="Times New Roman" panose="02020603050405020304" pitchFamily="18" charset="0"/>
              </a:rPr>
              <a:t>Batchmates:</a:t>
            </a:r>
          </a:p>
          <a:p>
            <a:r>
              <a:rPr lang="en-IN" b="1" i="1" dirty="0">
                <a:solidFill>
                  <a:schemeClr val="bg1"/>
                </a:solidFill>
                <a:latin typeface="Times New Roman" panose="02020603050405020304" pitchFamily="18" charset="0"/>
                <a:cs typeface="Times New Roman" panose="02020603050405020304" pitchFamily="18" charset="0"/>
              </a:rPr>
              <a:t>221FA14018-Zubedha Begam</a:t>
            </a:r>
          </a:p>
          <a:p>
            <a:r>
              <a:rPr lang="en-IN" b="1" i="1" dirty="0">
                <a:solidFill>
                  <a:schemeClr val="bg1"/>
                </a:solidFill>
                <a:latin typeface="Times New Roman" panose="02020603050405020304" pitchFamily="18" charset="0"/>
                <a:cs typeface="Times New Roman" panose="02020603050405020304" pitchFamily="18" charset="0"/>
              </a:rPr>
              <a:t>221FA14043-Safiya</a:t>
            </a:r>
          </a:p>
          <a:p>
            <a:r>
              <a:rPr lang="en-IN" b="1" i="1" dirty="0">
                <a:solidFill>
                  <a:schemeClr val="bg1"/>
                </a:solidFill>
                <a:latin typeface="Times New Roman" panose="02020603050405020304" pitchFamily="18" charset="0"/>
                <a:cs typeface="Times New Roman" panose="02020603050405020304" pitchFamily="18" charset="0"/>
              </a:rPr>
              <a:t>221FA14048-Yogya</a:t>
            </a:r>
          </a:p>
          <a:p>
            <a:r>
              <a:rPr lang="en-IN" b="1" i="1" dirty="0">
                <a:solidFill>
                  <a:schemeClr val="bg1"/>
                </a:solidFill>
                <a:latin typeface="Times New Roman" panose="02020603050405020304" pitchFamily="18" charset="0"/>
                <a:cs typeface="Times New Roman" panose="02020603050405020304" pitchFamily="18" charset="0"/>
              </a:rPr>
              <a:t>221FA14057-Jagadeesh</a:t>
            </a:r>
          </a:p>
        </p:txBody>
      </p:sp>
      <p:sp>
        <p:nvSpPr>
          <p:cNvPr id="6" name="TextBox 5">
            <a:extLst>
              <a:ext uri="{FF2B5EF4-FFF2-40B4-BE49-F238E27FC236}">
                <a16:creationId xmlns:a16="http://schemas.microsoft.com/office/drawing/2014/main" id="{720F79E6-813E-9A85-D078-452FBB99CB5F}"/>
              </a:ext>
            </a:extLst>
          </p:cNvPr>
          <p:cNvSpPr txBox="1"/>
          <p:nvPr/>
        </p:nvSpPr>
        <p:spPr>
          <a:xfrm>
            <a:off x="5019040" y="2884481"/>
            <a:ext cx="3444240" cy="707886"/>
          </a:xfrm>
          <a:prstGeom prst="rect">
            <a:avLst/>
          </a:prstGeom>
          <a:noFill/>
        </p:spPr>
        <p:txBody>
          <a:bodyPr wrap="square" rtlCol="0">
            <a:spAutoFit/>
          </a:bodyPr>
          <a:lstStyle/>
          <a:p>
            <a:r>
              <a:rPr lang="en-IN" sz="4000" dirty="0">
                <a:solidFill>
                  <a:schemeClr val="bg1"/>
                </a:solidFill>
              </a:rPr>
              <a:t>Batch-7</a:t>
            </a:r>
          </a:p>
        </p:txBody>
      </p:sp>
      <p:sp>
        <p:nvSpPr>
          <p:cNvPr id="8" name="TextBox 7">
            <a:extLst>
              <a:ext uri="{FF2B5EF4-FFF2-40B4-BE49-F238E27FC236}">
                <a16:creationId xmlns:a16="http://schemas.microsoft.com/office/drawing/2014/main" id="{9A871DB6-4838-5E6A-C4F4-2ABC7650388E}"/>
              </a:ext>
            </a:extLst>
          </p:cNvPr>
          <p:cNvSpPr txBox="1"/>
          <p:nvPr/>
        </p:nvSpPr>
        <p:spPr>
          <a:xfrm>
            <a:off x="3454400" y="5942959"/>
            <a:ext cx="6431280" cy="646331"/>
          </a:xfrm>
          <a:prstGeom prst="rect">
            <a:avLst/>
          </a:prstGeom>
          <a:noFill/>
        </p:spPr>
        <p:txBody>
          <a:bodyPr wrap="square" rtlCol="0">
            <a:spAutoFit/>
          </a:bodyPr>
          <a:lstStyle/>
          <a:p>
            <a:r>
              <a:rPr lang="en-IN" dirty="0">
                <a:solidFill>
                  <a:schemeClr val="bg1"/>
                </a:solidFill>
              </a:rPr>
              <a:t>Guide: Mrs. M. Bhargavi (Assistant professor)</a:t>
            </a:r>
          </a:p>
          <a:p>
            <a:r>
              <a:rPr lang="en-IN" dirty="0">
                <a:solidFill>
                  <a:schemeClr val="bg1"/>
                </a:solidFill>
              </a:rPr>
              <a:t>Vignan’s Foundation for Science, Technology &amp; Research</a:t>
            </a:r>
          </a:p>
        </p:txBody>
      </p:sp>
      <p:pic>
        <p:nvPicPr>
          <p:cNvPr id="1026" name="Picture 2" descr="Technology &amp; Research ...">
            <a:extLst>
              <a:ext uri="{FF2B5EF4-FFF2-40B4-BE49-F238E27FC236}">
                <a16:creationId xmlns:a16="http://schemas.microsoft.com/office/drawing/2014/main" id="{93F43B66-063A-7DA5-B3B0-7AB3CA1A4A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74795" y="170249"/>
            <a:ext cx="3819525" cy="1200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81016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04EFA-8231-5785-24EF-F085CBEB1E13}"/>
              </a:ext>
            </a:extLst>
          </p:cNvPr>
          <p:cNvSpPr>
            <a:spLocks noGrp="1"/>
          </p:cNvSpPr>
          <p:nvPr>
            <p:ph type="title"/>
          </p:nvPr>
        </p:nvSpPr>
        <p:spPr>
          <a:xfrm>
            <a:off x="85060" y="91440"/>
            <a:ext cx="6427500" cy="843280"/>
          </a:xfrm>
        </p:spPr>
        <p:txBody>
          <a:bodyPr>
            <a:normAutofit fontScale="90000"/>
          </a:bodyPr>
          <a:lstStyle/>
          <a:p>
            <a:r>
              <a:rPr lang="en-US" sz="3600" dirty="0">
                <a:solidFill>
                  <a:schemeClr val="tx1"/>
                </a:solidFill>
                <a:latin typeface="Amasis MT Pro Black" panose="02040A04050005020304" pitchFamily="18" charset="0"/>
              </a:rPr>
              <a:t>Overfitting of images:</a:t>
            </a:r>
            <a:endParaRPr lang="en-IN" sz="3600" dirty="0">
              <a:solidFill>
                <a:schemeClr val="tx1"/>
              </a:solidFill>
              <a:latin typeface="Amasis MT Pro Black" panose="02040A04050005020304" pitchFamily="18" charset="0"/>
            </a:endParaRPr>
          </a:p>
        </p:txBody>
      </p:sp>
      <p:sp>
        <p:nvSpPr>
          <p:cNvPr id="5" name="TextBox 4">
            <a:extLst>
              <a:ext uri="{FF2B5EF4-FFF2-40B4-BE49-F238E27FC236}">
                <a16:creationId xmlns:a16="http://schemas.microsoft.com/office/drawing/2014/main" id="{D7541667-23AC-F6D0-55F1-5A513038E460}"/>
              </a:ext>
            </a:extLst>
          </p:cNvPr>
          <p:cNvSpPr txBox="1"/>
          <p:nvPr/>
        </p:nvSpPr>
        <p:spPr>
          <a:xfrm>
            <a:off x="380112" y="1101320"/>
            <a:ext cx="11624045" cy="707886"/>
          </a:xfrm>
          <a:prstGeom prst="rect">
            <a:avLst/>
          </a:prstGeom>
          <a:noFill/>
        </p:spPr>
        <p:txBody>
          <a:bodyPr wrap="square">
            <a:spAutoFit/>
          </a:bodyPr>
          <a:lstStyle/>
          <a:p>
            <a:r>
              <a:rPr lang="en-US" sz="2000" dirty="0">
                <a:solidFill>
                  <a:schemeClr val="bg1"/>
                </a:solidFill>
                <a:latin typeface="Times New Roman" panose="02020603050405020304" pitchFamily="18" charset="0"/>
                <a:cs typeface="Times New Roman" panose="02020603050405020304" pitchFamily="18" charset="0"/>
              </a:rPr>
              <a:t>Overfitting is when a model learns the training data too well, including noise, causing poor generalization to new data . Some methods to solve overfitting:</a:t>
            </a:r>
            <a:endParaRPr lang="en-IN" sz="2000" dirty="0">
              <a:solidFill>
                <a:schemeClr val="bg1"/>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E87D1C95-A89A-1D01-46E2-DAC6D2CB5A4A}"/>
              </a:ext>
            </a:extLst>
          </p:cNvPr>
          <p:cNvSpPr txBox="1"/>
          <p:nvPr/>
        </p:nvSpPr>
        <p:spPr>
          <a:xfrm>
            <a:off x="507703" y="2347780"/>
            <a:ext cx="11496453" cy="2246769"/>
          </a:xfrm>
          <a:prstGeom prst="rect">
            <a:avLst/>
          </a:prstGeom>
          <a:noFill/>
        </p:spPr>
        <p:txBody>
          <a:bodyPr wrap="square">
            <a:spAutoFit/>
          </a:bodyPr>
          <a:lstStyle/>
          <a:p>
            <a:pPr marL="342900" indent="-342900">
              <a:lnSpc>
                <a:spcPct val="150000"/>
              </a:lnSpc>
              <a:buFont typeface="Wingdings" panose="05000000000000000000" pitchFamily="2" charset="2"/>
              <a:buChar char="Ø"/>
            </a:pPr>
            <a:r>
              <a:rPr lang="en-IN" sz="2000" b="1" dirty="0">
                <a:solidFill>
                  <a:schemeClr val="bg1"/>
                </a:solidFill>
                <a:latin typeface="Times New Roman" panose="02020603050405020304" pitchFamily="18" charset="0"/>
                <a:cs typeface="Times New Roman" panose="02020603050405020304" pitchFamily="18" charset="0"/>
              </a:rPr>
              <a:t>Dropout layer</a:t>
            </a:r>
            <a:r>
              <a:rPr lang="en-IN" sz="2000" dirty="0">
                <a:solidFill>
                  <a:schemeClr val="bg1"/>
                </a:solidFill>
                <a:latin typeface="Times New Roman" panose="02020603050405020304" pitchFamily="18" charset="0"/>
                <a:cs typeface="Times New Roman" panose="02020603050405020304" pitchFamily="18" charset="0"/>
              </a:rPr>
              <a:t>-Regularization.</a:t>
            </a:r>
          </a:p>
          <a:p>
            <a:pPr marL="342900" indent="-342900">
              <a:lnSpc>
                <a:spcPct val="150000"/>
              </a:lnSpc>
              <a:buFont typeface="Wingdings" panose="05000000000000000000" pitchFamily="2" charset="2"/>
              <a:buChar char="Ø"/>
            </a:pPr>
            <a:r>
              <a:rPr lang="en-IN" sz="2000" b="1" dirty="0">
                <a:solidFill>
                  <a:schemeClr val="bg1"/>
                </a:solidFill>
                <a:latin typeface="Times New Roman" panose="02020603050405020304" pitchFamily="18" charset="0"/>
                <a:cs typeface="Times New Roman" panose="02020603050405020304" pitchFamily="18" charset="0"/>
              </a:rPr>
              <a:t>L1/L2 regulation</a:t>
            </a:r>
            <a:r>
              <a:rPr lang="en-IN" sz="2000" dirty="0">
                <a:solidFill>
                  <a:schemeClr val="bg1"/>
                </a:solidFill>
                <a:latin typeface="Times New Roman" panose="02020603050405020304" pitchFamily="18" charset="0"/>
                <a:cs typeface="Times New Roman" panose="02020603050405020304" pitchFamily="18" charset="0"/>
              </a:rPr>
              <a:t>- </a:t>
            </a:r>
            <a:r>
              <a:rPr lang="en-US" sz="2000" dirty="0">
                <a:solidFill>
                  <a:schemeClr val="bg1"/>
                </a:solidFill>
                <a:latin typeface="Times New Roman" panose="02020603050405020304" pitchFamily="18" charset="0"/>
                <a:cs typeface="Times New Roman" panose="02020603050405020304" pitchFamily="18" charset="0"/>
              </a:rPr>
              <a:t>L1 and L2 regularization are techniques used to </a:t>
            </a:r>
            <a:r>
              <a:rPr lang="en-US" sz="2000" b="1" dirty="0">
                <a:solidFill>
                  <a:schemeClr val="bg1"/>
                </a:solidFill>
                <a:latin typeface="Times New Roman" panose="02020603050405020304" pitchFamily="18" charset="0"/>
                <a:cs typeface="Times New Roman" panose="02020603050405020304" pitchFamily="18" charset="0"/>
              </a:rPr>
              <a:t>prevent overfitting</a:t>
            </a:r>
            <a:r>
              <a:rPr lang="en-US" sz="2000" dirty="0">
                <a:solidFill>
                  <a:schemeClr val="bg1"/>
                </a:solidFill>
                <a:latin typeface="Times New Roman" panose="02020603050405020304" pitchFamily="18" charset="0"/>
                <a:cs typeface="Times New Roman" panose="02020603050405020304" pitchFamily="18" charset="0"/>
              </a:rPr>
              <a:t> by adding a </a:t>
            </a:r>
            <a:r>
              <a:rPr lang="en-US" sz="2000" b="1" dirty="0">
                <a:solidFill>
                  <a:schemeClr val="bg1"/>
                </a:solidFill>
                <a:latin typeface="Times New Roman" panose="02020603050405020304" pitchFamily="18" charset="0"/>
                <a:cs typeface="Times New Roman" panose="02020603050405020304" pitchFamily="18" charset="0"/>
              </a:rPr>
              <a:t>penalty</a:t>
            </a:r>
            <a:r>
              <a:rPr lang="en-US" sz="2000" dirty="0">
                <a:solidFill>
                  <a:schemeClr val="bg1"/>
                </a:solidFill>
                <a:latin typeface="Times New Roman" panose="02020603050405020304" pitchFamily="18" charset="0"/>
                <a:cs typeface="Times New Roman" panose="02020603050405020304" pitchFamily="18" charset="0"/>
              </a:rPr>
              <a:t> to the model’s loss function, discouraging overly complex models.</a:t>
            </a:r>
          </a:p>
          <a:p>
            <a:pPr marL="342900" indent="-342900">
              <a:lnSpc>
                <a:spcPct val="150000"/>
              </a:lnSpc>
              <a:buFont typeface="Wingdings" panose="05000000000000000000" pitchFamily="2" charset="2"/>
              <a:buChar char="Ø"/>
            </a:pPr>
            <a:endParaRPr lang="en-US" sz="2000" dirty="0">
              <a:solidFill>
                <a:schemeClr val="bg1"/>
              </a:solidFill>
              <a:latin typeface="Times New Roman" panose="02020603050405020304" pitchFamily="18" charset="0"/>
              <a:cs typeface="Times New Roman" panose="02020603050405020304" pitchFamily="18" charset="0"/>
            </a:endParaRPr>
          </a:p>
          <a:p>
            <a:endParaRPr lang="en-IN" sz="2000" dirty="0">
              <a:solidFill>
                <a:schemeClr val="bg1"/>
              </a:solidFill>
              <a:latin typeface="Times New Roman" panose="02020603050405020304" pitchFamily="18" charset="0"/>
              <a:cs typeface="Times New Roman" panose="02020603050405020304" pitchFamily="18" charset="0"/>
            </a:endParaRPr>
          </a:p>
        </p:txBody>
      </p:sp>
      <p:sp>
        <p:nvSpPr>
          <p:cNvPr id="9" name="Rectangle 1">
            <a:extLst>
              <a:ext uri="{FF2B5EF4-FFF2-40B4-BE49-F238E27FC236}">
                <a16:creationId xmlns:a16="http://schemas.microsoft.com/office/drawing/2014/main" id="{61D56365-FC6D-3A1A-15D3-90E346DE314A}"/>
              </a:ext>
            </a:extLst>
          </p:cNvPr>
          <p:cNvSpPr>
            <a:spLocks noChangeArrowheads="1"/>
          </p:cNvSpPr>
          <p:nvPr/>
        </p:nvSpPr>
        <p:spPr bwMode="auto">
          <a:xfrm>
            <a:off x="465935" y="3429000"/>
            <a:ext cx="5300105" cy="3016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Early Stopping</a:t>
            </a:r>
            <a:r>
              <a:rPr kumimoji="0" lang="en-US" altLang="en-US" sz="20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 </a:t>
            </a:r>
            <a:r>
              <a:rPr kumimoji="0" lang="en-US" altLang="en-US" sz="200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Prevention</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Batch Normalization</a:t>
            </a:r>
            <a:r>
              <a:rPr kumimoji="0" lang="en-US" altLang="en-US" sz="20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 </a:t>
            </a:r>
            <a:r>
              <a:rPr kumimoji="0" lang="en-US" altLang="en-US" sz="200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Stabilization</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K-Fold Cross Validation</a:t>
            </a:r>
            <a:r>
              <a:rPr kumimoji="0" lang="en-US" altLang="en-US" sz="20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 </a:t>
            </a:r>
            <a:r>
              <a:rPr kumimoji="0" lang="en-US" altLang="en-US" sz="200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Validation</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Data Augmentation</a:t>
            </a:r>
            <a:r>
              <a:rPr kumimoji="0" lang="en-US" altLang="en-US" sz="20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r>
              <a:rPr kumimoji="0" lang="en-US" altLang="en-US" sz="200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Expansion</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Reduce ML/DL Complexity → </a:t>
            </a:r>
            <a:r>
              <a:rPr kumimoji="0" lang="en-US" altLang="en-US" sz="200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Optimization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4821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1901B48-B0D7-4969-9994-6039E243F6F2}"/>
              </a:ext>
            </a:extLst>
          </p:cNvPr>
          <p:cNvSpPr txBox="1"/>
          <p:nvPr/>
        </p:nvSpPr>
        <p:spPr>
          <a:xfrm>
            <a:off x="288281" y="517354"/>
            <a:ext cx="11854416" cy="2677656"/>
          </a:xfrm>
          <a:prstGeom prst="rect">
            <a:avLst/>
          </a:prstGeom>
          <a:noFill/>
        </p:spPr>
        <p:txBody>
          <a:bodyPr wrap="square">
            <a:spAutoFit/>
          </a:bodyPr>
          <a:lstStyle/>
          <a:p>
            <a:pPr marL="342900" indent="-342900">
              <a:buFont typeface="Wingdings" panose="05000000000000000000" pitchFamily="2" charset="2"/>
              <a:buChar char="Ø"/>
            </a:pPr>
            <a:r>
              <a:rPr lang="en-IN" sz="2400">
                <a:solidFill>
                  <a:schemeClr val="bg1"/>
                </a:solidFill>
                <a:latin typeface="Times New Roman" panose="02020603050405020304" pitchFamily="18" charset="0"/>
                <a:cs typeface="Times New Roman" panose="02020603050405020304" pitchFamily="18" charset="0"/>
              </a:rPr>
              <a:t>The two codes are designed to manage image counts for a skin disease detection project, but they differ in scope and functionality. </a:t>
            </a:r>
          </a:p>
          <a:p>
            <a:pPr marL="342900" indent="-342900">
              <a:buFont typeface="Wingdings" panose="05000000000000000000" pitchFamily="2" charset="2"/>
              <a:buChar char="Ø"/>
            </a:pPr>
            <a:endParaRPr lang="en-IN" sz="2400">
              <a:solidFill>
                <a:schemeClr val="bg1"/>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IN" sz="2400">
                <a:solidFill>
                  <a:schemeClr val="bg1"/>
                </a:solidFill>
                <a:latin typeface="Times New Roman" panose="02020603050405020304" pitchFamily="18" charset="0"/>
                <a:cs typeface="Times New Roman" panose="02020603050405020304" pitchFamily="18" charset="0"/>
              </a:rPr>
              <a:t>The first code checks all classes in the output folder, ensuring no class exceeds 2500 images, removing excess if necessary, but it does not perform augmentation itself.</a:t>
            </a:r>
          </a:p>
          <a:p>
            <a:pPr marL="342900" indent="-342900">
              <a:buFont typeface="Wingdings" panose="05000000000000000000" pitchFamily="2" charset="2"/>
              <a:buChar char="Ø"/>
            </a:pPr>
            <a:endParaRPr lang="en-IN" sz="2400">
              <a:solidFill>
                <a:schemeClr val="bg1"/>
              </a:solidFill>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endParaRPr lang="en-IN" sz="2400" dirty="0">
              <a:solidFill>
                <a:schemeClr val="bg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1E651981-7C75-32DF-A27B-97AB9128B346}"/>
              </a:ext>
            </a:extLst>
          </p:cNvPr>
          <p:cNvPicPr>
            <a:picLocks noChangeAspect="1"/>
          </p:cNvPicPr>
          <p:nvPr/>
        </p:nvPicPr>
        <p:blipFill>
          <a:blip r:embed="rId2"/>
          <a:stretch>
            <a:fillRect/>
          </a:stretch>
        </p:blipFill>
        <p:spPr>
          <a:xfrm>
            <a:off x="618835" y="3195010"/>
            <a:ext cx="5477165" cy="2430977"/>
          </a:xfrm>
          <a:prstGeom prst="rect">
            <a:avLst/>
          </a:prstGeom>
        </p:spPr>
      </p:pic>
      <p:pic>
        <p:nvPicPr>
          <p:cNvPr id="8" name="Picture 7">
            <a:extLst>
              <a:ext uri="{FF2B5EF4-FFF2-40B4-BE49-F238E27FC236}">
                <a16:creationId xmlns:a16="http://schemas.microsoft.com/office/drawing/2014/main" id="{D730DA79-A2CD-4908-29B8-A29974BEC059}"/>
              </a:ext>
            </a:extLst>
          </p:cNvPr>
          <p:cNvPicPr>
            <a:picLocks noChangeAspect="1"/>
          </p:cNvPicPr>
          <p:nvPr/>
        </p:nvPicPr>
        <p:blipFill>
          <a:blip r:embed="rId3"/>
          <a:stretch>
            <a:fillRect/>
          </a:stretch>
        </p:blipFill>
        <p:spPr>
          <a:xfrm>
            <a:off x="6515620" y="2513786"/>
            <a:ext cx="5627077" cy="3932232"/>
          </a:xfrm>
          <a:prstGeom prst="rect">
            <a:avLst/>
          </a:prstGeom>
        </p:spPr>
      </p:pic>
    </p:spTree>
    <p:extLst>
      <p:ext uri="{BB962C8B-B14F-4D97-AF65-F5344CB8AC3E}">
        <p14:creationId xmlns:p14="http://schemas.microsoft.com/office/powerpoint/2010/main" val="19235601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2DB17C9-DB2A-CE35-DCF6-CFBB322E10AF}"/>
              </a:ext>
            </a:extLst>
          </p:cNvPr>
          <p:cNvSpPr txBox="1"/>
          <p:nvPr/>
        </p:nvSpPr>
        <p:spPr>
          <a:xfrm>
            <a:off x="2305893" y="958389"/>
            <a:ext cx="11504428" cy="400110"/>
          </a:xfrm>
          <a:prstGeom prst="rect">
            <a:avLst/>
          </a:prstGeom>
          <a:noFill/>
        </p:spPr>
        <p:txBody>
          <a:bodyPr wrap="square" rtlCol="0">
            <a:spAutoFit/>
          </a:bodyPr>
          <a:lstStyle/>
          <a:p>
            <a:r>
              <a:rPr lang="en-US" sz="2000" dirty="0">
                <a:solidFill>
                  <a:schemeClr val="bg1"/>
                </a:solidFill>
                <a:latin typeface="Times New Roman" panose="02020603050405020304" pitchFamily="18" charset="0"/>
                <a:cs typeface="Times New Roman" panose="02020603050405020304" pitchFamily="18" charset="0"/>
              </a:rPr>
              <a:t>A</a:t>
            </a:r>
            <a:r>
              <a:rPr lang="en-IN" sz="2000" dirty="0">
                <a:solidFill>
                  <a:schemeClr val="bg1"/>
                </a:solidFill>
                <a:latin typeface="Times New Roman" panose="02020603050405020304" pitchFamily="18" charset="0"/>
                <a:cs typeface="Times New Roman" panose="02020603050405020304" pitchFamily="18" charset="0"/>
              </a:rPr>
              <a:t>fter  aggumentation we got accuracy of 92%for 30 epochs </a:t>
            </a:r>
          </a:p>
        </p:txBody>
      </p:sp>
      <p:pic>
        <p:nvPicPr>
          <p:cNvPr id="3" name="Picture 2">
            <a:extLst>
              <a:ext uri="{FF2B5EF4-FFF2-40B4-BE49-F238E27FC236}">
                <a16:creationId xmlns:a16="http://schemas.microsoft.com/office/drawing/2014/main" id="{EE0F027E-885B-2E11-0A21-30FCEC39FC50}"/>
              </a:ext>
            </a:extLst>
          </p:cNvPr>
          <p:cNvPicPr>
            <a:picLocks noChangeAspect="1"/>
          </p:cNvPicPr>
          <p:nvPr/>
        </p:nvPicPr>
        <p:blipFill>
          <a:blip r:embed="rId2"/>
          <a:stretch>
            <a:fillRect/>
          </a:stretch>
        </p:blipFill>
        <p:spPr>
          <a:xfrm>
            <a:off x="6764593" y="1797520"/>
            <a:ext cx="4237647" cy="3902036"/>
          </a:xfrm>
          <a:prstGeom prst="rect">
            <a:avLst/>
          </a:prstGeom>
        </p:spPr>
      </p:pic>
      <p:pic>
        <p:nvPicPr>
          <p:cNvPr id="5" name="Picture 4">
            <a:extLst>
              <a:ext uri="{FF2B5EF4-FFF2-40B4-BE49-F238E27FC236}">
                <a16:creationId xmlns:a16="http://schemas.microsoft.com/office/drawing/2014/main" id="{267552B3-7F32-B9E5-9CDB-33F9CADF62B2}"/>
              </a:ext>
            </a:extLst>
          </p:cNvPr>
          <p:cNvPicPr>
            <a:picLocks noChangeAspect="1"/>
          </p:cNvPicPr>
          <p:nvPr/>
        </p:nvPicPr>
        <p:blipFill>
          <a:blip r:embed="rId3"/>
          <a:stretch>
            <a:fillRect/>
          </a:stretch>
        </p:blipFill>
        <p:spPr>
          <a:xfrm>
            <a:off x="329609" y="2306906"/>
            <a:ext cx="6138327" cy="2884526"/>
          </a:xfrm>
          <a:prstGeom prst="rect">
            <a:avLst/>
          </a:prstGeom>
        </p:spPr>
      </p:pic>
    </p:spTree>
    <p:extLst>
      <p:ext uri="{BB962C8B-B14F-4D97-AF65-F5344CB8AC3E}">
        <p14:creationId xmlns:p14="http://schemas.microsoft.com/office/powerpoint/2010/main" val="21424336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5AE2C6-F456-2BCA-903F-5B1BC3069270}"/>
            </a:ext>
          </a:extLst>
        </p:cNvPr>
        <p:cNvGrpSpPr/>
        <p:nvPr/>
      </p:nvGrpSpPr>
      <p:grpSpPr>
        <a:xfrm>
          <a:off x="0" y="0"/>
          <a:ext cx="0" cy="0"/>
          <a:chOff x="0" y="0"/>
          <a:chExt cx="0" cy="0"/>
        </a:xfrm>
      </p:grpSpPr>
      <p:pic>
        <p:nvPicPr>
          <p:cNvPr id="8" name="Picture 7">
            <a:extLst>
              <a:ext uri="{FF2B5EF4-FFF2-40B4-BE49-F238E27FC236}">
                <a16:creationId xmlns:a16="http://schemas.microsoft.com/office/drawing/2014/main" id="{E00B3250-9E2E-CF0D-1027-34F7C7AB0E0D}"/>
              </a:ext>
            </a:extLst>
          </p:cNvPr>
          <p:cNvPicPr>
            <a:picLocks noChangeAspect="1"/>
          </p:cNvPicPr>
          <p:nvPr/>
        </p:nvPicPr>
        <p:blipFill>
          <a:blip r:embed="rId2"/>
          <a:stretch>
            <a:fillRect/>
          </a:stretch>
        </p:blipFill>
        <p:spPr>
          <a:xfrm>
            <a:off x="3094892" y="1156367"/>
            <a:ext cx="7345345" cy="5524653"/>
          </a:xfrm>
          <a:prstGeom prst="rect">
            <a:avLst/>
          </a:prstGeom>
        </p:spPr>
      </p:pic>
      <p:sp>
        <p:nvSpPr>
          <p:cNvPr id="9" name="TextBox 8">
            <a:extLst>
              <a:ext uri="{FF2B5EF4-FFF2-40B4-BE49-F238E27FC236}">
                <a16:creationId xmlns:a16="http://schemas.microsoft.com/office/drawing/2014/main" id="{FFFB549F-5DA6-4851-0DE1-0F65C2522990}"/>
              </a:ext>
            </a:extLst>
          </p:cNvPr>
          <p:cNvSpPr txBox="1"/>
          <p:nvPr/>
        </p:nvSpPr>
        <p:spPr>
          <a:xfrm rot="10800000" flipH="1" flipV="1">
            <a:off x="2752035" y="368278"/>
            <a:ext cx="5580819" cy="584775"/>
          </a:xfrm>
          <a:prstGeom prst="rect">
            <a:avLst/>
          </a:prstGeom>
          <a:noFill/>
        </p:spPr>
        <p:txBody>
          <a:bodyPr wrap="square" rtlCol="0">
            <a:spAutoFit/>
          </a:bodyPr>
          <a:lstStyle/>
          <a:p>
            <a:r>
              <a:rPr lang="en-IN" sz="3200" dirty="0">
                <a:solidFill>
                  <a:schemeClr val="bg1"/>
                </a:solidFill>
              </a:rPr>
              <a:t>Final output:</a:t>
            </a:r>
          </a:p>
        </p:txBody>
      </p:sp>
    </p:spTree>
    <p:extLst>
      <p:ext uri="{BB962C8B-B14F-4D97-AF65-F5344CB8AC3E}">
        <p14:creationId xmlns:p14="http://schemas.microsoft.com/office/powerpoint/2010/main" val="28723780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A405B4-D9EC-4521-2580-023546E8A3C9}"/>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DB7C7086-E6EC-8296-812A-C00DEE07AF80}"/>
              </a:ext>
            </a:extLst>
          </p:cNvPr>
          <p:cNvSpPr>
            <a:spLocks noGrp="1"/>
          </p:cNvSpPr>
          <p:nvPr>
            <p:ph type="body" sz="quarter" idx="13"/>
          </p:nvPr>
        </p:nvSpPr>
        <p:spPr>
          <a:xfrm>
            <a:off x="4100625" y="289776"/>
            <a:ext cx="8860465" cy="590931"/>
          </a:xfrm>
        </p:spPr>
        <p:txBody>
          <a:bodyPr>
            <a:normAutofit lnSpcReduction="10000"/>
          </a:bodyPr>
          <a:lstStyle/>
          <a:p>
            <a:pPr marL="0" indent="0">
              <a:buNone/>
            </a:pPr>
            <a:r>
              <a:rPr lang="en-IN" b="1" dirty="0">
                <a:latin typeface="Times New Roman" panose="02020603050405020304" pitchFamily="18" charset="0"/>
                <a:cs typeface="Times New Roman" panose="02020603050405020304" pitchFamily="18" charset="0"/>
              </a:rPr>
              <a:t>VGG -19</a:t>
            </a:r>
          </a:p>
        </p:txBody>
      </p:sp>
      <p:sp>
        <p:nvSpPr>
          <p:cNvPr id="3" name="Rectangle 1">
            <a:extLst>
              <a:ext uri="{FF2B5EF4-FFF2-40B4-BE49-F238E27FC236}">
                <a16:creationId xmlns:a16="http://schemas.microsoft.com/office/drawing/2014/main" id="{34CDB1E0-925F-7826-A487-F1DD56B71B34}"/>
              </a:ext>
            </a:extLst>
          </p:cNvPr>
          <p:cNvSpPr>
            <a:spLocks noChangeArrowheads="1"/>
          </p:cNvSpPr>
          <p:nvPr/>
        </p:nvSpPr>
        <p:spPr bwMode="auto">
          <a:xfrm>
            <a:off x="338469" y="1910090"/>
            <a:ext cx="11515061" cy="30378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250000"/>
              </a:lnSpc>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Validation Accuracy:</a:t>
            </a:r>
            <a:r>
              <a:rPr kumimoji="0" lang="en-US" altLang="en-US" sz="20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r>
              <a:rPr lang="en-US" altLang="en-US" sz="2000" dirty="0">
                <a:solidFill>
                  <a:schemeClr val="bg1"/>
                </a:solidFill>
                <a:latin typeface="Times New Roman" panose="02020603050405020304" pitchFamily="18" charset="0"/>
                <a:cs typeface="Times New Roman" panose="02020603050405020304" pitchFamily="18" charset="0"/>
              </a:rPr>
              <a:t>96</a:t>
            </a:r>
            <a:r>
              <a:rPr kumimoji="0" lang="en-US" altLang="en-US" sz="20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.26%</a:t>
            </a:r>
          </a:p>
          <a:p>
            <a:pPr marL="342900" marR="0" lvl="0" indent="-342900" algn="l" defTabSz="914400" rtl="0" eaLnBrk="0" fontAlgn="base" latinLnBrk="0" hangingPunct="0">
              <a:lnSpc>
                <a:spcPct val="250000"/>
              </a:lnSpc>
              <a:spcBef>
                <a:spcPct val="0"/>
              </a:spcBef>
              <a:spcAft>
                <a:spcPct val="0"/>
              </a:spcAft>
              <a:buClrTx/>
              <a:buSzTx/>
              <a:buFont typeface="Wingdings" panose="05000000000000000000" pitchFamily="2" charset="2"/>
              <a:buChar char="Ø"/>
              <a:tabLst/>
            </a:pPr>
            <a:r>
              <a:rPr kumimoji="0" lang="en-US" altLang="en-US" sz="20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Lower than training accuracy, indicating </a:t>
            </a:r>
            <a:r>
              <a:rPr kumimoji="0" lang="en-US" altLang="en-US" sz="20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overfitting</a:t>
            </a:r>
            <a:r>
              <a:rPr kumimoji="0" lang="en-US" altLang="en-US" sz="20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a:t>
            </a:r>
          </a:p>
          <a:p>
            <a:pPr marL="342900" marR="0" lvl="0" indent="-342900" algn="l" defTabSz="914400" rtl="0" eaLnBrk="0" fontAlgn="base" latinLnBrk="0" hangingPunct="0">
              <a:lnSpc>
                <a:spcPct val="250000"/>
              </a:lnSpc>
              <a:spcBef>
                <a:spcPct val="0"/>
              </a:spcBef>
              <a:spcAft>
                <a:spcPct val="0"/>
              </a:spcAft>
              <a:buClrTx/>
              <a:buSzTx/>
              <a:buFont typeface="Wingdings" panose="05000000000000000000" pitchFamily="2" charset="2"/>
              <a:buChar char="Ø"/>
              <a:tabLst/>
            </a:pPr>
            <a:r>
              <a:rPr kumimoji="0" lang="en-US" altLang="en-US" sz="20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Model performs well on training data but struggles with unseen data.</a:t>
            </a:r>
          </a:p>
          <a:p>
            <a:pPr marL="342900" marR="0" lvl="0" indent="-342900" algn="l" defTabSz="914400" rtl="0" eaLnBrk="0" fontAlgn="base" latinLnBrk="0" hangingPunct="0">
              <a:lnSpc>
                <a:spcPct val="250000"/>
              </a:lnSpc>
              <a:spcBef>
                <a:spcPct val="0"/>
              </a:spcBef>
              <a:spcAft>
                <a:spcPct val="0"/>
              </a:spcAft>
              <a:buClrTx/>
              <a:buSzTx/>
              <a:buFont typeface="Wingdings" panose="05000000000000000000" pitchFamily="2" charset="2"/>
              <a:buChar char="Ø"/>
              <a:tabLst/>
            </a:pPr>
            <a:r>
              <a:rPr kumimoji="0" lang="en-US" altLang="en-US" sz="20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Techniques like </a:t>
            </a:r>
            <a:r>
              <a:rPr kumimoji="0" lang="en-US" altLang="en-US" sz="20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dropout, data augmentation, and regularization</a:t>
            </a:r>
            <a:r>
              <a:rPr kumimoji="0" lang="en-US" altLang="en-US" sz="20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can help improve validation accuracy. </a:t>
            </a:r>
          </a:p>
        </p:txBody>
      </p:sp>
    </p:spTree>
    <p:extLst>
      <p:ext uri="{BB962C8B-B14F-4D97-AF65-F5344CB8AC3E}">
        <p14:creationId xmlns:p14="http://schemas.microsoft.com/office/powerpoint/2010/main" val="27153007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D580DA9-4FCD-3748-CB93-1E0D4748D21F}"/>
              </a:ext>
            </a:extLst>
          </p:cNvPr>
          <p:cNvSpPr>
            <a:spLocks noGrp="1"/>
          </p:cNvSpPr>
          <p:nvPr>
            <p:ph type="body" sz="quarter" idx="13"/>
          </p:nvPr>
        </p:nvSpPr>
        <p:spPr>
          <a:xfrm>
            <a:off x="1118189" y="1520483"/>
            <a:ext cx="11658600" cy="369332"/>
          </a:xfrm>
        </p:spPr>
        <p:txBody>
          <a:bodyPr>
            <a:normAutofit lnSpcReduction="10000"/>
          </a:bodyPr>
          <a:lstStyle/>
          <a:p>
            <a:r>
              <a:rPr lang="en-IN" sz="2000" b="1" dirty="0"/>
              <a:t>As we got the highest accuracy  96.26% than other models that  we had  tried till now </a:t>
            </a:r>
          </a:p>
        </p:txBody>
      </p:sp>
      <p:pic>
        <p:nvPicPr>
          <p:cNvPr id="5" name="Picture 4">
            <a:extLst>
              <a:ext uri="{FF2B5EF4-FFF2-40B4-BE49-F238E27FC236}">
                <a16:creationId xmlns:a16="http://schemas.microsoft.com/office/drawing/2014/main" id="{AE139299-8DF3-3C65-EC4C-24F784C151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958" y="2311121"/>
            <a:ext cx="5214538" cy="4320791"/>
          </a:xfrm>
          <a:prstGeom prst="rect">
            <a:avLst/>
          </a:prstGeom>
        </p:spPr>
      </p:pic>
      <p:pic>
        <p:nvPicPr>
          <p:cNvPr id="9" name="Picture 8">
            <a:extLst>
              <a:ext uri="{FF2B5EF4-FFF2-40B4-BE49-F238E27FC236}">
                <a16:creationId xmlns:a16="http://schemas.microsoft.com/office/drawing/2014/main" id="{B3DAD2E1-05F1-94AE-DB9A-021A5746A39E}"/>
              </a:ext>
            </a:extLst>
          </p:cNvPr>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5663812" y="2389155"/>
            <a:ext cx="6315503" cy="4021693"/>
          </a:xfrm>
          <a:prstGeom prst="rect">
            <a:avLst/>
          </a:prstGeom>
        </p:spPr>
      </p:pic>
    </p:spTree>
    <p:extLst>
      <p:ext uri="{BB962C8B-B14F-4D97-AF65-F5344CB8AC3E}">
        <p14:creationId xmlns:p14="http://schemas.microsoft.com/office/powerpoint/2010/main" val="32405836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2CAD805-03F7-8F0D-E525-51D0B4956FD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046691" y="455234"/>
            <a:ext cx="5915762" cy="5289994"/>
          </a:xfrm>
          <a:prstGeom prst="rect">
            <a:avLst/>
          </a:prstGeom>
          <a:noFill/>
        </p:spPr>
      </p:pic>
      <p:sp>
        <p:nvSpPr>
          <p:cNvPr id="2" name="TextBox 1">
            <a:extLst>
              <a:ext uri="{FF2B5EF4-FFF2-40B4-BE49-F238E27FC236}">
                <a16:creationId xmlns:a16="http://schemas.microsoft.com/office/drawing/2014/main" id="{6E8E0EEA-A144-2A61-6181-B6C4430436F1}"/>
              </a:ext>
            </a:extLst>
          </p:cNvPr>
          <p:cNvSpPr txBox="1"/>
          <p:nvPr/>
        </p:nvSpPr>
        <p:spPr>
          <a:xfrm>
            <a:off x="777240" y="373380"/>
            <a:ext cx="2331720" cy="584775"/>
          </a:xfrm>
          <a:prstGeom prst="rect">
            <a:avLst/>
          </a:prstGeom>
          <a:noFill/>
        </p:spPr>
        <p:txBody>
          <a:bodyPr wrap="square" rtlCol="0">
            <a:spAutoFit/>
          </a:bodyPr>
          <a:lstStyle/>
          <a:p>
            <a:r>
              <a:rPr lang="en-IN" sz="3200" b="1" dirty="0"/>
              <a:t>Results:</a:t>
            </a:r>
          </a:p>
        </p:txBody>
      </p:sp>
    </p:spTree>
    <p:extLst>
      <p:ext uri="{BB962C8B-B14F-4D97-AF65-F5344CB8AC3E}">
        <p14:creationId xmlns:p14="http://schemas.microsoft.com/office/powerpoint/2010/main" val="14057131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7BD0140-E6EA-903D-9F2A-79CA954EE798}"/>
              </a:ext>
            </a:extLst>
          </p:cNvPr>
          <p:cNvSpPr txBox="1"/>
          <p:nvPr/>
        </p:nvSpPr>
        <p:spPr>
          <a:xfrm>
            <a:off x="1061884" y="1671484"/>
            <a:ext cx="9930581" cy="2031325"/>
          </a:xfrm>
          <a:prstGeom prst="rect">
            <a:avLst/>
          </a:prstGeom>
          <a:noFill/>
        </p:spPr>
        <p:txBody>
          <a:bodyPr wrap="square" rtlCol="0">
            <a:spAutoFit/>
          </a:bodyPr>
          <a:lstStyle/>
          <a:p>
            <a:pPr algn="just"/>
            <a:endParaRPr lang="en-US" dirty="0">
              <a:solidFill>
                <a:schemeClr val="bg1"/>
              </a:solidFill>
            </a:endParaRPr>
          </a:p>
          <a:p>
            <a:pPr algn="just"/>
            <a:r>
              <a:rPr lang="en-US" dirty="0">
                <a:solidFill>
                  <a:schemeClr val="bg1"/>
                </a:solidFill>
              </a:rPr>
              <a:t>We compared CNN, ResNet50, and VGG16 models for skin cancer classification before and after data augmentation. Before augmentation, all models showed signs of overfitting with lower validation accuracy. After augmentation, performance improved significantly, especially for VGG16, which achieved the highest validation accuracy and most accurate predictions on test images. ResNet50 also performed well, while the custom CNN showed more results. Overall, VGG16 with data augmentation proved to be the most effective and reliable model for this task.</a:t>
            </a:r>
          </a:p>
        </p:txBody>
      </p:sp>
      <p:sp>
        <p:nvSpPr>
          <p:cNvPr id="5" name="TextBox 4">
            <a:extLst>
              <a:ext uri="{FF2B5EF4-FFF2-40B4-BE49-F238E27FC236}">
                <a16:creationId xmlns:a16="http://schemas.microsoft.com/office/drawing/2014/main" id="{5D431D50-77C7-B06C-6BB6-32BD07E639A7}"/>
              </a:ext>
            </a:extLst>
          </p:cNvPr>
          <p:cNvSpPr txBox="1"/>
          <p:nvPr/>
        </p:nvSpPr>
        <p:spPr>
          <a:xfrm>
            <a:off x="3293806" y="747252"/>
            <a:ext cx="3844413" cy="646331"/>
          </a:xfrm>
          <a:prstGeom prst="rect">
            <a:avLst/>
          </a:prstGeom>
          <a:noFill/>
        </p:spPr>
        <p:txBody>
          <a:bodyPr wrap="square" rtlCol="0">
            <a:spAutoFit/>
          </a:bodyPr>
          <a:lstStyle/>
          <a:p>
            <a:r>
              <a:rPr lang="en-IN" sz="3600" b="1" dirty="0">
                <a:solidFill>
                  <a:schemeClr val="bg1"/>
                </a:solidFill>
              </a:rPr>
              <a:t>Conclusion</a:t>
            </a:r>
          </a:p>
        </p:txBody>
      </p:sp>
    </p:spTree>
    <p:extLst>
      <p:ext uri="{BB962C8B-B14F-4D97-AF65-F5344CB8AC3E}">
        <p14:creationId xmlns:p14="http://schemas.microsoft.com/office/powerpoint/2010/main" val="12050084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E704F8-24C8-7F84-D68D-5E3601BAAFB9}"/>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EEEB3E6C-C8C5-51BF-B74A-BBCA09F2BBAE}"/>
              </a:ext>
            </a:extLst>
          </p:cNvPr>
          <p:cNvSpPr txBox="1"/>
          <p:nvPr/>
        </p:nvSpPr>
        <p:spPr>
          <a:xfrm>
            <a:off x="1031831" y="725884"/>
            <a:ext cx="6326372" cy="584775"/>
          </a:xfrm>
          <a:prstGeom prst="rect">
            <a:avLst/>
          </a:prstGeom>
          <a:noFill/>
        </p:spPr>
        <p:txBody>
          <a:bodyPr wrap="square" rtlCol="0">
            <a:spAutoFit/>
          </a:bodyPr>
          <a:lstStyle/>
          <a:p>
            <a:r>
              <a:rPr lang="en-IN" sz="3200" dirty="0">
                <a:solidFill>
                  <a:schemeClr val="bg1"/>
                </a:solidFill>
                <a:latin typeface="Times New Roman" panose="02020603050405020304" pitchFamily="18" charset="0"/>
                <a:cs typeface="Times New Roman" panose="02020603050405020304" pitchFamily="18" charset="0"/>
              </a:rPr>
              <a:t>References:</a:t>
            </a:r>
          </a:p>
        </p:txBody>
      </p:sp>
      <p:sp>
        <p:nvSpPr>
          <p:cNvPr id="2" name="TextBox 1">
            <a:extLst>
              <a:ext uri="{FF2B5EF4-FFF2-40B4-BE49-F238E27FC236}">
                <a16:creationId xmlns:a16="http://schemas.microsoft.com/office/drawing/2014/main" id="{91D4C921-29FB-7330-0E8E-0FCAF98D3DF8}"/>
              </a:ext>
            </a:extLst>
          </p:cNvPr>
          <p:cNvSpPr txBox="1"/>
          <p:nvPr/>
        </p:nvSpPr>
        <p:spPr>
          <a:xfrm>
            <a:off x="833120" y="1518096"/>
            <a:ext cx="10972800" cy="4614020"/>
          </a:xfrm>
          <a:prstGeom prst="rect">
            <a:avLst/>
          </a:prstGeom>
          <a:noFill/>
        </p:spPr>
        <p:txBody>
          <a:bodyPr wrap="square" rtlCol="0">
            <a:spAutoFit/>
          </a:bodyPr>
          <a:lstStyle/>
          <a:p>
            <a:pPr algn="just">
              <a:lnSpc>
                <a:spcPct val="150000"/>
              </a:lnSpc>
            </a:pPr>
            <a:r>
              <a:rPr lang="en-IN" dirty="0">
                <a:solidFill>
                  <a:schemeClr val="bg1"/>
                </a:solidFill>
              </a:rPr>
              <a:t>1. Bhargavi, Maridu, Syed </a:t>
            </a:r>
            <a:r>
              <a:rPr lang="en-IN" dirty="0" err="1">
                <a:solidFill>
                  <a:schemeClr val="bg1"/>
                </a:solidFill>
              </a:rPr>
              <a:t>Shareefunnisa</a:t>
            </a:r>
            <a:r>
              <a:rPr lang="en-IN" dirty="0">
                <a:solidFill>
                  <a:schemeClr val="bg1"/>
                </a:solidFill>
              </a:rPr>
              <a:t>, </a:t>
            </a:r>
            <a:r>
              <a:rPr lang="en-IN" dirty="0" err="1">
                <a:solidFill>
                  <a:schemeClr val="bg1"/>
                </a:solidFill>
              </a:rPr>
              <a:t>Sk</a:t>
            </a:r>
            <a:r>
              <a:rPr lang="en-IN" dirty="0">
                <a:solidFill>
                  <a:schemeClr val="bg1"/>
                </a:solidFill>
              </a:rPr>
              <a:t> Sajida Sultana, R. </a:t>
            </a:r>
            <a:r>
              <a:rPr lang="en-IN" dirty="0" err="1">
                <a:solidFill>
                  <a:schemeClr val="bg1"/>
                </a:solidFill>
              </a:rPr>
              <a:t>Renugadevi</a:t>
            </a:r>
            <a:r>
              <a:rPr lang="en-IN" dirty="0">
                <a:solidFill>
                  <a:schemeClr val="bg1"/>
                </a:solidFill>
              </a:rPr>
              <a:t>, Talari Niteesh Varshan, and </a:t>
            </a:r>
            <a:r>
              <a:rPr lang="en-IN" dirty="0" err="1">
                <a:solidFill>
                  <a:schemeClr val="bg1"/>
                </a:solidFill>
              </a:rPr>
              <a:t>Kamisetty</a:t>
            </a:r>
            <a:r>
              <a:rPr lang="en-IN" dirty="0">
                <a:solidFill>
                  <a:schemeClr val="bg1"/>
                </a:solidFill>
              </a:rPr>
              <a:t> Ramanjaneyulu. "Deep Learning for Skin Cancer Classification: Leveraging Feature Extraction and Transfer Learning Strategies." In 2024 8th International Conference on Inventive Systems and Control (ICISC), pp. 181-188. IEEE, 2024.</a:t>
            </a:r>
          </a:p>
          <a:p>
            <a:pPr algn="just">
              <a:lnSpc>
                <a:spcPct val="150000"/>
              </a:lnSpc>
            </a:pPr>
            <a:r>
              <a:rPr lang="en-IN" dirty="0">
                <a:solidFill>
                  <a:schemeClr val="bg1"/>
                </a:solidFill>
              </a:rPr>
              <a:t>2. Bhargavi, Maridu, and </a:t>
            </a:r>
            <a:r>
              <a:rPr lang="en-IN" dirty="0" err="1">
                <a:solidFill>
                  <a:schemeClr val="bg1"/>
                </a:solidFill>
              </a:rPr>
              <a:t>Sivadi</a:t>
            </a:r>
            <a:r>
              <a:rPr lang="en-IN" dirty="0">
                <a:solidFill>
                  <a:schemeClr val="bg1"/>
                </a:solidFill>
              </a:rPr>
              <a:t> Balakrishna. "Probing Skin Cancer Awareness: Insights in to Classification Approaches." In 2024 International Conference on Advances in Computing, Communication and Applied Informatics (ACCAI), pp. 1-6. IEEE, 2024.</a:t>
            </a:r>
          </a:p>
          <a:p>
            <a:pPr algn="just">
              <a:lnSpc>
                <a:spcPct val="150000"/>
              </a:lnSpc>
            </a:pPr>
            <a:r>
              <a:rPr lang="en-IN" dirty="0">
                <a:solidFill>
                  <a:schemeClr val="bg1"/>
                </a:solidFill>
              </a:rPr>
              <a:t>3. </a:t>
            </a:r>
            <a:r>
              <a:rPr lang="en-IN" dirty="0" err="1">
                <a:solidFill>
                  <a:schemeClr val="bg1"/>
                </a:solidFill>
              </a:rPr>
              <a:t>Renugadevi</a:t>
            </a:r>
            <a:r>
              <a:rPr lang="en-IN" dirty="0">
                <a:solidFill>
                  <a:schemeClr val="bg1"/>
                </a:solidFill>
              </a:rPr>
              <a:t>, R., Maridu Bhargavi, and </a:t>
            </a:r>
            <a:r>
              <a:rPr lang="en-IN" dirty="0" err="1">
                <a:solidFill>
                  <a:schemeClr val="bg1"/>
                </a:solidFill>
              </a:rPr>
              <a:t>Sivadi</a:t>
            </a:r>
            <a:r>
              <a:rPr lang="en-IN" dirty="0">
                <a:solidFill>
                  <a:schemeClr val="bg1"/>
                </a:solidFill>
              </a:rPr>
              <a:t> Balakrishna. "Classifying Skin Lesions: A Survey of Approaches in Skin Cancer Diagnosis." In 2024 4th International Conference on Pervasive Computing and Social Networking (ICPCSN), pp. 264-269. IEEE, 2024.</a:t>
            </a:r>
          </a:p>
          <a:p>
            <a:pPr algn="just">
              <a:lnSpc>
                <a:spcPct val="150000"/>
              </a:lnSpc>
            </a:pPr>
            <a:r>
              <a:rPr lang="en-IN" dirty="0">
                <a:solidFill>
                  <a:schemeClr val="bg1"/>
                </a:solidFill>
              </a:rPr>
              <a:t>4. Bhargavi, Maridu, and </a:t>
            </a:r>
            <a:r>
              <a:rPr lang="en-IN" dirty="0" err="1">
                <a:solidFill>
                  <a:schemeClr val="bg1"/>
                </a:solidFill>
              </a:rPr>
              <a:t>Sivadi</a:t>
            </a:r>
            <a:r>
              <a:rPr lang="en-IN" dirty="0">
                <a:solidFill>
                  <a:schemeClr val="bg1"/>
                </a:solidFill>
              </a:rPr>
              <a:t> Balakrishna. "An Efficient Skin Cancer Classification System Using Deep CNN." In 2023 9th International Conference on Smart Structures and Systems (ICSSS), pp. 1-5. IEEE, 2023.</a:t>
            </a:r>
          </a:p>
        </p:txBody>
      </p:sp>
    </p:spTree>
    <p:extLst>
      <p:ext uri="{BB962C8B-B14F-4D97-AF65-F5344CB8AC3E}">
        <p14:creationId xmlns:p14="http://schemas.microsoft.com/office/powerpoint/2010/main" val="31792356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B227E25-7401-71D8-DF26-BF5E43104A1C}"/>
              </a:ext>
            </a:extLst>
          </p:cNvPr>
          <p:cNvSpPr txBox="1"/>
          <p:nvPr/>
        </p:nvSpPr>
        <p:spPr>
          <a:xfrm>
            <a:off x="3327991" y="2321004"/>
            <a:ext cx="6326372" cy="1107996"/>
          </a:xfrm>
          <a:prstGeom prst="rect">
            <a:avLst/>
          </a:prstGeom>
          <a:noFill/>
        </p:spPr>
        <p:txBody>
          <a:bodyPr wrap="square" rtlCol="0">
            <a:spAutoFit/>
          </a:bodyPr>
          <a:lstStyle/>
          <a:p>
            <a:r>
              <a:rPr lang="en-IN" sz="6600" dirty="0">
                <a:solidFill>
                  <a:schemeClr val="bg1"/>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10234089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Placeholder 17"/>
          <p:cNvSpPr>
            <a:spLocks noGrp="1"/>
          </p:cNvSpPr>
          <p:nvPr>
            <p:ph type="body" sz="quarter" idx="13"/>
          </p:nvPr>
        </p:nvSpPr>
        <p:spPr>
          <a:xfrm>
            <a:off x="2870791" y="339837"/>
            <a:ext cx="8495413" cy="923330"/>
          </a:xfrm>
        </p:spPr>
        <p:txBody>
          <a:bodyPr>
            <a:normAutofit lnSpcReduction="10000"/>
          </a:bodyPr>
          <a:lstStyle/>
          <a:p>
            <a:pPr marL="0" indent="0">
              <a:buNone/>
            </a:pPr>
            <a:r>
              <a:rPr lang="en-US" sz="6000" dirty="0">
                <a:latin typeface="Amasis MT Pro Black" panose="02040A04050005020304" pitchFamily="18" charset="0"/>
              </a:rPr>
              <a:t>Problem Statement </a:t>
            </a:r>
          </a:p>
        </p:txBody>
      </p:sp>
      <p:sp>
        <p:nvSpPr>
          <p:cNvPr id="2" name="Slide Number Placeholder 1"/>
          <p:cNvSpPr>
            <a:spLocks noGrp="1"/>
          </p:cNvSpPr>
          <p:nvPr>
            <p:ph type="sldNum" sz="quarter" idx="4294967295"/>
          </p:nvPr>
        </p:nvSpPr>
        <p:spPr>
          <a:xfrm>
            <a:off x="11760200" y="6465888"/>
            <a:ext cx="431800" cy="365125"/>
          </a:xfrm>
          <a:prstGeom prst="rect">
            <a:avLst/>
          </a:prstGeom>
        </p:spPr>
        <p:txBody>
          <a:bodyPr/>
          <a:lstStyle/>
          <a:p>
            <a:fld id="{5AE1514C-5E56-4738-A1FF-4B1CFD2A3E36}" type="slidenum">
              <a:rPr lang="en-US" smtClean="0"/>
              <a:pPr/>
              <a:t>2</a:t>
            </a:fld>
            <a:endParaRPr lang="en-US" dirty="0"/>
          </a:p>
        </p:txBody>
      </p:sp>
      <p:sp>
        <p:nvSpPr>
          <p:cNvPr id="4" name="TextBox 3">
            <a:extLst>
              <a:ext uri="{FF2B5EF4-FFF2-40B4-BE49-F238E27FC236}">
                <a16:creationId xmlns:a16="http://schemas.microsoft.com/office/drawing/2014/main" id="{C33F6611-FD10-BDDD-D444-CF89ACE796EB}"/>
              </a:ext>
            </a:extLst>
          </p:cNvPr>
          <p:cNvSpPr txBox="1"/>
          <p:nvPr/>
        </p:nvSpPr>
        <p:spPr>
          <a:xfrm>
            <a:off x="825796" y="1839433"/>
            <a:ext cx="9700437" cy="4031873"/>
          </a:xfrm>
          <a:prstGeom prst="rect">
            <a:avLst/>
          </a:prstGeom>
          <a:noFill/>
        </p:spPr>
        <p:txBody>
          <a:bodyPr wrap="square" rtlCol="0">
            <a:spAutoFit/>
          </a:bodyPr>
          <a:lstStyle/>
          <a:p>
            <a:pPr algn="just"/>
            <a:r>
              <a:rPr lang="en-US" sz="3200" b="0" i="0" dirty="0">
                <a:solidFill>
                  <a:schemeClr val="bg1"/>
                </a:solidFill>
                <a:effectLst/>
                <a:latin typeface="Times New Roman" panose="02020603050405020304" pitchFamily="18" charset="0"/>
                <a:cs typeface="Times New Roman" panose="02020603050405020304" pitchFamily="18" charset="0"/>
              </a:rPr>
              <a:t>To build a CNN based model which can accurately detect Skin diseases. </a:t>
            </a:r>
          </a:p>
          <a:p>
            <a:pPr algn="just"/>
            <a:endParaRPr lang="en-US" sz="3200" dirty="0">
              <a:solidFill>
                <a:schemeClr val="bg1"/>
              </a:solidFill>
              <a:latin typeface="Times New Roman" panose="02020603050405020304" pitchFamily="18" charset="0"/>
              <a:cs typeface="Times New Roman" panose="02020603050405020304" pitchFamily="18" charset="0"/>
            </a:endParaRPr>
          </a:p>
          <a:p>
            <a:pPr algn="just"/>
            <a:endParaRPr lang="en-US" sz="3200" dirty="0">
              <a:solidFill>
                <a:schemeClr val="bg1"/>
              </a:solidFill>
              <a:latin typeface="Times New Roman" panose="02020603050405020304" pitchFamily="18" charset="0"/>
              <a:cs typeface="Times New Roman" panose="02020603050405020304" pitchFamily="18" charset="0"/>
            </a:endParaRPr>
          </a:p>
          <a:p>
            <a:pPr algn="just"/>
            <a:r>
              <a:rPr lang="en-US" sz="3200" b="0" i="0" dirty="0">
                <a:solidFill>
                  <a:schemeClr val="bg1"/>
                </a:solidFill>
                <a:effectLst/>
                <a:latin typeface="Times New Roman" panose="02020603050405020304" pitchFamily="18" charset="0"/>
                <a:cs typeface="Times New Roman" panose="02020603050405020304" pitchFamily="18" charset="0"/>
              </a:rPr>
              <a:t>A solution which can evaluate images and alert the dermatologists about the presence of Skin diseases has the potential to reduce a lot of manual effort needed in diagnosis.</a:t>
            </a:r>
            <a:endParaRPr lang="en-IN" sz="32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7610564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8E4BD99-7F14-8C79-B6C2-03E3BD29C22E}"/>
              </a:ext>
            </a:extLst>
          </p:cNvPr>
          <p:cNvSpPr txBox="1"/>
          <p:nvPr/>
        </p:nvSpPr>
        <p:spPr>
          <a:xfrm>
            <a:off x="2562447" y="2088644"/>
            <a:ext cx="8561867" cy="2677656"/>
          </a:xfrm>
          <a:prstGeom prst="rect">
            <a:avLst/>
          </a:prstGeom>
          <a:noFill/>
        </p:spPr>
        <p:txBody>
          <a:bodyPr wrap="square">
            <a:spAutoFit/>
          </a:bodyPr>
          <a:lstStyle/>
          <a:p>
            <a:pPr algn="just"/>
            <a:r>
              <a:rPr lang="en-US" sz="2400" b="0" i="0" dirty="0">
                <a:solidFill>
                  <a:schemeClr val="bg1"/>
                </a:solidFill>
                <a:effectLst/>
                <a:latin typeface="-apple-system"/>
              </a:rPr>
              <a:t>The CNN model used in this project consists of several convolutional and pooling layers, followed by fully connected layers. The model was trained to classify </a:t>
            </a:r>
            <a:r>
              <a:rPr lang="en-US" sz="2400" b="0" i="0">
                <a:solidFill>
                  <a:schemeClr val="bg1"/>
                </a:solidFill>
                <a:effectLst/>
                <a:latin typeface="-apple-system"/>
              </a:rPr>
              <a:t>the </a:t>
            </a:r>
            <a:r>
              <a:rPr lang="en-US" sz="2400">
                <a:solidFill>
                  <a:schemeClr val="bg1"/>
                </a:solidFill>
                <a:latin typeface="-apple-system"/>
              </a:rPr>
              <a:t>three</a:t>
            </a:r>
            <a:r>
              <a:rPr lang="en-US" sz="2400" b="0" i="0">
                <a:solidFill>
                  <a:schemeClr val="bg1"/>
                </a:solidFill>
                <a:effectLst/>
                <a:latin typeface="-apple-system"/>
              </a:rPr>
              <a:t> </a:t>
            </a:r>
            <a:r>
              <a:rPr lang="en-US" sz="2400" b="0" i="0" dirty="0">
                <a:solidFill>
                  <a:schemeClr val="bg1"/>
                </a:solidFill>
                <a:effectLst/>
                <a:latin typeface="-apple-system"/>
              </a:rPr>
              <a:t>different types of skin cancer present in the dataset. Data augmentation techniques, such as random flipping, rotation, and zoom, were applied to handle class imbalances and improve model performance.</a:t>
            </a:r>
          </a:p>
        </p:txBody>
      </p:sp>
      <p:sp>
        <p:nvSpPr>
          <p:cNvPr id="7" name="TextBox 6">
            <a:extLst>
              <a:ext uri="{FF2B5EF4-FFF2-40B4-BE49-F238E27FC236}">
                <a16:creationId xmlns:a16="http://schemas.microsoft.com/office/drawing/2014/main" id="{3D9DFA22-F4A5-8BE7-AA53-05A22B1E5E87}"/>
              </a:ext>
            </a:extLst>
          </p:cNvPr>
          <p:cNvSpPr txBox="1"/>
          <p:nvPr/>
        </p:nvSpPr>
        <p:spPr>
          <a:xfrm>
            <a:off x="3794494" y="624164"/>
            <a:ext cx="6097772" cy="646331"/>
          </a:xfrm>
          <a:prstGeom prst="rect">
            <a:avLst/>
          </a:prstGeom>
          <a:noFill/>
        </p:spPr>
        <p:txBody>
          <a:bodyPr wrap="square">
            <a:spAutoFit/>
          </a:bodyPr>
          <a:lstStyle/>
          <a:p>
            <a:pPr algn="l"/>
            <a:r>
              <a:rPr lang="en-US" sz="3600" b="1" i="0" dirty="0">
                <a:solidFill>
                  <a:schemeClr val="bg1"/>
                </a:solidFill>
                <a:effectLst/>
                <a:latin typeface="-apple-system"/>
              </a:rPr>
              <a:t>Model Architecture</a:t>
            </a:r>
          </a:p>
        </p:txBody>
      </p:sp>
    </p:spTree>
    <p:extLst>
      <p:ext uri="{BB962C8B-B14F-4D97-AF65-F5344CB8AC3E}">
        <p14:creationId xmlns:p14="http://schemas.microsoft.com/office/powerpoint/2010/main" val="12737050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3439A29-E5F7-197B-428E-850E7CAF5595}"/>
              </a:ext>
            </a:extLst>
          </p:cNvPr>
          <p:cNvSpPr>
            <a:spLocks noGrp="1"/>
          </p:cNvSpPr>
          <p:nvPr>
            <p:ph type="body" sz="quarter" idx="13"/>
          </p:nvPr>
        </p:nvSpPr>
        <p:spPr>
          <a:xfrm>
            <a:off x="4015563" y="160615"/>
            <a:ext cx="4160874" cy="646331"/>
          </a:xfrm>
        </p:spPr>
        <p:txBody>
          <a:bodyPr>
            <a:normAutofit lnSpcReduction="10000"/>
          </a:bodyPr>
          <a:lstStyle/>
          <a:p>
            <a:pPr marL="0" indent="0">
              <a:buNone/>
            </a:pPr>
            <a:r>
              <a:rPr lang="en-US" sz="4000" dirty="0">
                <a:latin typeface="Amasis MT Pro Black" panose="02040A04050005020304" pitchFamily="18" charset="0"/>
              </a:rPr>
              <a:t>Methodology:</a:t>
            </a:r>
            <a:endParaRPr lang="en-IN" sz="4000" dirty="0">
              <a:latin typeface="Amasis MT Pro Black" panose="02040A04050005020304" pitchFamily="18" charset="0"/>
            </a:endParaRPr>
          </a:p>
        </p:txBody>
      </p:sp>
      <p:sp>
        <p:nvSpPr>
          <p:cNvPr id="3" name="Text Placeholder 2">
            <a:extLst>
              <a:ext uri="{FF2B5EF4-FFF2-40B4-BE49-F238E27FC236}">
                <a16:creationId xmlns:a16="http://schemas.microsoft.com/office/drawing/2014/main" id="{9EA43256-C7DF-D3F7-4989-7AF0CCFAEF27}"/>
              </a:ext>
            </a:extLst>
          </p:cNvPr>
          <p:cNvSpPr>
            <a:spLocks noGrp="1"/>
          </p:cNvSpPr>
          <p:nvPr>
            <p:ph type="body" sz="quarter" idx="14"/>
          </p:nvPr>
        </p:nvSpPr>
        <p:spPr>
          <a:xfrm>
            <a:off x="752567" y="1488556"/>
            <a:ext cx="10686866" cy="4524315"/>
          </a:xfrm>
        </p:spPr>
        <p:txBody>
          <a:bodyPr>
            <a:normAutofit lnSpcReduction="10000"/>
          </a:bodyPr>
          <a:lstStyle/>
          <a:p>
            <a:pPr marL="342900" indent="-34290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To build a CNN-based model for skin disease detection, first, collect and preprocess a large dataset of labeled skin disease images, resizing and normalizing them for consistency. </a:t>
            </a:r>
          </a:p>
          <a:p>
            <a:pPr marL="342900" indent="-342900"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Data augmentation can enhance model generalization. Design a CNN with convolutional, pooling, and fully connected layers for feature extraction and classification, using SoftMax activation for multi-class classification of diseases like actinic keratosis and melanoma.</a:t>
            </a:r>
          </a:p>
          <a:p>
            <a:pPr marL="342900" indent="-342900"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Compile the model with an appropriate loss function and optimizer , then train it using training data with early stopping and data augmentation. </a:t>
            </a:r>
          </a:p>
          <a:p>
            <a:pPr marL="342900" indent="-342900"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Evaluate performance on a test set using accuracy, precision, recall, and a confusion matrix, and fine-tune the model or use transfer learning if needed. </a:t>
            </a:r>
          </a:p>
          <a:p>
            <a:pPr marL="342900" indent="-342900"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Finally, deploy the model in a clinical environment, allowing dermatologists to upload images for automatic diagnosis, and monitor the model’s performance with new data, ensuring fairness and addressing potential biases through diverse training data.</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854583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40D507D-3105-4F78-9D25-764DF5266C64}"/>
              </a:ext>
            </a:extLst>
          </p:cNvPr>
          <p:cNvSpPr>
            <a:spLocks noGrp="1"/>
          </p:cNvSpPr>
          <p:nvPr>
            <p:ph type="body" sz="quarter" idx="13"/>
          </p:nvPr>
        </p:nvSpPr>
        <p:spPr>
          <a:xfrm>
            <a:off x="2860726" y="322971"/>
            <a:ext cx="8097838" cy="369332"/>
          </a:xfrm>
        </p:spPr>
        <p:txBody>
          <a:bodyPr>
            <a:normAutofit fontScale="55000" lnSpcReduction="20000"/>
          </a:bodyPr>
          <a:lstStyle/>
          <a:p>
            <a:r>
              <a:rPr lang="en-IN" dirty="0"/>
              <a:t>In </a:t>
            </a:r>
            <a:r>
              <a:rPr lang="en-IN" dirty="0" err="1"/>
              <a:t>cnn</a:t>
            </a:r>
            <a:r>
              <a:rPr lang="en-IN" dirty="0"/>
              <a:t> model the dataset has 2000 images in 3 classes in which 1600</a:t>
            </a:r>
          </a:p>
        </p:txBody>
      </p:sp>
      <p:pic>
        <p:nvPicPr>
          <p:cNvPr id="5" name="Picture 4">
            <a:extLst>
              <a:ext uri="{FF2B5EF4-FFF2-40B4-BE49-F238E27FC236}">
                <a16:creationId xmlns:a16="http://schemas.microsoft.com/office/drawing/2014/main" id="{991E2E88-260D-CC13-91C5-758CFBDADEF1}"/>
              </a:ext>
            </a:extLst>
          </p:cNvPr>
          <p:cNvPicPr>
            <a:picLocks noChangeAspect="1"/>
          </p:cNvPicPr>
          <p:nvPr/>
        </p:nvPicPr>
        <p:blipFill>
          <a:blip r:embed="rId2"/>
          <a:stretch>
            <a:fillRect/>
          </a:stretch>
        </p:blipFill>
        <p:spPr>
          <a:xfrm>
            <a:off x="3181538" y="1430827"/>
            <a:ext cx="4938188" cy="5182049"/>
          </a:xfrm>
          <a:prstGeom prst="rect">
            <a:avLst/>
          </a:prstGeom>
        </p:spPr>
      </p:pic>
      <p:sp>
        <p:nvSpPr>
          <p:cNvPr id="7" name="TextBox 6">
            <a:extLst>
              <a:ext uri="{FF2B5EF4-FFF2-40B4-BE49-F238E27FC236}">
                <a16:creationId xmlns:a16="http://schemas.microsoft.com/office/drawing/2014/main" id="{CFE4D42C-9C45-DAD6-5C4A-87B1C5FCDE77}"/>
              </a:ext>
            </a:extLst>
          </p:cNvPr>
          <p:cNvSpPr txBox="1"/>
          <p:nvPr/>
        </p:nvSpPr>
        <p:spPr>
          <a:xfrm>
            <a:off x="3034054" y="876899"/>
            <a:ext cx="6094324" cy="369332"/>
          </a:xfrm>
          <a:prstGeom prst="rect">
            <a:avLst/>
          </a:prstGeom>
          <a:noFill/>
        </p:spPr>
        <p:txBody>
          <a:bodyPr wrap="square">
            <a:spAutoFit/>
          </a:bodyPr>
          <a:lstStyle/>
          <a:p>
            <a:r>
              <a:rPr lang="en-IN" dirty="0">
                <a:solidFill>
                  <a:schemeClr val="bg1"/>
                </a:solidFill>
              </a:rPr>
              <a:t>for training and 400 for validation and 750 for the testing</a:t>
            </a:r>
          </a:p>
        </p:txBody>
      </p:sp>
      <p:sp>
        <p:nvSpPr>
          <p:cNvPr id="2" name="TextBox 1">
            <a:extLst>
              <a:ext uri="{FF2B5EF4-FFF2-40B4-BE49-F238E27FC236}">
                <a16:creationId xmlns:a16="http://schemas.microsoft.com/office/drawing/2014/main" id="{5F81C91A-A1D8-88A3-27F6-8036698A536F}"/>
              </a:ext>
            </a:extLst>
          </p:cNvPr>
          <p:cNvSpPr txBox="1"/>
          <p:nvPr/>
        </p:nvSpPr>
        <p:spPr>
          <a:xfrm>
            <a:off x="714083" y="414774"/>
            <a:ext cx="2011680" cy="369332"/>
          </a:xfrm>
          <a:prstGeom prst="rect">
            <a:avLst/>
          </a:prstGeom>
          <a:noFill/>
        </p:spPr>
        <p:txBody>
          <a:bodyPr wrap="square" rtlCol="0">
            <a:spAutoFit/>
          </a:bodyPr>
          <a:lstStyle/>
          <a:p>
            <a:r>
              <a:rPr lang="en-IN" b="1" dirty="0"/>
              <a:t>CNN MODEL:</a:t>
            </a:r>
          </a:p>
        </p:txBody>
      </p:sp>
    </p:spTree>
    <p:extLst>
      <p:ext uri="{BB962C8B-B14F-4D97-AF65-F5344CB8AC3E}">
        <p14:creationId xmlns:p14="http://schemas.microsoft.com/office/powerpoint/2010/main" val="2460844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D1D779D-F704-2E7E-DB03-D77136EC3C84}"/>
              </a:ext>
            </a:extLst>
          </p:cNvPr>
          <p:cNvPicPr>
            <a:picLocks noChangeAspect="1"/>
          </p:cNvPicPr>
          <p:nvPr/>
        </p:nvPicPr>
        <p:blipFill>
          <a:blip r:embed="rId2"/>
          <a:stretch>
            <a:fillRect/>
          </a:stretch>
        </p:blipFill>
        <p:spPr>
          <a:xfrm>
            <a:off x="3736259" y="753229"/>
            <a:ext cx="5417574" cy="5539415"/>
          </a:xfrm>
          <a:prstGeom prst="rect">
            <a:avLst/>
          </a:prstGeom>
        </p:spPr>
      </p:pic>
      <p:sp>
        <p:nvSpPr>
          <p:cNvPr id="6" name="TextBox 5">
            <a:extLst>
              <a:ext uri="{FF2B5EF4-FFF2-40B4-BE49-F238E27FC236}">
                <a16:creationId xmlns:a16="http://schemas.microsoft.com/office/drawing/2014/main" id="{BC02D7AD-77AE-7EE1-C535-3B90008A342D}"/>
              </a:ext>
            </a:extLst>
          </p:cNvPr>
          <p:cNvSpPr txBox="1"/>
          <p:nvPr/>
        </p:nvSpPr>
        <p:spPr>
          <a:xfrm>
            <a:off x="562276" y="1516546"/>
            <a:ext cx="3587262" cy="369332"/>
          </a:xfrm>
          <a:prstGeom prst="rect">
            <a:avLst/>
          </a:prstGeom>
          <a:noFill/>
        </p:spPr>
        <p:txBody>
          <a:bodyPr wrap="square" rtlCol="0">
            <a:spAutoFit/>
          </a:bodyPr>
          <a:lstStyle/>
          <a:p>
            <a:r>
              <a:rPr lang="en-IN" dirty="0">
                <a:solidFill>
                  <a:schemeClr val="bg1"/>
                </a:solidFill>
              </a:rPr>
              <a:t>For 20 epochs</a:t>
            </a:r>
            <a:r>
              <a:rPr lang="en-IN" dirty="0"/>
              <a:t>:</a:t>
            </a:r>
          </a:p>
        </p:txBody>
      </p:sp>
    </p:spTree>
    <p:extLst>
      <p:ext uri="{BB962C8B-B14F-4D97-AF65-F5344CB8AC3E}">
        <p14:creationId xmlns:p14="http://schemas.microsoft.com/office/powerpoint/2010/main" val="31344205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49E095F-3635-CC19-1FAE-AAA80BF5DC01}"/>
              </a:ext>
            </a:extLst>
          </p:cNvPr>
          <p:cNvPicPr>
            <a:picLocks noChangeAspect="1"/>
          </p:cNvPicPr>
          <p:nvPr/>
        </p:nvPicPr>
        <p:blipFill>
          <a:blip r:embed="rId2"/>
          <a:stretch>
            <a:fillRect/>
          </a:stretch>
        </p:blipFill>
        <p:spPr>
          <a:xfrm>
            <a:off x="185392" y="2846994"/>
            <a:ext cx="5177815" cy="2535291"/>
          </a:xfrm>
          <a:prstGeom prst="rect">
            <a:avLst/>
          </a:prstGeom>
        </p:spPr>
      </p:pic>
      <p:pic>
        <p:nvPicPr>
          <p:cNvPr id="9" name="Picture 8">
            <a:extLst>
              <a:ext uri="{FF2B5EF4-FFF2-40B4-BE49-F238E27FC236}">
                <a16:creationId xmlns:a16="http://schemas.microsoft.com/office/drawing/2014/main" id="{9B81927E-848A-E413-C1FB-18A06236FDA6}"/>
              </a:ext>
            </a:extLst>
          </p:cNvPr>
          <p:cNvPicPr>
            <a:picLocks noChangeAspect="1"/>
          </p:cNvPicPr>
          <p:nvPr/>
        </p:nvPicPr>
        <p:blipFill>
          <a:blip r:embed="rId3"/>
          <a:stretch>
            <a:fillRect/>
          </a:stretch>
        </p:blipFill>
        <p:spPr>
          <a:xfrm>
            <a:off x="5591454" y="0"/>
            <a:ext cx="6133752" cy="6858000"/>
          </a:xfrm>
          <a:prstGeom prst="rect">
            <a:avLst/>
          </a:prstGeom>
        </p:spPr>
      </p:pic>
      <p:sp>
        <p:nvSpPr>
          <p:cNvPr id="10" name="TextBox 9">
            <a:extLst>
              <a:ext uri="{FF2B5EF4-FFF2-40B4-BE49-F238E27FC236}">
                <a16:creationId xmlns:a16="http://schemas.microsoft.com/office/drawing/2014/main" id="{41496E32-26C3-193F-00DF-2074B02BA9CA}"/>
              </a:ext>
            </a:extLst>
          </p:cNvPr>
          <p:cNvSpPr txBox="1"/>
          <p:nvPr/>
        </p:nvSpPr>
        <p:spPr>
          <a:xfrm>
            <a:off x="280446" y="1647390"/>
            <a:ext cx="5311008" cy="646331"/>
          </a:xfrm>
          <a:prstGeom prst="rect">
            <a:avLst/>
          </a:prstGeom>
          <a:noFill/>
        </p:spPr>
        <p:txBody>
          <a:bodyPr wrap="square" rtlCol="0">
            <a:spAutoFit/>
          </a:bodyPr>
          <a:lstStyle/>
          <a:p>
            <a:r>
              <a:rPr lang="en-IN" dirty="0">
                <a:solidFill>
                  <a:schemeClr val="bg1"/>
                </a:solidFill>
              </a:rPr>
              <a:t>After </a:t>
            </a:r>
            <a:r>
              <a:rPr lang="en-IN" dirty="0" err="1">
                <a:solidFill>
                  <a:schemeClr val="bg1"/>
                </a:solidFill>
              </a:rPr>
              <a:t>aggumenting</a:t>
            </a:r>
            <a:r>
              <a:rPr lang="en-IN" dirty="0">
                <a:solidFill>
                  <a:schemeClr val="bg1"/>
                </a:solidFill>
              </a:rPr>
              <a:t> the images to 2500 in each class we increased the </a:t>
            </a:r>
            <a:r>
              <a:rPr lang="en-IN" dirty="0" err="1">
                <a:solidFill>
                  <a:schemeClr val="bg1"/>
                </a:solidFill>
              </a:rPr>
              <a:t>accutacy</a:t>
            </a:r>
            <a:r>
              <a:rPr lang="en-IN" dirty="0">
                <a:solidFill>
                  <a:schemeClr val="bg1"/>
                </a:solidFill>
              </a:rPr>
              <a:t> to the 93%</a:t>
            </a:r>
          </a:p>
        </p:txBody>
      </p:sp>
    </p:spTree>
    <p:extLst>
      <p:ext uri="{BB962C8B-B14F-4D97-AF65-F5344CB8AC3E}">
        <p14:creationId xmlns:p14="http://schemas.microsoft.com/office/powerpoint/2010/main" val="25939563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
            <a:extLst>
              <a:ext uri="{FF2B5EF4-FFF2-40B4-BE49-F238E27FC236}">
                <a16:creationId xmlns:a16="http://schemas.microsoft.com/office/drawing/2014/main" id="{DA30C973-E922-D9E4-AF96-0180C56DA579}"/>
              </a:ext>
            </a:extLst>
          </p:cNvPr>
          <p:cNvSpPr>
            <a:spLocks noGrp="1" noChangeArrowheads="1"/>
          </p:cNvSpPr>
          <p:nvPr>
            <p:ph type="body" sz="quarter" idx="13"/>
          </p:nvPr>
        </p:nvSpPr>
        <p:spPr bwMode="auto">
          <a:xfrm>
            <a:off x="141548" y="854930"/>
            <a:ext cx="11773351" cy="18836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20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tabLst/>
            </a:pPr>
            <a:r>
              <a:rPr kumimoji="0" lang="en-US" altLang="en-US" sz="20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Our initial CNN model did not achieve the desired accuracy.</a:t>
            </a:r>
          </a:p>
          <a:p>
            <a:pPr marL="0" marR="0" lvl="0" indent="0" algn="l" defTabSz="914400" rtl="0" eaLnBrk="0" fontAlgn="base" latinLnBrk="0" hangingPunct="0">
              <a:lnSpc>
                <a:spcPct val="150000"/>
              </a:lnSpc>
              <a:spcBef>
                <a:spcPct val="0"/>
              </a:spcBef>
              <a:spcAft>
                <a:spcPct val="0"/>
              </a:spcAft>
              <a:buClrTx/>
              <a:buSzTx/>
              <a:tabLst/>
            </a:pPr>
            <a:r>
              <a:rPr kumimoji="0" lang="en-US" altLang="en-US" sz="20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To improve performance, we are implementing </a:t>
            </a:r>
            <a:r>
              <a:rPr kumimoji="0" lang="en-US" altLang="en-US" sz="20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VGG19</a:t>
            </a:r>
            <a:r>
              <a:rPr kumimoji="0" lang="en-US" altLang="en-US" sz="20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and </a:t>
            </a:r>
            <a:r>
              <a:rPr kumimoji="0" lang="en-US" altLang="en-US" sz="20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ResNet</a:t>
            </a:r>
            <a:r>
              <a:rPr kumimoji="0" lang="en-US" altLang="en-US" sz="20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models.</a:t>
            </a:r>
          </a:p>
          <a:p>
            <a:pPr marL="0" marR="0" lvl="0" indent="0" algn="l" defTabSz="914400" rtl="0" eaLnBrk="0" fontAlgn="base" latinLnBrk="0" hangingPunct="0">
              <a:lnSpc>
                <a:spcPct val="150000"/>
              </a:lnSpc>
              <a:spcBef>
                <a:spcPct val="0"/>
              </a:spcBef>
              <a:spcAft>
                <a:spcPct val="0"/>
              </a:spcAft>
              <a:buClrTx/>
              <a:buSzTx/>
              <a:tabLst/>
            </a:pPr>
            <a:r>
              <a:rPr kumimoji="0" lang="en-US" altLang="en-US" sz="20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These models provide </a:t>
            </a:r>
            <a:r>
              <a:rPr kumimoji="0" lang="en-US" altLang="en-US" sz="20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better feature extraction</a:t>
            </a:r>
            <a:r>
              <a:rPr kumimoji="0" lang="en-US" altLang="en-US" sz="20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and </a:t>
            </a:r>
            <a:r>
              <a:rPr kumimoji="0" lang="en-US" altLang="en-US" sz="20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higher classification accuracy</a:t>
            </a:r>
            <a:r>
              <a:rPr kumimoji="0" lang="en-US" altLang="en-US" sz="20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for skin disease detection. </a:t>
            </a:r>
          </a:p>
        </p:txBody>
      </p:sp>
      <p:sp>
        <p:nvSpPr>
          <p:cNvPr id="10" name="TextBox 9">
            <a:extLst>
              <a:ext uri="{FF2B5EF4-FFF2-40B4-BE49-F238E27FC236}">
                <a16:creationId xmlns:a16="http://schemas.microsoft.com/office/drawing/2014/main" id="{FE7A781C-0868-B3B2-D970-8DE8CE404C81}"/>
              </a:ext>
            </a:extLst>
          </p:cNvPr>
          <p:cNvSpPr txBox="1"/>
          <p:nvPr/>
        </p:nvSpPr>
        <p:spPr>
          <a:xfrm>
            <a:off x="141548" y="2949848"/>
            <a:ext cx="6097772" cy="400110"/>
          </a:xfrm>
          <a:prstGeom prst="rect">
            <a:avLst/>
          </a:prstGeom>
          <a:noFill/>
        </p:spPr>
        <p:txBody>
          <a:bodyPr wrap="square">
            <a:spAutoFit/>
          </a:bodyPr>
          <a:lstStyle/>
          <a:p>
            <a:r>
              <a:rPr lang="en-IN" sz="2000" b="1" dirty="0">
                <a:solidFill>
                  <a:schemeClr val="bg1"/>
                </a:solidFill>
                <a:latin typeface="Times New Roman" panose="02020603050405020304" pitchFamily="18" charset="0"/>
                <a:cs typeface="Times New Roman" panose="02020603050405020304" pitchFamily="18" charset="0"/>
              </a:rPr>
              <a:t>VGG19 Model</a:t>
            </a:r>
          </a:p>
        </p:txBody>
      </p:sp>
      <p:sp>
        <p:nvSpPr>
          <p:cNvPr id="11" name="Rectangle 2">
            <a:extLst>
              <a:ext uri="{FF2B5EF4-FFF2-40B4-BE49-F238E27FC236}">
                <a16:creationId xmlns:a16="http://schemas.microsoft.com/office/drawing/2014/main" id="{C975EC5B-7B65-7790-CA80-CBCD401F5D6F}"/>
              </a:ext>
            </a:extLst>
          </p:cNvPr>
          <p:cNvSpPr>
            <a:spLocks noChangeArrowheads="1"/>
          </p:cNvSpPr>
          <p:nvPr/>
        </p:nvSpPr>
        <p:spPr bwMode="auto">
          <a:xfrm>
            <a:off x="0" y="3349958"/>
            <a:ext cx="6086923"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It</a:t>
            </a:r>
            <a:r>
              <a:rPr kumimoji="0" lang="en-US" altLang="en-US" sz="20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is a deep learning model used for image classification.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It has </a:t>
            </a:r>
            <a:r>
              <a:rPr kumimoji="0" lang="en-US" altLang="en-US" sz="20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19 layers</a:t>
            </a:r>
            <a:r>
              <a:rPr kumimoji="0" lang="en-US" altLang="en-US" sz="20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that help recognize patterns in images.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If not fine-tuned, it can </a:t>
            </a:r>
            <a:r>
              <a:rPr kumimoji="0" lang="en-US" altLang="en-US" sz="2000" b="1"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overfit</a:t>
            </a:r>
            <a:r>
              <a:rPr kumimoji="0" lang="en-US" altLang="en-US" sz="20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 </a:t>
            </a:r>
          </a:p>
        </p:txBody>
      </p:sp>
      <p:sp>
        <p:nvSpPr>
          <p:cNvPr id="13" name="TextBox 12">
            <a:extLst>
              <a:ext uri="{FF2B5EF4-FFF2-40B4-BE49-F238E27FC236}">
                <a16:creationId xmlns:a16="http://schemas.microsoft.com/office/drawing/2014/main" id="{181D1619-5829-A232-FF87-D5AFBADAFCD7}"/>
              </a:ext>
            </a:extLst>
          </p:cNvPr>
          <p:cNvSpPr txBox="1"/>
          <p:nvPr/>
        </p:nvSpPr>
        <p:spPr>
          <a:xfrm>
            <a:off x="0" y="4976992"/>
            <a:ext cx="11670350" cy="1323439"/>
          </a:xfrm>
          <a:prstGeom prst="rect">
            <a:avLst/>
          </a:prstGeom>
          <a:noFill/>
        </p:spPr>
        <p:txBody>
          <a:bodyPr wrap="square">
            <a:spAutoFit/>
          </a:bodyPr>
          <a:lstStyle/>
          <a:p>
            <a:pPr marL="342900" indent="-342900">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ResNet (Residual Network) is a deep learning model designed to train very deep networks effectively. </a:t>
            </a:r>
          </a:p>
          <a:p>
            <a:pPr marL="342900" indent="-342900">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This improves training efficiency and makes ResNet more accurate than traditional CNNs.</a:t>
            </a:r>
          </a:p>
          <a:p>
            <a:pPr marL="342900" indent="-342900">
              <a:buFont typeface="Arial" panose="020B0604020202020204" pitchFamily="34" charset="0"/>
              <a:buChar char="•"/>
            </a:pPr>
            <a:r>
              <a:rPr lang="en-US" sz="2000" dirty="0">
                <a:solidFill>
                  <a:schemeClr val="bg1"/>
                </a:solidFill>
                <a:latin typeface="Times New Roman" panose="02020603050405020304" pitchFamily="18" charset="0"/>
                <a:cs typeface="Times New Roman" panose="02020603050405020304" pitchFamily="18" charset="0"/>
              </a:rPr>
              <a:t> It is widely used in medical image classification, with versions like </a:t>
            </a:r>
            <a:r>
              <a:rPr lang="en-US" sz="2000" b="1" dirty="0">
                <a:solidFill>
                  <a:schemeClr val="bg1"/>
                </a:solidFill>
                <a:latin typeface="Times New Roman" panose="02020603050405020304" pitchFamily="18" charset="0"/>
                <a:cs typeface="Times New Roman" panose="02020603050405020304" pitchFamily="18" charset="0"/>
              </a:rPr>
              <a:t>ResNet-50 and ResNet-101</a:t>
            </a:r>
            <a:r>
              <a:rPr lang="en-US" sz="2000" dirty="0">
                <a:solidFill>
                  <a:schemeClr val="bg1"/>
                </a:solidFill>
                <a:latin typeface="Times New Roman" panose="02020603050405020304" pitchFamily="18" charset="0"/>
                <a:cs typeface="Times New Roman" panose="02020603050405020304" pitchFamily="18" charset="0"/>
              </a:rPr>
              <a:t> for better feature learning.</a:t>
            </a:r>
            <a:endParaRPr lang="en-IN" sz="2000" dirty="0">
              <a:solidFill>
                <a:schemeClr val="bg1"/>
              </a:solidFill>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B60BCE5A-5C55-2A35-3457-B4FA3C0FBEF9}"/>
              </a:ext>
            </a:extLst>
          </p:cNvPr>
          <p:cNvSpPr txBox="1"/>
          <p:nvPr/>
        </p:nvSpPr>
        <p:spPr>
          <a:xfrm>
            <a:off x="141548" y="4486640"/>
            <a:ext cx="6124352" cy="400110"/>
          </a:xfrm>
          <a:prstGeom prst="rect">
            <a:avLst/>
          </a:prstGeom>
          <a:noFill/>
        </p:spPr>
        <p:txBody>
          <a:bodyPr wrap="square">
            <a:spAutoFit/>
          </a:bodyPr>
          <a:lstStyle/>
          <a:p>
            <a:r>
              <a:rPr lang="en-US" sz="2000" b="1" dirty="0">
                <a:solidFill>
                  <a:schemeClr val="bg1"/>
                </a:solidFill>
                <a:latin typeface="Times New Roman" panose="02020603050405020304" pitchFamily="18" charset="0"/>
                <a:cs typeface="Times New Roman" panose="02020603050405020304" pitchFamily="18" charset="0"/>
              </a:rPr>
              <a:t>ResNet:</a:t>
            </a:r>
            <a:endParaRPr lang="en-IN" sz="2000" b="1" dirty="0"/>
          </a:p>
        </p:txBody>
      </p:sp>
      <p:sp>
        <p:nvSpPr>
          <p:cNvPr id="16" name="TextBox 15">
            <a:extLst>
              <a:ext uri="{FF2B5EF4-FFF2-40B4-BE49-F238E27FC236}">
                <a16:creationId xmlns:a16="http://schemas.microsoft.com/office/drawing/2014/main" id="{E56CEC12-78C7-9B87-C84C-3508B96A7146}"/>
              </a:ext>
            </a:extLst>
          </p:cNvPr>
          <p:cNvSpPr txBox="1"/>
          <p:nvPr/>
        </p:nvSpPr>
        <p:spPr>
          <a:xfrm>
            <a:off x="4204739" y="286589"/>
            <a:ext cx="3646967" cy="523220"/>
          </a:xfrm>
          <a:prstGeom prst="rect">
            <a:avLst/>
          </a:prstGeom>
          <a:noFill/>
        </p:spPr>
        <p:txBody>
          <a:bodyPr wrap="square" rtlCol="0">
            <a:spAutoFit/>
          </a:bodyPr>
          <a:lstStyle/>
          <a:p>
            <a:r>
              <a:rPr lang="en-IN" sz="2800" b="1" dirty="0">
                <a:solidFill>
                  <a:schemeClr val="bg1"/>
                </a:solidFill>
                <a:latin typeface="Times New Roman" panose="02020603050405020304" pitchFamily="18" charset="0"/>
                <a:cs typeface="Times New Roman" panose="02020603050405020304" pitchFamily="18" charset="0"/>
              </a:rPr>
              <a:t>Models in CNN</a:t>
            </a:r>
          </a:p>
        </p:txBody>
      </p:sp>
    </p:spTree>
    <p:extLst>
      <p:ext uri="{BB962C8B-B14F-4D97-AF65-F5344CB8AC3E}">
        <p14:creationId xmlns:p14="http://schemas.microsoft.com/office/powerpoint/2010/main" val="24129338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14"/>
          <p:cNvSpPr>
            <a:spLocks noGrp="1"/>
          </p:cNvSpPr>
          <p:nvPr>
            <p:ph type="body" sz="quarter" idx="10"/>
          </p:nvPr>
        </p:nvSpPr>
        <p:spPr>
          <a:xfrm>
            <a:off x="425301" y="776748"/>
            <a:ext cx="10793305" cy="928225"/>
          </a:xfrm>
        </p:spPr>
        <p:txBody>
          <a:bodyPr/>
          <a:lstStyle/>
          <a:p>
            <a:pPr marL="342900" indent="-342900" algn="just">
              <a:buFont typeface="Wingdings" panose="05000000000000000000" pitchFamily="2" charset="2"/>
              <a:buChar char="Ø"/>
            </a:pPr>
            <a:r>
              <a:rPr lang="en-US" sz="2000" b="0" i="1" dirty="0">
                <a:latin typeface="Times New Roman" panose="02020603050405020304" pitchFamily="18" charset="0"/>
                <a:cs typeface="Times New Roman" panose="02020603050405020304" pitchFamily="18" charset="0"/>
              </a:rPr>
              <a:t>The model uses ResNet50 as a frozen backbone for feature extraction and adds custom dense layers for a 9-class classification task. </a:t>
            </a:r>
          </a:p>
          <a:p>
            <a:pPr marL="342900" indent="-342900" algn="just">
              <a:buFont typeface="Wingdings" panose="05000000000000000000" pitchFamily="2" charset="2"/>
              <a:buChar char="Ø"/>
            </a:pPr>
            <a:r>
              <a:rPr lang="en-US" sz="2000" b="0" i="1" dirty="0">
                <a:latin typeface="Times New Roman" panose="02020603050405020304" pitchFamily="18" charset="0"/>
                <a:cs typeface="Times New Roman" panose="02020603050405020304" pitchFamily="18" charset="0"/>
              </a:rPr>
              <a:t>This design is optimized for transfer learning, focusing training on the customized top layers while retaining the learned features from ResNet50.</a:t>
            </a:r>
          </a:p>
        </p:txBody>
      </p:sp>
      <p:pic>
        <p:nvPicPr>
          <p:cNvPr id="4" name="Picture 3">
            <a:extLst>
              <a:ext uri="{FF2B5EF4-FFF2-40B4-BE49-F238E27FC236}">
                <a16:creationId xmlns:a16="http://schemas.microsoft.com/office/drawing/2014/main" id="{2FDC4F42-7F08-6EF4-FC2F-D43D39ED9824}"/>
              </a:ext>
            </a:extLst>
          </p:cNvPr>
          <p:cNvPicPr>
            <a:picLocks noChangeAspect="1"/>
          </p:cNvPicPr>
          <p:nvPr/>
        </p:nvPicPr>
        <p:blipFill>
          <a:blip r:embed="rId3"/>
          <a:stretch>
            <a:fillRect/>
          </a:stretch>
        </p:blipFill>
        <p:spPr>
          <a:xfrm>
            <a:off x="1278193" y="2301698"/>
            <a:ext cx="4375354" cy="3931997"/>
          </a:xfrm>
          <a:prstGeom prst="rect">
            <a:avLst/>
          </a:prstGeom>
        </p:spPr>
      </p:pic>
      <p:pic>
        <p:nvPicPr>
          <p:cNvPr id="6" name="Picture 5">
            <a:extLst>
              <a:ext uri="{FF2B5EF4-FFF2-40B4-BE49-F238E27FC236}">
                <a16:creationId xmlns:a16="http://schemas.microsoft.com/office/drawing/2014/main" id="{3136DB08-209A-D607-FD9D-CFF6ED52E705}"/>
              </a:ext>
            </a:extLst>
          </p:cNvPr>
          <p:cNvPicPr>
            <a:picLocks noChangeAspect="1"/>
          </p:cNvPicPr>
          <p:nvPr/>
        </p:nvPicPr>
        <p:blipFill>
          <a:blip r:embed="rId4"/>
          <a:stretch>
            <a:fillRect/>
          </a:stretch>
        </p:blipFill>
        <p:spPr>
          <a:xfrm>
            <a:off x="6538454" y="2516185"/>
            <a:ext cx="5305322" cy="2567092"/>
          </a:xfrm>
          <a:prstGeom prst="rect">
            <a:avLst/>
          </a:prstGeom>
        </p:spPr>
      </p:pic>
      <p:sp>
        <p:nvSpPr>
          <p:cNvPr id="8" name="TextBox 7">
            <a:extLst>
              <a:ext uri="{FF2B5EF4-FFF2-40B4-BE49-F238E27FC236}">
                <a16:creationId xmlns:a16="http://schemas.microsoft.com/office/drawing/2014/main" id="{F6E21793-6FB2-4B07-26DA-3F958EADC993}"/>
              </a:ext>
            </a:extLst>
          </p:cNvPr>
          <p:cNvSpPr txBox="1"/>
          <p:nvPr/>
        </p:nvSpPr>
        <p:spPr>
          <a:xfrm>
            <a:off x="4709651" y="140791"/>
            <a:ext cx="5122607" cy="584775"/>
          </a:xfrm>
          <a:prstGeom prst="rect">
            <a:avLst/>
          </a:prstGeom>
          <a:noFill/>
        </p:spPr>
        <p:txBody>
          <a:bodyPr wrap="square">
            <a:spAutoFit/>
          </a:bodyPr>
          <a:lstStyle/>
          <a:p>
            <a:r>
              <a:rPr lang="en-US" sz="3200" b="0" i="1" dirty="0">
                <a:solidFill>
                  <a:schemeClr val="bg1"/>
                </a:solidFill>
                <a:latin typeface="Times New Roman" panose="02020603050405020304" pitchFamily="18" charset="0"/>
                <a:cs typeface="Times New Roman" panose="02020603050405020304" pitchFamily="18" charset="0"/>
              </a:rPr>
              <a:t>ResNet50</a:t>
            </a:r>
            <a:endParaRPr lang="en-IN" sz="3200" dirty="0">
              <a:solidFill>
                <a:schemeClr val="bg1"/>
              </a:solidFill>
            </a:endParaRPr>
          </a:p>
        </p:txBody>
      </p:sp>
    </p:spTree>
    <p:extLst>
      <p:ext uri="{BB962C8B-B14F-4D97-AF65-F5344CB8AC3E}">
        <p14:creationId xmlns:p14="http://schemas.microsoft.com/office/powerpoint/2010/main" val="2218049895"/>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25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75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480f6609812271f56e53f2aff71704">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b48d77c16982ba2890c3fe2b4c067b2"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530CA71C-6B24-463C-853F-076A02E27CBC}">
  <ds:schemaRefs>
    <ds:schemaRef ds:uri="http://schemas.microsoft.com/sharepoint/v3/contenttype/forms"/>
  </ds:schemaRefs>
</ds:datastoreItem>
</file>

<file path=customXml/itemProps2.xml><?xml version="1.0" encoding="utf-8"?>
<ds:datastoreItem xmlns:ds="http://schemas.openxmlformats.org/officeDocument/2006/customXml" ds:itemID="{B1C2FF92-1ACE-4D23-9586-85906FF02F9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D2E6351-E64A-42DD-A554-7DF752222129}">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TM10001115[[fn=Parcel]]</Template>
  <TotalTime>956</TotalTime>
  <Words>1052</Words>
  <Application>Microsoft Office PowerPoint</Application>
  <PresentationFormat>Widescreen</PresentationFormat>
  <Paragraphs>82</Paragraphs>
  <Slides>19</Slides>
  <Notes>3</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19</vt:i4>
      </vt:variant>
    </vt:vector>
  </HeadingPairs>
  <TitlesOfParts>
    <vt:vector size="33" baseType="lpstr">
      <vt:lpstr>Algerian</vt:lpstr>
      <vt:lpstr>Amasis MT Pro Black</vt:lpstr>
      <vt:lpstr>-apple-system</vt:lpstr>
      <vt:lpstr>Arial</vt:lpstr>
      <vt:lpstr>Arial Black</vt:lpstr>
      <vt:lpstr>Calibri</vt:lpstr>
      <vt:lpstr>Gill Sans MT</vt:lpstr>
      <vt:lpstr>Segoe UI</vt:lpstr>
      <vt:lpstr>Segoe UI Black</vt:lpstr>
      <vt:lpstr>Segoe UI Semibold</vt:lpstr>
      <vt:lpstr>Segoe UI Semilight</vt:lpstr>
      <vt:lpstr>Times New Roman</vt:lpstr>
      <vt:lpstr>Wingdings</vt:lpstr>
      <vt:lpstr>Parcel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Overfitting of images: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yogya sri</dc:creator>
  <cp:keywords/>
  <dc:description/>
  <cp:lastModifiedBy>Jagadeesh Mannem</cp:lastModifiedBy>
  <cp:revision>10</cp:revision>
  <dcterms:created xsi:type="dcterms:W3CDTF">2024-09-12T14:35:06Z</dcterms:created>
  <dcterms:modified xsi:type="dcterms:W3CDTF">2025-04-25T09:04:29Z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