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427aea5e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427aea5e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427aea5e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427aea5e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42c83c5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42c83c5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d24e4a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d24e4a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24e4a7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24e4a7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42c83c5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42c83c5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c83c5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c83c5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427aea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427aea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427aea5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427aea5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427aea5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427aea5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427aea5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427aea5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speaker notest merer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427aea5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427aea5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427aea5e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427aea5e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PXtEymzRPIresNIAvkgX1zAv30TirzwI/view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7850"/>
            <a:ext cx="8520600" cy="13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Descriptive Analysis of NASDAQ Stock Exchange Closing Prices Using Big Data Technologies</a:t>
            </a:r>
            <a:endParaRPr sz="278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2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15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Anubhav Ghildiyal (ag8766)</a:t>
            </a:r>
            <a:endParaRPr sz="5815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15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Noel Nebu Panicker (nnp5666)</a:t>
            </a:r>
            <a:endParaRPr sz="5815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15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Yogya Sharma (ys5250)</a:t>
            </a:r>
            <a:endParaRPr sz="5815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566700" y="2074450"/>
            <a:ext cx="5767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CSGY-6513 Big Data</a:t>
            </a:r>
            <a:endParaRPr sz="180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Section D</a:t>
            </a:r>
            <a:endParaRPr sz="180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Fall 2023</a:t>
            </a:r>
            <a:endParaRPr sz="180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88800" y="1058200"/>
            <a:ext cx="49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137" y="4560150"/>
            <a:ext cx="1360363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4975" y="20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Multi-Stock Analysis</a:t>
            </a:r>
            <a:endParaRPr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1219" l="0" r="0" t="-1220"/>
          <a:stretch/>
        </p:blipFill>
        <p:spPr>
          <a:xfrm>
            <a:off x="4724625" y="1205550"/>
            <a:ext cx="4107674" cy="28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00" y="1248180"/>
            <a:ext cx="4146500" cy="286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224975" y="645800"/>
            <a:ext cx="77955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Visualization of the movement of a single attribute on a given day for multiple stocks, to check for temporal patterns for identifying events on the basis of anomalies.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 title="Screen Recording 2023-12-09 at 11.19.50 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875" y="263799"/>
            <a:ext cx="5206225" cy="39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59650" y="35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931000"/>
            <a:ext cx="75969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Analyzed Nasdaq closing prices, shedding light on market behavior during auctions.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Unveiled temporal patterns in stock data, enhancing predictive insights.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Leveraged PySpark for scalable, distributed computing in dynamic stock markets.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172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Lessons learned</a:t>
            </a:r>
            <a:endParaRPr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2298325"/>
            <a:ext cx="6740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Preprocessing: Crucial for big data analytics accuracy.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Feature Engineering: Impactful in enhancing model predictions.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Big Data Technologies: Proficiency in Hadoop, Spark for handling large datasets.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Collaboration &amp; Communication: Essential in multifaceted big data projects.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Real-Time Data Processing: Complexities and learning in streaming data analysis.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Continuous Adaptation: Necessity in the ever-evolving big data landscape.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17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Future Scope</a:t>
            </a:r>
            <a:endParaRPr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252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52850"/>
            <a:ext cx="85206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202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Project Statement</a:t>
            </a:r>
            <a:endParaRPr sz="202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t/>
            </a:r>
            <a:endParaRPr sz="162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20">
                <a:latin typeface="Georgia"/>
                <a:ea typeface="Georgia"/>
                <a:cs typeface="Georgia"/>
                <a:sym typeface="Georgia"/>
              </a:rPr>
              <a:t>Leverage big data and advanced analytics to predict Nasdaq stock closing price movements in the final ten minutes of trading, providing valuable insights for traders.</a:t>
            </a:r>
            <a:endParaRPr sz="248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5"/>
              <a:buFont typeface="Arial"/>
              <a:buNone/>
            </a:pPr>
            <a:r>
              <a:t/>
            </a:r>
            <a:endParaRPr sz="26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5"/>
              <a:buFont typeface="Arial"/>
              <a:buNone/>
            </a:pPr>
            <a:r>
              <a:t/>
            </a:r>
            <a:endParaRPr sz="26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5"/>
              <a:buFont typeface="Arial"/>
              <a:buNone/>
            </a:pPr>
            <a:r>
              <a:t/>
            </a:r>
            <a:endParaRPr sz="26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648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t/>
            </a:r>
            <a:endParaRPr sz="648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368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068750"/>
            <a:ext cx="85206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200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endParaRPr sz="200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Conduct a comprehensive analysis of stocks by integrating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continuous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order book data and auction book data. Utilize big data tools for processing extensive stock market data, with the goal of optimizing market efficiency and supporting advanced investment strategies.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9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Data Source</a:t>
            </a:r>
            <a:endParaRPr sz="800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Optiver Trading at the close, available on Kaggle. The dataset includes over 5 million records and is 646.7 MB in size.</a:t>
            </a:r>
            <a:endParaRPr sz="4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3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139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Technologies/Tools Used</a:t>
            </a:r>
            <a:endParaRPr sz="8139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Python: For model </a:t>
            </a:r>
            <a:r>
              <a:rPr lang="en" sz="4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development. P</a:t>
            </a:r>
            <a:r>
              <a:rPr lang="en" sz="4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rogramming and data manipulation.</a:t>
            </a:r>
            <a:endParaRPr sz="4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Hadoop: For storing data.</a:t>
            </a:r>
            <a:endParaRPr sz="4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Apache Spark: For real-time processing and analysis of the dataset.</a:t>
            </a:r>
            <a:endParaRPr sz="4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JupyterHub: For allowing multiple users to access and interact with Python-based analytics</a:t>
            </a:r>
            <a:endParaRPr sz="4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Apache Hive: For storing persistent DB</a:t>
            </a:r>
            <a:endParaRPr sz="4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00" y="896625"/>
            <a:ext cx="3858349" cy="69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00" y="1848275"/>
            <a:ext cx="3858349" cy="11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61900"/>
            <a:ext cx="3858350" cy="102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087275"/>
            <a:ext cx="3796749" cy="11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644050" y="2180850"/>
            <a:ext cx="38583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5 million plus rows. This data has information about 200 stocks, for 481 days and for each day we have 55 data points.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So, this is a time series data!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76825" y="211900"/>
            <a:ext cx="35280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Dataset Description</a:t>
            </a:r>
            <a:endParaRPr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5" y="1085725"/>
            <a:ext cx="5421352" cy="26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990600" y="929600"/>
            <a:ext cx="27651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null values in columns except near and far price, were filled using backward fill.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far and near price columns before the 300s mark, the null values were set to zero.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this step, we normalized the data.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178725" y="264150"/>
            <a:ext cx="45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Data Exploration and Cleaning</a:t>
            </a:r>
            <a:endParaRPr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93000" y="165400"/>
            <a:ext cx="2829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Frequency Plots</a:t>
            </a:r>
            <a:endParaRPr sz="150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0" y="1081350"/>
            <a:ext cx="3861699" cy="24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308" y="1046600"/>
            <a:ext cx="3861668" cy="24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0" y="1101547"/>
            <a:ext cx="4010250" cy="251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900" y="1066850"/>
            <a:ext cx="4010250" cy="25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93000" y="165400"/>
            <a:ext cx="2829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Frequency Plots</a:t>
            </a:r>
            <a:endParaRPr sz="1500"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25" y="1391225"/>
            <a:ext cx="4351149" cy="273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825" y="1391225"/>
            <a:ext cx="4351149" cy="27392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141825" y="21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Single Stock Analysis</a:t>
            </a:r>
            <a:endParaRPr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41825" y="706525"/>
            <a:ext cx="77955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Visualization of the movement of a single attribute on a given day.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33150" y="719550"/>
            <a:ext cx="85206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Visualization of the relationship between a pair of attributes.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00" y="1264600"/>
            <a:ext cx="4212800" cy="28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250" y="1229900"/>
            <a:ext cx="4212777" cy="282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133150" y="24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Georgia"/>
                <a:ea typeface="Georgia"/>
                <a:cs typeface="Georgia"/>
                <a:sym typeface="Georgia"/>
              </a:rPr>
              <a:t>Single Stock Analysis</a:t>
            </a:r>
            <a:endParaRPr>
              <a:solidFill>
                <a:srgbClr val="351C7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62824"/>
            <a:ext cx="9144003" cy="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