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0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46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J. De Oliveira" userId="ca41cdfad799e06b" providerId="LiveId" clId="{4D00EB62-C0A4-4856-A71A-C7400DEFA033}"/>
    <pc:docChg chg="modSld">
      <pc:chgData name="Carlos J. De Oliveira" userId="ca41cdfad799e06b" providerId="LiveId" clId="{4D00EB62-C0A4-4856-A71A-C7400DEFA033}" dt="2024-03-17T16:22:34.012" v="18" actId="14100"/>
      <pc:docMkLst>
        <pc:docMk/>
      </pc:docMkLst>
      <pc:sldChg chg="modSp mod">
        <pc:chgData name="Carlos J. De Oliveira" userId="ca41cdfad799e06b" providerId="LiveId" clId="{4D00EB62-C0A4-4856-A71A-C7400DEFA033}" dt="2024-03-17T16:21:26.391" v="7" actId="20577"/>
        <pc:sldMkLst>
          <pc:docMk/>
          <pc:sldMk cId="3946934594" sldId="256"/>
        </pc:sldMkLst>
        <pc:spChg chg="mod">
          <ac:chgData name="Carlos J. De Oliveira" userId="ca41cdfad799e06b" providerId="LiveId" clId="{4D00EB62-C0A4-4856-A71A-C7400DEFA033}" dt="2024-03-17T16:21:26.391" v="7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modSp mod">
        <pc:chgData name="Carlos J. De Oliveira" userId="ca41cdfad799e06b" providerId="LiveId" clId="{4D00EB62-C0A4-4856-A71A-C7400DEFA033}" dt="2024-03-17T16:21:45.353" v="12" actId="20577"/>
        <pc:sldMkLst>
          <pc:docMk/>
          <pc:sldMk cId="709828751" sldId="260"/>
        </pc:sldMkLst>
        <pc:spChg chg="mod">
          <ac:chgData name="Carlos J. De Oliveira" userId="ca41cdfad799e06b" providerId="LiveId" clId="{4D00EB62-C0A4-4856-A71A-C7400DEFA033}" dt="2024-03-17T16:21:45.353" v="12" actId="20577"/>
          <ac:spMkLst>
            <pc:docMk/>
            <pc:sldMk cId="709828751" sldId="260"/>
            <ac:spMk id="5" creationId="{DCDDBE65-9AB1-4989-AF86-726591A6A128}"/>
          </ac:spMkLst>
        </pc:spChg>
      </pc:sldChg>
      <pc:sldChg chg="modSp mod">
        <pc:chgData name="Carlos J. De Oliveira" userId="ca41cdfad799e06b" providerId="LiveId" clId="{4D00EB62-C0A4-4856-A71A-C7400DEFA033}" dt="2024-03-17T16:22:34.012" v="18" actId="14100"/>
        <pc:sldMkLst>
          <pc:docMk/>
          <pc:sldMk cId="3607270498" sldId="261"/>
        </pc:sldMkLst>
        <pc:spChg chg="mod">
          <ac:chgData name="Carlos J. De Oliveira" userId="ca41cdfad799e06b" providerId="LiveId" clId="{4D00EB62-C0A4-4856-A71A-C7400DEFA033}" dt="2024-03-17T16:22:34.012" v="18" actId="14100"/>
          <ac:spMkLst>
            <pc:docMk/>
            <pc:sldMk cId="3607270498" sldId="261"/>
            <ac:spMk id="6" creationId="{000A9570-5EF6-4AFB-9FCA-7C8998E3FEB1}"/>
          </ac:spMkLst>
        </pc:spChg>
        <pc:spChg chg="mod">
          <ac:chgData name="Carlos J. De Oliveira" userId="ca41cdfad799e06b" providerId="LiveId" clId="{4D00EB62-C0A4-4856-A71A-C7400DEFA033}" dt="2024-03-17T16:22:14.110" v="17" actId="20577"/>
          <ac:spMkLst>
            <pc:docMk/>
            <pc:sldMk cId="3607270498" sldId="261"/>
            <ac:spMk id="7" creationId="{B74126B4-1E6C-4FFF-9282-40E18A85A0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3/17/2024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lygon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8854250" cy="1243584"/>
          </a:xfrm>
        </p:spPr>
        <p:txBody>
          <a:bodyPr/>
          <a:lstStyle/>
          <a:p>
            <a:r>
              <a:rPr lang="en-US" sz="5400" dirty="0"/>
              <a:t>HWH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7" y="3721608"/>
            <a:ext cx="7801737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Spring 2024</a:t>
            </a:r>
          </a:p>
          <a:p>
            <a:pPr marL="0" indent="0">
              <a:buNone/>
            </a:pPr>
            <a:r>
              <a:rPr lang="en-US" dirty="0"/>
              <a:t>Carlos J. De Oliveira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0" y="1244064"/>
            <a:ext cx="9206614" cy="2967327"/>
          </a:xfrm>
        </p:spPr>
        <p:txBody>
          <a:bodyPr>
            <a:normAutofit/>
          </a:bodyPr>
          <a:lstStyle/>
          <a:p>
            <a:r>
              <a:rPr lang="en-US" dirty="0"/>
              <a:t>Polygon: </a:t>
            </a:r>
            <a:br>
              <a:rPr lang="en-US" dirty="0"/>
            </a:br>
            <a:br>
              <a:rPr lang="en-US" sz="2000" dirty="0"/>
            </a:br>
            <a:r>
              <a:rPr lang="en-US" sz="4000" b="0" dirty="0">
                <a:sym typeface="Wingdings" panose="05000000000000000000" pitchFamily="2" charset="2"/>
              </a:rPr>
              <a:t>Read the documentation</a:t>
            </a:r>
            <a:br>
              <a:rPr lang="en-US" sz="4900" b="0" dirty="0">
                <a:sym typeface="Wingdings" panose="05000000000000000000" pitchFamily="2" charset="2"/>
              </a:rPr>
            </a:br>
            <a:r>
              <a:rPr lang="en-US" sz="3500" b="0" dirty="0">
                <a:sym typeface="Wingdings" panose="05000000000000000000" pitchFamily="2" charset="2"/>
              </a:rPr>
              <a:t>(4-6 hours task)</a:t>
            </a:r>
            <a:endParaRPr lang="en-US" sz="3500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73" y="4355635"/>
            <a:ext cx="6803136" cy="365760"/>
          </a:xfrm>
          <a:solidFill>
            <a:srgbClr val="FFFF00"/>
          </a:solidFill>
        </p:spPr>
        <p:txBody>
          <a:bodyPr/>
          <a:lstStyle/>
          <a:p>
            <a:r>
              <a:rPr lang="en-US" dirty="0">
                <a:hlinkClick r:id="rId2"/>
              </a:rPr>
              <a:t>www.polygon.io</a:t>
            </a:r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SQLite DB and MongoDB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Polygon to download </a:t>
            </a:r>
            <a:r>
              <a:rPr lang="en-US" u="sng" dirty="0">
                <a:highlight>
                  <a:srgbClr val="000000"/>
                </a:highlight>
              </a:rPr>
              <a:t>FX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Students need to access the REST API</a:t>
            </a:r>
          </a:p>
          <a:p>
            <a:r>
              <a:rPr lang="en-US" dirty="0"/>
              <a:t>Key is: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Sign-in to Polygon</a:t>
            </a:r>
          </a:p>
          <a:p>
            <a:pPr lvl="1"/>
            <a:r>
              <a:rPr lang="en-US" dirty="0"/>
              <a:t>Read the instructions</a:t>
            </a:r>
          </a:p>
          <a:p>
            <a:pPr lvl="1"/>
            <a:r>
              <a:rPr lang="en-US" dirty="0"/>
              <a:t>Download the data and convert for key-value format to table format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4FD0B-54AB-4A73-BD16-076A16EBCEEB}"/>
              </a:ext>
            </a:extLst>
          </p:cNvPr>
          <p:cNvSpPr txBox="1"/>
          <p:nvPr/>
        </p:nvSpPr>
        <p:spPr>
          <a:xfrm>
            <a:off x="671513" y="2367260"/>
            <a:ext cx="8072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API Key: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beBybSi8daPgsTp5yx5cHtHpYcrjp5Jq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Create an SQLite DB and MongoDB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Connect to the SQLite DB through Python with SQL alchemy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5737359" cy="3684588"/>
          </a:xfrm>
        </p:spPr>
        <p:txBody>
          <a:bodyPr/>
          <a:lstStyle/>
          <a:p>
            <a:r>
              <a:rPr lang="en-US" dirty="0"/>
              <a:t>This does not require the configuration of a server.</a:t>
            </a:r>
          </a:p>
          <a:p>
            <a:r>
              <a:rPr lang="en-US" dirty="0"/>
              <a:t>The data is stored locally, or in the cloud.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Comment: </a:t>
            </a:r>
          </a:p>
          <a:p>
            <a:pPr marL="0" indent="0">
              <a:buNone/>
            </a:pPr>
            <a:r>
              <a:rPr lang="en-US" dirty="0"/>
              <a:t>You can connect to the SQLite DB through Python, for example, with SQL Alchemy.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505075"/>
            <a:ext cx="5183188" cy="3810000"/>
          </a:xfrm>
        </p:spPr>
        <p:txBody>
          <a:bodyPr/>
          <a:lstStyle/>
          <a:p>
            <a:r>
              <a:rPr lang="en-US" dirty="0"/>
              <a:t>Store the data for two consecutive hours for 3 currency pairs </a:t>
            </a:r>
            <a:r>
              <a:rPr lang="en-US" u="sng" dirty="0"/>
              <a:t>at the second level</a:t>
            </a:r>
            <a:r>
              <a:rPr lang="en-US" dirty="0"/>
              <a:t> with 3 information:                                                    (1) FX rate timestamp, (2) FX rate value, and (3) the timestamp of entry to the database.</a:t>
            </a:r>
          </a:p>
          <a:p>
            <a:r>
              <a:rPr lang="en-US" dirty="0"/>
              <a:t>Use at least 3 different currency pairs (some examples: EURUSD, GBPEUR, USDCHF, USDCAD, USDAUD, …) </a:t>
            </a:r>
          </a:p>
          <a:p>
            <a:r>
              <a:rPr lang="en-US" dirty="0"/>
              <a:t>Strongly suggested repeating the process (for example, 24 hours later). </a:t>
            </a:r>
          </a:p>
          <a:p>
            <a:r>
              <a:rPr lang="en-US" dirty="0"/>
              <a:t>Compute the AVERAGE FX rate with Python for the currency pairs you downloaded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1686-9698-4586-36AA-308D3E02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HWK 1 on Brightspace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906E1-95AC-1799-F06A-F96C680B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B0DF7-7BAA-7AFC-34F8-A25590175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Python codes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3BB5B-5D4E-3A01-7B83-C9EC4029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*.csv files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44D49-C390-5E92-C764-39A95FD6A5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download the data and save it on the DB</a:t>
            </a:r>
          </a:p>
          <a:p>
            <a:r>
              <a:rPr lang="en-US" dirty="0"/>
              <a:t>To calculate the average price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7002A8-CF3B-E2EA-21C6-C857DBEF25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From the currency pairs you saved in the DB</a:t>
            </a:r>
          </a:p>
        </p:txBody>
      </p:sp>
    </p:spTree>
    <p:extLst>
      <p:ext uri="{BB962C8B-B14F-4D97-AF65-F5344CB8AC3E}">
        <p14:creationId xmlns:p14="http://schemas.microsoft.com/office/powerpoint/2010/main" val="364811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388</TotalTime>
  <Words>266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Wingdings</vt:lpstr>
      <vt:lpstr>Office Theme</vt:lpstr>
      <vt:lpstr>HWH 1</vt:lpstr>
      <vt:lpstr>Polygon:   Read the documentation (4-6 hours task)</vt:lpstr>
      <vt:lpstr>The Database</vt:lpstr>
      <vt:lpstr>Use Polygon to download FX data</vt:lpstr>
      <vt:lpstr>Homework tasks</vt:lpstr>
      <vt:lpstr>Submit HWK 1 on Brightspace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HWH 1 – Data Engineering </dc:title>
  <dc:creator>Carlos J. De Oliveira</dc:creator>
  <cp:lastModifiedBy>Carlos J. De Oliveira</cp:lastModifiedBy>
  <cp:revision>2</cp:revision>
  <dcterms:created xsi:type="dcterms:W3CDTF">2021-10-29T10:16:00Z</dcterms:created>
  <dcterms:modified xsi:type="dcterms:W3CDTF">2024-03-17T16:22:42Z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