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69" r:id="rId4"/>
    <p:sldId id="261" r:id="rId5"/>
    <p:sldId id="271" r:id="rId6"/>
    <p:sldId id="273" r:id="rId7"/>
    <p:sldId id="274" r:id="rId8"/>
    <p:sldId id="277" r:id="rId9"/>
    <p:sldId id="278" r:id="rId10"/>
    <p:sldId id="279" r:id="rId11"/>
    <p:sldId id="276" r:id="rId12"/>
    <p:sldId id="28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32" autoAdjust="0"/>
    <p:restoredTop sz="96238" autoAdjust="0"/>
  </p:normalViewPr>
  <p:slideViewPr>
    <p:cSldViewPr snapToGrid="0">
      <p:cViewPr>
        <p:scale>
          <a:sx n="100" d="100"/>
          <a:sy n="100" d="100"/>
        </p:scale>
        <p:origin x="306" y="23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7A485-D821-42DA-A9CC-DBE83E9A21A0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532CC-7451-4486-A1FE-595BAC5C5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47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532CC-7451-4486-A1FE-595BAC5C522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404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532CC-7451-4486-A1FE-595BAC5C522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999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532CC-7451-4486-A1FE-595BAC5C522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987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532CC-7451-4486-A1FE-595BAC5C522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585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532CC-7451-4486-A1FE-595BAC5C522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790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532CC-7451-4486-A1FE-595BAC5C522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446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532CC-7451-4486-A1FE-595BAC5C522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308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532CC-7451-4486-A1FE-595BAC5C522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579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532CC-7451-4486-A1FE-595BAC5C522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430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532CC-7451-4486-A1FE-595BAC5C522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166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532CC-7451-4486-A1FE-595BAC5C522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162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8DBC2-6DE2-460D-18E7-CCB5B9B9C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B90B97-87E6-F2F6-5338-C219186B2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FC0BE-6BD5-B251-62DD-234E7271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45DB-0EA2-4F00-85A4-5E073D1B26FF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53FF9F-D232-2680-784A-1C814339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F87327-7191-EA32-B7EF-AE456386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3733-9ADD-4DD4-B3C6-FC1E7EC6C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8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313BE-4875-BD36-6BDA-CDFF4DFD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0732A6-B972-38FB-0B32-54BED6779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2DD080-024F-7A9B-3705-AFEF70C1B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A5A53D-D648-D8C0-B439-71ACCAF0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45DB-0EA2-4F00-85A4-5E073D1B26FF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EECCDA-E1C4-FC98-2C24-23109E9C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03A3F2-89C6-4E03-85A8-50C39605A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3733-9ADD-4DD4-B3C6-FC1E7EC6C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74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0C29F-F9E6-76EC-AB18-05B743DA2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A49BEC-2744-0C54-0F0C-4C9800481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9CFD5C-2B10-F70F-1661-D359F7C3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45DB-0EA2-4F00-85A4-5E073D1B26FF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3DB1E4-8BEB-E33D-F92C-1FE0EBADD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A1397-B642-3CFB-98FA-34C1B9B4B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3733-9ADD-4DD4-B3C6-FC1E7EC6C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488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7EEFF0-491F-1F33-918D-057C2707D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888276-7764-A2F0-2444-5FFDE792E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645230-577B-6395-CEB9-9321A3D0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45DB-0EA2-4F00-85A4-5E073D1B26FF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2435C6-D6B2-E81E-0019-20386174F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40CB48-3733-730E-BFCD-E4D533257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3733-9ADD-4DD4-B3C6-FC1E7EC6C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80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D78AA-12A1-6565-055C-97BE03DC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72BFFB-24C2-5EEE-184F-380116D81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9C7656-4792-14B3-B6B8-908ADA7E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45DB-0EA2-4F00-85A4-5E073D1B26FF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9E3E01-FDD3-85DF-6A6B-22428965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271383-6815-3D92-E440-C3B0C1CE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3733-9ADD-4DD4-B3C6-FC1E7EC6C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39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DCA81-DCE4-7C72-22E9-D4709030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854F30-B74E-538D-E7F6-61BCBD159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AE364C-43A8-5D8E-D1E4-256056BB8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45DB-0EA2-4F00-85A4-5E073D1B26FF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F4216E-782A-22A2-BCA7-5DE7F0869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4BFD95-B227-D83B-0F1C-386C7EB6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3733-9ADD-4DD4-B3C6-FC1E7EC6C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51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76FAC-65C9-2D16-E4F6-E1AD4CBB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DFB528-E49A-4DAD-974F-EDF2EA774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41A7E3-3CB7-687F-14DD-3191652CD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34DC57-D43E-AABD-26CA-5EBDE5A03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45DB-0EA2-4F00-85A4-5E073D1B26FF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CD893-14E0-0ED8-4617-ECBECF583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212642-E50E-FEE5-19B1-0BDBAE54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3733-9ADD-4DD4-B3C6-FC1E7EC6C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43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46822-E1CD-034D-D140-31021CEE8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B96760-CE4F-C46F-9FD1-A20C9F247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453B59-2664-34D5-0580-E0C5D6243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E1CF7E-2C39-B99A-0D82-CBB9D5116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0B9BFB-4102-54B7-4E53-CFB2E5658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0A3260-EA74-5036-18A8-3FC4EDB32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45DB-0EA2-4F00-85A4-5E073D1B26FF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D21982-0AEA-B22C-31F3-75E27F225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B1C5C2-A33D-E64E-9255-F5B0FFE78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3733-9ADD-4DD4-B3C6-FC1E7EC6C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34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A3919-8759-62C5-B84F-54AF86F17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DB93A0-6A09-FA57-1D96-E4E84E618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45DB-0EA2-4F00-85A4-5E073D1B26FF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248DB4-838C-3D89-711F-16A9D489E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DC1951-E81D-D7C2-4E6E-4A46276C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3733-9ADD-4DD4-B3C6-FC1E7EC6C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1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5916175-FD38-72B0-C0D4-62B110726D8A}"/>
              </a:ext>
            </a:extLst>
          </p:cNvPr>
          <p:cNvCxnSpPr/>
          <p:nvPr userDrawn="1"/>
        </p:nvCxnSpPr>
        <p:spPr>
          <a:xfrm>
            <a:off x="0" y="759844"/>
            <a:ext cx="12192000" cy="0"/>
          </a:xfrm>
          <a:prstGeom prst="line">
            <a:avLst/>
          </a:prstGeom>
          <a:ln w="57150">
            <a:gradFill>
              <a:gsLst>
                <a:gs pos="34000">
                  <a:srgbClr val="0070C0"/>
                </a:gs>
                <a:gs pos="69000">
                  <a:schemeClr val="accent1"/>
                </a:gs>
                <a:gs pos="100000">
                  <a:schemeClr val="accent1"/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9">
            <a:extLst>
              <a:ext uri="{FF2B5EF4-FFF2-40B4-BE49-F238E27FC236}">
                <a16:creationId xmlns:a16="http://schemas.microsoft.com/office/drawing/2014/main" id="{B7A58963-3635-1C7A-2F57-7C7EA389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" y="64902"/>
            <a:ext cx="10515600" cy="694942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zh-CN" altLang="en-US" sz="2800" b="1" kern="1200" dirty="0">
                <a:gradFill>
                  <a:gsLst>
                    <a:gs pos="33000">
                      <a:srgbClr val="0070C0"/>
                    </a:gs>
                    <a:gs pos="69000">
                      <a:schemeClr val="accent1"/>
                    </a:gs>
                    <a:gs pos="100000">
                      <a:schemeClr val="accent1"/>
                    </a:gs>
                    <a:gs pos="0">
                      <a:schemeClr val="accent1">
                        <a:alpha val="89000"/>
                      </a:schemeClr>
                    </a:gs>
                  </a:gsLst>
                  <a:lin ang="108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4732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29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F42BF-8E41-4527-EFA8-E30FABBEA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3BB82-01F1-618A-8D27-62AB6C12D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A7FCB4-BAD4-8F14-723E-D3BAA7184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412B7C-662E-B567-4A47-8AE8357EB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45DB-0EA2-4F00-85A4-5E073D1B26FF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26A6E0-A030-99AC-7769-781F8147E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E6765C-6C26-CE65-0CCB-1156A9FD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3733-9ADD-4DD4-B3C6-FC1E7EC6C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69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11A7A6-D110-7BF1-376B-D8BDF9CA1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E6E2C2-D4D4-5D98-C783-F63881299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A37478-6302-5B55-233C-8091BB6B4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445DB-0EA2-4F00-85A4-5E073D1B26FF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8A985-D96E-18FB-4BAE-B17C51942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FF58A2-AA6E-4069-DFB5-E78B65ACC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83733-9ADD-4DD4-B3C6-FC1E7EC6C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63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notesSlide" Target="../notesSlides/notesSlide10.xml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7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notesSlide" Target="../notesSlides/notesSlide11.xml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6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F46E402-136D-8AFD-668E-70007C4AF7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4000">
                <a:srgbClr val="0070C0"/>
              </a:gs>
              <a:gs pos="69000">
                <a:schemeClr val="accent1"/>
              </a:gs>
              <a:gs pos="100000">
                <a:schemeClr val="accent1"/>
              </a:gs>
              <a:gs pos="0">
                <a:schemeClr val="accent1"/>
              </a:gs>
            </a:gsLst>
            <a:lin ang="108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9CA2C1-3195-1EF8-AB78-2E3335B036E9}"/>
              </a:ext>
            </a:extLst>
          </p:cNvPr>
          <p:cNvSpPr txBox="1"/>
          <p:nvPr/>
        </p:nvSpPr>
        <p:spPr>
          <a:xfrm>
            <a:off x="854926" y="1709859"/>
            <a:ext cx="10482147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500" b="1" dirty="0">
                <a:gradFill>
                  <a:gsLst>
                    <a:gs pos="34000">
                      <a:schemeClr val="accent4"/>
                    </a:gs>
                    <a:gs pos="69000">
                      <a:schemeClr val="accent4"/>
                    </a:gs>
                    <a:gs pos="100000">
                      <a:schemeClr val="accent4"/>
                    </a:gs>
                    <a:gs pos="0">
                      <a:schemeClr val="accent4"/>
                    </a:gs>
                  </a:gsLst>
                  <a:lin ang="10800000" scaled="0"/>
                </a:gradFill>
                <a:latin typeface="MiSans Heavy" pitchFamily="2" charset="-122"/>
                <a:ea typeface="MiSans Heavy" pitchFamily="2" charset="-122"/>
                <a:cs typeface="MiSans Heavy" pitchFamily="2" charset="-122"/>
              </a:rPr>
              <a:t>入门</a:t>
            </a:r>
            <a:endParaRPr lang="en-US" altLang="zh-CN" sz="11500" b="1" dirty="0">
              <a:gradFill>
                <a:gsLst>
                  <a:gs pos="34000">
                    <a:schemeClr val="accent4"/>
                  </a:gs>
                  <a:gs pos="69000">
                    <a:schemeClr val="accent4"/>
                  </a:gs>
                  <a:gs pos="100000">
                    <a:schemeClr val="accent4"/>
                  </a:gs>
                  <a:gs pos="0">
                    <a:schemeClr val="accent4"/>
                  </a:gs>
                </a:gsLst>
                <a:lin ang="10800000" scaled="0"/>
              </a:gradFill>
              <a:latin typeface="MiSans Heavy" pitchFamily="2" charset="-122"/>
              <a:ea typeface="MiSans Heavy" pitchFamily="2" charset="-122"/>
              <a:cs typeface="MiSans Heavy" pitchFamily="2" charset="-122"/>
            </a:endParaRPr>
          </a:p>
          <a:p>
            <a:pPr algn="ctr"/>
            <a:r>
              <a:rPr lang="zh-CN" altLang="zh-CN" sz="6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强化学习</a:t>
            </a:r>
            <a:r>
              <a:rPr lang="zh-CN" altLang="en-US" sz="6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明星</a:t>
            </a:r>
            <a:r>
              <a:rPr lang="zh-CN" altLang="zh-CN" sz="6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算法：</a:t>
            </a:r>
            <a:r>
              <a:rPr lang="en-US" altLang="zh-CN" sz="6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PPO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8026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135">
            <a:extLst>
              <a:ext uri="{FF2B5EF4-FFF2-40B4-BE49-F238E27FC236}">
                <a16:creationId xmlns:a16="http://schemas.microsoft.com/office/drawing/2014/main" id="{FB6194FC-A750-BAED-F7EC-5FBE0A35059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81152" y="4119483"/>
            <a:ext cx="11629696" cy="1719565"/>
          </a:xfrm>
          <a:custGeom>
            <a:avLst/>
            <a:gdLst>
              <a:gd name="connsiteX0" fmla="*/ 92117 w 11629696"/>
              <a:gd name="connsiteY0" fmla="*/ 0 h 1719565"/>
              <a:gd name="connsiteX1" fmla="*/ 11537579 w 11629696"/>
              <a:gd name="connsiteY1" fmla="*/ 0 h 1719565"/>
              <a:gd name="connsiteX2" fmla="*/ 11629696 w 11629696"/>
              <a:gd name="connsiteY2" fmla="*/ 92117 h 1719565"/>
              <a:gd name="connsiteX3" fmla="*/ 11629696 w 11629696"/>
              <a:gd name="connsiteY3" fmla="*/ 1719565 h 1719565"/>
              <a:gd name="connsiteX4" fmla="*/ 11629696 w 11629696"/>
              <a:gd name="connsiteY4" fmla="*/ 1719565 h 1719565"/>
              <a:gd name="connsiteX5" fmla="*/ 0 w 11629696"/>
              <a:gd name="connsiteY5" fmla="*/ 1719565 h 1719565"/>
              <a:gd name="connsiteX6" fmla="*/ 0 w 11629696"/>
              <a:gd name="connsiteY6" fmla="*/ 1719565 h 1719565"/>
              <a:gd name="connsiteX7" fmla="*/ 0 w 11629696"/>
              <a:gd name="connsiteY7" fmla="*/ 92117 h 1719565"/>
              <a:gd name="connsiteX8" fmla="*/ 92117 w 11629696"/>
              <a:gd name="connsiteY8" fmla="*/ 0 h 1719565"/>
              <a:gd name="connsiteX0" fmla="*/ 92117 w 11629696"/>
              <a:gd name="connsiteY0" fmla="*/ 0 h 1719565"/>
              <a:gd name="connsiteX1" fmla="*/ 11537579 w 11629696"/>
              <a:gd name="connsiteY1" fmla="*/ 0 h 1719565"/>
              <a:gd name="connsiteX2" fmla="*/ 11629696 w 11629696"/>
              <a:gd name="connsiteY2" fmla="*/ 92117 h 1719565"/>
              <a:gd name="connsiteX3" fmla="*/ 11629696 w 11629696"/>
              <a:gd name="connsiteY3" fmla="*/ 1719565 h 1719565"/>
              <a:gd name="connsiteX4" fmla="*/ 11629696 w 11629696"/>
              <a:gd name="connsiteY4" fmla="*/ 1719565 h 1719565"/>
              <a:gd name="connsiteX5" fmla="*/ 0 w 11629696"/>
              <a:gd name="connsiteY5" fmla="*/ 1719565 h 1719565"/>
              <a:gd name="connsiteX6" fmla="*/ 0 w 11629696"/>
              <a:gd name="connsiteY6" fmla="*/ 1719565 h 1719565"/>
              <a:gd name="connsiteX7" fmla="*/ 0 w 11629696"/>
              <a:gd name="connsiteY7" fmla="*/ 92117 h 1719565"/>
              <a:gd name="connsiteX8" fmla="*/ 92117 w 11629696"/>
              <a:gd name="connsiteY8" fmla="*/ 0 h 1719565"/>
              <a:gd name="connsiteX0" fmla="*/ 92117 w 11629696"/>
              <a:gd name="connsiteY0" fmla="*/ 0 h 1719565"/>
              <a:gd name="connsiteX1" fmla="*/ 11537579 w 11629696"/>
              <a:gd name="connsiteY1" fmla="*/ 0 h 1719565"/>
              <a:gd name="connsiteX2" fmla="*/ 11629696 w 11629696"/>
              <a:gd name="connsiteY2" fmla="*/ 92117 h 1719565"/>
              <a:gd name="connsiteX3" fmla="*/ 11629696 w 11629696"/>
              <a:gd name="connsiteY3" fmla="*/ 1719565 h 1719565"/>
              <a:gd name="connsiteX4" fmla="*/ 11629696 w 11629696"/>
              <a:gd name="connsiteY4" fmla="*/ 1719565 h 1719565"/>
              <a:gd name="connsiteX5" fmla="*/ 0 w 11629696"/>
              <a:gd name="connsiteY5" fmla="*/ 1719565 h 1719565"/>
              <a:gd name="connsiteX6" fmla="*/ 0 w 11629696"/>
              <a:gd name="connsiteY6" fmla="*/ 1719565 h 1719565"/>
              <a:gd name="connsiteX7" fmla="*/ 0 w 11629696"/>
              <a:gd name="connsiteY7" fmla="*/ 92117 h 1719565"/>
              <a:gd name="connsiteX8" fmla="*/ 92117 w 11629696"/>
              <a:gd name="connsiteY8" fmla="*/ 0 h 1719565"/>
              <a:gd name="connsiteX0" fmla="*/ 92117 w 11629696"/>
              <a:gd name="connsiteY0" fmla="*/ 0 h 1719565"/>
              <a:gd name="connsiteX1" fmla="*/ 11537579 w 11629696"/>
              <a:gd name="connsiteY1" fmla="*/ 0 h 1719565"/>
              <a:gd name="connsiteX2" fmla="*/ 11629696 w 11629696"/>
              <a:gd name="connsiteY2" fmla="*/ 92117 h 1719565"/>
              <a:gd name="connsiteX3" fmla="*/ 11629696 w 11629696"/>
              <a:gd name="connsiteY3" fmla="*/ 1719565 h 1719565"/>
              <a:gd name="connsiteX4" fmla="*/ 11629696 w 11629696"/>
              <a:gd name="connsiteY4" fmla="*/ 1719565 h 1719565"/>
              <a:gd name="connsiteX5" fmla="*/ 0 w 11629696"/>
              <a:gd name="connsiteY5" fmla="*/ 1719565 h 1719565"/>
              <a:gd name="connsiteX6" fmla="*/ 0 w 11629696"/>
              <a:gd name="connsiteY6" fmla="*/ 1719565 h 1719565"/>
              <a:gd name="connsiteX7" fmla="*/ 0 w 11629696"/>
              <a:gd name="connsiteY7" fmla="*/ 92117 h 1719565"/>
              <a:gd name="connsiteX8" fmla="*/ 92117 w 11629696"/>
              <a:gd name="connsiteY8" fmla="*/ 0 h 1719565"/>
              <a:gd name="connsiteX0" fmla="*/ 92117 w 11629696"/>
              <a:gd name="connsiteY0" fmla="*/ 0 h 1719565"/>
              <a:gd name="connsiteX1" fmla="*/ 11537579 w 11629696"/>
              <a:gd name="connsiteY1" fmla="*/ 0 h 1719565"/>
              <a:gd name="connsiteX2" fmla="*/ 11629696 w 11629696"/>
              <a:gd name="connsiteY2" fmla="*/ 92117 h 1719565"/>
              <a:gd name="connsiteX3" fmla="*/ 11629696 w 11629696"/>
              <a:gd name="connsiteY3" fmla="*/ 1719565 h 1719565"/>
              <a:gd name="connsiteX4" fmla="*/ 11629696 w 11629696"/>
              <a:gd name="connsiteY4" fmla="*/ 1719565 h 1719565"/>
              <a:gd name="connsiteX5" fmla="*/ 0 w 11629696"/>
              <a:gd name="connsiteY5" fmla="*/ 1719565 h 1719565"/>
              <a:gd name="connsiteX6" fmla="*/ 0 w 11629696"/>
              <a:gd name="connsiteY6" fmla="*/ 1719565 h 1719565"/>
              <a:gd name="connsiteX7" fmla="*/ 0 w 11629696"/>
              <a:gd name="connsiteY7" fmla="*/ 92117 h 1719565"/>
              <a:gd name="connsiteX8" fmla="*/ 92117 w 11629696"/>
              <a:gd name="connsiteY8" fmla="*/ 0 h 1719565"/>
              <a:gd name="connsiteX0" fmla="*/ 92117 w 11629696"/>
              <a:gd name="connsiteY0" fmla="*/ 0 h 1719565"/>
              <a:gd name="connsiteX1" fmla="*/ 11537579 w 11629696"/>
              <a:gd name="connsiteY1" fmla="*/ 0 h 1719565"/>
              <a:gd name="connsiteX2" fmla="*/ 11629696 w 11629696"/>
              <a:gd name="connsiteY2" fmla="*/ 92117 h 1719565"/>
              <a:gd name="connsiteX3" fmla="*/ 11629696 w 11629696"/>
              <a:gd name="connsiteY3" fmla="*/ 1719565 h 1719565"/>
              <a:gd name="connsiteX4" fmla="*/ 11629696 w 11629696"/>
              <a:gd name="connsiteY4" fmla="*/ 1719565 h 1719565"/>
              <a:gd name="connsiteX5" fmla="*/ 0 w 11629696"/>
              <a:gd name="connsiteY5" fmla="*/ 1719565 h 1719565"/>
              <a:gd name="connsiteX6" fmla="*/ 0 w 11629696"/>
              <a:gd name="connsiteY6" fmla="*/ 1719565 h 1719565"/>
              <a:gd name="connsiteX7" fmla="*/ 0 w 11629696"/>
              <a:gd name="connsiteY7" fmla="*/ 92117 h 1719565"/>
              <a:gd name="connsiteX8" fmla="*/ 92117 w 11629696"/>
              <a:gd name="connsiteY8" fmla="*/ 0 h 1719565"/>
              <a:gd name="connsiteX0" fmla="*/ 92117 w 11629696"/>
              <a:gd name="connsiteY0" fmla="*/ 0 h 1719565"/>
              <a:gd name="connsiteX1" fmla="*/ 11537579 w 11629696"/>
              <a:gd name="connsiteY1" fmla="*/ 0 h 1719565"/>
              <a:gd name="connsiteX2" fmla="*/ 11629696 w 11629696"/>
              <a:gd name="connsiteY2" fmla="*/ 92117 h 1719565"/>
              <a:gd name="connsiteX3" fmla="*/ 11629696 w 11629696"/>
              <a:gd name="connsiteY3" fmla="*/ 1719565 h 1719565"/>
              <a:gd name="connsiteX4" fmla="*/ 11629696 w 11629696"/>
              <a:gd name="connsiteY4" fmla="*/ 1719565 h 1719565"/>
              <a:gd name="connsiteX5" fmla="*/ 0 w 11629696"/>
              <a:gd name="connsiteY5" fmla="*/ 1719565 h 1719565"/>
              <a:gd name="connsiteX6" fmla="*/ 0 w 11629696"/>
              <a:gd name="connsiteY6" fmla="*/ 1719565 h 1719565"/>
              <a:gd name="connsiteX7" fmla="*/ 0 w 11629696"/>
              <a:gd name="connsiteY7" fmla="*/ 92117 h 1719565"/>
              <a:gd name="connsiteX8" fmla="*/ 92117 w 11629696"/>
              <a:gd name="connsiteY8" fmla="*/ 0 h 171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29696" h="1719565">
                <a:moveTo>
                  <a:pt x="92117" y="0"/>
                </a:moveTo>
                <a:lnTo>
                  <a:pt x="11537579" y="0"/>
                </a:lnTo>
                <a:cubicBezTo>
                  <a:pt x="11604004" y="16419"/>
                  <a:pt x="11613277" y="35217"/>
                  <a:pt x="11629696" y="92117"/>
                </a:cubicBezTo>
                <a:lnTo>
                  <a:pt x="11629696" y="1719565"/>
                </a:lnTo>
                <a:lnTo>
                  <a:pt x="11629696" y="1719565"/>
                </a:lnTo>
                <a:lnTo>
                  <a:pt x="0" y="1719565"/>
                </a:lnTo>
                <a:lnTo>
                  <a:pt x="0" y="1719565"/>
                </a:lnTo>
                <a:lnTo>
                  <a:pt x="0" y="92117"/>
                </a:lnTo>
                <a:cubicBezTo>
                  <a:pt x="18799" y="37598"/>
                  <a:pt x="11405" y="23561"/>
                  <a:pt x="92117" y="0"/>
                </a:cubicBezTo>
                <a:close/>
              </a:path>
            </a:pathLst>
          </a:custGeom>
          <a:gradFill>
            <a:gsLst>
              <a:gs pos="0">
                <a:srgbClr val="0190FF">
                  <a:alpha val="11000"/>
                </a:srgbClr>
              </a:gs>
              <a:gs pos="100000">
                <a:srgbClr val="0190FF">
                  <a:alpha val="0"/>
                </a:srgbClr>
              </a:gs>
            </a:gsLst>
            <a:lin ang="5400000" scaled="1"/>
          </a:gradFill>
          <a:ln w="9525" cap="flat" cmpd="sng" algn="ctr">
            <a:gradFill flip="none" rotWithShape="1">
              <a:gsLst>
                <a:gs pos="0">
                  <a:srgbClr val="002060"/>
                </a:gs>
                <a:gs pos="100000">
                  <a:srgbClr val="002060">
                    <a:alpha val="0"/>
                  </a:srgbClr>
                </a:gs>
              </a:gsLst>
              <a:lin ang="5400000" scaled="1"/>
              <a:tileRect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  <a:sym typeface="+mn-ea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5616BD3-4271-6238-A06E-C9EDB802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gradFill>
                  <a:gsLst>
                    <a:gs pos="34000">
                      <a:srgbClr val="0070C0"/>
                    </a:gs>
                    <a:gs pos="69000">
                      <a:schemeClr val="accent1"/>
                    </a:gs>
                    <a:gs pos="100000">
                      <a:schemeClr val="accent1"/>
                    </a:gs>
                    <a:gs pos="17000">
                      <a:schemeClr val="accent1"/>
                    </a:gs>
                    <a:gs pos="0">
                      <a:schemeClr val="accent1"/>
                    </a:gs>
                  </a:gsLst>
                  <a:lin ang="10800000" scaled="0"/>
                </a:gradFill>
              </a:rPr>
              <a:t>Based-policy</a:t>
            </a:r>
            <a:r>
              <a:rPr lang="zh-CN" altLang="en-US" dirty="0">
                <a:gradFill>
                  <a:gsLst>
                    <a:gs pos="34000">
                      <a:srgbClr val="0070C0"/>
                    </a:gs>
                    <a:gs pos="69000">
                      <a:schemeClr val="accent1"/>
                    </a:gs>
                    <a:gs pos="100000">
                      <a:schemeClr val="accent1"/>
                    </a:gs>
                    <a:gs pos="17000">
                      <a:schemeClr val="accent1"/>
                    </a:gs>
                    <a:gs pos="0">
                      <a:schemeClr val="accent1"/>
                    </a:gs>
                  </a:gsLst>
                  <a:lin ang="10800000" scaled="0"/>
                </a:gradFill>
              </a:rPr>
              <a:t>：</a:t>
            </a:r>
            <a:r>
              <a:rPr lang="zh-CN" altLang="en-US" dirty="0"/>
              <a:t>优势函数 </a:t>
            </a:r>
            <a:r>
              <a:rPr lang="en-US" altLang="zh-CN" dirty="0"/>
              <a:t>A(s, a) —— </a:t>
            </a:r>
            <a:r>
              <a:rPr lang="zh-CN" altLang="en-US" dirty="0"/>
              <a:t>精确的反馈信号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5EEDFC0-04A9-CADE-F5B0-F237FE664B42}"/>
              </a:ext>
            </a:extLst>
          </p:cNvPr>
          <p:cNvSpPr txBox="1"/>
          <p:nvPr/>
        </p:nvSpPr>
        <p:spPr>
          <a:xfrm>
            <a:off x="281152" y="1806814"/>
            <a:ext cx="5814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包括</a:t>
            </a:r>
            <a:r>
              <a:rPr lang="en-US" altLang="zh-CN" dirty="0"/>
              <a:t>3</a:t>
            </a:r>
            <a:r>
              <a:rPr lang="zh-CN" altLang="en-US" dirty="0"/>
              <a:t>个步骤：</a:t>
            </a:r>
            <a:r>
              <a:rPr lang="zh-CN" altLang="en-US" b="1" dirty="0">
                <a:solidFill>
                  <a:schemeClr val="accent1"/>
                </a:solidFill>
              </a:rPr>
              <a:t>①事前预测 ②采取动作 ③事后评估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176B700-F03E-11F4-EF6F-F8E6982F82A5}"/>
              </a:ext>
            </a:extLst>
          </p:cNvPr>
          <p:cNvSpPr txBox="1"/>
          <p:nvPr/>
        </p:nvSpPr>
        <p:spPr>
          <a:xfrm>
            <a:off x="281152" y="1033851"/>
            <a:ext cx="795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我们用一个具体的例子来讲解一下 </a:t>
            </a:r>
            <a:r>
              <a:rPr lang="en-US" altLang="zh-CN" b="1" dirty="0">
                <a:solidFill>
                  <a:schemeClr val="accent1"/>
                </a:solidFill>
              </a:rPr>
              <a:t>A(s, a) </a:t>
            </a:r>
            <a:r>
              <a:rPr lang="zh-CN" altLang="en-US" b="1" dirty="0">
                <a:solidFill>
                  <a:schemeClr val="accent1"/>
                </a:solidFill>
              </a:rPr>
              <a:t>是怎么计算出来的：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69BD1A92-FCB8-2EB5-87A8-6D91A5F51BD6}"/>
                  </a:ext>
                </a:extLst>
              </p:cNvPr>
              <p:cNvSpPr txBox="1"/>
              <p:nvPr/>
            </p:nvSpPr>
            <p:spPr>
              <a:xfrm>
                <a:off x="618487" y="1418511"/>
                <a:ext cx="866315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/>
                  <a:t>假设在状态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600" dirty="0"/>
                  <a:t> </a:t>
                </a:r>
                <a:r>
                  <a:rPr lang="zh-CN" altLang="en-US" sz="1600" dirty="0"/>
                  <a:t>，演员做了动作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/>
                  <a:t>，得到了即时奖励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600" dirty="0"/>
                  <a:t>​</a:t>
                </a:r>
                <a:r>
                  <a:rPr lang="zh-CN" altLang="en-US" sz="1600" dirty="0"/>
                  <a:t>，然后进入了新状态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/>
                  <a:t>。</a:t>
                </a:r>
                <a:endParaRPr lang="en-US" altLang="zh-CN" sz="16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69BD1A92-FCB8-2EB5-87A8-6D91A5F51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87" y="1418511"/>
                <a:ext cx="8663151" cy="338554"/>
              </a:xfrm>
              <a:prstGeom prst="rect">
                <a:avLst/>
              </a:prstGeom>
              <a:blipFill>
                <a:blip r:embed="rId5"/>
                <a:stretch>
                  <a:fillRect l="-352" t="-7273" b="-2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203AE00-B6E0-5D92-2960-6929E6E6FF0A}"/>
                  </a:ext>
                </a:extLst>
              </p:cNvPr>
              <p:cNvSpPr txBox="1"/>
              <p:nvPr/>
            </p:nvSpPr>
            <p:spPr>
              <a:xfrm>
                <a:off x="2132680" y="3600191"/>
                <a:ext cx="8815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Critic </a:t>
                </a:r>
                <a:r>
                  <a:rPr lang="zh-CN" altLang="en-US" dirty="0"/>
                  <a:t>再看一眼这个新状态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/>
                  <a:t>，判断后面大概还能拿 </a:t>
                </a:r>
                <a:r>
                  <a:rPr lang="en-US" altLang="zh-CN" dirty="0"/>
                  <a:t>45 </a:t>
                </a:r>
                <a:r>
                  <a:rPr lang="zh-CN" altLang="en-US" dirty="0"/>
                  <a:t>分（也就是 </a:t>
                </a:r>
                <a:r>
                  <a:rPr lang="en-US" altLang="zh-CN" dirty="0"/>
                  <a:t>V(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80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/>
                  <a:t>)=45</a:t>
                </a:r>
                <a:r>
                  <a:rPr lang="zh-CN" altLang="en-US" dirty="0"/>
                  <a:t>）</a:t>
                </a: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203AE00-B6E0-5D92-2960-6929E6E6F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680" y="3600191"/>
                <a:ext cx="8815175" cy="369332"/>
              </a:xfrm>
              <a:prstGeom prst="rect">
                <a:avLst/>
              </a:prstGeom>
              <a:blipFill>
                <a:blip r:embed="rId6"/>
                <a:stretch>
                  <a:fillRect l="-622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iconfont-1102-720003">
            <a:extLst>
              <a:ext uri="{FF2B5EF4-FFF2-40B4-BE49-F238E27FC236}">
                <a16:creationId xmlns:a16="http://schemas.microsoft.com/office/drawing/2014/main" id="{39C70197-DD9D-EA7A-46FE-68BE27520F61}"/>
              </a:ext>
            </a:extLst>
          </p:cNvPr>
          <p:cNvSpPr/>
          <p:nvPr/>
        </p:nvSpPr>
        <p:spPr>
          <a:xfrm>
            <a:off x="344214" y="2275898"/>
            <a:ext cx="513054" cy="369332"/>
          </a:xfrm>
          <a:custGeom>
            <a:avLst/>
            <a:gdLst>
              <a:gd name="T0" fmla="*/ 4960 w 5440"/>
              <a:gd name="T1" fmla="*/ 4096 h 4096"/>
              <a:gd name="T2" fmla="*/ 4640 w 5440"/>
              <a:gd name="T3" fmla="*/ 3968 h 4096"/>
              <a:gd name="T4" fmla="*/ 4128 w 5440"/>
              <a:gd name="T5" fmla="*/ 3520 h 4096"/>
              <a:gd name="T6" fmla="*/ 1120 w 5440"/>
              <a:gd name="T7" fmla="*/ 3520 h 4096"/>
              <a:gd name="T8" fmla="*/ 0 w 5440"/>
              <a:gd name="T9" fmla="*/ 2400 h 4096"/>
              <a:gd name="T10" fmla="*/ 0 w 5440"/>
              <a:gd name="T11" fmla="*/ 1120 h 4096"/>
              <a:gd name="T12" fmla="*/ 1120 w 5440"/>
              <a:gd name="T13" fmla="*/ 0 h 4096"/>
              <a:gd name="T14" fmla="*/ 4320 w 5440"/>
              <a:gd name="T15" fmla="*/ 0 h 4096"/>
              <a:gd name="T16" fmla="*/ 5440 w 5440"/>
              <a:gd name="T17" fmla="*/ 1120 h 4096"/>
              <a:gd name="T18" fmla="*/ 5440 w 5440"/>
              <a:gd name="T19" fmla="*/ 3616 h 4096"/>
              <a:gd name="T20" fmla="*/ 4960 w 5440"/>
              <a:gd name="T21" fmla="*/ 4096 h 4096"/>
              <a:gd name="T22" fmla="*/ 1120 w 5440"/>
              <a:gd name="T23" fmla="*/ 320 h 4096"/>
              <a:gd name="T24" fmla="*/ 320 w 5440"/>
              <a:gd name="T25" fmla="*/ 1120 h 4096"/>
              <a:gd name="T26" fmla="*/ 320 w 5440"/>
              <a:gd name="T27" fmla="*/ 2400 h 4096"/>
              <a:gd name="T28" fmla="*/ 1120 w 5440"/>
              <a:gd name="T29" fmla="*/ 3200 h 4096"/>
              <a:gd name="T30" fmla="*/ 4192 w 5440"/>
              <a:gd name="T31" fmla="*/ 3200 h 4096"/>
              <a:gd name="T32" fmla="*/ 4288 w 5440"/>
              <a:gd name="T33" fmla="*/ 3232 h 4096"/>
              <a:gd name="T34" fmla="*/ 4864 w 5440"/>
              <a:gd name="T35" fmla="*/ 3744 h 4096"/>
              <a:gd name="T36" fmla="*/ 5120 w 5440"/>
              <a:gd name="T37" fmla="*/ 3616 h 4096"/>
              <a:gd name="T38" fmla="*/ 5120 w 5440"/>
              <a:gd name="T39" fmla="*/ 1120 h 4096"/>
              <a:gd name="T40" fmla="*/ 4320 w 5440"/>
              <a:gd name="T41" fmla="*/ 320 h 4096"/>
              <a:gd name="T42" fmla="*/ 1120 w 5440"/>
              <a:gd name="T43" fmla="*/ 320 h 4096"/>
              <a:gd name="T44" fmla="*/ 1440 w 5440"/>
              <a:gd name="T45" fmla="*/ 2048 h 4096"/>
              <a:gd name="T46" fmla="*/ 1280 w 5440"/>
              <a:gd name="T47" fmla="*/ 1984 h 4096"/>
              <a:gd name="T48" fmla="*/ 1216 w 5440"/>
              <a:gd name="T49" fmla="*/ 1824 h 4096"/>
              <a:gd name="T50" fmla="*/ 1280 w 5440"/>
              <a:gd name="T51" fmla="*/ 1664 h 4096"/>
              <a:gd name="T52" fmla="*/ 1632 w 5440"/>
              <a:gd name="T53" fmla="*/ 1664 h 4096"/>
              <a:gd name="T54" fmla="*/ 1696 w 5440"/>
              <a:gd name="T55" fmla="*/ 1824 h 4096"/>
              <a:gd name="T56" fmla="*/ 1632 w 5440"/>
              <a:gd name="T57" fmla="*/ 1984 h 4096"/>
              <a:gd name="T58" fmla="*/ 1440 w 5440"/>
              <a:gd name="T59" fmla="*/ 2048 h 4096"/>
              <a:gd name="T60" fmla="*/ 2720 w 5440"/>
              <a:gd name="T61" fmla="*/ 2048 h 4096"/>
              <a:gd name="T62" fmla="*/ 2560 w 5440"/>
              <a:gd name="T63" fmla="*/ 1984 h 4096"/>
              <a:gd name="T64" fmla="*/ 2496 w 5440"/>
              <a:gd name="T65" fmla="*/ 1824 h 4096"/>
              <a:gd name="T66" fmla="*/ 2560 w 5440"/>
              <a:gd name="T67" fmla="*/ 1664 h 4096"/>
              <a:gd name="T68" fmla="*/ 2912 w 5440"/>
              <a:gd name="T69" fmla="*/ 1664 h 4096"/>
              <a:gd name="T70" fmla="*/ 2976 w 5440"/>
              <a:gd name="T71" fmla="*/ 1824 h 4096"/>
              <a:gd name="T72" fmla="*/ 2912 w 5440"/>
              <a:gd name="T73" fmla="*/ 1984 h 4096"/>
              <a:gd name="T74" fmla="*/ 2720 w 5440"/>
              <a:gd name="T75" fmla="*/ 2048 h 4096"/>
              <a:gd name="T76" fmla="*/ 4000 w 5440"/>
              <a:gd name="T77" fmla="*/ 2048 h 4096"/>
              <a:gd name="T78" fmla="*/ 3840 w 5440"/>
              <a:gd name="T79" fmla="*/ 1984 h 4096"/>
              <a:gd name="T80" fmla="*/ 3776 w 5440"/>
              <a:gd name="T81" fmla="*/ 1824 h 4096"/>
              <a:gd name="T82" fmla="*/ 3840 w 5440"/>
              <a:gd name="T83" fmla="*/ 1664 h 4096"/>
              <a:gd name="T84" fmla="*/ 4192 w 5440"/>
              <a:gd name="T85" fmla="*/ 1664 h 4096"/>
              <a:gd name="T86" fmla="*/ 4256 w 5440"/>
              <a:gd name="T87" fmla="*/ 1824 h 4096"/>
              <a:gd name="T88" fmla="*/ 4192 w 5440"/>
              <a:gd name="T89" fmla="*/ 1984 h 4096"/>
              <a:gd name="T90" fmla="*/ 4000 w 5440"/>
              <a:gd name="T91" fmla="*/ 2048 h 4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440" h="4096">
                <a:moveTo>
                  <a:pt x="4960" y="4096"/>
                </a:moveTo>
                <a:cubicBezTo>
                  <a:pt x="4832" y="4096"/>
                  <a:pt x="4736" y="4064"/>
                  <a:pt x="4640" y="3968"/>
                </a:cubicBezTo>
                <a:lnTo>
                  <a:pt x="4128" y="3520"/>
                </a:lnTo>
                <a:lnTo>
                  <a:pt x="1120" y="3520"/>
                </a:lnTo>
                <a:cubicBezTo>
                  <a:pt x="512" y="3520"/>
                  <a:pt x="0" y="3008"/>
                  <a:pt x="0" y="2400"/>
                </a:cubicBezTo>
                <a:lnTo>
                  <a:pt x="0" y="1120"/>
                </a:lnTo>
                <a:cubicBezTo>
                  <a:pt x="0" y="512"/>
                  <a:pt x="512" y="0"/>
                  <a:pt x="1120" y="0"/>
                </a:cubicBezTo>
                <a:lnTo>
                  <a:pt x="4320" y="0"/>
                </a:lnTo>
                <a:cubicBezTo>
                  <a:pt x="4928" y="0"/>
                  <a:pt x="5440" y="512"/>
                  <a:pt x="5440" y="1120"/>
                </a:cubicBezTo>
                <a:lnTo>
                  <a:pt x="5440" y="3616"/>
                </a:lnTo>
                <a:cubicBezTo>
                  <a:pt x="5440" y="3872"/>
                  <a:pt x="5216" y="4096"/>
                  <a:pt x="4960" y="4096"/>
                </a:cubicBezTo>
                <a:close/>
                <a:moveTo>
                  <a:pt x="1120" y="320"/>
                </a:moveTo>
                <a:cubicBezTo>
                  <a:pt x="672" y="320"/>
                  <a:pt x="320" y="672"/>
                  <a:pt x="320" y="1120"/>
                </a:cubicBezTo>
                <a:lnTo>
                  <a:pt x="320" y="2400"/>
                </a:lnTo>
                <a:cubicBezTo>
                  <a:pt x="320" y="2848"/>
                  <a:pt x="672" y="3200"/>
                  <a:pt x="1120" y="3200"/>
                </a:cubicBezTo>
                <a:lnTo>
                  <a:pt x="4192" y="3200"/>
                </a:lnTo>
                <a:cubicBezTo>
                  <a:pt x="4224" y="3200"/>
                  <a:pt x="4256" y="3200"/>
                  <a:pt x="4288" y="3232"/>
                </a:cubicBezTo>
                <a:lnTo>
                  <a:pt x="4864" y="3744"/>
                </a:lnTo>
                <a:cubicBezTo>
                  <a:pt x="4960" y="3840"/>
                  <a:pt x="5120" y="3776"/>
                  <a:pt x="5120" y="3616"/>
                </a:cubicBezTo>
                <a:lnTo>
                  <a:pt x="5120" y="1120"/>
                </a:lnTo>
                <a:cubicBezTo>
                  <a:pt x="5120" y="672"/>
                  <a:pt x="4768" y="320"/>
                  <a:pt x="4320" y="320"/>
                </a:cubicBezTo>
                <a:lnTo>
                  <a:pt x="1120" y="320"/>
                </a:lnTo>
                <a:close/>
                <a:moveTo>
                  <a:pt x="1440" y="2048"/>
                </a:moveTo>
                <a:cubicBezTo>
                  <a:pt x="1376" y="2048"/>
                  <a:pt x="1312" y="2016"/>
                  <a:pt x="1280" y="1984"/>
                </a:cubicBezTo>
                <a:cubicBezTo>
                  <a:pt x="1248" y="1952"/>
                  <a:pt x="1216" y="1888"/>
                  <a:pt x="1216" y="1824"/>
                </a:cubicBezTo>
                <a:cubicBezTo>
                  <a:pt x="1216" y="1760"/>
                  <a:pt x="1248" y="1696"/>
                  <a:pt x="1280" y="1664"/>
                </a:cubicBezTo>
                <a:cubicBezTo>
                  <a:pt x="1376" y="1568"/>
                  <a:pt x="1536" y="1568"/>
                  <a:pt x="1632" y="1664"/>
                </a:cubicBezTo>
                <a:cubicBezTo>
                  <a:pt x="1664" y="1696"/>
                  <a:pt x="1696" y="1760"/>
                  <a:pt x="1696" y="1824"/>
                </a:cubicBezTo>
                <a:cubicBezTo>
                  <a:pt x="1696" y="1888"/>
                  <a:pt x="1664" y="1952"/>
                  <a:pt x="1632" y="1984"/>
                </a:cubicBezTo>
                <a:cubicBezTo>
                  <a:pt x="1568" y="2016"/>
                  <a:pt x="1504" y="2048"/>
                  <a:pt x="1440" y="2048"/>
                </a:cubicBezTo>
                <a:close/>
                <a:moveTo>
                  <a:pt x="2720" y="2048"/>
                </a:moveTo>
                <a:cubicBezTo>
                  <a:pt x="2656" y="2048"/>
                  <a:pt x="2592" y="2016"/>
                  <a:pt x="2560" y="1984"/>
                </a:cubicBezTo>
                <a:cubicBezTo>
                  <a:pt x="2528" y="1952"/>
                  <a:pt x="2496" y="1888"/>
                  <a:pt x="2496" y="1824"/>
                </a:cubicBezTo>
                <a:cubicBezTo>
                  <a:pt x="2496" y="1760"/>
                  <a:pt x="2528" y="1696"/>
                  <a:pt x="2560" y="1664"/>
                </a:cubicBezTo>
                <a:cubicBezTo>
                  <a:pt x="2656" y="1568"/>
                  <a:pt x="2816" y="1568"/>
                  <a:pt x="2912" y="1664"/>
                </a:cubicBezTo>
                <a:cubicBezTo>
                  <a:pt x="2944" y="1696"/>
                  <a:pt x="2976" y="1760"/>
                  <a:pt x="2976" y="1824"/>
                </a:cubicBezTo>
                <a:cubicBezTo>
                  <a:pt x="2976" y="1888"/>
                  <a:pt x="2944" y="1952"/>
                  <a:pt x="2912" y="1984"/>
                </a:cubicBezTo>
                <a:cubicBezTo>
                  <a:pt x="2848" y="2016"/>
                  <a:pt x="2784" y="2048"/>
                  <a:pt x="2720" y="2048"/>
                </a:cubicBezTo>
                <a:close/>
                <a:moveTo>
                  <a:pt x="4000" y="2048"/>
                </a:moveTo>
                <a:cubicBezTo>
                  <a:pt x="3936" y="2048"/>
                  <a:pt x="3872" y="2016"/>
                  <a:pt x="3840" y="1984"/>
                </a:cubicBezTo>
                <a:cubicBezTo>
                  <a:pt x="3808" y="1952"/>
                  <a:pt x="3776" y="1888"/>
                  <a:pt x="3776" y="1824"/>
                </a:cubicBezTo>
                <a:cubicBezTo>
                  <a:pt x="3776" y="1760"/>
                  <a:pt x="3808" y="1696"/>
                  <a:pt x="3840" y="1664"/>
                </a:cubicBezTo>
                <a:cubicBezTo>
                  <a:pt x="3936" y="1568"/>
                  <a:pt x="4096" y="1568"/>
                  <a:pt x="4192" y="1664"/>
                </a:cubicBezTo>
                <a:cubicBezTo>
                  <a:pt x="4224" y="1696"/>
                  <a:pt x="4256" y="1760"/>
                  <a:pt x="4256" y="1824"/>
                </a:cubicBezTo>
                <a:cubicBezTo>
                  <a:pt x="4256" y="1888"/>
                  <a:pt x="4224" y="1952"/>
                  <a:pt x="4192" y="1984"/>
                </a:cubicBezTo>
                <a:cubicBezTo>
                  <a:pt x="4128" y="2016"/>
                  <a:pt x="4064" y="2048"/>
                  <a:pt x="4000" y="20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AE8DF5E-61F9-861A-B5E9-02B022C2AC9A}"/>
              </a:ext>
            </a:extLst>
          </p:cNvPr>
          <p:cNvSpPr txBox="1"/>
          <p:nvPr/>
        </p:nvSpPr>
        <p:spPr>
          <a:xfrm>
            <a:off x="890837" y="2258165"/>
            <a:ext cx="1286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事前预测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623C54C6-CACA-A7FE-F88A-D4F86990DFB4}"/>
                  </a:ext>
                </a:extLst>
              </p:cNvPr>
              <p:cNvSpPr txBox="1"/>
              <p:nvPr/>
            </p:nvSpPr>
            <p:spPr>
              <a:xfrm>
                <a:off x="2095083" y="2258165"/>
                <a:ext cx="989072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还没行动之前，</a:t>
                </a:r>
                <a:r>
                  <a:rPr lang="en-US" altLang="zh-CN" dirty="0"/>
                  <a:t>Critic </a:t>
                </a:r>
                <a:r>
                  <a:rPr lang="zh-CN" altLang="en-US" dirty="0"/>
                  <a:t>看了一眼当前状态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，判断说：“嗯，从这个局面出发大概能得个 </a:t>
                </a:r>
                <a:r>
                  <a:rPr lang="en-US" altLang="zh-CN" dirty="0"/>
                  <a:t>50 </a:t>
                </a:r>
                <a:r>
                  <a:rPr lang="zh-CN" altLang="en-US" dirty="0"/>
                  <a:t>分。”（也就是 </a:t>
                </a:r>
                <a:r>
                  <a:rPr lang="en-US" altLang="zh-CN" dirty="0"/>
                  <a:t>V(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)=50</a:t>
                </a:r>
                <a:r>
                  <a:rPr lang="zh-CN" altLang="en-US" dirty="0"/>
                  <a:t>）</a:t>
                </a: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623C54C6-CACA-A7FE-F88A-D4F86990D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083" y="2258165"/>
                <a:ext cx="9890729" cy="646331"/>
              </a:xfrm>
              <a:prstGeom prst="rect">
                <a:avLst/>
              </a:prstGeom>
              <a:blipFill>
                <a:blip r:embed="rId7"/>
                <a:stretch>
                  <a:fillRect l="-555" t="-4717" r="-2774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hand_103841">
            <a:extLst>
              <a:ext uri="{FF2B5EF4-FFF2-40B4-BE49-F238E27FC236}">
                <a16:creationId xmlns:a16="http://schemas.microsoft.com/office/drawing/2014/main" id="{518C0313-BDAE-7691-7C2A-21B0A3907ECF}"/>
              </a:ext>
            </a:extLst>
          </p:cNvPr>
          <p:cNvSpPr/>
          <p:nvPr/>
        </p:nvSpPr>
        <p:spPr>
          <a:xfrm>
            <a:off x="379791" y="2906685"/>
            <a:ext cx="477392" cy="459307"/>
          </a:xfrm>
          <a:custGeom>
            <a:avLst/>
            <a:gdLst>
              <a:gd name="connsiteX0" fmla="*/ 173334 w 588383"/>
              <a:gd name="connsiteY0" fmla="*/ 427285 h 602650"/>
              <a:gd name="connsiteX1" fmla="*/ 187206 w 588383"/>
              <a:gd name="connsiteY1" fmla="*/ 429841 h 602650"/>
              <a:gd name="connsiteX2" fmla="*/ 337198 w 588383"/>
              <a:gd name="connsiteY2" fmla="*/ 528047 h 602650"/>
              <a:gd name="connsiteX3" fmla="*/ 342390 w 588383"/>
              <a:gd name="connsiteY3" fmla="*/ 553376 h 602650"/>
              <a:gd name="connsiteX4" fmla="*/ 315537 w 588383"/>
              <a:gd name="connsiteY4" fmla="*/ 594406 h 602650"/>
              <a:gd name="connsiteX5" fmla="*/ 290168 w 588383"/>
              <a:gd name="connsiteY5" fmla="*/ 599590 h 602650"/>
              <a:gd name="connsiteX6" fmla="*/ 140176 w 588383"/>
              <a:gd name="connsiteY6" fmla="*/ 501532 h 602650"/>
              <a:gd name="connsiteX7" fmla="*/ 134835 w 588383"/>
              <a:gd name="connsiteY7" fmla="*/ 476203 h 602650"/>
              <a:gd name="connsiteX8" fmla="*/ 161688 w 588383"/>
              <a:gd name="connsiteY8" fmla="*/ 435173 h 602650"/>
              <a:gd name="connsiteX9" fmla="*/ 173334 w 588383"/>
              <a:gd name="connsiteY9" fmla="*/ 427285 h 602650"/>
              <a:gd name="connsiteX10" fmla="*/ 552280 w 588383"/>
              <a:gd name="connsiteY10" fmla="*/ 159243 h 602650"/>
              <a:gd name="connsiteX11" fmla="*/ 574885 w 588383"/>
              <a:gd name="connsiteY11" fmla="*/ 163483 h 602650"/>
              <a:gd name="connsiteX12" fmla="*/ 583489 w 588383"/>
              <a:gd name="connsiteY12" fmla="*/ 204960 h 602650"/>
              <a:gd name="connsiteX13" fmla="*/ 459915 w 588383"/>
              <a:gd name="connsiteY13" fmla="*/ 393383 h 602650"/>
              <a:gd name="connsiteX14" fmla="*/ 511689 w 588383"/>
              <a:gd name="connsiteY14" fmla="*/ 375756 h 602650"/>
              <a:gd name="connsiteX15" fmla="*/ 549666 w 588383"/>
              <a:gd name="connsiteY15" fmla="*/ 394420 h 602650"/>
              <a:gd name="connsiteX16" fmla="*/ 530974 w 588383"/>
              <a:gd name="connsiteY16" fmla="*/ 432490 h 602650"/>
              <a:gd name="connsiteX17" fmla="*/ 386483 w 588383"/>
              <a:gd name="connsiteY17" fmla="*/ 481670 h 602650"/>
              <a:gd name="connsiteX18" fmla="*/ 311716 w 588383"/>
              <a:gd name="connsiteY18" fmla="*/ 475300 h 602650"/>
              <a:gd name="connsiteX19" fmla="*/ 262613 w 588383"/>
              <a:gd name="connsiteY19" fmla="*/ 443156 h 602650"/>
              <a:gd name="connsiteX20" fmla="*/ 224340 w 588383"/>
              <a:gd name="connsiteY20" fmla="*/ 387162 h 602650"/>
              <a:gd name="connsiteX21" fmla="*/ 235763 w 588383"/>
              <a:gd name="connsiteY21" fmla="*/ 322428 h 602650"/>
              <a:gd name="connsiteX22" fmla="*/ 309491 w 588383"/>
              <a:gd name="connsiteY22" fmla="*/ 210145 h 602650"/>
              <a:gd name="connsiteX23" fmla="*/ 351028 w 588383"/>
              <a:gd name="connsiteY23" fmla="*/ 201405 h 602650"/>
              <a:gd name="connsiteX24" fmla="*/ 364528 w 588383"/>
              <a:gd name="connsiteY24" fmla="*/ 227328 h 602650"/>
              <a:gd name="connsiteX25" fmla="*/ 369869 w 588383"/>
              <a:gd name="connsiteY25" fmla="*/ 219181 h 602650"/>
              <a:gd name="connsiteX26" fmla="*/ 411406 w 588383"/>
              <a:gd name="connsiteY26" fmla="*/ 210441 h 602650"/>
              <a:gd name="connsiteX27" fmla="*/ 424905 w 588383"/>
              <a:gd name="connsiteY27" fmla="*/ 236364 h 602650"/>
              <a:gd name="connsiteX28" fmla="*/ 428614 w 588383"/>
              <a:gd name="connsiteY28" fmla="*/ 230735 h 602650"/>
              <a:gd name="connsiteX29" fmla="*/ 470151 w 588383"/>
              <a:gd name="connsiteY29" fmla="*/ 222143 h 602650"/>
              <a:gd name="connsiteX30" fmla="*/ 483651 w 588383"/>
              <a:gd name="connsiteY30" fmla="*/ 247918 h 602650"/>
              <a:gd name="connsiteX31" fmla="*/ 533347 w 588383"/>
              <a:gd name="connsiteY31" fmla="*/ 172223 h 602650"/>
              <a:gd name="connsiteX32" fmla="*/ 552280 w 588383"/>
              <a:gd name="connsiteY32" fmla="*/ 159243 h 602650"/>
              <a:gd name="connsiteX33" fmla="*/ 71587 w 588383"/>
              <a:gd name="connsiteY33" fmla="*/ 103378 h 602650"/>
              <a:gd name="connsiteX34" fmla="*/ 85607 w 588383"/>
              <a:gd name="connsiteY34" fmla="*/ 109154 h 602650"/>
              <a:gd name="connsiteX35" fmla="*/ 85607 w 588383"/>
              <a:gd name="connsiteY35" fmla="*/ 137000 h 602650"/>
              <a:gd name="connsiteX36" fmla="*/ 67655 w 588383"/>
              <a:gd name="connsiteY36" fmla="*/ 155070 h 602650"/>
              <a:gd name="connsiteX37" fmla="*/ 285456 w 588383"/>
              <a:gd name="connsiteY37" fmla="*/ 155070 h 602650"/>
              <a:gd name="connsiteX38" fmla="*/ 305337 w 588383"/>
              <a:gd name="connsiteY38" fmla="*/ 174770 h 602650"/>
              <a:gd name="connsiteX39" fmla="*/ 285456 w 588383"/>
              <a:gd name="connsiteY39" fmla="*/ 194469 h 602650"/>
              <a:gd name="connsiteX40" fmla="*/ 67655 w 588383"/>
              <a:gd name="connsiteY40" fmla="*/ 194469 h 602650"/>
              <a:gd name="connsiteX41" fmla="*/ 85607 w 588383"/>
              <a:gd name="connsiteY41" fmla="*/ 212391 h 602650"/>
              <a:gd name="connsiteX42" fmla="*/ 85607 w 588383"/>
              <a:gd name="connsiteY42" fmla="*/ 240385 h 602650"/>
              <a:gd name="connsiteX43" fmla="*/ 57566 w 588383"/>
              <a:gd name="connsiteY43" fmla="*/ 240385 h 602650"/>
              <a:gd name="connsiteX44" fmla="*/ 5786 w 588383"/>
              <a:gd name="connsiteY44" fmla="*/ 188692 h 602650"/>
              <a:gd name="connsiteX45" fmla="*/ 0 w 588383"/>
              <a:gd name="connsiteY45" fmla="*/ 174770 h 602650"/>
              <a:gd name="connsiteX46" fmla="*/ 5786 w 588383"/>
              <a:gd name="connsiteY46" fmla="*/ 160847 h 602650"/>
              <a:gd name="connsiteX47" fmla="*/ 57566 w 588383"/>
              <a:gd name="connsiteY47" fmla="*/ 109154 h 602650"/>
              <a:gd name="connsiteX48" fmla="*/ 71587 w 588383"/>
              <a:gd name="connsiteY48" fmla="*/ 103378 h 602650"/>
              <a:gd name="connsiteX49" fmla="*/ 434648 w 588383"/>
              <a:gd name="connsiteY49" fmla="*/ 0 h 602650"/>
              <a:gd name="connsiteX50" fmla="*/ 448591 w 588383"/>
              <a:gd name="connsiteY50" fmla="*/ 5776 h 602650"/>
              <a:gd name="connsiteX51" fmla="*/ 500358 w 588383"/>
              <a:gd name="connsiteY51" fmla="*/ 57469 h 602650"/>
              <a:gd name="connsiteX52" fmla="*/ 500358 w 588383"/>
              <a:gd name="connsiteY52" fmla="*/ 85314 h 602650"/>
              <a:gd name="connsiteX53" fmla="*/ 448591 w 588383"/>
              <a:gd name="connsiteY53" fmla="*/ 137007 h 602650"/>
              <a:gd name="connsiteX54" fmla="*/ 420705 w 588383"/>
              <a:gd name="connsiteY54" fmla="*/ 137007 h 602650"/>
              <a:gd name="connsiteX55" fmla="*/ 420705 w 588383"/>
              <a:gd name="connsiteY55" fmla="*/ 109161 h 602650"/>
              <a:gd name="connsiteX56" fmla="*/ 438653 w 588383"/>
              <a:gd name="connsiteY56" fmla="*/ 91239 h 602650"/>
              <a:gd name="connsiteX57" fmla="*/ 210819 w 588383"/>
              <a:gd name="connsiteY57" fmla="*/ 91239 h 602650"/>
              <a:gd name="connsiteX58" fmla="*/ 191091 w 588383"/>
              <a:gd name="connsiteY58" fmla="*/ 71392 h 602650"/>
              <a:gd name="connsiteX59" fmla="*/ 210819 w 588383"/>
              <a:gd name="connsiteY59" fmla="*/ 51692 h 602650"/>
              <a:gd name="connsiteX60" fmla="*/ 438653 w 588383"/>
              <a:gd name="connsiteY60" fmla="*/ 51692 h 602650"/>
              <a:gd name="connsiteX61" fmla="*/ 420705 w 588383"/>
              <a:gd name="connsiteY61" fmla="*/ 33770 h 602650"/>
              <a:gd name="connsiteX62" fmla="*/ 420705 w 588383"/>
              <a:gd name="connsiteY62" fmla="*/ 5776 h 602650"/>
              <a:gd name="connsiteX63" fmla="*/ 434648 w 588383"/>
              <a:gd name="connsiteY63" fmla="*/ 0 h 60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588383" h="602650">
                <a:moveTo>
                  <a:pt x="173334" y="427285"/>
                </a:moveTo>
                <a:cubicBezTo>
                  <a:pt x="177934" y="426323"/>
                  <a:pt x="182904" y="427100"/>
                  <a:pt x="187206" y="429841"/>
                </a:cubicBezTo>
                <a:lnTo>
                  <a:pt x="337198" y="528047"/>
                </a:lnTo>
                <a:cubicBezTo>
                  <a:pt x="345654" y="533527"/>
                  <a:pt x="348028" y="544933"/>
                  <a:pt x="342390" y="553376"/>
                </a:cubicBezTo>
                <a:lnTo>
                  <a:pt x="315537" y="594406"/>
                </a:lnTo>
                <a:cubicBezTo>
                  <a:pt x="309900" y="602849"/>
                  <a:pt x="298624" y="605219"/>
                  <a:pt x="290168" y="599590"/>
                </a:cubicBezTo>
                <a:lnTo>
                  <a:pt x="140176" y="501532"/>
                </a:lnTo>
                <a:cubicBezTo>
                  <a:pt x="131720" y="495904"/>
                  <a:pt x="129346" y="484646"/>
                  <a:pt x="134835" y="476203"/>
                </a:cubicBezTo>
                <a:lnTo>
                  <a:pt x="161688" y="435173"/>
                </a:lnTo>
                <a:cubicBezTo>
                  <a:pt x="164507" y="430951"/>
                  <a:pt x="168735" y="428248"/>
                  <a:pt x="173334" y="427285"/>
                </a:cubicBezTo>
                <a:close/>
                <a:moveTo>
                  <a:pt x="552280" y="159243"/>
                </a:moveTo>
                <a:cubicBezTo>
                  <a:pt x="559790" y="157669"/>
                  <a:pt x="567913" y="158965"/>
                  <a:pt x="574885" y="163483"/>
                </a:cubicBezTo>
                <a:cubicBezTo>
                  <a:pt x="588681" y="172667"/>
                  <a:pt x="592538" y="191184"/>
                  <a:pt x="583489" y="204960"/>
                </a:cubicBezTo>
                <a:lnTo>
                  <a:pt x="459915" y="393383"/>
                </a:lnTo>
                <a:lnTo>
                  <a:pt x="511689" y="375756"/>
                </a:lnTo>
                <a:cubicBezTo>
                  <a:pt x="527265" y="370423"/>
                  <a:pt x="544325" y="378867"/>
                  <a:pt x="549666" y="394420"/>
                </a:cubicBezTo>
                <a:cubicBezTo>
                  <a:pt x="555006" y="410122"/>
                  <a:pt x="546699" y="427157"/>
                  <a:pt x="530974" y="432490"/>
                </a:cubicBezTo>
                <a:lnTo>
                  <a:pt x="386483" y="481670"/>
                </a:lnTo>
                <a:cubicBezTo>
                  <a:pt x="362600" y="491891"/>
                  <a:pt x="334710" y="490262"/>
                  <a:pt x="311716" y="475300"/>
                </a:cubicBezTo>
                <a:lnTo>
                  <a:pt x="262613" y="443156"/>
                </a:lnTo>
                <a:cubicBezTo>
                  <a:pt x="242735" y="430120"/>
                  <a:pt x="229235" y="410270"/>
                  <a:pt x="224340" y="387162"/>
                </a:cubicBezTo>
                <a:cubicBezTo>
                  <a:pt x="219741" y="364646"/>
                  <a:pt x="223746" y="341834"/>
                  <a:pt x="235763" y="322428"/>
                </a:cubicBezTo>
                <a:cubicBezTo>
                  <a:pt x="236949" y="320503"/>
                  <a:pt x="228493" y="333538"/>
                  <a:pt x="309491" y="210145"/>
                </a:cubicBezTo>
                <a:cubicBezTo>
                  <a:pt x="318540" y="196220"/>
                  <a:pt x="337084" y="192369"/>
                  <a:pt x="351028" y="201405"/>
                </a:cubicBezTo>
                <a:cubicBezTo>
                  <a:pt x="360078" y="207330"/>
                  <a:pt x="364825" y="217255"/>
                  <a:pt x="364528" y="227328"/>
                </a:cubicBezTo>
                <a:lnTo>
                  <a:pt x="369869" y="219181"/>
                </a:lnTo>
                <a:cubicBezTo>
                  <a:pt x="378918" y="205256"/>
                  <a:pt x="397461" y="201405"/>
                  <a:pt x="411406" y="210441"/>
                </a:cubicBezTo>
                <a:cubicBezTo>
                  <a:pt x="420455" y="216366"/>
                  <a:pt x="425202" y="226291"/>
                  <a:pt x="424905" y="236364"/>
                </a:cubicBezTo>
                <a:lnTo>
                  <a:pt x="428614" y="230735"/>
                </a:lnTo>
                <a:cubicBezTo>
                  <a:pt x="437663" y="216959"/>
                  <a:pt x="456207" y="212959"/>
                  <a:pt x="470151" y="222143"/>
                </a:cubicBezTo>
                <a:cubicBezTo>
                  <a:pt x="479052" y="227920"/>
                  <a:pt x="483799" y="237845"/>
                  <a:pt x="483651" y="247918"/>
                </a:cubicBezTo>
                <a:lnTo>
                  <a:pt x="533347" y="172223"/>
                </a:lnTo>
                <a:cubicBezTo>
                  <a:pt x="537872" y="165261"/>
                  <a:pt x="544770" y="160817"/>
                  <a:pt x="552280" y="159243"/>
                </a:cubicBezTo>
                <a:close/>
                <a:moveTo>
                  <a:pt x="71587" y="103378"/>
                </a:moveTo>
                <a:cubicBezTo>
                  <a:pt x="76668" y="103378"/>
                  <a:pt x="81750" y="105303"/>
                  <a:pt x="85607" y="109154"/>
                </a:cubicBezTo>
                <a:cubicBezTo>
                  <a:pt x="93322" y="116856"/>
                  <a:pt x="93322" y="129298"/>
                  <a:pt x="85607" y="137000"/>
                </a:cubicBezTo>
                <a:lnTo>
                  <a:pt x="67655" y="155070"/>
                </a:lnTo>
                <a:lnTo>
                  <a:pt x="285456" y="155070"/>
                </a:lnTo>
                <a:cubicBezTo>
                  <a:pt x="296435" y="155070"/>
                  <a:pt x="305337" y="163809"/>
                  <a:pt x="305337" y="174770"/>
                </a:cubicBezTo>
                <a:cubicBezTo>
                  <a:pt x="305337" y="185582"/>
                  <a:pt x="296435" y="194469"/>
                  <a:pt x="285456" y="194469"/>
                </a:cubicBezTo>
                <a:lnTo>
                  <a:pt x="67655" y="194469"/>
                </a:lnTo>
                <a:lnTo>
                  <a:pt x="85607" y="212391"/>
                </a:lnTo>
                <a:cubicBezTo>
                  <a:pt x="93322" y="220093"/>
                  <a:pt x="93322" y="232683"/>
                  <a:pt x="85607" y="240385"/>
                </a:cubicBezTo>
                <a:cubicBezTo>
                  <a:pt x="77892" y="248087"/>
                  <a:pt x="65281" y="248087"/>
                  <a:pt x="57566" y="240385"/>
                </a:cubicBezTo>
                <a:lnTo>
                  <a:pt x="5786" y="188692"/>
                </a:lnTo>
                <a:cubicBezTo>
                  <a:pt x="2077" y="184990"/>
                  <a:pt x="0" y="179954"/>
                  <a:pt x="0" y="174770"/>
                </a:cubicBezTo>
                <a:cubicBezTo>
                  <a:pt x="0" y="169437"/>
                  <a:pt x="2077" y="164549"/>
                  <a:pt x="5786" y="160847"/>
                </a:cubicBezTo>
                <a:lnTo>
                  <a:pt x="57566" y="109154"/>
                </a:lnTo>
                <a:cubicBezTo>
                  <a:pt x="61424" y="105303"/>
                  <a:pt x="66505" y="103378"/>
                  <a:pt x="71587" y="103378"/>
                </a:cubicBezTo>
                <a:close/>
                <a:moveTo>
                  <a:pt x="434648" y="0"/>
                </a:moveTo>
                <a:cubicBezTo>
                  <a:pt x="439691" y="0"/>
                  <a:pt x="444734" y="1925"/>
                  <a:pt x="448591" y="5776"/>
                </a:cubicBezTo>
                <a:lnTo>
                  <a:pt x="500358" y="57469"/>
                </a:lnTo>
                <a:cubicBezTo>
                  <a:pt x="508071" y="65171"/>
                  <a:pt x="508071" y="77612"/>
                  <a:pt x="500358" y="85314"/>
                </a:cubicBezTo>
                <a:lnTo>
                  <a:pt x="448591" y="137007"/>
                </a:lnTo>
                <a:cubicBezTo>
                  <a:pt x="440878" y="144709"/>
                  <a:pt x="428418" y="144709"/>
                  <a:pt x="420705" y="137007"/>
                </a:cubicBezTo>
                <a:cubicBezTo>
                  <a:pt x="412992" y="129305"/>
                  <a:pt x="412992" y="116863"/>
                  <a:pt x="420705" y="109161"/>
                </a:cubicBezTo>
                <a:lnTo>
                  <a:pt x="438653" y="91239"/>
                </a:lnTo>
                <a:lnTo>
                  <a:pt x="210819" y="91239"/>
                </a:lnTo>
                <a:cubicBezTo>
                  <a:pt x="199991" y="91239"/>
                  <a:pt x="191091" y="82352"/>
                  <a:pt x="191091" y="71392"/>
                </a:cubicBezTo>
                <a:cubicBezTo>
                  <a:pt x="191091" y="60579"/>
                  <a:pt x="199991" y="51692"/>
                  <a:pt x="210819" y="51692"/>
                </a:cubicBezTo>
                <a:lnTo>
                  <a:pt x="438653" y="51692"/>
                </a:lnTo>
                <a:lnTo>
                  <a:pt x="420705" y="33770"/>
                </a:lnTo>
                <a:cubicBezTo>
                  <a:pt x="412992" y="26068"/>
                  <a:pt x="412992" y="13478"/>
                  <a:pt x="420705" y="5776"/>
                </a:cubicBezTo>
                <a:cubicBezTo>
                  <a:pt x="424561" y="1925"/>
                  <a:pt x="429605" y="0"/>
                  <a:pt x="4346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BD5BC9D-4706-9348-AA8E-22AB3D913B4B}"/>
              </a:ext>
            </a:extLst>
          </p:cNvPr>
          <p:cNvSpPr txBox="1"/>
          <p:nvPr/>
        </p:nvSpPr>
        <p:spPr>
          <a:xfrm>
            <a:off x="918569" y="2951672"/>
            <a:ext cx="1196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采取动作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3E65678-3476-3521-3EDA-0DCC407CD564}"/>
                  </a:ext>
                </a:extLst>
              </p:cNvPr>
              <p:cNvSpPr txBox="1"/>
              <p:nvPr/>
            </p:nvSpPr>
            <p:spPr>
              <a:xfrm>
                <a:off x="2132680" y="2966572"/>
                <a:ext cx="86556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Actor </a:t>
                </a:r>
                <a:r>
                  <a:rPr lang="zh-CN" altLang="en-US" dirty="0"/>
                  <a:t>做了个动作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，立刻获得了奖励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=10</a:t>
                </a:r>
                <a:r>
                  <a:rPr lang="zh-CN" altLang="en-US" dirty="0"/>
                  <a:t>，并进入了新状态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/>
                  <a:t> 。</a:t>
                </a: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3E65678-3476-3521-3EDA-0DCC407CD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680" y="2966572"/>
                <a:ext cx="8655647" cy="369332"/>
              </a:xfrm>
              <a:prstGeom prst="rect">
                <a:avLst/>
              </a:prstGeom>
              <a:blipFill>
                <a:blip r:embed="rId8"/>
                <a:stretch>
                  <a:fillRect l="-634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ndpoint_2400">
            <a:extLst>
              <a:ext uri="{FF2B5EF4-FFF2-40B4-BE49-F238E27FC236}">
                <a16:creationId xmlns:a16="http://schemas.microsoft.com/office/drawing/2014/main" id="{40B6165E-A4D1-A33F-6139-8F704892BB55}"/>
              </a:ext>
            </a:extLst>
          </p:cNvPr>
          <p:cNvSpPr/>
          <p:nvPr/>
        </p:nvSpPr>
        <p:spPr>
          <a:xfrm>
            <a:off x="412306" y="3555203"/>
            <a:ext cx="376869" cy="459308"/>
          </a:xfrm>
          <a:custGeom>
            <a:avLst/>
            <a:gdLst>
              <a:gd name="connsiteX0" fmla="*/ 387528 w 439255"/>
              <a:gd name="connsiteY0" fmla="*/ 469120 h 596131"/>
              <a:gd name="connsiteX1" fmla="*/ 439255 w 439255"/>
              <a:gd name="connsiteY1" fmla="*/ 520675 h 596131"/>
              <a:gd name="connsiteX2" fmla="*/ 387528 w 439255"/>
              <a:gd name="connsiteY2" fmla="*/ 572230 h 596131"/>
              <a:gd name="connsiteX3" fmla="*/ 335801 w 439255"/>
              <a:gd name="connsiteY3" fmla="*/ 520675 h 596131"/>
              <a:gd name="connsiteX4" fmla="*/ 387528 w 439255"/>
              <a:gd name="connsiteY4" fmla="*/ 469120 h 596131"/>
              <a:gd name="connsiteX5" fmla="*/ 230108 w 439255"/>
              <a:gd name="connsiteY5" fmla="*/ 2 h 596131"/>
              <a:gd name="connsiteX6" fmla="*/ 415725 w 439255"/>
              <a:gd name="connsiteY6" fmla="*/ 122742 h 596131"/>
              <a:gd name="connsiteX7" fmla="*/ 351106 w 439255"/>
              <a:gd name="connsiteY7" fmla="*/ 210947 h 596131"/>
              <a:gd name="connsiteX8" fmla="*/ 277870 w 439255"/>
              <a:gd name="connsiteY8" fmla="*/ 139953 h 596131"/>
              <a:gd name="connsiteX9" fmla="*/ 224021 w 439255"/>
              <a:gd name="connsiteY9" fmla="*/ 111985 h 596131"/>
              <a:gd name="connsiteX10" fmla="*/ 148632 w 439255"/>
              <a:gd name="connsiteY10" fmla="*/ 144256 h 596131"/>
              <a:gd name="connsiteX11" fmla="*/ 262793 w 439255"/>
              <a:gd name="connsiteY11" fmla="*/ 238915 h 596131"/>
              <a:gd name="connsiteX12" fmla="*/ 417879 w 439255"/>
              <a:gd name="connsiteY12" fmla="*/ 411023 h 596131"/>
              <a:gd name="connsiteX13" fmla="*/ 413571 w 439255"/>
              <a:gd name="connsiteY13" fmla="*/ 451898 h 596131"/>
              <a:gd name="connsiteX14" fmla="*/ 387723 w 439255"/>
              <a:gd name="connsiteY14" fmla="*/ 447596 h 596131"/>
              <a:gd name="connsiteX15" fmla="*/ 314488 w 439255"/>
              <a:gd name="connsiteY15" fmla="*/ 520742 h 596131"/>
              <a:gd name="connsiteX16" fmla="*/ 329566 w 439255"/>
              <a:gd name="connsiteY16" fmla="*/ 568071 h 596131"/>
              <a:gd name="connsiteX17" fmla="*/ 215405 w 439255"/>
              <a:gd name="connsiteY17" fmla="*/ 596039 h 596131"/>
              <a:gd name="connsiteX18" fmla="*/ 7 w 439255"/>
              <a:gd name="connsiteY18" fmla="*/ 456201 h 596131"/>
              <a:gd name="connsiteX19" fmla="*/ 68934 w 439255"/>
              <a:gd name="connsiteY19" fmla="*/ 374450 h 596131"/>
              <a:gd name="connsiteX20" fmla="*/ 133554 w 439255"/>
              <a:gd name="connsiteY20" fmla="*/ 441142 h 596131"/>
              <a:gd name="connsiteX21" fmla="*/ 211097 w 439255"/>
              <a:gd name="connsiteY21" fmla="*/ 484169 h 596131"/>
              <a:gd name="connsiteX22" fmla="*/ 286486 w 439255"/>
              <a:gd name="connsiteY22" fmla="*/ 434687 h 596131"/>
              <a:gd name="connsiteX23" fmla="*/ 193865 w 439255"/>
              <a:gd name="connsiteY23" fmla="*/ 350785 h 596131"/>
              <a:gd name="connsiteX24" fmla="*/ 19393 w 439255"/>
              <a:gd name="connsiteY24" fmla="*/ 172223 h 596131"/>
              <a:gd name="connsiteX25" fmla="*/ 221867 w 439255"/>
              <a:gd name="connsiteY25" fmla="*/ 115 h 596131"/>
              <a:gd name="connsiteX26" fmla="*/ 230108 w 439255"/>
              <a:gd name="connsiteY26" fmla="*/ 2 h 596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39255" h="596131">
                <a:moveTo>
                  <a:pt x="387528" y="469120"/>
                </a:moveTo>
                <a:cubicBezTo>
                  <a:pt x="416096" y="469120"/>
                  <a:pt x="439255" y="492202"/>
                  <a:pt x="439255" y="520675"/>
                </a:cubicBezTo>
                <a:cubicBezTo>
                  <a:pt x="439255" y="549148"/>
                  <a:pt x="416096" y="572230"/>
                  <a:pt x="387528" y="572230"/>
                </a:cubicBezTo>
                <a:cubicBezTo>
                  <a:pt x="358960" y="572230"/>
                  <a:pt x="335801" y="549148"/>
                  <a:pt x="335801" y="520675"/>
                </a:cubicBezTo>
                <a:cubicBezTo>
                  <a:pt x="335801" y="492202"/>
                  <a:pt x="358960" y="469120"/>
                  <a:pt x="387528" y="469120"/>
                </a:cubicBezTo>
                <a:close/>
                <a:moveTo>
                  <a:pt x="230108" y="2"/>
                </a:moveTo>
                <a:cubicBezTo>
                  <a:pt x="266831" y="149"/>
                  <a:pt x="413840" y="7914"/>
                  <a:pt x="415725" y="122742"/>
                </a:cubicBezTo>
                <a:cubicBezTo>
                  <a:pt x="415725" y="122742"/>
                  <a:pt x="426495" y="208796"/>
                  <a:pt x="351106" y="210947"/>
                </a:cubicBezTo>
                <a:cubicBezTo>
                  <a:pt x="351106" y="210947"/>
                  <a:pt x="277870" y="210947"/>
                  <a:pt x="277870" y="139953"/>
                </a:cubicBezTo>
                <a:cubicBezTo>
                  <a:pt x="277870" y="139953"/>
                  <a:pt x="275716" y="111985"/>
                  <a:pt x="224021" y="111985"/>
                </a:cubicBezTo>
                <a:cubicBezTo>
                  <a:pt x="224021" y="111985"/>
                  <a:pt x="148632" y="105531"/>
                  <a:pt x="148632" y="144256"/>
                </a:cubicBezTo>
                <a:cubicBezTo>
                  <a:pt x="148632" y="144256"/>
                  <a:pt x="131400" y="204493"/>
                  <a:pt x="262793" y="238915"/>
                </a:cubicBezTo>
                <a:cubicBezTo>
                  <a:pt x="262793" y="238915"/>
                  <a:pt x="417879" y="290547"/>
                  <a:pt x="417879" y="411023"/>
                </a:cubicBezTo>
                <a:cubicBezTo>
                  <a:pt x="417879" y="411023"/>
                  <a:pt x="417879" y="428233"/>
                  <a:pt x="413571" y="451898"/>
                </a:cubicBezTo>
                <a:cubicBezTo>
                  <a:pt x="404955" y="449747"/>
                  <a:pt x="396339" y="447596"/>
                  <a:pt x="387723" y="447596"/>
                </a:cubicBezTo>
                <a:cubicBezTo>
                  <a:pt x="346798" y="447596"/>
                  <a:pt x="314488" y="479866"/>
                  <a:pt x="314488" y="520742"/>
                </a:cubicBezTo>
                <a:cubicBezTo>
                  <a:pt x="314488" y="537952"/>
                  <a:pt x="320950" y="555163"/>
                  <a:pt x="329566" y="568071"/>
                </a:cubicBezTo>
                <a:cubicBezTo>
                  <a:pt x="301564" y="583131"/>
                  <a:pt x="264947" y="596039"/>
                  <a:pt x="215405" y="596039"/>
                </a:cubicBezTo>
                <a:cubicBezTo>
                  <a:pt x="215405" y="596039"/>
                  <a:pt x="4315" y="604644"/>
                  <a:pt x="7" y="456201"/>
                </a:cubicBezTo>
                <a:cubicBezTo>
                  <a:pt x="7" y="456201"/>
                  <a:pt x="-2147" y="374450"/>
                  <a:pt x="68934" y="374450"/>
                </a:cubicBezTo>
                <a:cubicBezTo>
                  <a:pt x="68934" y="374450"/>
                  <a:pt x="131400" y="372298"/>
                  <a:pt x="133554" y="441142"/>
                </a:cubicBezTo>
                <a:cubicBezTo>
                  <a:pt x="133554" y="441142"/>
                  <a:pt x="135708" y="484169"/>
                  <a:pt x="211097" y="484169"/>
                </a:cubicBezTo>
                <a:cubicBezTo>
                  <a:pt x="211097" y="484169"/>
                  <a:pt x="286486" y="482017"/>
                  <a:pt x="286486" y="434687"/>
                </a:cubicBezTo>
                <a:cubicBezTo>
                  <a:pt x="286486" y="434687"/>
                  <a:pt x="295102" y="391661"/>
                  <a:pt x="193865" y="350785"/>
                </a:cubicBezTo>
                <a:cubicBezTo>
                  <a:pt x="193865" y="350785"/>
                  <a:pt x="21547" y="312061"/>
                  <a:pt x="19393" y="172223"/>
                </a:cubicBezTo>
                <a:cubicBezTo>
                  <a:pt x="19393" y="172223"/>
                  <a:pt x="21547" y="115"/>
                  <a:pt x="221867" y="115"/>
                </a:cubicBezTo>
                <a:cubicBezTo>
                  <a:pt x="221867" y="115"/>
                  <a:pt x="224862" y="-19"/>
                  <a:pt x="230108" y="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E22972A-C504-489A-277A-A36451A98C63}"/>
              </a:ext>
            </a:extLst>
          </p:cNvPr>
          <p:cNvSpPr txBox="1"/>
          <p:nvPr/>
        </p:nvSpPr>
        <p:spPr>
          <a:xfrm>
            <a:off x="904466" y="3600191"/>
            <a:ext cx="113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事后评估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F693457-BE52-EEA3-52C3-D9D4C4AD3913}"/>
              </a:ext>
            </a:extLst>
          </p:cNvPr>
          <p:cNvSpPr txBox="1"/>
          <p:nvPr/>
        </p:nvSpPr>
        <p:spPr>
          <a:xfrm>
            <a:off x="5399006" y="4120623"/>
            <a:ext cx="1217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计算过程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1C347117-B3F9-FFA4-12D7-04A916AC14A4}"/>
                  </a:ext>
                </a:extLst>
              </p:cNvPr>
              <p:cNvSpPr txBox="1"/>
              <p:nvPr/>
            </p:nvSpPr>
            <p:spPr>
              <a:xfrm>
                <a:off x="281152" y="4554123"/>
                <a:ext cx="6111764" cy="12426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1"/>
                    </a:solidFill>
                  </a:rPr>
                  <a:t>1.</a:t>
                </a:r>
                <a:r>
                  <a:rPr lang="zh-CN" altLang="en-US" b="1" dirty="0">
                    <a:solidFill>
                      <a:schemeClr val="accent1"/>
                    </a:solidFill>
                  </a:rPr>
                  <a:t>计算目标价值</a:t>
                </a:r>
                <a:endParaRPr lang="en-US" altLang="zh-CN" b="1" dirty="0">
                  <a:solidFill>
                    <a:schemeClr val="accent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𝑡𝑎𝑟𝑔𝑒𝑡</m:t>
                          </m:r>
                        </m:sub>
                      </m:sSub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=10+0.99×45=54.5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	</a:t>
                </a:r>
              </a:p>
              <a:p>
                <a:r>
                  <a:rPr lang="zh-CN" altLang="en-US" dirty="0"/>
                  <a:t>→ “这个动作整体上带来了 </a:t>
                </a:r>
                <a:r>
                  <a:rPr lang="en-US" altLang="zh-CN" b="1" dirty="0">
                    <a:solidFill>
                      <a:schemeClr val="accent1"/>
                    </a:solidFill>
                  </a:rPr>
                  <a:t>54.5 </a:t>
                </a:r>
                <a:r>
                  <a:rPr lang="zh-CN" altLang="en-US" b="1" dirty="0">
                    <a:solidFill>
                      <a:schemeClr val="accent1"/>
                    </a:solidFill>
                  </a:rPr>
                  <a:t>分</a:t>
                </a:r>
                <a:r>
                  <a:rPr lang="zh-CN" altLang="en-US" dirty="0"/>
                  <a:t> 的价值。”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1C347117-B3F9-FFA4-12D7-04A916AC1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52" y="4554123"/>
                <a:ext cx="6111764" cy="1242648"/>
              </a:xfrm>
              <a:prstGeom prst="rect">
                <a:avLst/>
              </a:prstGeom>
              <a:blipFill>
                <a:blip r:embed="rId9"/>
                <a:stretch>
                  <a:fillRect l="-798" t="-2451" b="-5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3168099A-035A-0BD9-5F65-3FEBA4AC4D75}"/>
                  </a:ext>
                </a:extLst>
              </p:cNvPr>
              <p:cNvSpPr txBox="1"/>
              <p:nvPr/>
            </p:nvSpPr>
            <p:spPr>
              <a:xfrm>
                <a:off x="6392916" y="4624729"/>
                <a:ext cx="6111764" cy="12228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1"/>
                    </a:solidFill>
                  </a:rPr>
                  <a:t>2.</a:t>
                </a:r>
                <a:r>
                  <a:rPr lang="zh-CN" altLang="en-US" b="1" dirty="0">
                    <a:solidFill>
                      <a:schemeClr val="accent1"/>
                    </a:solidFill>
                  </a:rPr>
                  <a:t>计算优势值</a:t>
                </a:r>
                <a:endParaRPr lang="en-US" altLang="zh-CN" b="1" dirty="0">
                  <a:solidFill>
                    <a:schemeClr val="accent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𝑡𝑎𝑟𝑔𝑒𝑡</m:t>
                          </m:r>
                        </m:sub>
                      </m:sSub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=54.5−50=+4.5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	</a:t>
                </a:r>
              </a:p>
              <a:p>
                <a:r>
                  <a:rPr lang="zh-CN" altLang="en-US" dirty="0"/>
                  <a:t>→“比我预期的 </a:t>
                </a:r>
                <a:r>
                  <a:rPr lang="en-US" altLang="zh-CN" dirty="0"/>
                  <a:t>50 </a:t>
                </a:r>
                <a:r>
                  <a:rPr lang="zh-CN" altLang="en-US" dirty="0"/>
                  <a:t>分 </a:t>
                </a:r>
                <a:r>
                  <a:rPr lang="zh-CN" altLang="en-US" b="1" dirty="0">
                    <a:solidFill>
                      <a:schemeClr val="accent1"/>
                    </a:solidFill>
                  </a:rPr>
                  <a:t>高了 </a:t>
                </a:r>
                <a:r>
                  <a:rPr lang="en-US" altLang="zh-CN" b="1" dirty="0">
                    <a:solidFill>
                      <a:schemeClr val="accent1"/>
                    </a:solidFill>
                  </a:rPr>
                  <a:t>4.5 </a:t>
                </a:r>
                <a:r>
                  <a:rPr lang="zh-CN" altLang="en-US" b="1" dirty="0">
                    <a:solidFill>
                      <a:schemeClr val="accent1"/>
                    </a:solidFill>
                  </a:rPr>
                  <a:t>分</a:t>
                </a:r>
                <a:r>
                  <a:rPr lang="zh-CN" altLang="en-US" dirty="0"/>
                  <a:t>！”</a:t>
                </a:r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3168099A-035A-0BD9-5F65-3FEBA4AC4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916" y="4624729"/>
                <a:ext cx="6111764" cy="1222899"/>
              </a:xfrm>
              <a:prstGeom prst="rect">
                <a:avLst/>
              </a:prstGeom>
              <a:blipFill>
                <a:blip r:embed="rId10"/>
                <a:stretch>
                  <a:fillRect l="-898" t="-3000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矩形 83">
            <a:extLst>
              <a:ext uri="{FF2B5EF4-FFF2-40B4-BE49-F238E27FC236}">
                <a16:creationId xmlns:a16="http://schemas.microsoft.com/office/drawing/2014/main" id="{22467124-8538-C7A4-7101-2462282A479C}"/>
              </a:ext>
            </a:extLst>
          </p:cNvPr>
          <p:cNvSpPr/>
          <p:nvPr/>
        </p:nvSpPr>
        <p:spPr>
          <a:xfrm>
            <a:off x="0" y="5919445"/>
            <a:ext cx="12192000" cy="78845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199E3F2E-B79D-D3A1-604B-8BE1333B257C}"/>
              </a:ext>
            </a:extLst>
          </p:cNvPr>
          <p:cNvSpPr txBox="1"/>
          <p:nvPr/>
        </p:nvSpPr>
        <p:spPr>
          <a:xfrm>
            <a:off x="1185685" y="5959731"/>
            <a:ext cx="92090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这个优势</a:t>
            </a:r>
            <a:r>
              <a:rPr lang="en-US" altLang="zh-CN" sz="2000" b="1" dirty="0">
                <a:solidFill>
                  <a:schemeClr val="bg1"/>
                </a:solidFill>
              </a:rPr>
              <a:t>A</a:t>
            </a:r>
            <a:r>
              <a:rPr lang="zh-CN" altLang="en-US" sz="2000" b="1" dirty="0">
                <a:solidFill>
                  <a:schemeClr val="bg1"/>
                </a:solidFill>
              </a:rPr>
              <a:t>，就是驱动</a:t>
            </a:r>
            <a:r>
              <a:rPr lang="en-US" altLang="zh-CN" sz="2000" b="1" dirty="0">
                <a:solidFill>
                  <a:schemeClr val="bg1"/>
                </a:solidFill>
              </a:rPr>
              <a:t>Actor</a:t>
            </a:r>
            <a:r>
              <a:rPr lang="zh-CN" altLang="en-US" sz="2000" b="1" dirty="0">
                <a:solidFill>
                  <a:schemeClr val="bg1"/>
                </a:solidFill>
              </a:rPr>
              <a:t>网络更新的“核心信号”。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正优势告诉它要增加这个动作的概率，负优势告诉它要减小。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59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8" grpId="0"/>
      <p:bldP spid="54" grpId="0"/>
      <p:bldP spid="60" grpId="0"/>
      <p:bldP spid="66" grpId="0"/>
      <p:bldP spid="77" grpId="0"/>
      <p:bldP spid="79" grpId="0"/>
      <p:bldP spid="84" grpId="0" animBg="1"/>
      <p:bldP spid="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: 圆角 135">
            <a:extLst>
              <a:ext uri="{FF2B5EF4-FFF2-40B4-BE49-F238E27FC236}">
                <a16:creationId xmlns:a16="http://schemas.microsoft.com/office/drawing/2014/main" id="{9101AC0B-340E-4EE7-9B00-368C854B4D9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4775" y="4513907"/>
            <a:ext cx="11963399" cy="2201218"/>
          </a:xfrm>
          <a:custGeom>
            <a:avLst/>
            <a:gdLst>
              <a:gd name="connsiteX0" fmla="*/ 92117 w 11629696"/>
              <a:gd name="connsiteY0" fmla="*/ 0 h 1719565"/>
              <a:gd name="connsiteX1" fmla="*/ 11537579 w 11629696"/>
              <a:gd name="connsiteY1" fmla="*/ 0 h 1719565"/>
              <a:gd name="connsiteX2" fmla="*/ 11629696 w 11629696"/>
              <a:gd name="connsiteY2" fmla="*/ 92117 h 1719565"/>
              <a:gd name="connsiteX3" fmla="*/ 11629696 w 11629696"/>
              <a:gd name="connsiteY3" fmla="*/ 1719565 h 1719565"/>
              <a:gd name="connsiteX4" fmla="*/ 11629696 w 11629696"/>
              <a:gd name="connsiteY4" fmla="*/ 1719565 h 1719565"/>
              <a:gd name="connsiteX5" fmla="*/ 0 w 11629696"/>
              <a:gd name="connsiteY5" fmla="*/ 1719565 h 1719565"/>
              <a:gd name="connsiteX6" fmla="*/ 0 w 11629696"/>
              <a:gd name="connsiteY6" fmla="*/ 1719565 h 1719565"/>
              <a:gd name="connsiteX7" fmla="*/ 0 w 11629696"/>
              <a:gd name="connsiteY7" fmla="*/ 92117 h 1719565"/>
              <a:gd name="connsiteX8" fmla="*/ 92117 w 11629696"/>
              <a:gd name="connsiteY8" fmla="*/ 0 h 1719565"/>
              <a:gd name="connsiteX0" fmla="*/ 92117 w 11629696"/>
              <a:gd name="connsiteY0" fmla="*/ 0 h 1719565"/>
              <a:gd name="connsiteX1" fmla="*/ 11537579 w 11629696"/>
              <a:gd name="connsiteY1" fmla="*/ 0 h 1719565"/>
              <a:gd name="connsiteX2" fmla="*/ 11629696 w 11629696"/>
              <a:gd name="connsiteY2" fmla="*/ 92117 h 1719565"/>
              <a:gd name="connsiteX3" fmla="*/ 11629696 w 11629696"/>
              <a:gd name="connsiteY3" fmla="*/ 1719565 h 1719565"/>
              <a:gd name="connsiteX4" fmla="*/ 11629696 w 11629696"/>
              <a:gd name="connsiteY4" fmla="*/ 1719565 h 1719565"/>
              <a:gd name="connsiteX5" fmla="*/ 0 w 11629696"/>
              <a:gd name="connsiteY5" fmla="*/ 1719565 h 1719565"/>
              <a:gd name="connsiteX6" fmla="*/ 0 w 11629696"/>
              <a:gd name="connsiteY6" fmla="*/ 1719565 h 1719565"/>
              <a:gd name="connsiteX7" fmla="*/ 0 w 11629696"/>
              <a:gd name="connsiteY7" fmla="*/ 92117 h 1719565"/>
              <a:gd name="connsiteX8" fmla="*/ 92117 w 11629696"/>
              <a:gd name="connsiteY8" fmla="*/ 0 h 1719565"/>
              <a:gd name="connsiteX0" fmla="*/ 92117 w 11629696"/>
              <a:gd name="connsiteY0" fmla="*/ 0 h 1719565"/>
              <a:gd name="connsiteX1" fmla="*/ 11537579 w 11629696"/>
              <a:gd name="connsiteY1" fmla="*/ 0 h 1719565"/>
              <a:gd name="connsiteX2" fmla="*/ 11629696 w 11629696"/>
              <a:gd name="connsiteY2" fmla="*/ 92117 h 1719565"/>
              <a:gd name="connsiteX3" fmla="*/ 11629696 w 11629696"/>
              <a:gd name="connsiteY3" fmla="*/ 1719565 h 1719565"/>
              <a:gd name="connsiteX4" fmla="*/ 11629696 w 11629696"/>
              <a:gd name="connsiteY4" fmla="*/ 1719565 h 1719565"/>
              <a:gd name="connsiteX5" fmla="*/ 0 w 11629696"/>
              <a:gd name="connsiteY5" fmla="*/ 1719565 h 1719565"/>
              <a:gd name="connsiteX6" fmla="*/ 0 w 11629696"/>
              <a:gd name="connsiteY6" fmla="*/ 1719565 h 1719565"/>
              <a:gd name="connsiteX7" fmla="*/ 0 w 11629696"/>
              <a:gd name="connsiteY7" fmla="*/ 92117 h 1719565"/>
              <a:gd name="connsiteX8" fmla="*/ 92117 w 11629696"/>
              <a:gd name="connsiteY8" fmla="*/ 0 h 1719565"/>
              <a:gd name="connsiteX0" fmla="*/ 92117 w 11629696"/>
              <a:gd name="connsiteY0" fmla="*/ 0 h 1719565"/>
              <a:gd name="connsiteX1" fmla="*/ 11537579 w 11629696"/>
              <a:gd name="connsiteY1" fmla="*/ 0 h 1719565"/>
              <a:gd name="connsiteX2" fmla="*/ 11629696 w 11629696"/>
              <a:gd name="connsiteY2" fmla="*/ 92117 h 1719565"/>
              <a:gd name="connsiteX3" fmla="*/ 11629696 w 11629696"/>
              <a:gd name="connsiteY3" fmla="*/ 1719565 h 1719565"/>
              <a:gd name="connsiteX4" fmla="*/ 11629696 w 11629696"/>
              <a:gd name="connsiteY4" fmla="*/ 1719565 h 1719565"/>
              <a:gd name="connsiteX5" fmla="*/ 0 w 11629696"/>
              <a:gd name="connsiteY5" fmla="*/ 1719565 h 1719565"/>
              <a:gd name="connsiteX6" fmla="*/ 0 w 11629696"/>
              <a:gd name="connsiteY6" fmla="*/ 1719565 h 1719565"/>
              <a:gd name="connsiteX7" fmla="*/ 0 w 11629696"/>
              <a:gd name="connsiteY7" fmla="*/ 92117 h 1719565"/>
              <a:gd name="connsiteX8" fmla="*/ 92117 w 11629696"/>
              <a:gd name="connsiteY8" fmla="*/ 0 h 1719565"/>
              <a:gd name="connsiteX0" fmla="*/ 92117 w 11629696"/>
              <a:gd name="connsiteY0" fmla="*/ 0 h 1719565"/>
              <a:gd name="connsiteX1" fmla="*/ 11537579 w 11629696"/>
              <a:gd name="connsiteY1" fmla="*/ 0 h 1719565"/>
              <a:gd name="connsiteX2" fmla="*/ 11629696 w 11629696"/>
              <a:gd name="connsiteY2" fmla="*/ 92117 h 1719565"/>
              <a:gd name="connsiteX3" fmla="*/ 11629696 w 11629696"/>
              <a:gd name="connsiteY3" fmla="*/ 1719565 h 1719565"/>
              <a:gd name="connsiteX4" fmla="*/ 11629696 w 11629696"/>
              <a:gd name="connsiteY4" fmla="*/ 1719565 h 1719565"/>
              <a:gd name="connsiteX5" fmla="*/ 0 w 11629696"/>
              <a:gd name="connsiteY5" fmla="*/ 1719565 h 1719565"/>
              <a:gd name="connsiteX6" fmla="*/ 0 w 11629696"/>
              <a:gd name="connsiteY6" fmla="*/ 1719565 h 1719565"/>
              <a:gd name="connsiteX7" fmla="*/ 0 w 11629696"/>
              <a:gd name="connsiteY7" fmla="*/ 92117 h 1719565"/>
              <a:gd name="connsiteX8" fmla="*/ 92117 w 11629696"/>
              <a:gd name="connsiteY8" fmla="*/ 0 h 1719565"/>
              <a:gd name="connsiteX0" fmla="*/ 92117 w 11629696"/>
              <a:gd name="connsiteY0" fmla="*/ 0 h 1719565"/>
              <a:gd name="connsiteX1" fmla="*/ 11537579 w 11629696"/>
              <a:gd name="connsiteY1" fmla="*/ 0 h 1719565"/>
              <a:gd name="connsiteX2" fmla="*/ 11629696 w 11629696"/>
              <a:gd name="connsiteY2" fmla="*/ 92117 h 1719565"/>
              <a:gd name="connsiteX3" fmla="*/ 11629696 w 11629696"/>
              <a:gd name="connsiteY3" fmla="*/ 1719565 h 1719565"/>
              <a:gd name="connsiteX4" fmla="*/ 11629696 w 11629696"/>
              <a:gd name="connsiteY4" fmla="*/ 1719565 h 1719565"/>
              <a:gd name="connsiteX5" fmla="*/ 0 w 11629696"/>
              <a:gd name="connsiteY5" fmla="*/ 1719565 h 1719565"/>
              <a:gd name="connsiteX6" fmla="*/ 0 w 11629696"/>
              <a:gd name="connsiteY6" fmla="*/ 1719565 h 1719565"/>
              <a:gd name="connsiteX7" fmla="*/ 0 w 11629696"/>
              <a:gd name="connsiteY7" fmla="*/ 92117 h 1719565"/>
              <a:gd name="connsiteX8" fmla="*/ 92117 w 11629696"/>
              <a:gd name="connsiteY8" fmla="*/ 0 h 1719565"/>
              <a:gd name="connsiteX0" fmla="*/ 92117 w 11629696"/>
              <a:gd name="connsiteY0" fmla="*/ 0 h 1719565"/>
              <a:gd name="connsiteX1" fmla="*/ 11537579 w 11629696"/>
              <a:gd name="connsiteY1" fmla="*/ 0 h 1719565"/>
              <a:gd name="connsiteX2" fmla="*/ 11629696 w 11629696"/>
              <a:gd name="connsiteY2" fmla="*/ 92117 h 1719565"/>
              <a:gd name="connsiteX3" fmla="*/ 11629696 w 11629696"/>
              <a:gd name="connsiteY3" fmla="*/ 1719565 h 1719565"/>
              <a:gd name="connsiteX4" fmla="*/ 11629696 w 11629696"/>
              <a:gd name="connsiteY4" fmla="*/ 1719565 h 1719565"/>
              <a:gd name="connsiteX5" fmla="*/ 0 w 11629696"/>
              <a:gd name="connsiteY5" fmla="*/ 1719565 h 1719565"/>
              <a:gd name="connsiteX6" fmla="*/ 0 w 11629696"/>
              <a:gd name="connsiteY6" fmla="*/ 1719565 h 1719565"/>
              <a:gd name="connsiteX7" fmla="*/ 0 w 11629696"/>
              <a:gd name="connsiteY7" fmla="*/ 92117 h 1719565"/>
              <a:gd name="connsiteX8" fmla="*/ 92117 w 11629696"/>
              <a:gd name="connsiteY8" fmla="*/ 0 h 171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29696" h="1719565">
                <a:moveTo>
                  <a:pt x="92117" y="0"/>
                </a:moveTo>
                <a:lnTo>
                  <a:pt x="11537579" y="0"/>
                </a:lnTo>
                <a:cubicBezTo>
                  <a:pt x="11604004" y="16419"/>
                  <a:pt x="11613277" y="35217"/>
                  <a:pt x="11629696" y="92117"/>
                </a:cubicBezTo>
                <a:lnTo>
                  <a:pt x="11629696" y="1719565"/>
                </a:lnTo>
                <a:lnTo>
                  <a:pt x="11629696" y="1719565"/>
                </a:lnTo>
                <a:lnTo>
                  <a:pt x="0" y="1719565"/>
                </a:lnTo>
                <a:lnTo>
                  <a:pt x="0" y="1719565"/>
                </a:lnTo>
                <a:lnTo>
                  <a:pt x="0" y="92117"/>
                </a:lnTo>
                <a:cubicBezTo>
                  <a:pt x="18799" y="37598"/>
                  <a:pt x="11405" y="23561"/>
                  <a:pt x="92117" y="0"/>
                </a:cubicBezTo>
                <a:close/>
              </a:path>
            </a:pathLst>
          </a:custGeom>
          <a:gradFill>
            <a:gsLst>
              <a:gs pos="0">
                <a:srgbClr val="0190FF">
                  <a:alpha val="11000"/>
                </a:srgbClr>
              </a:gs>
              <a:gs pos="100000">
                <a:srgbClr val="0190FF">
                  <a:alpha val="0"/>
                </a:srgbClr>
              </a:gs>
            </a:gsLst>
            <a:lin ang="5400000" scaled="1"/>
          </a:gradFill>
          <a:ln w="9525" cap="flat" cmpd="sng" algn="ctr">
            <a:gradFill flip="none" rotWithShape="1">
              <a:gsLst>
                <a:gs pos="0">
                  <a:srgbClr val="002060"/>
                </a:gs>
                <a:gs pos="100000">
                  <a:srgbClr val="002060">
                    <a:alpha val="0"/>
                  </a:srgbClr>
                </a:gs>
              </a:gsLst>
              <a:lin ang="5400000" scaled="1"/>
              <a:tileRect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  <a:sym typeface="+mn-ea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3E20AD4-0B57-31BE-6DBA-2D573BAE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PPO</a:t>
            </a:r>
            <a:r>
              <a:rPr lang="zh-CN" altLang="en-US" dirty="0"/>
              <a:t>：</a:t>
            </a:r>
            <a:r>
              <a:rPr lang="en-US" altLang="zh-CN" dirty="0"/>
              <a:t>PPO</a:t>
            </a:r>
            <a:r>
              <a:rPr lang="zh-CN" altLang="en-US" dirty="0"/>
              <a:t>的核心</a:t>
            </a:r>
            <a:r>
              <a:rPr lang="en-US" altLang="zh-CN" dirty="0"/>
              <a:t>——</a:t>
            </a:r>
            <a:r>
              <a:rPr lang="zh-CN" altLang="en-US" dirty="0"/>
              <a:t>朴素但有效的更新机制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D4AD92-B68E-866F-08BC-39C281EBCF95}"/>
              </a:ext>
            </a:extLst>
          </p:cNvPr>
          <p:cNvSpPr txBox="1"/>
          <p:nvPr/>
        </p:nvSpPr>
        <p:spPr>
          <a:xfrm>
            <a:off x="198120" y="972318"/>
            <a:ext cx="115629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1A1C1E"/>
                </a:solidFill>
                <a:effectLst/>
                <a:latin typeface="+mn-ea"/>
              </a:rPr>
              <a:t>现在，</a:t>
            </a:r>
            <a:r>
              <a:rPr lang="en-US" altLang="zh-CN" b="1" i="0" dirty="0">
                <a:solidFill>
                  <a:schemeClr val="accent1"/>
                </a:solidFill>
                <a:effectLst/>
                <a:latin typeface="+mn-ea"/>
              </a:rPr>
              <a:t>Actor</a:t>
            </a:r>
            <a:r>
              <a:rPr lang="zh-CN" altLang="en-US" b="0" i="0" dirty="0">
                <a:solidFill>
                  <a:srgbClr val="1A1C1E"/>
                </a:solidFill>
                <a:effectLst/>
                <a:latin typeface="+mn-ea"/>
              </a:rPr>
              <a:t>收到了</a:t>
            </a:r>
            <a:r>
              <a:rPr lang="en-US" altLang="zh-CN" b="1" i="0" dirty="0">
                <a:solidFill>
                  <a:schemeClr val="accent1"/>
                </a:solidFill>
                <a:effectLst/>
                <a:latin typeface="+mn-ea"/>
              </a:rPr>
              <a:t>Critic</a:t>
            </a:r>
            <a:r>
              <a:rPr lang="zh-CN" altLang="en-US" b="0" i="0" dirty="0">
                <a:solidFill>
                  <a:srgbClr val="1A1C1E"/>
                </a:solidFill>
                <a:effectLst/>
                <a:latin typeface="+mn-ea"/>
              </a:rPr>
              <a:t>给的信号（优势</a:t>
            </a:r>
            <a:r>
              <a:rPr lang="en-US" altLang="zh-CN" b="0" i="0" dirty="0">
                <a:solidFill>
                  <a:srgbClr val="1A1C1E"/>
                </a:solidFill>
                <a:effectLst/>
                <a:latin typeface="+mn-ea"/>
              </a:rPr>
              <a:t>A</a:t>
            </a:r>
            <a:r>
              <a:rPr lang="zh-CN" altLang="en-US" b="0" i="0" dirty="0">
                <a:solidFill>
                  <a:srgbClr val="1A1C1E"/>
                </a:solidFill>
                <a:effectLst/>
                <a:latin typeface="+mn-ea"/>
              </a:rPr>
              <a:t>），准备调整更新网络参数。</a:t>
            </a:r>
          </a:p>
          <a:p>
            <a:pPr algn="l"/>
            <a:r>
              <a:rPr lang="zh-CN" altLang="en-US" b="0" i="0" dirty="0">
                <a:solidFill>
                  <a:srgbClr val="1A1C1E"/>
                </a:solidFill>
                <a:effectLst/>
                <a:latin typeface="+mn-ea"/>
              </a:rPr>
              <a:t>传统的策略梯度算法会说：“好，既然优势是</a:t>
            </a:r>
            <a:r>
              <a:rPr lang="en-US" altLang="zh-CN" b="0" i="0" dirty="0">
                <a:solidFill>
                  <a:srgbClr val="1A1C1E"/>
                </a:solidFill>
                <a:effectLst/>
                <a:latin typeface="+mn-ea"/>
              </a:rPr>
              <a:t>+4.5</a:t>
            </a:r>
            <a:r>
              <a:rPr lang="zh-CN" altLang="en-US" b="0" i="0" dirty="0">
                <a:solidFill>
                  <a:srgbClr val="1A1C1E"/>
                </a:solidFill>
                <a:effectLst/>
                <a:latin typeface="+mn-ea"/>
              </a:rPr>
              <a:t>，那我们就把这个动作的概率往上调！” 但它没说调多少。如果学习率设置不当，可能一下子从</a:t>
            </a:r>
            <a:r>
              <a:rPr lang="en-US" altLang="zh-CN" b="0" i="0" dirty="0">
                <a:solidFill>
                  <a:srgbClr val="1A1C1E"/>
                </a:solidFill>
                <a:effectLst/>
                <a:latin typeface="+mn-ea"/>
              </a:rPr>
              <a:t>30%</a:t>
            </a:r>
            <a:r>
              <a:rPr lang="zh-CN" altLang="en-US" b="0" i="0" dirty="0">
                <a:solidFill>
                  <a:srgbClr val="1A1C1E"/>
                </a:solidFill>
                <a:effectLst/>
                <a:latin typeface="+mn-ea"/>
              </a:rPr>
              <a:t>调到</a:t>
            </a:r>
            <a:r>
              <a:rPr lang="en-US" altLang="zh-CN" b="0" i="0" dirty="0">
                <a:solidFill>
                  <a:srgbClr val="1A1C1E"/>
                </a:solidFill>
                <a:effectLst/>
                <a:latin typeface="+mn-ea"/>
              </a:rPr>
              <a:t>90%</a:t>
            </a:r>
            <a:r>
              <a:rPr lang="zh-CN" altLang="en-US" b="0" i="0" dirty="0">
                <a:solidFill>
                  <a:srgbClr val="1A1C1E"/>
                </a:solidFill>
                <a:effectLst/>
                <a:latin typeface="+mn-ea"/>
              </a:rPr>
              <a:t>，这就是我们说的“用力过猛”。</a:t>
            </a:r>
            <a:endParaRPr lang="en-US" altLang="zh-CN" b="0" i="0" dirty="0">
              <a:solidFill>
                <a:srgbClr val="1A1C1E"/>
              </a:solidFill>
              <a:effectLst/>
              <a:latin typeface="+mn-ea"/>
            </a:endParaRPr>
          </a:p>
          <a:p>
            <a:pPr algn="l"/>
            <a:endParaRPr lang="zh-CN" altLang="en-US" b="0" i="0" dirty="0">
              <a:solidFill>
                <a:srgbClr val="1A1C1E"/>
              </a:solidFill>
              <a:effectLst/>
              <a:latin typeface="+mn-ea"/>
            </a:endParaRPr>
          </a:p>
          <a:p>
            <a:pPr algn="l"/>
            <a:r>
              <a:rPr lang="en-US" altLang="zh-CN" b="0" i="0" dirty="0">
                <a:solidFill>
                  <a:srgbClr val="1A1C1E"/>
                </a:solidFill>
                <a:effectLst/>
                <a:latin typeface="+mn-ea"/>
              </a:rPr>
              <a:t>PPO</a:t>
            </a:r>
            <a:r>
              <a:rPr lang="zh-CN" altLang="en-US" b="0" i="0" dirty="0">
                <a:solidFill>
                  <a:srgbClr val="1A1C1E"/>
                </a:solidFill>
                <a:effectLst/>
                <a:latin typeface="+mn-ea"/>
              </a:rPr>
              <a:t>通过裁剪（</a:t>
            </a:r>
            <a:r>
              <a:rPr lang="en-US" altLang="zh-CN" b="0" i="0" dirty="0">
                <a:solidFill>
                  <a:srgbClr val="1A1C1E"/>
                </a:solidFill>
                <a:effectLst/>
                <a:latin typeface="+mn-ea"/>
              </a:rPr>
              <a:t>Clipping</a:t>
            </a:r>
            <a:r>
              <a:rPr lang="zh-CN" altLang="en-US" b="0" i="0" dirty="0">
                <a:solidFill>
                  <a:srgbClr val="1A1C1E"/>
                </a:solidFill>
                <a:effectLst/>
                <a:latin typeface="+mn-ea"/>
              </a:rPr>
              <a:t>）机制，给这个调整过程加上了“安全刹车”。</a:t>
            </a:r>
          </a:p>
          <a:p>
            <a:pPr algn="l"/>
            <a:r>
              <a:rPr lang="zh-CN" altLang="en-US" b="0" i="0" dirty="0">
                <a:solidFill>
                  <a:srgbClr val="1A1C1E"/>
                </a:solidFill>
                <a:effectLst/>
                <a:latin typeface="+mn-ea"/>
              </a:rPr>
              <a:t>公式</a:t>
            </a:r>
            <a:r>
              <a:rPr lang="zh-CN" altLang="en-US" dirty="0">
                <a:solidFill>
                  <a:srgbClr val="1A1C1E"/>
                </a:solidFill>
                <a:latin typeface="+mn-ea"/>
              </a:rPr>
              <a:t>如下</a:t>
            </a:r>
            <a:r>
              <a:rPr lang="zh-CN" altLang="en-US" b="0" i="0" dirty="0">
                <a:solidFill>
                  <a:srgbClr val="1A1C1E"/>
                </a:solidFill>
                <a:effectLst/>
                <a:latin typeface="+mn-ea"/>
              </a:rPr>
              <a:t>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6012266-3820-36CA-E5D8-92EF1116F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9097" y="2413223"/>
            <a:ext cx="6204457" cy="6268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B160EE2-DF09-1270-6E03-74FCD247CC77}"/>
                  </a:ext>
                </a:extLst>
              </p:cNvPr>
              <p:cNvSpPr txBox="1"/>
              <p:nvPr/>
            </p:nvSpPr>
            <p:spPr>
              <a:xfrm>
                <a:off x="555275" y="3235917"/>
                <a:ext cx="10452100" cy="1164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：就是我们上面算出来的优势信号。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800" b="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1800" b="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1800" b="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𝑛𝑒𝑤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800" b="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1800" b="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800" b="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1800" b="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𝑜𝑙𝑑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800" b="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1800" b="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800" b="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zh-CN" altLang="en-US" dirty="0"/>
                  <a:t>：</a:t>
                </a:r>
                <a:r>
                  <a:rPr lang="zh-CN" altLang="en-US" b="1" dirty="0">
                    <a:solidFill>
                      <a:schemeClr val="accent1"/>
                    </a:solidFill>
                    <a:latin typeface="+mn-ea"/>
                  </a:rPr>
                  <a:t>新旧策略</a:t>
                </a:r>
                <a:r>
                  <a:rPr lang="zh-CN" altLang="en-US" dirty="0"/>
                  <a:t>选择动作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的概率之比。＞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，说明新策略更倾向于选择动作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l-GR" altLang="zh-CN" dirty="0"/>
                  <a:t>ϵ (</a:t>
                </a:r>
                <a:r>
                  <a:rPr lang="en-US" altLang="zh-CN" dirty="0"/>
                  <a:t>epsilon)</a:t>
                </a:r>
                <a:r>
                  <a:rPr lang="zh-CN" altLang="en-US" dirty="0"/>
                  <a:t>：一个很小的超参数，比如</a:t>
                </a:r>
                <a:r>
                  <a:rPr lang="en-US" altLang="zh-CN" dirty="0"/>
                  <a:t>0.2</a:t>
                </a:r>
                <a:r>
                  <a:rPr lang="zh-CN" altLang="en-US" dirty="0"/>
                  <a:t>（常见设置）。它定义了一个信任的“安全区” </a:t>
                </a:r>
                <a:r>
                  <a:rPr lang="en-US" altLang="zh-CN" dirty="0"/>
                  <a:t>[0.8,1.2]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B160EE2-DF09-1270-6E03-74FCD247C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75" y="3235917"/>
                <a:ext cx="10452100" cy="1164037"/>
              </a:xfrm>
              <a:prstGeom prst="rect">
                <a:avLst/>
              </a:prstGeom>
              <a:blipFill>
                <a:blip r:embed="rId6"/>
                <a:stretch>
                  <a:fillRect l="-350" t="-3141" r="-2041" b="-73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DD1730D-5575-8B83-A993-611F494C816A}"/>
                  </a:ext>
                </a:extLst>
              </p:cNvPr>
              <p:cNvSpPr txBox="1"/>
              <p:nvPr/>
            </p:nvSpPr>
            <p:spPr>
              <a:xfrm>
                <a:off x="482446" y="4590481"/>
                <a:ext cx="119633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48000"/>
                <a:r>
                  <a:rPr lang="zh-CN" altLang="en-US" dirty="0">
                    <a:solidFill>
                      <a:schemeClr val="tx1"/>
                    </a:solidFill>
                  </a:rPr>
                  <a:t>若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“</a:t>
                </a:r>
                <a:r>
                  <a:rPr lang="en-US" altLang="zh-CN" dirty="0">
                    <a:solidFill>
                      <a:schemeClr val="tx1"/>
                    </a:solidFill>
                    <a:effectLst/>
                  </a:rPr>
                  <a:t>Critic </a:t>
                </a:r>
                <a:r>
                  <a:rPr lang="zh-CN" altLang="en-US" dirty="0">
                    <a:solidFill>
                      <a:schemeClr val="tx1"/>
                    </a:solidFill>
                    <a:effectLst/>
                  </a:rPr>
                  <a:t>给出评价 </a:t>
                </a:r>
                <a:r>
                  <a:rPr lang="en-US" altLang="zh-CN" dirty="0">
                    <a:solidFill>
                      <a:schemeClr val="tx1"/>
                    </a:solidFill>
                    <a:effectLst/>
                  </a:rPr>
                  <a:t>A = 4.5 	</a:t>
                </a:r>
                <a:r>
                  <a:rPr lang="zh-CN" altLang="en-US" dirty="0">
                    <a:solidFill>
                      <a:schemeClr val="tx1"/>
                    </a:solidFill>
                    <a:effectLst/>
                  </a:rPr>
                  <a:t>新策略当时对该动作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ffectLst/>
                  </a:rPr>
                  <a:t>的概率是 </a:t>
                </a:r>
                <a:r>
                  <a:rPr lang="en-US" altLang="zh-CN" dirty="0">
                    <a:solidFill>
                      <a:schemeClr val="tx1"/>
                    </a:solidFill>
                    <a:effectLst/>
                  </a:rPr>
                  <a:t>0.4 	</a:t>
                </a:r>
                <a:r>
                  <a:rPr lang="zh-CN" altLang="en-US" dirty="0">
                    <a:solidFill>
                      <a:schemeClr val="tx1"/>
                    </a:solidFill>
                    <a:effectLst/>
                  </a:rPr>
                  <a:t>旧策略当时对该动作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ffectLst/>
                  </a:rPr>
                  <a:t>的概率是 </a:t>
                </a:r>
                <a:r>
                  <a:rPr lang="en-US" altLang="zh-CN" dirty="0">
                    <a:solidFill>
                      <a:schemeClr val="tx1"/>
                    </a:solidFill>
                    <a:effectLst/>
                  </a:rPr>
                  <a:t>0.3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”</a:t>
                </a:r>
                <a:endParaRPr lang="en-US" altLang="zh-CN" i="1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DD1730D-5575-8B83-A993-611F494C8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46" y="4590481"/>
                <a:ext cx="11963399" cy="369332"/>
              </a:xfrm>
              <a:prstGeom prst="rect">
                <a:avLst/>
              </a:prstGeom>
              <a:blipFill>
                <a:blip r:embed="rId7"/>
                <a:stretch>
                  <a:fillRect t="-1147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004E0FA-EAE3-7612-7C32-3AFF134198A5}"/>
                  </a:ext>
                </a:extLst>
              </p:cNvPr>
              <p:cNvSpPr txBox="1"/>
              <p:nvPr/>
            </p:nvSpPr>
            <p:spPr>
              <a:xfrm>
                <a:off x="5743225" y="5570262"/>
                <a:ext cx="657865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裁剪项：假设 𝜖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=0.2</a:t>
                </a:r>
                <a:r>
                  <a:rPr lang="zh-CN" altLang="el-GR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b="1" dirty="0">
                    <a:solidFill>
                      <a:schemeClr val="accent1"/>
                    </a:solidFill>
                  </a:rPr>
                  <a:t>r </a:t>
                </a:r>
                <a:r>
                  <a:rPr lang="zh-CN" altLang="en-US" b="1" dirty="0">
                    <a:solidFill>
                      <a:schemeClr val="accent1"/>
                    </a:solidFill>
                  </a:rPr>
                  <a:t>被 </a:t>
                </a:r>
                <a:r>
                  <a:rPr lang="en-US" altLang="zh-CN" b="1" dirty="0">
                    <a:solidFill>
                      <a:schemeClr val="accent1"/>
                    </a:solidFill>
                  </a:rPr>
                  <a:t>clip </a:t>
                </a:r>
                <a:r>
                  <a:rPr lang="zh-CN" altLang="en-US" b="1" dirty="0">
                    <a:solidFill>
                      <a:schemeClr val="accent1"/>
                    </a:solidFill>
                  </a:rPr>
                  <a:t>到 </a:t>
                </a:r>
                <a:r>
                  <a:rPr lang="en-US" altLang="zh-CN" b="1" dirty="0">
                    <a:solidFill>
                      <a:schemeClr val="accent1"/>
                    </a:solidFill>
                  </a:rPr>
                  <a:t>[0.8, 1.2]</a:t>
                </a:r>
                <a:endParaRPr lang="en-US" altLang="zh-CN" b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defTabSz="5400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lip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,1−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,1+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clip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1.33,0.8,1.2</m:t>
                          </m:r>
                        </m:e>
                      </m:d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=1.2</m:t>
                      </m:r>
                    </m:oMath>
                  </m:oMathPara>
                </a14:m>
                <a:endParaRPr lang="en-US" altLang="zh-CN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defTabSz="5400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1.2×4.5=5.4</m:t>
                      </m:r>
                    </m:oMath>
                  </m:oMathPara>
                </a14:m>
                <a:endParaRPr lang="zh-CN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004E0FA-EAE3-7612-7C32-3AFF13419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225" y="5570262"/>
                <a:ext cx="6578656" cy="923330"/>
              </a:xfrm>
              <a:prstGeom prst="rect">
                <a:avLst/>
              </a:prstGeom>
              <a:blipFill>
                <a:blip r:embed="rId8"/>
                <a:stretch>
                  <a:fillRect l="-741" t="-4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4A31512-8B2D-B0D0-1EF9-146D6BBAC549}"/>
                  </a:ext>
                </a:extLst>
              </p:cNvPr>
              <p:cNvSpPr txBox="1"/>
              <p:nvPr/>
            </p:nvSpPr>
            <p:spPr>
              <a:xfrm>
                <a:off x="5743225" y="5000703"/>
                <a:ext cx="61102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原始项：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=1.33×4.5=5.985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4A31512-8B2D-B0D0-1EF9-146D6BBAC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225" y="5000703"/>
                <a:ext cx="6110286" cy="369332"/>
              </a:xfrm>
              <a:prstGeom prst="rect">
                <a:avLst/>
              </a:prstGeom>
              <a:blipFill>
                <a:blip r:embed="rId9"/>
                <a:stretch>
                  <a:fillRect l="-79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42ABD83-BC0D-745B-94B9-ED11E132E21D}"/>
                  </a:ext>
                </a:extLst>
              </p:cNvPr>
              <p:cNvSpPr txBox="1"/>
              <p:nvPr/>
            </p:nvSpPr>
            <p:spPr>
              <a:xfrm>
                <a:off x="3835669" y="6296041"/>
                <a:ext cx="34467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5.985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5.4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5.4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42ABD83-BC0D-745B-94B9-ED11E132E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669" y="6296041"/>
                <a:ext cx="3446765" cy="369332"/>
              </a:xfrm>
              <a:prstGeom prst="rect">
                <a:avLst/>
              </a:prstGeom>
              <a:blipFill>
                <a:blip r:embed="rId10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8AB4B0E1-629F-7570-DD12-F4D768368F1B}"/>
              </a:ext>
            </a:extLst>
          </p:cNvPr>
          <p:cNvSpPr txBox="1"/>
          <p:nvPr/>
        </p:nvSpPr>
        <p:spPr>
          <a:xfrm>
            <a:off x="2935927" y="5303324"/>
            <a:ext cx="3055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步骤二：</a:t>
            </a:r>
            <a:r>
              <a:rPr lang="zh-CN" altLang="en-US" dirty="0"/>
              <a:t>计算两个候选值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ACBBABE-C71E-2784-1375-A93DFA12F2BA}"/>
              </a:ext>
            </a:extLst>
          </p:cNvPr>
          <p:cNvSpPr txBox="1"/>
          <p:nvPr/>
        </p:nvSpPr>
        <p:spPr>
          <a:xfrm>
            <a:off x="349909" y="6305582"/>
            <a:ext cx="4506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步骤三：取最小值，防止策略更新过猛</a:t>
            </a:r>
          </a:p>
        </p:txBody>
      </p:sp>
      <p:sp>
        <p:nvSpPr>
          <p:cNvPr id="35" name="左大括号 34">
            <a:extLst>
              <a:ext uri="{FF2B5EF4-FFF2-40B4-BE49-F238E27FC236}">
                <a16:creationId xmlns:a16="http://schemas.microsoft.com/office/drawing/2014/main" id="{5B4D3FD6-4216-63DB-C7EA-0E211F8D1EFF}"/>
              </a:ext>
            </a:extLst>
          </p:cNvPr>
          <p:cNvSpPr/>
          <p:nvPr/>
        </p:nvSpPr>
        <p:spPr>
          <a:xfrm>
            <a:off x="5559052" y="5141960"/>
            <a:ext cx="230421" cy="718278"/>
          </a:xfrm>
          <a:prstGeom prst="leftBrace">
            <a:avLst>
              <a:gd name="adj1" fmla="val 1017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39" name="iconfont-11624-5524684">
            <a:extLst>
              <a:ext uri="{FF2B5EF4-FFF2-40B4-BE49-F238E27FC236}">
                <a16:creationId xmlns:a16="http://schemas.microsoft.com/office/drawing/2014/main" id="{55658B03-C239-4C71-818D-545AC26787BC}"/>
              </a:ext>
            </a:extLst>
          </p:cNvPr>
          <p:cNvSpPr/>
          <p:nvPr/>
        </p:nvSpPr>
        <p:spPr>
          <a:xfrm>
            <a:off x="250432" y="4534221"/>
            <a:ext cx="609685" cy="609685"/>
          </a:xfrm>
          <a:custGeom>
            <a:avLst/>
            <a:gdLst>
              <a:gd name="T0" fmla="*/ 9600 w 12768"/>
              <a:gd name="T1" fmla="*/ 5728 h 12768"/>
              <a:gd name="T2" fmla="*/ 12736 w 12768"/>
              <a:gd name="T3" fmla="*/ 5728 h 12768"/>
              <a:gd name="T4" fmla="*/ 7008 w 12768"/>
              <a:gd name="T5" fmla="*/ 0 h 12768"/>
              <a:gd name="T6" fmla="*/ 7008 w 12768"/>
              <a:gd name="T7" fmla="*/ 3136 h 12768"/>
              <a:gd name="T8" fmla="*/ 9600 w 12768"/>
              <a:gd name="T9" fmla="*/ 5728 h 12768"/>
              <a:gd name="T10" fmla="*/ 9600 w 12768"/>
              <a:gd name="T11" fmla="*/ 5728 h 12768"/>
              <a:gd name="T12" fmla="*/ 5728 w 12768"/>
              <a:gd name="T13" fmla="*/ 3136 h 12768"/>
              <a:gd name="T14" fmla="*/ 5728 w 12768"/>
              <a:gd name="T15" fmla="*/ 0 h 12768"/>
              <a:gd name="T16" fmla="*/ 0 w 12768"/>
              <a:gd name="T17" fmla="*/ 5728 h 12768"/>
              <a:gd name="T18" fmla="*/ 3136 w 12768"/>
              <a:gd name="T19" fmla="*/ 5728 h 12768"/>
              <a:gd name="T20" fmla="*/ 5728 w 12768"/>
              <a:gd name="T21" fmla="*/ 3136 h 12768"/>
              <a:gd name="T22" fmla="*/ 5728 w 12768"/>
              <a:gd name="T23" fmla="*/ 3136 h 12768"/>
              <a:gd name="T24" fmla="*/ 7008 w 12768"/>
              <a:gd name="T25" fmla="*/ 9600 h 12768"/>
              <a:gd name="T26" fmla="*/ 7008 w 12768"/>
              <a:gd name="T27" fmla="*/ 12736 h 12768"/>
              <a:gd name="T28" fmla="*/ 12768 w 12768"/>
              <a:gd name="T29" fmla="*/ 6976 h 12768"/>
              <a:gd name="T30" fmla="*/ 9632 w 12768"/>
              <a:gd name="T31" fmla="*/ 6976 h 12768"/>
              <a:gd name="T32" fmla="*/ 7008 w 12768"/>
              <a:gd name="T33" fmla="*/ 9600 h 12768"/>
              <a:gd name="T34" fmla="*/ 7008 w 12768"/>
              <a:gd name="T35" fmla="*/ 9600 h 12768"/>
              <a:gd name="T36" fmla="*/ 3136 w 12768"/>
              <a:gd name="T37" fmla="*/ 7008 h 12768"/>
              <a:gd name="T38" fmla="*/ 0 w 12768"/>
              <a:gd name="T39" fmla="*/ 7008 h 12768"/>
              <a:gd name="T40" fmla="*/ 5760 w 12768"/>
              <a:gd name="T41" fmla="*/ 12768 h 12768"/>
              <a:gd name="T42" fmla="*/ 5760 w 12768"/>
              <a:gd name="T43" fmla="*/ 9632 h 12768"/>
              <a:gd name="T44" fmla="*/ 3136 w 12768"/>
              <a:gd name="T45" fmla="*/ 7008 h 12768"/>
              <a:gd name="T46" fmla="*/ 3136 w 12768"/>
              <a:gd name="T47" fmla="*/ 7008 h 12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768" h="12768">
                <a:moveTo>
                  <a:pt x="9600" y="5728"/>
                </a:moveTo>
                <a:lnTo>
                  <a:pt x="12736" y="5728"/>
                </a:lnTo>
                <a:cubicBezTo>
                  <a:pt x="12448" y="2720"/>
                  <a:pt x="10016" y="288"/>
                  <a:pt x="7008" y="0"/>
                </a:cubicBezTo>
                <a:lnTo>
                  <a:pt x="7008" y="3136"/>
                </a:lnTo>
                <a:cubicBezTo>
                  <a:pt x="8320" y="3392"/>
                  <a:pt x="9344" y="4416"/>
                  <a:pt x="9600" y="5728"/>
                </a:cubicBezTo>
                <a:close/>
                <a:moveTo>
                  <a:pt x="9600" y="5728"/>
                </a:moveTo>
                <a:close/>
                <a:moveTo>
                  <a:pt x="5728" y="3136"/>
                </a:moveTo>
                <a:lnTo>
                  <a:pt x="5728" y="0"/>
                </a:lnTo>
                <a:cubicBezTo>
                  <a:pt x="2720" y="288"/>
                  <a:pt x="288" y="2720"/>
                  <a:pt x="0" y="5728"/>
                </a:cubicBezTo>
                <a:lnTo>
                  <a:pt x="3136" y="5728"/>
                </a:lnTo>
                <a:cubicBezTo>
                  <a:pt x="3392" y="4416"/>
                  <a:pt x="4416" y="3392"/>
                  <a:pt x="5728" y="3136"/>
                </a:cubicBezTo>
                <a:close/>
                <a:moveTo>
                  <a:pt x="5728" y="3136"/>
                </a:moveTo>
                <a:close/>
                <a:moveTo>
                  <a:pt x="7008" y="9600"/>
                </a:moveTo>
                <a:lnTo>
                  <a:pt x="7008" y="12736"/>
                </a:lnTo>
                <a:cubicBezTo>
                  <a:pt x="10048" y="12448"/>
                  <a:pt x="12448" y="10016"/>
                  <a:pt x="12768" y="6976"/>
                </a:cubicBezTo>
                <a:lnTo>
                  <a:pt x="9632" y="6976"/>
                </a:lnTo>
                <a:cubicBezTo>
                  <a:pt x="9344" y="8320"/>
                  <a:pt x="8320" y="9344"/>
                  <a:pt x="7008" y="9600"/>
                </a:cubicBezTo>
                <a:close/>
                <a:moveTo>
                  <a:pt x="7008" y="9600"/>
                </a:moveTo>
                <a:close/>
                <a:moveTo>
                  <a:pt x="3136" y="7008"/>
                </a:moveTo>
                <a:lnTo>
                  <a:pt x="0" y="7008"/>
                </a:lnTo>
                <a:cubicBezTo>
                  <a:pt x="288" y="10048"/>
                  <a:pt x="2720" y="12448"/>
                  <a:pt x="5760" y="12768"/>
                </a:cubicBezTo>
                <a:lnTo>
                  <a:pt x="5760" y="9632"/>
                </a:lnTo>
                <a:cubicBezTo>
                  <a:pt x="4416" y="9344"/>
                  <a:pt x="3392" y="8320"/>
                  <a:pt x="3136" y="7008"/>
                </a:cubicBezTo>
                <a:close/>
                <a:moveTo>
                  <a:pt x="3136" y="7008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9BF3508-D2EE-B75D-E3A8-FA1BC44FC9B3}"/>
              </a:ext>
            </a:extLst>
          </p:cNvPr>
          <p:cNvSpPr txBox="1"/>
          <p:nvPr/>
        </p:nvSpPr>
        <p:spPr>
          <a:xfrm>
            <a:off x="351636" y="4646917"/>
            <a:ext cx="273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1"/>
                </a:solidFill>
                <a:latin typeface="+mn-ea"/>
              </a:rPr>
              <a:t>例</a:t>
            </a:r>
            <a:endParaRPr lang="zh-CN" altLang="en-US" b="1" dirty="0">
              <a:solidFill>
                <a:schemeClr val="accent1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3AFB943-16D0-C6A8-99ED-41D8E654912B}"/>
                  </a:ext>
                </a:extLst>
              </p:cNvPr>
              <p:cNvSpPr txBox="1"/>
              <p:nvPr/>
            </p:nvSpPr>
            <p:spPr>
              <a:xfrm>
                <a:off x="313536" y="5262471"/>
                <a:ext cx="2572819" cy="485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solidFill>
                      <a:schemeClr val="accent1"/>
                    </a:solidFill>
                    <a:effectLst/>
                    <a:latin typeface="+mn-ea"/>
                  </a:rPr>
                  <a:t>步骤一</a:t>
                </a:r>
                <a:r>
                  <a:rPr lang="zh-CN" altLang="en-US" b="1" dirty="0">
                    <a:solidFill>
                      <a:schemeClr val="accent1"/>
                    </a:solidFill>
                    <a:effectLst/>
                    <a:ea typeface="Cambria Math" panose="02040503050406030204" pitchFamily="18" charset="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800" b="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800" b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0.4</m:t>
                        </m:r>
                      </m:num>
                      <m:den>
                        <m:r>
                          <a:rPr lang="en-US" altLang="zh-CN" sz="1800" b="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0.3</m:t>
                        </m:r>
                      </m:den>
                    </m:f>
                    <m:r>
                      <a:rPr lang="en-US" altLang="zh-CN" sz="1800" b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1.33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3AFB943-16D0-C6A8-99ED-41D8E6549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36" y="5262471"/>
                <a:ext cx="2572819" cy="485774"/>
              </a:xfrm>
              <a:prstGeom prst="rect">
                <a:avLst/>
              </a:prstGeom>
              <a:blipFill>
                <a:blip r:embed="rId11"/>
                <a:stretch>
                  <a:fillRect l="-1896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51DF44B-2525-0DCB-01CB-CBDFBD53AF06}"/>
              </a:ext>
            </a:extLst>
          </p:cNvPr>
          <p:cNvCxnSpPr/>
          <p:nvPr/>
        </p:nvCxnSpPr>
        <p:spPr>
          <a:xfrm flipV="1">
            <a:off x="1024803" y="4969504"/>
            <a:ext cx="10684751" cy="25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4273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6" grpId="0"/>
      <p:bldP spid="18" grpId="0"/>
      <p:bldP spid="20" grpId="0"/>
      <p:bldP spid="30" grpId="0"/>
      <p:bldP spid="32" grpId="0"/>
      <p:bldP spid="33" grpId="0"/>
      <p:bldP spid="35" grpId="0" animBg="1"/>
      <p:bldP spid="39" grpId="0" animBg="1"/>
      <p:bldP spid="40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597F5-2B8B-4593-1F7E-A2CEA3B8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强化学习策略梯度方法的“演化脉络”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DBA841-ED23-C82F-77C8-D4BA7B615402}"/>
              </a:ext>
            </a:extLst>
          </p:cNvPr>
          <p:cNvSpPr txBox="1"/>
          <p:nvPr/>
        </p:nvSpPr>
        <p:spPr>
          <a:xfrm>
            <a:off x="2726201" y="2029668"/>
            <a:ext cx="609414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Q-learning → Deep Q-Network (DQN)</a:t>
            </a:r>
          </a:p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↓</a:t>
            </a:r>
          </a:p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[DQN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不能用于连续动作空间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↓</a:t>
            </a:r>
          </a:p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引入策略梯度（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policy-based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方法）</a:t>
            </a:r>
          </a:p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↓</a:t>
            </a:r>
          </a:p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Actor-Critic → Advantage Actor-Critic (A2C)</a:t>
            </a:r>
          </a:p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↓</a:t>
            </a:r>
          </a:p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高效并行版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A3C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A2C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的多线程变种）</a:t>
            </a:r>
          </a:p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↓</a:t>
            </a:r>
          </a:p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更稳定的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PPO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（带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Clip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限制策略更新）</a:t>
            </a:r>
          </a:p>
        </p:txBody>
      </p:sp>
    </p:spTree>
    <p:extLst>
      <p:ext uri="{BB962C8B-B14F-4D97-AF65-F5344CB8AC3E}">
        <p14:creationId xmlns:p14="http://schemas.microsoft.com/office/powerpoint/2010/main" val="319974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0051C82-A3F7-52BD-298F-DD2EFE6C9AE9}"/>
              </a:ext>
            </a:extLst>
          </p:cNvPr>
          <p:cNvSpPr txBox="1"/>
          <p:nvPr/>
        </p:nvSpPr>
        <p:spPr>
          <a:xfrm>
            <a:off x="2376554" y="1652446"/>
            <a:ext cx="8040415" cy="2898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>
              <a:lnSpc>
                <a:spcPct val="200000"/>
              </a:lnSpc>
            </a:pPr>
            <a:r>
              <a:rPr lang="en-US" altLang="zh-CN" sz="3200" b="1" dirty="0">
                <a:gradFill>
                  <a:gsLst>
                    <a:gs pos="34000">
                      <a:srgbClr val="0070C0"/>
                    </a:gs>
                    <a:gs pos="69000">
                      <a:schemeClr val="accent1"/>
                    </a:gs>
                    <a:gs pos="100000">
                      <a:schemeClr val="accent1"/>
                    </a:gs>
                    <a:gs pos="17000">
                      <a:schemeClr val="accent1"/>
                    </a:gs>
                    <a:gs pos="0">
                      <a:schemeClr val="accent1"/>
                    </a:gs>
                  </a:gsLst>
                  <a:lin ang="108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1.DQN</a:t>
            </a:r>
            <a:r>
              <a:rPr lang="zh-CN" altLang="en-US" sz="3200" b="1" dirty="0">
                <a:gradFill>
                  <a:gsLst>
                    <a:gs pos="34000">
                      <a:srgbClr val="0070C0"/>
                    </a:gs>
                    <a:gs pos="69000">
                      <a:schemeClr val="accent1"/>
                    </a:gs>
                    <a:gs pos="100000">
                      <a:schemeClr val="accent1"/>
                    </a:gs>
                    <a:gs pos="17000">
                      <a:schemeClr val="accent1"/>
                    </a:gs>
                    <a:gs pos="0">
                      <a:schemeClr val="accent1"/>
                    </a:gs>
                  </a:gsLst>
                  <a:lin ang="108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的基本原理回顾</a:t>
            </a:r>
            <a:endParaRPr lang="en-US" altLang="zh-CN" sz="3200" b="1" dirty="0">
              <a:gradFill>
                <a:gsLst>
                  <a:gs pos="34000">
                    <a:srgbClr val="0070C0"/>
                  </a:gs>
                  <a:gs pos="69000">
                    <a:schemeClr val="accent1"/>
                  </a:gs>
                  <a:gs pos="100000">
                    <a:schemeClr val="accent1"/>
                  </a:gs>
                  <a:gs pos="17000">
                    <a:schemeClr val="accent1"/>
                  </a:gs>
                  <a:gs pos="0">
                    <a:schemeClr val="accent1"/>
                  </a:gs>
                </a:gsLst>
                <a:lin ang="108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">
              <a:lnSpc>
                <a:spcPct val="200000"/>
              </a:lnSpc>
            </a:pPr>
            <a:r>
              <a:rPr lang="en-US" altLang="zh-CN" sz="3200" b="1" dirty="0">
                <a:gradFill>
                  <a:gsLst>
                    <a:gs pos="34000">
                      <a:srgbClr val="0070C0"/>
                    </a:gs>
                    <a:gs pos="69000">
                      <a:schemeClr val="accent1"/>
                    </a:gs>
                    <a:gs pos="100000">
                      <a:schemeClr val="accent1"/>
                    </a:gs>
                    <a:gs pos="17000">
                      <a:schemeClr val="accent1"/>
                    </a:gs>
                    <a:gs pos="0">
                      <a:schemeClr val="accent1"/>
                    </a:gs>
                  </a:gsLst>
                  <a:lin ang="108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2.Based-policy</a:t>
            </a:r>
          </a:p>
          <a:p>
            <a:pPr marL="36000">
              <a:lnSpc>
                <a:spcPct val="200000"/>
              </a:lnSpc>
            </a:pPr>
            <a:r>
              <a:rPr lang="en-US" altLang="zh-CN" sz="3200" b="1" dirty="0">
                <a:gradFill>
                  <a:gsLst>
                    <a:gs pos="34000">
                      <a:srgbClr val="0070C0"/>
                    </a:gs>
                    <a:gs pos="69000">
                      <a:schemeClr val="accent1"/>
                    </a:gs>
                    <a:gs pos="100000">
                      <a:schemeClr val="accent1"/>
                    </a:gs>
                    <a:gs pos="17000">
                      <a:schemeClr val="accent1"/>
                    </a:gs>
                    <a:gs pos="0">
                      <a:schemeClr val="accent1"/>
                    </a:gs>
                  </a:gsLst>
                  <a:lin ang="108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3.PPO</a:t>
            </a:r>
            <a:r>
              <a:rPr lang="zh-CN" altLang="en-US" sz="3200" b="1" dirty="0">
                <a:gradFill>
                  <a:gsLst>
                    <a:gs pos="34000">
                      <a:srgbClr val="0070C0"/>
                    </a:gs>
                    <a:gs pos="69000">
                      <a:schemeClr val="accent1"/>
                    </a:gs>
                    <a:gs pos="100000">
                      <a:schemeClr val="accent1"/>
                    </a:gs>
                    <a:gs pos="17000">
                      <a:schemeClr val="accent1"/>
                    </a:gs>
                    <a:gs pos="0">
                      <a:schemeClr val="accent1"/>
                    </a:gs>
                  </a:gsLst>
                  <a:lin ang="108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b="1" dirty="0">
                <a:gradFill>
                  <a:gsLst>
                    <a:gs pos="34000">
                      <a:srgbClr val="0070C0"/>
                    </a:gs>
                    <a:gs pos="69000">
                      <a:schemeClr val="accent1"/>
                    </a:gs>
                    <a:gs pos="100000">
                      <a:schemeClr val="accent1"/>
                    </a:gs>
                    <a:gs pos="17000">
                      <a:schemeClr val="accent1"/>
                    </a:gs>
                    <a:gs pos="0">
                      <a:schemeClr val="accent1"/>
                    </a:gs>
                  </a:gsLst>
                  <a:lin ang="108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Proximal Policy Optimization</a:t>
            </a:r>
            <a:r>
              <a:rPr lang="zh-CN" altLang="en-US" sz="3200" b="1" dirty="0">
                <a:gradFill>
                  <a:gsLst>
                    <a:gs pos="34000">
                      <a:srgbClr val="0070C0"/>
                    </a:gs>
                    <a:gs pos="69000">
                      <a:schemeClr val="accent1"/>
                    </a:gs>
                    <a:gs pos="100000">
                      <a:schemeClr val="accent1"/>
                    </a:gs>
                    <a:gs pos="17000">
                      <a:schemeClr val="accent1"/>
                    </a:gs>
                    <a:gs pos="0">
                      <a:schemeClr val="accent1"/>
                    </a:gs>
                  </a:gsLst>
                  <a:lin ang="108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b="1" dirty="0">
              <a:gradFill>
                <a:gsLst>
                  <a:gs pos="34000">
                    <a:srgbClr val="0070C0"/>
                  </a:gs>
                  <a:gs pos="69000">
                    <a:schemeClr val="accent1"/>
                  </a:gs>
                  <a:gs pos="100000">
                    <a:schemeClr val="accent1"/>
                  </a:gs>
                  <a:gs pos="17000">
                    <a:schemeClr val="accent1"/>
                  </a:gs>
                  <a:gs pos="0">
                    <a:schemeClr val="accent1"/>
                  </a:gs>
                </a:gsLst>
                <a:lin ang="108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950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35">
            <a:extLst>
              <a:ext uri="{FF2B5EF4-FFF2-40B4-BE49-F238E27FC236}">
                <a16:creationId xmlns:a16="http://schemas.microsoft.com/office/drawing/2014/main" id="{FF38B0FB-936B-22B8-BB4C-C133782EADF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74273" y="2476201"/>
            <a:ext cx="11629696" cy="2241440"/>
          </a:xfrm>
          <a:custGeom>
            <a:avLst/>
            <a:gdLst>
              <a:gd name="connsiteX0" fmla="*/ 92117 w 11629696"/>
              <a:gd name="connsiteY0" fmla="*/ 0 h 1719565"/>
              <a:gd name="connsiteX1" fmla="*/ 11537579 w 11629696"/>
              <a:gd name="connsiteY1" fmla="*/ 0 h 1719565"/>
              <a:gd name="connsiteX2" fmla="*/ 11629696 w 11629696"/>
              <a:gd name="connsiteY2" fmla="*/ 92117 h 1719565"/>
              <a:gd name="connsiteX3" fmla="*/ 11629696 w 11629696"/>
              <a:gd name="connsiteY3" fmla="*/ 1719565 h 1719565"/>
              <a:gd name="connsiteX4" fmla="*/ 11629696 w 11629696"/>
              <a:gd name="connsiteY4" fmla="*/ 1719565 h 1719565"/>
              <a:gd name="connsiteX5" fmla="*/ 0 w 11629696"/>
              <a:gd name="connsiteY5" fmla="*/ 1719565 h 1719565"/>
              <a:gd name="connsiteX6" fmla="*/ 0 w 11629696"/>
              <a:gd name="connsiteY6" fmla="*/ 1719565 h 1719565"/>
              <a:gd name="connsiteX7" fmla="*/ 0 w 11629696"/>
              <a:gd name="connsiteY7" fmla="*/ 92117 h 1719565"/>
              <a:gd name="connsiteX8" fmla="*/ 92117 w 11629696"/>
              <a:gd name="connsiteY8" fmla="*/ 0 h 1719565"/>
              <a:gd name="connsiteX0" fmla="*/ 92117 w 11629696"/>
              <a:gd name="connsiteY0" fmla="*/ 0 h 1719565"/>
              <a:gd name="connsiteX1" fmla="*/ 11537579 w 11629696"/>
              <a:gd name="connsiteY1" fmla="*/ 0 h 1719565"/>
              <a:gd name="connsiteX2" fmla="*/ 11629696 w 11629696"/>
              <a:gd name="connsiteY2" fmla="*/ 92117 h 1719565"/>
              <a:gd name="connsiteX3" fmla="*/ 11629696 w 11629696"/>
              <a:gd name="connsiteY3" fmla="*/ 1719565 h 1719565"/>
              <a:gd name="connsiteX4" fmla="*/ 11629696 w 11629696"/>
              <a:gd name="connsiteY4" fmla="*/ 1719565 h 1719565"/>
              <a:gd name="connsiteX5" fmla="*/ 0 w 11629696"/>
              <a:gd name="connsiteY5" fmla="*/ 1719565 h 1719565"/>
              <a:gd name="connsiteX6" fmla="*/ 0 w 11629696"/>
              <a:gd name="connsiteY6" fmla="*/ 1719565 h 1719565"/>
              <a:gd name="connsiteX7" fmla="*/ 0 w 11629696"/>
              <a:gd name="connsiteY7" fmla="*/ 92117 h 1719565"/>
              <a:gd name="connsiteX8" fmla="*/ 92117 w 11629696"/>
              <a:gd name="connsiteY8" fmla="*/ 0 h 1719565"/>
              <a:gd name="connsiteX0" fmla="*/ 92117 w 11629696"/>
              <a:gd name="connsiteY0" fmla="*/ 0 h 1719565"/>
              <a:gd name="connsiteX1" fmla="*/ 11537579 w 11629696"/>
              <a:gd name="connsiteY1" fmla="*/ 0 h 1719565"/>
              <a:gd name="connsiteX2" fmla="*/ 11629696 w 11629696"/>
              <a:gd name="connsiteY2" fmla="*/ 92117 h 1719565"/>
              <a:gd name="connsiteX3" fmla="*/ 11629696 w 11629696"/>
              <a:gd name="connsiteY3" fmla="*/ 1719565 h 1719565"/>
              <a:gd name="connsiteX4" fmla="*/ 11629696 w 11629696"/>
              <a:gd name="connsiteY4" fmla="*/ 1719565 h 1719565"/>
              <a:gd name="connsiteX5" fmla="*/ 0 w 11629696"/>
              <a:gd name="connsiteY5" fmla="*/ 1719565 h 1719565"/>
              <a:gd name="connsiteX6" fmla="*/ 0 w 11629696"/>
              <a:gd name="connsiteY6" fmla="*/ 1719565 h 1719565"/>
              <a:gd name="connsiteX7" fmla="*/ 0 w 11629696"/>
              <a:gd name="connsiteY7" fmla="*/ 92117 h 1719565"/>
              <a:gd name="connsiteX8" fmla="*/ 92117 w 11629696"/>
              <a:gd name="connsiteY8" fmla="*/ 0 h 1719565"/>
              <a:gd name="connsiteX0" fmla="*/ 92117 w 11629696"/>
              <a:gd name="connsiteY0" fmla="*/ 0 h 1719565"/>
              <a:gd name="connsiteX1" fmla="*/ 11537579 w 11629696"/>
              <a:gd name="connsiteY1" fmla="*/ 0 h 1719565"/>
              <a:gd name="connsiteX2" fmla="*/ 11629696 w 11629696"/>
              <a:gd name="connsiteY2" fmla="*/ 92117 h 1719565"/>
              <a:gd name="connsiteX3" fmla="*/ 11629696 w 11629696"/>
              <a:gd name="connsiteY3" fmla="*/ 1719565 h 1719565"/>
              <a:gd name="connsiteX4" fmla="*/ 11629696 w 11629696"/>
              <a:gd name="connsiteY4" fmla="*/ 1719565 h 1719565"/>
              <a:gd name="connsiteX5" fmla="*/ 0 w 11629696"/>
              <a:gd name="connsiteY5" fmla="*/ 1719565 h 1719565"/>
              <a:gd name="connsiteX6" fmla="*/ 0 w 11629696"/>
              <a:gd name="connsiteY6" fmla="*/ 1719565 h 1719565"/>
              <a:gd name="connsiteX7" fmla="*/ 0 w 11629696"/>
              <a:gd name="connsiteY7" fmla="*/ 92117 h 1719565"/>
              <a:gd name="connsiteX8" fmla="*/ 92117 w 11629696"/>
              <a:gd name="connsiteY8" fmla="*/ 0 h 1719565"/>
              <a:gd name="connsiteX0" fmla="*/ 92117 w 11629696"/>
              <a:gd name="connsiteY0" fmla="*/ 0 h 1719565"/>
              <a:gd name="connsiteX1" fmla="*/ 11537579 w 11629696"/>
              <a:gd name="connsiteY1" fmla="*/ 0 h 1719565"/>
              <a:gd name="connsiteX2" fmla="*/ 11629696 w 11629696"/>
              <a:gd name="connsiteY2" fmla="*/ 92117 h 1719565"/>
              <a:gd name="connsiteX3" fmla="*/ 11629696 w 11629696"/>
              <a:gd name="connsiteY3" fmla="*/ 1719565 h 1719565"/>
              <a:gd name="connsiteX4" fmla="*/ 11629696 w 11629696"/>
              <a:gd name="connsiteY4" fmla="*/ 1719565 h 1719565"/>
              <a:gd name="connsiteX5" fmla="*/ 0 w 11629696"/>
              <a:gd name="connsiteY5" fmla="*/ 1719565 h 1719565"/>
              <a:gd name="connsiteX6" fmla="*/ 0 w 11629696"/>
              <a:gd name="connsiteY6" fmla="*/ 1719565 h 1719565"/>
              <a:gd name="connsiteX7" fmla="*/ 0 w 11629696"/>
              <a:gd name="connsiteY7" fmla="*/ 92117 h 1719565"/>
              <a:gd name="connsiteX8" fmla="*/ 92117 w 11629696"/>
              <a:gd name="connsiteY8" fmla="*/ 0 h 1719565"/>
              <a:gd name="connsiteX0" fmla="*/ 92117 w 11629696"/>
              <a:gd name="connsiteY0" fmla="*/ 0 h 1719565"/>
              <a:gd name="connsiteX1" fmla="*/ 11537579 w 11629696"/>
              <a:gd name="connsiteY1" fmla="*/ 0 h 1719565"/>
              <a:gd name="connsiteX2" fmla="*/ 11629696 w 11629696"/>
              <a:gd name="connsiteY2" fmla="*/ 92117 h 1719565"/>
              <a:gd name="connsiteX3" fmla="*/ 11629696 w 11629696"/>
              <a:gd name="connsiteY3" fmla="*/ 1719565 h 1719565"/>
              <a:gd name="connsiteX4" fmla="*/ 11629696 w 11629696"/>
              <a:gd name="connsiteY4" fmla="*/ 1719565 h 1719565"/>
              <a:gd name="connsiteX5" fmla="*/ 0 w 11629696"/>
              <a:gd name="connsiteY5" fmla="*/ 1719565 h 1719565"/>
              <a:gd name="connsiteX6" fmla="*/ 0 w 11629696"/>
              <a:gd name="connsiteY6" fmla="*/ 1719565 h 1719565"/>
              <a:gd name="connsiteX7" fmla="*/ 0 w 11629696"/>
              <a:gd name="connsiteY7" fmla="*/ 92117 h 1719565"/>
              <a:gd name="connsiteX8" fmla="*/ 92117 w 11629696"/>
              <a:gd name="connsiteY8" fmla="*/ 0 h 1719565"/>
              <a:gd name="connsiteX0" fmla="*/ 92117 w 11629696"/>
              <a:gd name="connsiteY0" fmla="*/ 0 h 1719565"/>
              <a:gd name="connsiteX1" fmla="*/ 11537579 w 11629696"/>
              <a:gd name="connsiteY1" fmla="*/ 0 h 1719565"/>
              <a:gd name="connsiteX2" fmla="*/ 11629696 w 11629696"/>
              <a:gd name="connsiteY2" fmla="*/ 92117 h 1719565"/>
              <a:gd name="connsiteX3" fmla="*/ 11629696 w 11629696"/>
              <a:gd name="connsiteY3" fmla="*/ 1719565 h 1719565"/>
              <a:gd name="connsiteX4" fmla="*/ 11629696 w 11629696"/>
              <a:gd name="connsiteY4" fmla="*/ 1719565 h 1719565"/>
              <a:gd name="connsiteX5" fmla="*/ 0 w 11629696"/>
              <a:gd name="connsiteY5" fmla="*/ 1719565 h 1719565"/>
              <a:gd name="connsiteX6" fmla="*/ 0 w 11629696"/>
              <a:gd name="connsiteY6" fmla="*/ 1719565 h 1719565"/>
              <a:gd name="connsiteX7" fmla="*/ 0 w 11629696"/>
              <a:gd name="connsiteY7" fmla="*/ 92117 h 1719565"/>
              <a:gd name="connsiteX8" fmla="*/ 92117 w 11629696"/>
              <a:gd name="connsiteY8" fmla="*/ 0 h 171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29696" h="1719565">
                <a:moveTo>
                  <a:pt x="92117" y="0"/>
                </a:moveTo>
                <a:lnTo>
                  <a:pt x="11537579" y="0"/>
                </a:lnTo>
                <a:cubicBezTo>
                  <a:pt x="11604004" y="16419"/>
                  <a:pt x="11613277" y="35217"/>
                  <a:pt x="11629696" y="92117"/>
                </a:cubicBezTo>
                <a:lnTo>
                  <a:pt x="11629696" y="1719565"/>
                </a:lnTo>
                <a:lnTo>
                  <a:pt x="11629696" y="1719565"/>
                </a:lnTo>
                <a:lnTo>
                  <a:pt x="0" y="1719565"/>
                </a:lnTo>
                <a:lnTo>
                  <a:pt x="0" y="1719565"/>
                </a:lnTo>
                <a:lnTo>
                  <a:pt x="0" y="92117"/>
                </a:lnTo>
                <a:cubicBezTo>
                  <a:pt x="18799" y="37598"/>
                  <a:pt x="11405" y="23561"/>
                  <a:pt x="92117" y="0"/>
                </a:cubicBezTo>
                <a:close/>
              </a:path>
            </a:pathLst>
          </a:custGeom>
          <a:gradFill>
            <a:gsLst>
              <a:gs pos="0">
                <a:srgbClr val="0190FF">
                  <a:alpha val="11000"/>
                </a:srgbClr>
              </a:gs>
              <a:gs pos="100000">
                <a:srgbClr val="0190FF">
                  <a:alpha val="0"/>
                </a:srgbClr>
              </a:gs>
            </a:gsLst>
            <a:lin ang="5400000" scaled="1"/>
          </a:gradFill>
          <a:ln w="9525" cap="flat" cmpd="sng" algn="ctr">
            <a:gradFill flip="none" rotWithShape="1">
              <a:gsLst>
                <a:gs pos="0">
                  <a:srgbClr val="002060"/>
                </a:gs>
                <a:gs pos="100000">
                  <a:srgbClr val="002060">
                    <a:alpha val="0"/>
                  </a:srgbClr>
                </a:gs>
              </a:gsLst>
              <a:lin ang="5400000" scaled="1"/>
              <a:tileRect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FD21FE-2888-D384-AF5E-CC940F688DA6}"/>
              </a:ext>
            </a:extLst>
          </p:cNvPr>
          <p:cNvSpPr txBox="1"/>
          <p:nvPr/>
        </p:nvSpPr>
        <p:spPr>
          <a:xfrm>
            <a:off x="274274" y="126124"/>
            <a:ext cx="60319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gradFill>
                  <a:gsLst>
                    <a:gs pos="33000">
                      <a:srgbClr val="0070C0"/>
                    </a:gs>
                    <a:gs pos="69000">
                      <a:schemeClr val="accent1"/>
                    </a:gs>
                    <a:gs pos="100000">
                      <a:schemeClr val="accent1"/>
                    </a:gs>
                    <a:gs pos="0">
                      <a:schemeClr val="accent1">
                        <a:alpha val="89000"/>
                      </a:schemeClr>
                    </a:gs>
                  </a:gsLst>
                  <a:lin ang="10800000" scaled="0"/>
                </a:gradFill>
              </a:rPr>
              <a:t>DQN</a:t>
            </a:r>
            <a:r>
              <a:rPr lang="zh-CN" altLang="en-US" dirty="0">
                <a:gradFill>
                  <a:gsLst>
                    <a:gs pos="33000">
                      <a:srgbClr val="0070C0"/>
                    </a:gs>
                    <a:gs pos="69000">
                      <a:schemeClr val="accent1"/>
                    </a:gs>
                    <a:gs pos="100000">
                      <a:schemeClr val="accent1"/>
                    </a:gs>
                    <a:gs pos="0">
                      <a:schemeClr val="accent1">
                        <a:alpha val="89000"/>
                      </a:schemeClr>
                    </a:gs>
                  </a:gsLst>
                  <a:lin ang="10800000" scaled="0"/>
                </a:gradFill>
              </a:rPr>
              <a:t>的基本原理回顾：核心思想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E6A3299-3EFA-B754-BFB0-25BDE4C3759A}"/>
              </a:ext>
            </a:extLst>
          </p:cNvPr>
          <p:cNvGrpSpPr/>
          <p:nvPr/>
        </p:nvGrpSpPr>
        <p:grpSpPr>
          <a:xfrm>
            <a:off x="274273" y="1084790"/>
            <a:ext cx="11272267" cy="2224776"/>
            <a:chOff x="274274" y="1084790"/>
            <a:chExt cx="11171492" cy="2224776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3C39050-1536-940B-57E1-66B898A4DFBC}"/>
                </a:ext>
              </a:extLst>
            </p:cNvPr>
            <p:cNvSpPr txBox="1"/>
            <p:nvPr/>
          </p:nvSpPr>
          <p:spPr>
            <a:xfrm>
              <a:off x="274274" y="1084790"/>
              <a:ext cx="11171492" cy="22247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en-US" altLang="zh-CN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DQN </a:t>
              </a:r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是基于 </a:t>
              </a:r>
              <a:r>
                <a:rPr lang="en-US" altLang="zh-CN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Q-learning </a:t>
              </a:r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的，它的核心是学习一个 </a:t>
              </a:r>
              <a:r>
                <a:rPr lang="en-US" altLang="zh-CN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 </a:t>
              </a:r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 </a:t>
              </a:r>
              <a:r>
                <a:rPr lang="en-US" altLang="zh-CN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Q(s, a)</a:t>
              </a:r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，表示在某个状态 </a:t>
              </a:r>
              <a:r>
                <a:rPr lang="en-US" altLang="zh-CN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 </a:t>
              </a:r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下执行动作 </a:t>
              </a:r>
              <a:r>
                <a:rPr lang="en-US" altLang="zh-CN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 </a:t>
              </a:r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后的长期收益。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u"/>
              </a:pPr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它的更新目标是一个名为 </a:t>
              </a:r>
              <a:r>
                <a:rPr lang="en-US" altLang="zh-CN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TD Target </a:t>
              </a:r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的量：</a:t>
              </a:r>
            </a:p>
            <a:p>
              <a:pPr>
                <a:lnSpc>
                  <a:spcPct val="200000"/>
                </a:lnSpc>
              </a:pPr>
              <a:b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FAE7057-19D3-9C29-E2E4-B5252FFF7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81836" y="1842773"/>
              <a:ext cx="3162300" cy="476250"/>
            </a:xfrm>
            <a:prstGeom prst="rect">
              <a:avLst/>
            </a:prstGeom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B5E43D59-013C-67FD-09BC-953DD8B0CF91}"/>
              </a:ext>
            </a:extLst>
          </p:cNvPr>
          <p:cNvGrpSpPr/>
          <p:nvPr/>
        </p:nvGrpSpPr>
        <p:grpSpPr>
          <a:xfrm>
            <a:off x="381273" y="2533483"/>
            <a:ext cx="11634717" cy="4198393"/>
            <a:chOff x="488849" y="2533483"/>
            <a:chExt cx="11634717" cy="4198393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769C6CCC-CB30-6708-029A-A25FDC8D2B7C}"/>
                </a:ext>
              </a:extLst>
            </p:cNvPr>
            <p:cNvGrpSpPr/>
            <p:nvPr/>
          </p:nvGrpSpPr>
          <p:grpSpPr>
            <a:xfrm>
              <a:off x="488849" y="2533483"/>
              <a:ext cx="11634717" cy="4198393"/>
              <a:chOff x="488849" y="2533483"/>
              <a:chExt cx="11634717" cy="4198393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3788B4E-E07A-2095-F949-BEBA649CC207}"/>
                  </a:ext>
                </a:extLst>
              </p:cNvPr>
              <p:cNvSpPr txBox="1"/>
              <p:nvPr/>
            </p:nvSpPr>
            <p:spPr>
              <a:xfrm>
                <a:off x="488849" y="2533483"/>
                <a:ext cx="11634717" cy="419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这里有一个很重要的概念：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时序差分学习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TD-learning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，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Temporal Difference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它的最大好处是：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结合了“蒙特卡罗”和“动态规划”方法的优点。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蒙特卡罗需要完整回合采样，才能进行优化，收敛慢，无法在进行中学习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动态规划需要知道环境模型，即状态转移概率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TD </a:t>
                </a:r>
                <a:r>
                  <a:rPr lang="zh-CN" altLang="en-US" dirty="0"/>
                  <a:t>学习不用环境模型，也不用等待全部运行完才更新，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只用一小步的经验，就能更新估值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DQN</a:t>
                </a:r>
                <a:r>
                  <a:rPr lang="zh-CN" altLang="en-US" dirty="0"/>
                  <a:t>用一个 </a:t>
                </a:r>
                <a:r>
                  <a:rPr lang="en-US" altLang="zh-CN" dirty="0"/>
                  <a:t>MSE loss </a:t>
                </a:r>
                <a:r>
                  <a:rPr lang="zh-CN" altLang="en-US" dirty="0"/>
                  <a:t>来让当前的 </a:t>
                </a:r>
                <a:r>
                  <a:rPr lang="en-US" altLang="zh-CN" dirty="0"/>
                  <a:t>Q(s, a) </a:t>
                </a:r>
                <a:r>
                  <a:rPr lang="zh-CN" altLang="en-US" dirty="0"/>
                  <a:t>趋近于 </a:t>
                </a:r>
                <a:r>
                  <a:rPr lang="en-US" altLang="zh-CN" dirty="0"/>
                  <a:t>TD target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							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rgbClr val="0070C0"/>
                    </a:solidFill>
                  </a:rPr>
                  <a:t>“这就是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TD 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的核心想法，也是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DQN 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的基石”</a:t>
                </a:r>
              </a:p>
            </p:txBody>
          </p:sp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B594A7A0-98ED-F1C1-0455-C4DDE3EA9F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l="8463" t="12129" r="-1" b="19282"/>
              <a:stretch/>
            </p:blipFill>
            <p:spPr>
              <a:xfrm>
                <a:off x="6821518" y="5466638"/>
                <a:ext cx="3670203" cy="462455"/>
              </a:xfrm>
              <a:prstGeom prst="rect">
                <a:avLst/>
              </a:prstGeom>
            </p:spPr>
          </p:pic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2ACB5A2-DC0F-6DD8-46A9-71BB0375C8D4}"/>
                </a:ext>
              </a:extLst>
            </p:cNvPr>
            <p:cNvSpPr/>
            <p:nvPr/>
          </p:nvSpPr>
          <p:spPr>
            <a:xfrm>
              <a:off x="854444" y="3426767"/>
              <a:ext cx="72000" cy="3912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思源黑体 CN Regular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1610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E5C5484-29C8-F062-7534-F2A3D624F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684" y="1418209"/>
            <a:ext cx="7608632" cy="401566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6B2D20E-51B9-7B42-97BD-7D766D90D6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8885" y="3322981"/>
            <a:ext cx="3733800" cy="4953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B0A3CCE-005F-E540-2CE2-519EF869B77E}"/>
              </a:ext>
            </a:extLst>
          </p:cNvPr>
          <p:cNvSpPr txBox="1"/>
          <p:nvPr/>
        </p:nvSpPr>
        <p:spPr>
          <a:xfrm>
            <a:off x="301653" y="156195"/>
            <a:ext cx="64257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gradFill>
                  <a:gsLst>
                    <a:gs pos="33000">
                      <a:srgbClr val="0070C0"/>
                    </a:gs>
                    <a:gs pos="69000">
                      <a:schemeClr val="accent1"/>
                    </a:gs>
                    <a:gs pos="100000">
                      <a:schemeClr val="accent1"/>
                    </a:gs>
                    <a:gs pos="0">
                      <a:schemeClr val="accent1">
                        <a:alpha val="89000"/>
                      </a:schemeClr>
                    </a:gs>
                  </a:gsLst>
                  <a:lin ang="108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DQN</a:t>
            </a:r>
            <a:r>
              <a:rPr lang="zh-CN" altLang="en-US" sz="2800" b="1" dirty="0">
                <a:gradFill>
                  <a:gsLst>
                    <a:gs pos="33000">
                      <a:srgbClr val="0070C0"/>
                    </a:gs>
                    <a:gs pos="69000">
                      <a:schemeClr val="accent1"/>
                    </a:gs>
                    <a:gs pos="100000">
                      <a:schemeClr val="accent1"/>
                    </a:gs>
                    <a:gs pos="0">
                      <a:schemeClr val="accent1">
                        <a:alpha val="89000"/>
                      </a:schemeClr>
                    </a:gs>
                  </a:gsLst>
                  <a:lin ang="108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的基本原理回顾：</a:t>
            </a:r>
            <a:r>
              <a:rPr lang="en-US" altLang="zh-CN" sz="2800" b="1" i="0" dirty="0">
                <a:gradFill>
                  <a:gsLst>
                    <a:gs pos="33000">
                      <a:srgbClr val="0070C0"/>
                    </a:gs>
                    <a:gs pos="69000">
                      <a:schemeClr val="accent1"/>
                    </a:gs>
                    <a:gs pos="100000">
                      <a:schemeClr val="accent1"/>
                    </a:gs>
                    <a:gs pos="0">
                      <a:schemeClr val="accent1">
                        <a:alpha val="89000"/>
                      </a:schemeClr>
                    </a:gs>
                  </a:gsLst>
                  <a:lin ang="10800000" scaled="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DQN</a:t>
            </a:r>
            <a:r>
              <a:rPr lang="zh-CN" altLang="en-US" sz="2800" b="1" i="0" dirty="0">
                <a:gradFill>
                  <a:gsLst>
                    <a:gs pos="33000">
                      <a:srgbClr val="0070C0"/>
                    </a:gs>
                    <a:gs pos="69000">
                      <a:schemeClr val="accent1"/>
                    </a:gs>
                    <a:gs pos="100000">
                      <a:schemeClr val="accent1"/>
                    </a:gs>
                    <a:gs pos="0">
                      <a:schemeClr val="accent1">
                        <a:alpha val="89000"/>
                      </a:schemeClr>
                    </a:gs>
                  </a:gsLst>
                  <a:lin ang="10800000" scaled="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架构组件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4D7168-DF8F-8010-FBD3-CC650AE7F891}"/>
              </a:ext>
            </a:extLst>
          </p:cNvPr>
          <p:cNvSpPr txBox="1"/>
          <p:nvPr/>
        </p:nvSpPr>
        <p:spPr>
          <a:xfrm>
            <a:off x="301653" y="1048877"/>
            <a:ext cx="8216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4242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DQN</a:t>
            </a:r>
            <a:r>
              <a:rPr lang="zh-CN" altLang="en-US" b="0" i="0" dirty="0">
                <a:solidFill>
                  <a:srgbClr val="24242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架构有两个神经网络，</a:t>
            </a:r>
            <a:r>
              <a:rPr lang="en-US" altLang="zh-CN" b="0" i="0" dirty="0">
                <a:solidFill>
                  <a:srgbClr val="24242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b="0" i="0" dirty="0">
                <a:solidFill>
                  <a:srgbClr val="24242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网络和目标网络，以及一个名为</a:t>
            </a:r>
            <a:r>
              <a:rPr lang="zh-CN" altLang="en-US" dirty="0">
                <a:solidFill>
                  <a:srgbClr val="2424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</a:t>
            </a:r>
            <a:r>
              <a:rPr lang="zh-CN" altLang="en-US" b="0" i="0" dirty="0">
                <a:solidFill>
                  <a:srgbClr val="24242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回放的组件。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BE9B13F-0CAB-58BC-C3B3-D412E865897A}"/>
              </a:ext>
            </a:extLst>
          </p:cNvPr>
          <p:cNvCxnSpPr/>
          <p:nvPr/>
        </p:nvCxnSpPr>
        <p:spPr>
          <a:xfrm>
            <a:off x="5683460" y="3824568"/>
            <a:ext cx="1471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8C266D7-7417-4DEE-EC27-DEAC7516F0C2}"/>
              </a:ext>
            </a:extLst>
          </p:cNvPr>
          <p:cNvSpPr txBox="1"/>
          <p:nvPr/>
        </p:nvSpPr>
        <p:spPr>
          <a:xfrm>
            <a:off x="5862136" y="3833735"/>
            <a:ext cx="111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目标</a:t>
            </a:r>
            <a:r>
              <a:rPr lang="en-US" altLang="zh-CN" sz="1600" dirty="0"/>
              <a:t>Q</a:t>
            </a:r>
            <a:r>
              <a:rPr lang="zh-CN" altLang="en-US" sz="1600" dirty="0"/>
              <a:t>值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A9A5AEC-5367-973F-609A-FF99743A9FA9}"/>
              </a:ext>
            </a:extLst>
          </p:cNvPr>
          <p:cNvSpPr txBox="1"/>
          <p:nvPr/>
        </p:nvSpPr>
        <p:spPr>
          <a:xfrm>
            <a:off x="4511526" y="3815665"/>
            <a:ext cx="1058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当前</a:t>
            </a:r>
            <a:r>
              <a:rPr lang="en-US" altLang="zh-CN" sz="1600" dirty="0"/>
              <a:t>Q</a:t>
            </a:r>
            <a:r>
              <a:rPr lang="zh-CN" altLang="en-US" sz="1600" dirty="0"/>
              <a:t>值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39F261CB-EFFB-37CE-B16D-F345DB369A9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240578" y="4287164"/>
            <a:ext cx="614641" cy="428373"/>
          </a:xfrm>
          <a:prstGeom prst="bentConnector3">
            <a:avLst>
              <a:gd name="adj1" fmla="val -372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7DEF176F-6124-0962-EF7F-7931990F341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498410" y="4352591"/>
            <a:ext cx="583685" cy="328476"/>
          </a:xfrm>
          <a:prstGeom prst="bentConnector3">
            <a:avLst>
              <a:gd name="adj1" fmla="val -222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83C1E1C-C82C-0F6C-525E-975DB747719A}"/>
              </a:ext>
            </a:extLst>
          </p:cNvPr>
          <p:cNvCxnSpPr>
            <a:cxnSpLocks/>
          </p:cNvCxnSpPr>
          <p:nvPr/>
        </p:nvCxnSpPr>
        <p:spPr>
          <a:xfrm>
            <a:off x="4626012" y="3832295"/>
            <a:ext cx="6569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6267485-2ED6-642C-390B-6C92FAE7C5F4}"/>
                  </a:ext>
                </a:extLst>
              </p:cNvPr>
              <p:cNvSpPr txBox="1"/>
              <p:nvPr/>
            </p:nvSpPr>
            <p:spPr>
              <a:xfrm>
                <a:off x="-279400" y="5455616"/>
                <a:ext cx="12839700" cy="1372007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  <a:extLst>
                  <a:ext uri="{C807C97D-BFC1-408E-A445-0C87EB9F89A2}">
                    <ask:lineSketchStyleProps xmlns:ask="http://schemas.microsoft.com/office/drawing/2018/sketchyshapes" sd="3614286874">
                      <a:custGeom>
                        <a:avLst/>
                        <a:gdLst>
                          <a:gd name="connsiteX0" fmla="*/ 0 w 6115050"/>
                          <a:gd name="connsiteY0" fmla="*/ 0 h 1754326"/>
                          <a:gd name="connsiteX1" fmla="*/ 6115050 w 6115050"/>
                          <a:gd name="connsiteY1" fmla="*/ 0 h 1754326"/>
                          <a:gd name="connsiteX2" fmla="*/ 6115050 w 6115050"/>
                          <a:gd name="connsiteY2" fmla="*/ 1754326 h 1754326"/>
                          <a:gd name="connsiteX3" fmla="*/ 0 w 6115050"/>
                          <a:gd name="connsiteY3" fmla="*/ 1754326 h 1754326"/>
                          <a:gd name="connsiteX4" fmla="*/ 0 w 6115050"/>
                          <a:gd name="connsiteY4" fmla="*/ 0 h 175432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6115050" h="1754326" fill="none" extrusionOk="0">
                            <a:moveTo>
                              <a:pt x="0" y="0"/>
                            </a:moveTo>
                            <a:cubicBezTo>
                              <a:pt x="1286294" y="-27518"/>
                              <a:pt x="3530144" y="-140090"/>
                              <a:pt x="6115050" y="0"/>
                            </a:cubicBezTo>
                            <a:cubicBezTo>
                              <a:pt x="6009299" y="309749"/>
                              <a:pt x="6254413" y="931271"/>
                              <a:pt x="6115050" y="1754326"/>
                            </a:cubicBezTo>
                            <a:cubicBezTo>
                              <a:pt x="4141040" y="1652836"/>
                              <a:pt x="1987661" y="1883117"/>
                              <a:pt x="0" y="1754326"/>
                            </a:cubicBezTo>
                            <a:cubicBezTo>
                              <a:pt x="31961" y="1553273"/>
                              <a:pt x="43388" y="473340"/>
                              <a:pt x="0" y="0"/>
                            </a:cubicBezTo>
                            <a:close/>
                          </a:path>
                          <a:path w="6115050" h="1754326" stroke="0" extrusionOk="0">
                            <a:moveTo>
                              <a:pt x="0" y="0"/>
                            </a:moveTo>
                            <a:cubicBezTo>
                              <a:pt x="1600030" y="129069"/>
                              <a:pt x="4014137" y="-99697"/>
                              <a:pt x="6115050" y="0"/>
                            </a:cubicBezTo>
                            <a:cubicBezTo>
                              <a:pt x="6055270" y="662387"/>
                              <a:pt x="6259813" y="1395201"/>
                              <a:pt x="6115050" y="1754326"/>
                            </a:cubicBezTo>
                            <a:cubicBezTo>
                              <a:pt x="5037160" y="1891062"/>
                              <a:pt x="1438966" y="1758343"/>
                              <a:pt x="0" y="1754326"/>
                            </a:cubicBezTo>
                            <a:cubicBezTo>
                              <a:pt x="151470" y="949294"/>
                              <a:pt x="-96131" y="56729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marL="1714500" lvl="3" indent="-342900" algn="just">
                  <a:buFont typeface="+mj-lt"/>
                  <a:buAutoNum type="arabicPeriod"/>
                </a:pPr>
                <a:r>
                  <a:rPr lang="zh-CN" altLang="en-US" b="1" dirty="0">
                    <a:solidFill>
                      <a:schemeClr val="bg1"/>
                    </a:solidFill>
                  </a:rPr>
                  <a:t>每次从经验回放中随机采样一批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transition</a:t>
                </a:r>
                <a:r>
                  <a:rPr lang="zh-CN" altLang="en-US" b="1" dirty="0">
                    <a:solidFill>
                      <a:schemeClr val="bg1"/>
                    </a:solidFill>
                  </a:rPr>
                  <a:t>，每条数据是一个四元组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1" dirty="0">
                  <a:solidFill>
                    <a:schemeClr val="bg1"/>
                  </a:solidFill>
                </a:endParaRPr>
              </a:p>
              <a:p>
                <a:pPr marL="1714500" lvl="3" indent="-342900" algn="just">
                  <a:buFont typeface="+mj-lt"/>
                  <a:buAutoNum type="arabicPeriod"/>
                </a:pPr>
                <a:r>
                  <a:rPr lang="zh-CN" altLang="en-US" b="1" dirty="0">
                    <a:solidFill>
                      <a:schemeClr val="bg1"/>
                    </a:solidFill>
                  </a:rPr>
                  <a:t>对于每个采样，从状态 𝑠 出发采取动作 𝑎 后，我们用目标网络来计算下一个状态上的最大 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Q </a:t>
                </a:r>
                <a:r>
                  <a:rPr lang="zh-CN" altLang="en-US" b="1" dirty="0">
                    <a:solidFill>
                      <a:schemeClr val="bg1"/>
                    </a:solidFill>
                  </a:rPr>
                  <a:t>值</a:t>
                </a:r>
                <a:endParaRPr lang="en-US" altLang="zh-CN" b="1" dirty="0">
                  <a:solidFill>
                    <a:schemeClr val="bg1"/>
                  </a:solidFill>
                </a:endParaRPr>
              </a:p>
              <a:p>
                <a:pPr marL="1714500" lvl="3" indent="-342900">
                  <a:buFont typeface="+mj-lt"/>
                  <a:buAutoNum type="arabicPeriod"/>
                </a:pPr>
                <a:r>
                  <a:rPr lang="zh-CN" altLang="en-US" b="1" dirty="0">
                    <a:solidFill>
                      <a:schemeClr val="bg1"/>
                    </a:solidFill>
                  </a:rPr>
                  <a:t>计算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TD </a:t>
                </a:r>
                <a:r>
                  <a:rPr lang="zh-CN" altLang="en-US" b="1" dirty="0">
                    <a:solidFill>
                      <a:schemeClr val="bg1"/>
                    </a:solidFill>
                  </a:rPr>
                  <a:t>误差</a:t>
                </a:r>
                <a:endParaRPr lang="en-US" altLang="zh-CN" b="1" dirty="0">
                  <a:solidFill>
                    <a:schemeClr val="bg1"/>
                  </a:solidFill>
                </a:endParaRPr>
              </a:p>
              <a:p>
                <a:pPr marL="1714500" lvl="3" indent="-342900" algn="just">
                  <a:buFont typeface="+mj-lt"/>
                  <a:buAutoNum type="arabicPeriod"/>
                </a:pPr>
                <a:r>
                  <a:rPr lang="zh-CN" altLang="en-US" b="1" dirty="0">
                    <a:solidFill>
                      <a:schemeClr val="bg1"/>
                    </a:solidFill>
                  </a:rPr>
                  <a:t>梯度计算与参数更新</a:t>
                </a: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6267485-2ED6-642C-390B-6C92FAE7C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9400" y="5455616"/>
                <a:ext cx="12839700" cy="1372007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/>
                </a:solidFill>
                <a:extLst>
                  <a:ext uri="{C807C97D-BFC1-408E-A445-0C87EB9F89A2}">
                    <ask:lineSketchStyleProps xmlns:ask="http://schemas.microsoft.com/office/drawing/2018/sketchyshapes" sd="3614286874">
                      <a:custGeom>
                        <a:avLst/>
                        <a:gdLst>
                          <a:gd name="connsiteX0" fmla="*/ 0 w 6115050"/>
                          <a:gd name="connsiteY0" fmla="*/ 0 h 1754326"/>
                          <a:gd name="connsiteX1" fmla="*/ 6115050 w 6115050"/>
                          <a:gd name="connsiteY1" fmla="*/ 0 h 1754326"/>
                          <a:gd name="connsiteX2" fmla="*/ 6115050 w 6115050"/>
                          <a:gd name="connsiteY2" fmla="*/ 1754326 h 1754326"/>
                          <a:gd name="connsiteX3" fmla="*/ 0 w 6115050"/>
                          <a:gd name="connsiteY3" fmla="*/ 1754326 h 1754326"/>
                          <a:gd name="connsiteX4" fmla="*/ 0 w 6115050"/>
                          <a:gd name="connsiteY4" fmla="*/ 0 h 175432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6115050" h="1754326" fill="none" extrusionOk="0">
                            <a:moveTo>
                              <a:pt x="0" y="0"/>
                            </a:moveTo>
                            <a:cubicBezTo>
                              <a:pt x="1286294" y="-27518"/>
                              <a:pt x="3530144" y="-140090"/>
                              <a:pt x="6115050" y="0"/>
                            </a:cubicBezTo>
                            <a:cubicBezTo>
                              <a:pt x="6009299" y="309749"/>
                              <a:pt x="6254413" y="931271"/>
                              <a:pt x="6115050" y="1754326"/>
                            </a:cubicBezTo>
                            <a:cubicBezTo>
                              <a:pt x="4141040" y="1652836"/>
                              <a:pt x="1987661" y="1883117"/>
                              <a:pt x="0" y="1754326"/>
                            </a:cubicBezTo>
                            <a:cubicBezTo>
                              <a:pt x="31961" y="1553273"/>
                              <a:pt x="43388" y="473340"/>
                              <a:pt x="0" y="0"/>
                            </a:cubicBezTo>
                            <a:close/>
                          </a:path>
                          <a:path w="6115050" h="1754326" stroke="0" extrusionOk="0">
                            <a:moveTo>
                              <a:pt x="0" y="0"/>
                            </a:moveTo>
                            <a:cubicBezTo>
                              <a:pt x="1600030" y="129069"/>
                              <a:pt x="4014137" y="-99697"/>
                              <a:pt x="6115050" y="0"/>
                            </a:cubicBezTo>
                            <a:cubicBezTo>
                              <a:pt x="6055270" y="662387"/>
                              <a:pt x="6259813" y="1395201"/>
                              <a:pt x="6115050" y="1754326"/>
                            </a:cubicBezTo>
                            <a:cubicBezTo>
                              <a:pt x="5037160" y="1891062"/>
                              <a:pt x="1438966" y="1758343"/>
                              <a:pt x="0" y="1754326"/>
                            </a:cubicBezTo>
                            <a:cubicBezTo>
                              <a:pt x="151470" y="949294"/>
                              <a:pt x="-96131" y="56729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5756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69913AD-AA84-D74F-F8EC-A24A97BDF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91" y="1006693"/>
            <a:ext cx="6974064" cy="409466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3043E0D-0F53-23E4-B4EF-C8F3922A6120}"/>
              </a:ext>
            </a:extLst>
          </p:cNvPr>
          <p:cNvSpPr txBox="1"/>
          <p:nvPr/>
        </p:nvSpPr>
        <p:spPr>
          <a:xfrm>
            <a:off x="333183" y="148431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gradFill>
                  <a:gsLst>
                    <a:gs pos="33000">
                      <a:srgbClr val="0070C0"/>
                    </a:gs>
                    <a:gs pos="69000">
                      <a:schemeClr val="accent1"/>
                    </a:gs>
                    <a:gs pos="100000">
                      <a:schemeClr val="accent1"/>
                    </a:gs>
                    <a:gs pos="0">
                      <a:schemeClr val="accent1">
                        <a:alpha val="89000"/>
                      </a:schemeClr>
                    </a:gs>
                  </a:gsLst>
                  <a:lin ang="10800000" scaled="0"/>
                </a:gradFill>
              </a:rPr>
              <a:t>DQN</a:t>
            </a:r>
            <a:r>
              <a:rPr lang="zh-CN" altLang="en-US" dirty="0">
                <a:gradFill>
                  <a:gsLst>
                    <a:gs pos="33000">
                      <a:srgbClr val="0070C0"/>
                    </a:gs>
                    <a:gs pos="69000">
                      <a:schemeClr val="accent1"/>
                    </a:gs>
                    <a:gs pos="100000">
                      <a:schemeClr val="accent1"/>
                    </a:gs>
                    <a:gs pos="0">
                      <a:schemeClr val="accent1">
                        <a:alpha val="89000"/>
                      </a:schemeClr>
                    </a:gs>
                  </a:gsLst>
                  <a:lin ang="10800000" scaled="0"/>
                </a:gradFill>
              </a:rPr>
              <a:t>的基本原理回顾：</a:t>
            </a:r>
            <a:r>
              <a:rPr lang="en-US" altLang="zh-CN" dirty="0">
                <a:gradFill>
                  <a:gsLst>
                    <a:gs pos="33000">
                      <a:srgbClr val="0070C0"/>
                    </a:gs>
                    <a:gs pos="69000">
                      <a:schemeClr val="accent1"/>
                    </a:gs>
                    <a:gs pos="100000">
                      <a:schemeClr val="accent1"/>
                    </a:gs>
                    <a:gs pos="0">
                      <a:schemeClr val="accent1">
                        <a:alpha val="89000"/>
                      </a:schemeClr>
                    </a:gs>
                  </a:gsLst>
                  <a:lin ang="10800000" scaled="0"/>
                </a:gradFill>
              </a:rPr>
              <a:t>DQN</a:t>
            </a:r>
            <a:r>
              <a:rPr lang="zh-CN" altLang="en-US" dirty="0">
                <a:gradFill>
                  <a:gsLst>
                    <a:gs pos="33000">
                      <a:srgbClr val="0070C0"/>
                    </a:gs>
                    <a:gs pos="69000">
                      <a:schemeClr val="accent1"/>
                    </a:gs>
                    <a:gs pos="100000">
                      <a:schemeClr val="accent1"/>
                    </a:gs>
                    <a:gs pos="0">
                      <a:schemeClr val="accent1">
                        <a:alpha val="89000"/>
                      </a:schemeClr>
                    </a:gs>
                  </a:gsLst>
                  <a:lin ang="10800000" scaled="0"/>
                </a:gradFill>
              </a:rPr>
              <a:t>的问题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F9A00C-155A-E110-325C-2DC9C6F3D601}"/>
              </a:ext>
            </a:extLst>
          </p:cNvPr>
          <p:cNvSpPr txBox="1"/>
          <p:nvPr/>
        </p:nvSpPr>
        <p:spPr>
          <a:xfrm>
            <a:off x="637984" y="5195948"/>
            <a:ext cx="7451350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问题：不能用于连续动作空间（没法在连续空间中找最大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8F79B28-BE87-5C4D-975C-06B00D99DF1D}"/>
              </a:ext>
            </a:extLst>
          </p:cNvPr>
          <p:cNvSpPr txBox="1"/>
          <p:nvPr/>
        </p:nvSpPr>
        <p:spPr>
          <a:xfrm>
            <a:off x="637984" y="5621853"/>
            <a:ext cx="6096000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还存在：过估计问题、不稳定、样本效率低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8F8F33B-9BB7-1674-D916-23DED939F388}"/>
              </a:ext>
            </a:extLst>
          </p:cNvPr>
          <p:cNvSpPr txBox="1"/>
          <p:nvPr/>
        </p:nvSpPr>
        <p:spPr>
          <a:xfrm>
            <a:off x="3382955" y="62802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大家开始尝试用 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策略梯度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方法来直接学 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 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π(a|s)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CB6A6E3-504C-9A62-7CDB-648CD0004826}"/>
              </a:ext>
            </a:extLst>
          </p:cNvPr>
          <p:cNvGrpSpPr/>
          <p:nvPr/>
        </p:nvGrpSpPr>
        <p:grpSpPr>
          <a:xfrm>
            <a:off x="4540952" y="2837793"/>
            <a:ext cx="7451350" cy="1179307"/>
            <a:chOff x="4466895" y="2707373"/>
            <a:chExt cx="7525407" cy="1317241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2D626185-A746-681B-D779-045325D25EFC}"/>
                </a:ext>
              </a:extLst>
            </p:cNvPr>
            <p:cNvSpPr/>
            <p:nvPr/>
          </p:nvSpPr>
          <p:spPr>
            <a:xfrm>
              <a:off x="4466895" y="2707373"/>
              <a:ext cx="7525407" cy="119817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6E254FD2-621C-5024-67E0-1939352D11C8}"/>
                    </a:ext>
                  </a:extLst>
                </p:cNvPr>
                <p:cNvSpPr txBox="1"/>
                <p:nvPr/>
              </p:nvSpPr>
              <p:spPr>
                <a:xfrm>
                  <a:off x="4666591" y="2887581"/>
                  <a:ext cx="7126014" cy="11370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dirty="0"/>
                    <a:t>关键问题在于： </a:t>
                  </a:r>
                  <a14:m>
                    <m:oMath xmlns:m="http://schemas.openxmlformats.org/officeDocument/2006/math">
                      <m:limLow>
                        <m:limLowPr>
                          <m:ctrlPr>
                            <a:rPr lang="zh-CN" alt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dirty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sSup>
                            <m:sSupPr>
                              <m:ctrlPr>
                                <a:rPr lang="zh-CN" altLang="en-US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lim>
                      </m:limLow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en-US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a14:m>
                  <a:endParaRPr lang="en-US" altLang="zh-CN" dirty="0"/>
                </a:p>
                <a:p>
                  <a:r>
                    <a:rPr lang="zh-CN" altLang="en-US" dirty="0"/>
                    <a:t>这一步需要枚举 </a:t>
                  </a:r>
                  <a:r>
                    <a:rPr lang="zh-CN" altLang="en-US" b="1" dirty="0">
                      <a:solidFill>
                        <a:srgbClr val="0070C0"/>
                      </a:solidFill>
                    </a:rPr>
                    <a:t>所有可能的动作 </a:t>
                  </a:r>
                  <a:r>
                    <a:rPr lang="en-US" altLang="zh-CN" b="1" dirty="0">
                      <a:solidFill>
                        <a:srgbClr val="0070C0"/>
                      </a:solidFill>
                    </a:rPr>
                    <a:t>a'</a:t>
                  </a:r>
                  <a:r>
                    <a:rPr lang="zh-CN" altLang="en-US" dirty="0"/>
                    <a:t>，以找到哪个动作能让 </a:t>
                  </a:r>
                  <a:r>
                    <a:rPr lang="en-US" altLang="zh-CN" dirty="0"/>
                    <a:t>Q </a:t>
                  </a:r>
                  <a:r>
                    <a:rPr lang="zh-CN" altLang="en-US" dirty="0"/>
                    <a:t>值最大。</a:t>
                  </a:r>
                </a:p>
                <a:p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6E254FD2-621C-5024-67E0-1939352D11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6591" y="2887581"/>
                  <a:ext cx="7126014" cy="1137033"/>
                </a:xfrm>
                <a:prstGeom prst="rect">
                  <a:avLst/>
                </a:prstGeom>
                <a:blipFill>
                  <a:blip r:embed="rId5"/>
                  <a:stretch>
                    <a:fillRect l="-691" t="-3593" r="-336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322089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69C8D-3D29-D028-9750-A8D027DF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gradFill>
                  <a:gsLst>
                    <a:gs pos="34000">
                      <a:srgbClr val="0070C0"/>
                    </a:gs>
                    <a:gs pos="69000">
                      <a:schemeClr val="accent1"/>
                    </a:gs>
                    <a:gs pos="100000">
                      <a:schemeClr val="accent1"/>
                    </a:gs>
                    <a:gs pos="17000">
                      <a:schemeClr val="accent1"/>
                    </a:gs>
                    <a:gs pos="0">
                      <a:schemeClr val="accent1"/>
                    </a:gs>
                  </a:gsLst>
                  <a:lin ang="10800000" scaled="0"/>
                </a:gradFill>
              </a:rPr>
              <a:t>Based-policy</a:t>
            </a:r>
            <a:r>
              <a:rPr lang="zh-CN" altLang="en-US" dirty="0">
                <a:gradFill>
                  <a:gsLst>
                    <a:gs pos="34000">
                      <a:srgbClr val="0070C0"/>
                    </a:gs>
                    <a:gs pos="69000">
                      <a:schemeClr val="accent1"/>
                    </a:gs>
                    <a:gs pos="100000">
                      <a:schemeClr val="accent1"/>
                    </a:gs>
                    <a:gs pos="17000">
                      <a:schemeClr val="accent1"/>
                    </a:gs>
                    <a:gs pos="0">
                      <a:schemeClr val="accent1"/>
                    </a:gs>
                  </a:gsLst>
                  <a:lin ang="10800000" scaled="0"/>
                </a:gradFill>
              </a:rPr>
              <a:t>：</a:t>
            </a:r>
            <a:r>
              <a:rPr lang="en-US" altLang="zh-CN" dirty="0">
                <a:gradFill>
                  <a:gsLst>
                    <a:gs pos="33000">
                      <a:srgbClr val="0070C0"/>
                    </a:gs>
                    <a:gs pos="69000">
                      <a:schemeClr val="accent1"/>
                    </a:gs>
                    <a:gs pos="100000">
                      <a:schemeClr val="accent1"/>
                    </a:gs>
                    <a:gs pos="0">
                      <a:schemeClr val="accent1">
                        <a:alpha val="89000"/>
                      </a:schemeClr>
                    </a:gs>
                  </a:gsLst>
                  <a:lin ang="10800000" scaled="0"/>
                </a:gradFill>
                <a:cs typeface="+mn-cs"/>
              </a:rPr>
              <a:t>Actor-Critic</a:t>
            </a:r>
            <a:endParaRPr lang="zh-CN" altLang="en-US" dirty="0">
              <a:gradFill>
                <a:gsLst>
                  <a:gs pos="33000">
                    <a:srgbClr val="0070C0"/>
                  </a:gs>
                  <a:gs pos="69000">
                    <a:schemeClr val="accent1"/>
                  </a:gs>
                  <a:gs pos="100000">
                    <a:schemeClr val="accent1"/>
                  </a:gs>
                  <a:gs pos="0">
                    <a:schemeClr val="accent1">
                      <a:alpha val="89000"/>
                    </a:schemeClr>
                  </a:gs>
                </a:gsLst>
                <a:lin ang="10800000" scaled="0"/>
              </a:gradFill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EDEE84-FB09-2868-5D63-F4CB7EF284D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60671"/>
          <a:stretch/>
        </p:blipFill>
        <p:spPr>
          <a:xfrm>
            <a:off x="543391" y="1006693"/>
            <a:ext cx="6974064" cy="16103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188B6F9-5A69-C079-500F-03B68A43F1F0}"/>
                  </a:ext>
                </a:extLst>
              </p:cNvPr>
              <p:cNvSpPr txBox="1"/>
              <p:nvPr/>
            </p:nvSpPr>
            <p:spPr>
              <a:xfrm>
                <a:off x="543390" y="2679259"/>
                <a:ext cx="105155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    既然你 </a:t>
                </a:r>
                <a:r>
                  <a:rPr lang="en-US" altLang="zh-CN" dirty="0"/>
                  <a:t>Q </a:t>
                </a:r>
                <a:r>
                  <a:rPr lang="zh-CN" altLang="en-US" dirty="0"/>
                  <a:t>网络不能直接 </a:t>
                </a:r>
                <a:r>
                  <a:rPr lang="en-US" altLang="zh-CN" dirty="0"/>
                  <a:t>max over a'</a:t>
                </a:r>
                <a:r>
                  <a:rPr lang="zh-CN" altLang="en-US" dirty="0"/>
                  <a:t>，那我就引入一个 </a:t>
                </a:r>
                <a:r>
                  <a:rPr lang="en-US" altLang="zh-CN" dirty="0"/>
                  <a:t>Actor </a:t>
                </a:r>
                <a:r>
                  <a:rPr lang="zh-CN" altLang="en-US" dirty="0"/>
                  <a:t>网络，专门输出连续动作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/>
                      <m:t>a</m:t>
                    </m:r>
                    <m:r>
                      <m:rPr>
                        <m:nor/>
                      </m:rPr>
                      <a:rPr lang="en-US" altLang="zh-CN" dirty="0"/>
                      <m:t>=</m:t>
                    </m:r>
                    <m:r>
                      <m:rPr>
                        <m:nor/>
                      </m:rPr>
                      <a:rPr lang="el-GR" altLang="zh-CN" dirty="0"/>
                      <m:t>μ</m:t>
                    </m:r>
                    <m:r>
                      <m:rPr>
                        <m:nor/>
                      </m:rPr>
                      <a:rPr lang="el-GR" altLang="zh-CN" dirty="0"/>
                      <m:t>(</m:t>
                    </m:r>
                    <m:r>
                      <m:rPr>
                        <m:nor/>
                      </m:rPr>
                      <a:rPr lang="en-US" altLang="zh-CN" dirty="0"/>
                      <m:t>s</m:t>
                    </m:r>
                    <m:r>
                      <m:rPr>
                        <m:nor/>
                      </m:rPr>
                      <a:rPr lang="en-US" altLang="zh-CN" dirty="0"/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188B6F9-5A69-C079-500F-03B68A43F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90" y="2679259"/>
                <a:ext cx="10515599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4C0EC4DD-26F8-2744-0583-5EC96A9E1FB9}"/>
              </a:ext>
            </a:extLst>
          </p:cNvPr>
          <p:cNvSpPr txBox="1"/>
          <p:nvPr/>
        </p:nvSpPr>
        <p:spPr>
          <a:xfrm>
            <a:off x="543390" y="3154903"/>
            <a:ext cx="6758065" cy="25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接下来我们看 </a:t>
            </a:r>
            <a:r>
              <a:rPr lang="zh-CN" altLang="en-US" dirty="0">
                <a:solidFill>
                  <a:srgbClr val="0070C0"/>
                </a:solidFill>
              </a:rPr>
              <a:t>策略梯度 </a:t>
            </a:r>
            <a:r>
              <a:rPr lang="zh-CN" altLang="en-US" dirty="0"/>
              <a:t>路线，它的核心思想是：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不去估计每个动作的 </a:t>
            </a:r>
            <a:r>
              <a:rPr lang="en-US" altLang="zh-CN" dirty="0"/>
              <a:t>Q </a:t>
            </a:r>
            <a:r>
              <a:rPr lang="zh-CN" altLang="en-US" dirty="0"/>
              <a:t>值，而是直接学一个策略函数 </a:t>
            </a:r>
            <a:r>
              <a:rPr lang="en-US" altLang="zh-CN" dirty="0"/>
              <a:t>π(a|s)</a:t>
            </a:r>
            <a:r>
              <a:rPr lang="zh-CN" altLang="en-US" dirty="0"/>
              <a:t>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用于在给定状态下输出一个动作的概率分布。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8FE959-FD77-5941-B4F4-F93EEC48FE0A}"/>
              </a:ext>
            </a:extLst>
          </p:cNvPr>
          <p:cNvSpPr/>
          <p:nvPr/>
        </p:nvSpPr>
        <p:spPr>
          <a:xfrm>
            <a:off x="665580" y="4891783"/>
            <a:ext cx="72000" cy="7686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53B4680-A440-EF1E-0465-57EDD257139D}"/>
              </a:ext>
            </a:extLst>
          </p:cNvPr>
          <p:cNvSpPr/>
          <p:nvPr/>
        </p:nvSpPr>
        <p:spPr>
          <a:xfrm>
            <a:off x="665580" y="2682369"/>
            <a:ext cx="72000" cy="391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/>
              <a:cs typeface="+mn-cs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1C0390E-771B-401E-CD51-F07E8F326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580" y="3330928"/>
            <a:ext cx="4714875" cy="305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851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670C9-0C7D-91DD-271A-00322D53E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gradFill>
                  <a:gsLst>
                    <a:gs pos="34000">
                      <a:srgbClr val="0070C0"/>
                    </a:gs>
                    <a:gs pos="69000">
                      <a:schemeClr val="accent1"/>
                    </a:gs>
                    <a:gs pos="100000">
                      <a:schemeClr val="accent1"/>
                    </a:gs>
                    <a:gs pos="17000">
                      <a:schemeClr val="accent1"/>
                    </a:gs>
                    <a:gs pos="0">
                      <a:schemeClr val="accent1"/>
                    </a:gs>
                  </a:gsLst>
                  <a:lin ang="10800000" scaled="0"/>
                </a:gradFill>
              </a:rPr>
              <a:t>Based-policy</a:t>
            </a:r>
            <a:r>
              <a:rPr lang="zh-CN" altLang="en-US" dirty="0">
                <a:gradFill>
                  <a:gsLst>
                    <a:gs pos="34000">
                      <a:srgbClr val="0070C0"/>
                    </a:gs>
                    <a:gs pos="69000">
                      <a:schemeClr val="accent1"/>
                    </a:gs>
                    <a:gs pos="100000">
                      <a:schemeClr val="accent1"/>
                    </a:gs>
                    <a:gs pos="17000">
                      <a:schemeClr val="accent1"/>
                    </a:gs>
                    <a:gs pos="0">
                      <a:schemeClr val="accent1"/>
                    </a:gs>
                  </a:gsLst>
                  <a:lin ang="10800000" scaled="0"/>
                </a:gradFill>
              </a:rPr>
              <a:t>：</a:t>
            </a:r>
            <a:r>
              <a:rPr lang="en-US" altLang="zh-CN" dirty="0">
                <a:gradFill>
                  <a:gsLst>
                    <a:gs pos="33000">
                      <a:srgbClr val="0070C0"/>
                    </a:gs>
                    <a:gs pos="69000">
                      <a:schemeClr val="accent1"/>
                    </a:gs>
                    <a:gs pos="100000">
                      <a:schemeClr val="accent1"/>
                    </a:gs>
                    <a:gs pos="0">
                      <a:schemeClr val="accent1">
                        <a:alpha val="89000"/>
                      </a:schemeClr>
                    </a:gs>
                  </a:gsLst>
                  <a:lin ang="10800000" scaled="0"/>
                </a:gradFill>
                <a:cs typeface="+mn-cs"/>
              </a:rPr>
              <a:t>Actor-Critic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0848AD2-3B19-7221-D509-2741A8A5888F}"/>
              </a:ext>
            </a:extLst>
          </p:cNvPr>
          <p:cNvSpPr txBox="1"/>
          <p:nvPr/>
        </p:nvSpPr>
        <p:spPr>
          <a:xfrm>
            <a:off x="198120" y="759844"/>
            <a:ext cx="823117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dirty="0"/>
              <a:t>Actor-Critic </a:t>
            </a:r>
            <a:r>
              <a:rPr lang="zh-CN" altLang="en-US" dirty="0"/>
              <a:t>架构结合了：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accent1"/>
                </a:solidFill>
              </a:rPr>
              <a:t>Actor</a:t>
            </a:r>
            <a:r>
              <a:rPr lang="zh-CN" altLang="en-US" dirty="0"/>
              <a:t>：负责输出策略 </a:t>
            </a:r>
            <a:r>
              <a:rPr lang="en-US" altLang="zh-CN" dirty="0"/>
              <a:t>π(a|s)</a:t>
            </a:r>
            <a:r>
              <a:rPr lang="zh-CN" altLang="en-US" dirty="0"/>
              <a:t>，也就是给每个动作一个概率；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accent1"/>
                </a:solidFill>
              </a:rPr>
              <a:t>Critic</a:t>
            </a:r>
            <a:r>
              <a:rPr lang="zh-CN" altLang="en-US" dirty="0"/>
              <a:t>：负责评估当前策略的好坏，通常是一个状态值函数 </a:t>
            </a:r>
            <a:r>
              <a:rPr lang="en-US" altLang="zh-CN" dirty="0"/>
              <a:t>V(s)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DB4F612-9322-D6EE-01AD-CB31EA362222}"/>
              </a:ext>
            </a:extLst>
          </p:cNvPr>
          <p:cNvSpPr txBox="1"/>
          <p:nvPr/>
        </p:nvSpPr>
        <p:spPr>
          <a:xfrm>
            <a:off x="246471" y="1964240"/>
            <a:ext cx="5503212" cy="2111216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1"/>
                </a:solidFill>
              </a:rPr>
              <a:t>Actor </a:t>
            </a:r>
            <a:r>
              <a:rPr lang="zh-CN" altLang="en-US" b="1" dirty="0">
                <a:solidFill>
                  <a:schemeClr val="accent1"/>
                </a:solidFill>
              </a:rPr>
              <a:t>是什么？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/>
              <a:t>Actor </a:t>
            </a:r>
            <a:r>
              <a:rPr lang="zh-CN" altLang="en-US" dirty="0"/>
              <a:t>就是我们控制智能体行为的策略网络，它的输出是一个概率分布：</a:t>
            </a:r>
            <a:endParaRPr lang="en-US" altLang="zh-CN" dirty="0"/>
          </a:p>
          <a:p>
            <a:pPr algn="ctr">
              <a:spcBef>
                <a:spcPts val="1200"/>
              </a:spcBef>
              <a:spcAft>
                <a:spcPts val="180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π(a|s)=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给定状态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，选择动作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的概率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sz="1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4FB852-EB72-202A-92FE-45D37EF09061}"/>
              </a:ext>
            </a:extLst>
          </p:cNvPr>
          <p:cNvSpPr txBox="1"/>
          <p:nvPr/>
        </p:nvSpPr>
        <p:spPr>
          <a:xfrm>
            <a:off x="6442318" y="1964240"/>
            <a:ext cx="5142185" cy="2145268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1"/>
                </a:solidFill>
              </a:rPr>
              <a:t>Critic </a:t>
            </a:r>
            <a:r>
              <a:rPr lang="zh-CN" altLang="en-US" b="1" dirty="0">
                <a:solidFill>
                  <a:schemeClr val="accent1"/>
                </a:solidFill>
              </a:rPr>
              <a:t>是什么？</a:t>
            </a:r>
          </a:p>
          <a:p>
            <a:r>
              <a:rPr lang="en-US" altLang="zh-CN" dirty="0"/>
              <a:t>Critic </a:t>
            </a:r>
            <a:r>
              <a:rPr lang="zh-CN" altLang="en-US" dirty="0"/>
              <a:t>不是输出动作价值，而是输出状态值：</a:t>
            </a:r>
            <a:endParaRPr lang="en-US" altLang="zh-CN" dirty="0"/>
          </a:p>
          <a:p>
            <a:pPr algn="ctr">
              <a:spcBef>
                <a:spcPts val="1200"/>
              </a:spcBef>
              <a:spcAft>
                <a:spcPts val="180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V(s)=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在状态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下，未来所有奖励的期望</a:t>
            </a:r>
            <a:endParaRPr lang="en-US" altLang="zh-CN" sz="2000" dirty="0"/>
          </a:p>
          <a:p>
            <a:r>
              <a:rPr lang="en-US" altLang="zh-CN" dirty="0"/>
              <a:t>Critic </a:t>
            </a:r>
            <a:r>
              <a:rPr lang="zh-CN" altLang="en-US" dirty="0"/>
              <a:t>的目标是学习这个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V(s)</a:t>
            </a:r>
            <a:r>
              <a:rPr lang="zh-CN" altLang="en-US" dirty="0"/>
              <a:t>，用于帮助 </a:t>
            </a:r>
            <a:r>
              <a:rPr lang="en-US" altLang="zh-CN" dirty="0"/>
              <a:t>Actor </a:t>
            </a:r>
            <a:r>
              <a:rPr lang="zh-CN" altLang="en-US" dirty="0"/>
              <a:t>改进策略。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8FDC7F-F81E-27FD-9411-486AD2C931D6}"/>
              </a:ext>
            </a:extLst>
          </p:cNvPr>
          <p:cNvSpPr txBox="1"/>
          <p:nvPr/>
        </p:nvSpPr>
        <p:spPr>
          <a:xfrm>
            <a:off x="1753388" y="4279155"/>
            <a:ext cx="8685223" cy="24857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1"/>
                </a:solidFill>
              </a:rPr>
              <a:t>Advantage </a:t>
            </a:r>
            <a:r>
              <a:rPr lang="zh-CN" altLang="en-US" b="1" dirty="0">
                <a:solidFill>
                  <a:schemeClr val="accent1"/>
                </a:solidFill>
              </a:rPr>
              <a:t>函数 </a:t>
            </a:r>
            <a:r>
              <a:rPr lang="en-US" altLang="zh-CN" b="1" dirty="0">
                <a:solidFill>
                  <a:schemeClr val="accent1"/>
                </a:solidFill>
              </a:rPr>
              <a:t>A(s, a)</a:t>
            </a:r>
          </a:p>
          <a:p>
            <a:r>
              <a:rPr lang="zh-CN" altLang="en-US" dirty="0"/>
              <a:t>为了更好地指导 </a:t>
            </a:r>
            <a:r>
              <a:rPr lang="en-US" altLang="zh-CN" dirty="0"/>
              <a:t>Actor </a:t>
            </a:r>
            <a:r>
              <a:rPr lang="zh-CN" altLang="en-US" dirty="0"/>
              <a:t>学习，我们引入一个重要的概念：</a:t>
            </a:r>
            <a:endParaRPr lang="en-US" altLang="zh-CN" dirty="0"/>
          </a:p>
          <a:p>
            <a:pPr algn="ctr">
              <a:spcBef>
                <a:spcPts val="1200"/>
              </a:spcBef>
              <a:spcAft>
                <a:spcPts val="1800"/>
              </a:spcAft>
            </a:pP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A(s,a)= Q(s,a)-V(s)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它表示：动作 </a:t>
            </a:r>
            <a:r>
              <a:rPr lang="en-US" altLang="zh-CN" dirty="0"/>
              <a:t>a </a:t>
            </a:r>
            <a:r>
              <a:rPr lang="zh-CN" altLang="en-US" dirty="0"/>
              <a:t>比平均水平好多少。但因为我们没有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Q(s, a)</a:t>
            </a:r>
            <a:r>
              <a:rPr lang="zh-CN" altLang="en-US" dirty="0"/>
              <a:t>，所以实际中通常用：</a:t>
            </a:r>
            <a:endParaRPr lang="en-US" altLang="zh-CN" dirty="0"/>
          </a:p>
          <a:p>
            <a:pPr algn="ctr">
              <a:spcBef>
                <a:spcPts val="1200"/>
              </a:spcBef>
              <a:spcAft>
                <a:spcPts val="1800"/>
              </a:spcAft>
            </a:pP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A(s,a)≈ R-V(s)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其中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是从当前状态开始实际得到的奖励总和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04957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05C82-BF78-33E1-A9D6-8F28D1130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gradFill>
                  <a:gsLst>
                    <a:gs pos="34000">
                      <a:srgbClr val="0070C0"/>
                    </a:gs>
                    <a:gs pos="69000">
                      <a:schemeClr val="accent1"/>
                    </a:gs>
                    <a:gs pos="100000">
                      <a:schemeClr val="accent1"/>
                    </a:gs>
                    <a:gs pos="17000">
                      <a:schemeClr val="accent1"/>
                    </a:gs>
                    <a:gs pos="0">
                      <a:schemeClr val="accent1"/>
                    </a:gs>
                  </a:gsLst>
                  <a:lin ang="10800000" scaled="0"/>
                </a:gradFill>
              </a:rPr>
              <a:t>Based-policy</a:t>
            </a:r>
            <a:r>
              <a:rPr lang="zh-CN" altLang="en-US" dirty="0">
                <a:gradFill>
                  <a:gsLst>
                    <a:gs pos="34000">
                      <a:srgbClr val="0070C0"/>
                    </a:gs>
                    <a:gs pos="69000">
                      <a:schemeClr val="accent1"/>
                    </a:gs>
                    <a:gs pos="100000">
                      <a:schemeClr val="accent1"/>
                    </a:gs>
                    <a:gs pos="17000">
                      <a:schemeClr val="accent1"/>
                    </a:gs>
                    <a:gs pos="0">
                      <a:schemeClr val="accent1"/>
                    </a:gs>
                  </a:gsLst>
                  <a:lin ang="10800000" scaled="0"/>
                </a:gradFill>
              </a:rPr>
              <a:t>：</a:t>
            </a:r>
            <a:r>
              <a:rPr lang="en-US" altLang="zh-CN" dirty="0">
                <a:gradFill>
                  <a:gsLst>
                    <a:gs pos="33000">
                      <a:srgbClr val="0070C0"/>
                    </a:gs>
                    <a:gs pos="69000">
                      <a:schemeClr val="accent1"/>
                    </a:gs>
                    <a:gs pos="100000">
                      <a:schemeClr val="accent1"/>
                    </a:gs>
                    <a:gs pos="0">
                      <a:schemeClr val="accent1">
                        <a:alpha val="89000"/>
                      </a:schemeClr>
                    </a:gs>
                  </a:gsLst>
                  <a:lin ang="10800000" scaled="0"/>
                </a:gradFill>
                <a:cs typeface="+mn-cs"/>
              </a:rPr>
              <a:t>Actor-Critic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A79D08-3573-26F7-BAA8-68546909E745}"/>
              </a:ext>
            </a:extLst>
          </p:cNvPr>
          <p:cNvSpPr txBox="1"/>
          <p:nvPr/>
        </p:nvSpPr>
        <p:spPr>
          <a:xfrm>
            <a:off x="442912" y="981491"/>
            <a:ext cx="9686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PPO</a:t>
            </a:r>
            <a:r>
              <a:rPr lang="zh-CN" altLang="en-US" dirty="0"/>
              <a:t>的内部有两个</a:t>
            </a:r>
            <a:r>
              <a:rPr lang="zh-CN" altLang="en-US" b="1" dirty="0">
                <a:solidFill>
                  <a:schemeClr val="accent1"/>
                </a:solidFill>
              </a:rPr>
              <a:t>神经网络</a:t>
            </a:r>
            <a:r>
              <a:rPr lang="zh-CN" altLang="en-US" dirty="0"/>
              <a:t>在协同工作，就像一个团队：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28073DC-A856-D26A-A342-21BF14DD7C5A}"/>
              </a:ext>
            </a:extLst>
          </p:cNvPr>
          <p:cNvSpPr txBox="1"/>
          <p:nvPr/>
        </p:nvSpPr>
        <p:spPr>
          <a:xfrm>
            <a:off x="452853" y="1728524"/>
            <a:ext cx="9570243" cy="2120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演员 </a:t>
            </a:r>
            <a:r>
              <a:rPr lang="en-US" altLang="zh-CN" b="1" dirty="0">
                <a:solidFill>
                  <a:schemeClr val="accent1"/>
                </a:solidFill>
              </a:rPr>
              <a:t>(Actor)</a:t>
            </a:r>
            <a:r>
              <a:rPr lang="zh-CN" altLang="en-US" b="1" dirty="0">
                <a:solidFill>
                  <a:schemeClr val="accent1"/>
                </a:solidFill>
              </a:rPr>
              <a:t>：</a:t>
            </a:r>
            <a:r>
              <a:rPr lang="zh-CN" altLang="en-US" dirty="0"/>
              <a:t>“直觉型运动员”。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输入：</a:t>
            </a:r>
            <a:r>
              <a:rPr lang="zh-CN" altLang="en-US" dirty="0"/>
              <a:t>当前环境的状态（</a:t>
            </a:r>
            <a:r>
              <a:rPr lang="en-US" altLang="zh-CN" dirty="0"/>
              <a:t>state, </a:t>
            </a:r>
            <a:r>
              <a:rPr lang="en-US" altLang="zh-CN" i="1" dirty="0"/>
              <a:t>s</a:t>
            </a:r>
            <a:r>
              <a:rPr lang="zh-CN" altLang="en-US" dirty="0"/>
              <a:t>），比如游戏画面当前的位置。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输出：</a:t>
            </a:r>
            <a:r>
              <a:rPr lang="zh-CN" altLang="en-US" dirty="0"/>
              <a:t>一个动作的概率分布（</a:t>
            </a:r>
            <a:r>
              <a:rPr lang="en-US" altLang="zh-CN" dirty="0"/>
              <a:t>policy, π(a∣s)</a:t>
            </a:r>
            <a:r>
              <a:rPr lang="zh-CN" altLang="en-US" dirty="0"/>
              <a:t>），比如“</a:t>
            </a:r>
            <a:r>
              <a:rPr lang="en-US" altLang="zh-CN" dirty="0"/>
              <a:t>70%</a:t>
            </a:r>
            <a:r>
              <a:rPr lang="zh-CN" altLang="en-US" dirty="0"/>
              <a:t>概率向左，</a:t>
            </a:r>
            <a:r>
              <a:rPr lang="en-US" altLang="zh-CN" dirty="0"/>
              <a:t>30%</a:t>
            </a:r>
            <a:r>
              <a:rPr lang="zh-CN" altLang="en-US" dirty="0"/>
              <a:t>概率向右”。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它的任务：</a:t>
            </a:r>
            <a:r>
              <a:rPr lang="zh-CN" altLang="en-US" dirty="0"/>
              <a:t>只负责行动。它本身并不知道自己做得好不好。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D0DB58F-0BAF-1F2D-13E9-4D0259995AB8}"/>
              </a:ext>
            </a:extLst>
          </p:cNvPr>
          <p:cNvGrpSpPr>
            <a:grpSpLocks noChangeAspect="1"/>
          </p:cNvGrpSpPr>
          <p:nvPr/>
        </p:nvGrpSpPr>
        <p:grpSpPr>
          <a:xfrm>
            <a:off x="9124382" y="3252337"/>
            <a:ext cx="2192858" cy="1762600"/>
            <a:chOff x="4176874" y="2111299"/>
            <a:chExt cx="3678325" cy="2956605"/>
          </a:xfrm>
        </p:grpSpPr>
        <p:grpSp>
          <p:nvGrpSpPr>
            <p:cNvPr id="14" name="图形 2">
              <a:extLst>
                <a:ext uri="{FF2B5EF4-FFF2-40B4-BE49-F238E27FC236}">
                  <a16:creationId xmlns:a16="http://schemas.microsoft.com/office/drawing/2014/main" id="{214F5F23-F227-CF38-5CC3-76097415CE7B}"/>
                </a:ext>
              </a:extLst>
            </p:cNvPr>
            <p:cNvGrpSpPr/>
            <p:nvPr/>
          </p:nvGrpSpPr>
          <p:grpSpPr>
            <a:xfrm>
              <a:off x="4176874" y="2600743"/>
              <a:ext cx="3678325" cy="2467161"/>
              <a:chOff x="4176874" y="2600743"/>
              <a:chExt cx="3678325" cy="2467161"/>
            </a:xfrm>
          </p:grpSpPr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48DB4EC2-4BEB-5631-5E5D-7A6088A25973}"/>
                  </a:ext>
                </a:extLst>
              </p:cNvPr>
              <p:cNvSpPr/>
              <p:nvPr/>
            </p:nvSpPr>
            <p:spPr>
              <a:xfrm>
                <a:off x="5745876" y="3375702"/>
                <a:ext cx="393120" cy="1336350"/>
              </a:xfrm>
              <a:custGeom>
                <a:avLst/>
                <a:gdLst>
                  <a:gd name="connsiteX0" fmla="*/ 107389 w 393120"/>
                  <a:gd name="connsiteY0" fmla="*/ 117475 h 1336350"/>
                  <a:gd name="connsiteX1" fmla="*/ 118650 w 393120"/>
                  <a:gd name="connsiteY1" fmla="*/ 759656 h 1336350"/>
                  <a:gd name="connsiteX2" fmla="*/ 286 w 393120"/>
                  <a:gd name="connsiteY2" fmla="*/ 1297844 h 1336350"/>
                  <a:gd name="connsiteX3" fmla="*/ 147635 w 393120"/>
                  <a:gd name="connsiteY3" fmla="*/ 1285115 h 1336350"/>
                  <a:gd name="connsiteX4" fmla="*/ 376589 w 393120"/>
                  <a:gd name="connsiteY4" fmla="*/ 841768 h 1336350"/>
                  <a:gd name="connsiteX5" fmla="*/ 327268 w 393120"/>
                  <a:gd name="connsiteY5" fmla="*/ 77690 h 1336350"/>
                  <a:gd name="connsiteX6" fmla="*/ 107389 w 393120"/>
                  <a:gd name="connsiteY6" fmla="*/ 117475 h 133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3120" h="1336350">
                    <a:moveTo>
                      <a:pt x="107389" y="117475"/>
                    </a:moveTo>
                    <a:cubicBezTo>
                      <a:pt x="97830" y="282926"/>
                      <a:pt x="163028" y="520039"/>
                      <a:pt x="118650" y="759656"/>
                    </a:cubicBezTo>
                    <a:cubicBezTo>
                      <a:pt x="101190" y="853945"/>
                      <a:pt x="-6252" y="1213598"/>
                      <a:pt x="286" y="1297844"/>
                    </a:cubicBezTo>
                    <a:cubicBezTo>
                      <a:pt x="4593" y="1353317"/>
                      <a:pt x="75868" y="1348663"/>
                      <a:pt x="147635" y="1285115"/>
                    </a:cubicBezTo>
                    <a:cubicBezTo>
                      <a:pt x="219402" y="1221566"/>
                      <a:pt x="349586" y="983077"/>
                      <a:pt x="376589" y="841768"/>
                    </a:cubicBezTo>
                    <a:cubicBezTo>
                      <a:pt x="418190" y="624045"/>
                      <a:pt x="373630" y="202267"/>
                      <a:pt x="327268" y="77690"/>
                    </a:cubicBezTo>
                    <a:cubicBezTo>
                      <a:pt x="280899" y="-46893"/>
                      <a:pt x="114919" y="-12883"/>
                      <a:pt x="107389" y="117475"/>
                    </a:cubicBezTo>
                    <a:close/>
                  </a:path>
                </a:pathLst>
              </a:custGeom>
              <a:solidFill>
                <a:srgbClr val="EA907E"/>
              </a:solidFill>
              <a:ln w="75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76B0911C-18AD-0533-73D2-FBDA90FDB0B9}"/>
                  </a:ext>
                </a:extLst>
              </p:cNvPr>
              <p:cNvSpPr/>
              <p:nvPr/>
            </p:nvSpPr>
            <p:spPr>
              <a:xfrm>
                <a:off x="5858697" y="3130050"/>
                <a:ext cx="1216888" cy="1413927"/>
              </a:xfrm>
              <a:custGeom>
                <a:avLst/>
                <a:gdLst>
                  <a:gd name="connsiteX0" fmla="*/ 1213517 w 1216888"/>
                  <a:gd name="connsiteY0" fmla="*/ 1363969 h 1413927"/>
                  <a:gd name="connsiteX1" fmla="*/ 300328 w 1216888"/>
                  <a:gd name="connsiteY1" fmla="*/ 1374859 h 1413927"/>
                  <a:gd name="connsiteX2" fmla="*/ 171234 w 1216888"/>
                  <a:gd name="connsiteY2" fmla="*/ 861751 h 1413927"/>
                  <a:gd name="connsiteX3" fmla="*/ 17430 w 1216888"/>
                  <a:gd name="connsiteY3" fmla="*/ 264335 h 1413927"/>
                  <a:gd name="connsiteX4" fmla="*/ 853607 w 1216888"/>
                  <a:gd name="connsiteY4" fmla="*/ 103577 h 1413927"/>
                  <a:gd name="connsiteX5" fmla="*/ 1118540 w 1216888"/>
                  <a:gd name="connsiteY5" fmla="*/ 872838 h 1413927"/>
                  <a:gd name="connsiteX6" fmla="*/ 1213517 w 1216888"/>
                  <a:gd name="connsiteY6" fmla="*/ 1363969 h 1413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16888" h="1413927">
                    <a:moveTo>
                      <a:pt x="1213517" y="1363969"/>
                    </a:moveTo>
                    <a:cubicBezTo>
                      <a:pt x="1112152" y="1469625"/>
                      <a:pt x="300328" y="1374859"/>
                      <a:pt x="300328" y="1374859"/>
                    </a:cubicBezTo>
                    <a:cubicBezTo>
                      <a:pt x="300328" y="1374859"/>
                      <a:pt x="232860" y="1156955"/>
                      <a:pt x="171234" y="861751"/>
                    </a:cubicBezTo>
                    <a:cubicBezTo>
                      <a:pt x="141567" y="719655"/>
                      <a:pt x="-59536" y="423883"/>
                      <a:pt x="17430" y="264335"/>
                    </a:cubicBezTo>
                    <a:cubicBezTo>
                      <a:pt x="146578" y="-3374"/>
                      <a:pt x="577422" y="-87197"/>
                      <a:pt x="853607" y="103577"/>
                    </a:cubicBezTo>
                    <a:cubicBezTo>
                      <a:pt x="947753" y="168608"/>
                      <a:pt x="985404" y="442939"/>
                      <a:pt x="1118540" y="872838"/>
                    </a:cubicBezTo>
                    <a:cubicBezTo>
                      <a:pt x="1145360" y="959469"/>
                      <a:pt x="1235306" y="1341258"/>
                      <a:pt x="1213517" y="1363969"/>
                    </a:cubicBezTo>
                    <a:close/>
                  </a:path>
                </a:pathLst>
              </a:custGeom>
              <a:solidFill>
                <a:srgbClr val="FFC7A1"/>
              </a:solidFill>
              <a:ln w="75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544E34F0-8429-88FB-53D3-5171611C9BFE}"/>
                  </a:ext>
                </a:extLst>
              </p:cNvPr>
              <p:cNvSpPr/>
              <p:nvPr/>
            </p:nvSpPr>
            <p:spPr>
              <a:xfrm>
                <a:off x="5968523" y="2627428"/>
                <a:ext cx="279737" cy="375457"/>
              </a:xfrm>
              <a:custGeom>
                <a:avLst/>
                <a:gdLst>
                  <a:gd name="connsiteX0" fmla="*/ 134499 w 279737"/>
                  <a:gd name="connsiteY0" fmla="*/ 2403 h 375457"/>
                  <a:gd name="connsiteX1" fmla="*/ 277753 w 279737"/>
                  <a:gd name="connsiteY1" fmla="*/ 288737 h 375457"/>
                  <a:gd name="connsiteX2" fmla="*/ 3233 w 279737"/>
                  <a:gd name="connsiteY2" fmla="*/ 309428 h 375457"/>
                  <a:gd name="connsiteX3" fmla="*/ 134499 w 279737"/>
                  <a:gd name="connsiteY3" fmla="*/ 2403 h 375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9737" h="375457">
                    <a:moveTo>
                      <a:pt x="134499" y="2403"/>
                    </a:moveTo>
                    <a:cubicBezTo>
                      <a:pt x="134499" y="2403"/>
                      <a:pt x="299557" y="-11908"/>
                      <a:pt x="277753" y="288737"/>
                    </a:cubicBezTo>
                    <a:cubicBezTo>
                      <a:pt x="268081" y="422108"/>
                      <a:pt x="25278" y="379121"/>
                      <a:pt x="3233" y="309428"/>
                    </a:cubicBezTo>
                    <a:cubicBezTo>
                      <a:pt x="-18820" y="239727"/>
                      <a:pt x="77111" y="-28050"/>
                      <a:pt x="134499" y="2403"/>
                    </a:cubicBezTo>
                    <a:close/>
                  </a:path>
                </a:pathLst>
              </a:custGeom>
              <a:solidFill>
                <a:srgbClr val="F2A73D"/>
              </a:solidFill>
              <a:ln w="75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2A5EF2E8-EF7C-D012-007D-AD3FF62D2C58}"/>
                  </a:ext>
                </a:extLst>
              </p:cNvPr>
              <p:cNvSpPr/>
              <p:nvPr/>
            </p:nvSpPr>
            <p:spPr>
              <a:xfrm>
                <a:off x="5903648" y="2719147"/>
                <a:ext cx="310437" cy="364575"/>
              </a:xfrm>
              <a:custGeom>
                <a:avLst/>
                <a:gdLst>
                  <a:gd name="connsiteX0" fmla="*/ 122915 w 310437"/>
                  <a:gd name="connsiteY0" fmla="*/ 3930 h 364575"/>
                  <a:gd name="connsiteX1" fmla="*/ 252963 w 310437"/>
                  <a:gd name="connsiteY1" fmla="*/ 60856 h 364575"/>
                  <a:gd name="connsiteX2" fmla="*/ 310102 w 310437"/>
                  <a:gd name="connsiteY2" fmla="*/ 226973 h 364575"/>
                  <a:gd name="connsiteX3" fmla="*/ 138165 w 310437"/>
                  <a:gd name="connsiteY3" fmla="*/ 364506 h 364575"/>
                  <a:gd name="connsiteX4" fmla="*/ 63408 w 310437"/>
                  <a:gd name="connsiteY4" fmla="*/ 289431 h 364575"/>
                  <a:gd name="connsiteX5" fmla="*/ 37669 w 310437"/>
                  <a:gd name="connsiteY5" fmla="*/ 214266 h 364575"/>
                  <a:gd name="connsiteX6" fmla="*/ 29761 w 310437"/>
                  <a:gd name="connsiteY6" fmla="*/ 38281 h 364575"/>
                  <a:gd name="connsiteX7" fmla="*/ 122915 w 310437"/>
                  <a:gd name="connsiteY7" fmla="*/ 3930 h 364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0437" h="364575">
                    <a:moveTo>
                      <a:pt x="122915" y="3930"/>
                    </a:moveTo>
                    <a:cubicBezTo>
                      <a:pt x="174219" y="-9935"/>
                      <a:pt x="228277" y="13791"/>
                      <a:pt x="252963" y="60856"/>
                    </a:cubicBezTo>
                    <a:cubicBezTo>
                      <a:pt x="289668" y="130829"/>
                      <a:pt x="313583" y="200772"/>
                      <a:pt x="310102" y="226973"/>
                    </a:cubicBezTo>
                    <a:cubicBezTo>
                      <a:pt x="302707" y="282560"/>
                      <a:pt x="195643" y="361705"/>
                      <a:pt x="138165" y="364506"/>
                    </a:cubicBezTo>
                    <a:cubicBezTo>
                      <a:pt x="103640" y="366186"/>
                      <a:pt x="85598" y="337571"/>
                      <a:pt x="63408" y="289431"/>
                    </a:cubicBezTo>
                    <a:cubicBezTo>
                      <a:pt x="48643" y="257404"/>
                      <a:pt x="43232" y="228169"/>
                      <a:pt x="37669" y="214266"/>
                    </a:cubicBezTo>
                    <a:cubicBezTo>
                      <a:pt x="23752" y="179476"/>
                      <a:pt x="-34824" y="68696"/>
                      <a:pt x="29761" y="38281"/>
                    </a:cubicBezTo>
                    <a:cubicBezTo>
                      <a:pt x="57309" y="25294"/>
                      <a:pt x="91099" y="12527"/>
                      <a:pt x="122915" y="3930"/>
                    </a:cubicBezTo>
                    <a:close/>
                  </a:path>
                </a:pathLst>
              </a:custGeom>
              <a:solidFill>
                <a:srgbClr val="FFC7A1"/>
              </a:solidFill>
              <a:ln w="75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57B7D9E2-85E4-E081-F67D-69ADA2E6ADF6}"/>
                  </a:ext>
                </a:extLst>
              </p:cNvPr>
              <p:cNvSpPr/>
              <p:nvPr/>
            </p:nvSpPr>
            <p:spPr>
              <a:xfrm>
                <a:off x="6094539" y="2902535"/>
                <a:ext cx="203505" cy="297218"/>
              </a:xfrm>
              <a:custGeom>
                <a:avLst/>
                <a:gdLst>
                  <a:gd name="connsiteX0" fmla="*/ 106572 w 203505"/>
                  <a:gd name="connsiteY0" fmla="*/ 0 h 297218"/>
                  <a:gd name="connsiteX1" fmla="*/ 203170 w 203505"/>
                  <a:gd name="connsiteY1" fmla="*/ 243325 h 297218"/>
                  <a:gd name="connsiteX2" fmla="*/ 52007 w 203505"/>
                  <a:gd name="connsiteY2" fmla="*/ 296021 h 297218"/>
                  <a:gd name="connsiteX3" fmla="*/ 0 w 203505"/>
                  <a:gd name="connsiteY3" fmla="*/ 98134 h 297218"/>
                  <a:gd name="connsiteX4" fmla="*/ 106572 w 203505"/>
                  <a:gd name="connsiteY4" fmla="*/ 0 h 29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505" h="297218">
                    <a:moveTo>
                      <a:pt x="106572" y="0"/>
                    </a:moveTo>
                    <a:cubicBezTo>
                      <a:pt x="106572" y="0"/>
                      <a:pt x="210132" y="227168"/>
                      <a:pt x="203170" y="243325"/>
                    </a:cubicBezTo>
                    <a:cubicBezTo>
                      <a:pt x="196684" y="258378"/>
                      <a:pt x="74128" y="305269"/>
                      <a:pt x="52007" y="296021"/>
                    </a:cubicBezTo>
                    <a:cubicBezTo>
                      <a:pt x="29886" y="286781"/>
                      <a:pt x="0" y="98134"/>
                      <a:pt x="0" y="98134"/>
                    </a:cubicBezTo>
                    <a:lnTo>
                      <a:pt x="106572" y="0"/>
                    </a:lnTo>
                    <a:close/>
                  </a:path>
                </a:pathLst>
              </a:custGeom>
              <a:solidFill>
                <a:srgbClr val="FFC7A1"/>
              </a:solidFill>
              <a:ln w="75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299E0158-FA46-F8BB-5718-26472A6DB02F}"/>
                  </a:ext>
                </a:extLst>
              </p:cNvPr>
              <p:cNvSpPr/>
              <p:nvPr/>
            </p:nvSpPr>
            <p:spPr>
              <a:xfrm>
                <a:off x="5985863" y="2956487"/>
                <a:ext cx="73711" cy="53869"/>
              </a:xfrm>
              <a:custGeom>
                <a:avLst/>
                <a:gdLst>
                  <a:gd name="connsiteX0" fmla="*/ 73712 w 73711"/>
                  <a:gd name="connsiteY0" fmla="*/ 0 h 53869"/>
                  <a:gd name="connsiteX1" fmla="*/ 0 w 73711"/>
                  <a:gd name="connsiteY1" fmla="*/ 37022 h 53869"/>
                  <a:gd name="connsiteX2" fmla="*/ 45839 w 73711"/>
                  <a:gd name="connsiteY2" fmla="*/ 49676 h 53869"/>
                  <a:gd name="connsiteX3" fmla="*/ 73712 w 73711"/>
                  <a:gd name="connsiteY3" fmla="*/ 0 h 53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711" h="53869">
                    <a:moveTo>
                      <a:pt x="73712" y="0"/>
                    </a:moveTo>
                    <a:cubicBezTo>
                      <a:pt x="73712" y="0"/>
                      <a:pt x="35554" y="27033"/>
                      <a:pt x="0" y="37022"/>
                    </a:cubicBezTo>
                    <a:cubicBezTo>
                      <a:pt x="0" y="37022"/>
                      <a:pt x="17035" y="64002"/>
                      <a:pt x="45839" y="49676"/>
                    </a:cubicBezTo>
                    <a:cubicBezTo>
                      <a:pt x="73106" y="36114"/>
                      <a:pt x="73712" y="0"/>
                      <a:pt x="737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5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C0BF254B-178D-99FB-D04F-6675C69663C6}"/>
                  </a:ext>
                </a:extLst>
              </p:cNvPr>
              <p:cNvSpPr/>
              <p:nvPr/>
            </p:nvSpPr>
            <p:spPr>
              <a:xfrm>
                <a:off x="5976060" y="2900132"/>
                <a:ext cx="47506" cy="69925"/>
              </a:xfrm>
              <a:custGeom>
                <a:avLst/>
                <a:gdLst>
                  <a:gd name="connsiteX0" fmla="*/ 27285 w 47506"/>
                  <a:gd name="connsiteY0" fmla="*/ 1836 h 69925"/>
                  <a:gd name="connsiteX1" fmla="*/ 21465 w 47506"/>
                  <a:gd name="connsiteY1" fmla="*/ 2608 h 69925"/>
                  <a:gd name="connsiteX2" fmla="*/ 6700 w 47506"/>
                  <a:gd name="connsiteY2" fmla="*/ 40758 h 69925"/>
                  <a:gd name="connsiteX3" fmla="*/ 25014 w 47506"/>
                  <a:gd name="connsiteY3" fmla="*/ 65013 h 69925"/>
                  <a:gd name="connsiteX4" fmla="*/ 44260 w 47506"/>
                  <a:gd name="connsiteY4" fmla="*/ 32872 h 69925"/>
                  <a:gd name="connsiteX5" fmla="*/ 27285 w 47506"/>
                  <a:gd name="connsiteY5" fmla="*/ 1836 h 69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506" h="69925">
                    <a:moveTo>
                      <a:pt x="27285" y="1836"/>
                    </a:moveTo>
                    <a:cubicBezTo>
                      <a:pt x="25574" y="-949"/>
                      <a:pt x="22048" y="-465"/>
                      <a:pt x="21465" y="2608"/>
                    </a:cubicBezTo>
                    <a:cubicBezTo>
                      <a:pt x="19830" y="11266"/>
                      <a:pt x="15918" y="25675"/>
                      <a:pt x="6700" y="40758"/>
                    </a:cubicBezTo>
                    <a:cubicBezTo>
                      <a:pt x="-6877" y="62955"/>
                      <a:pt x="653" y="78235"/>
                      <a:pt x="25014" y="65013"/>
                    </a:cubicBezTo>
                    <a:cubicBezTo>
                      <a:pt x="49376" y="51792"/>
                      <a:pt x="50586" y="48560"/>
                      <a:pt x="44260" y="32872"/>
                    </a:cubicBezTo>
                    <a:cubicBezTo>
                      <a:pt x="40900" y="24525"/>
                      <a:pt x="32582" y="10471"/>
                      <a:pt x="27285" y="1836"/>
                    </a:cubicBezTo>
                    <a:close/>
                  </a:path>
                </a:pathLst>
              </a:custGeom>
              <a:solidFill>
                <a:srgbClr val="EA907E"/>
              </a:solidFill>
              <a:ln w="75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31" name="图形 2">
                <a:extLst>
                  <a:ext uri="{FF2B5EF4-FFF2-40B4-BE49-F238E27FC236}">
                    <a16:creationId xmlns:a16="http://schemas.microsoft.com/office/drawing/2014/main" id="{4C884885-DDF4-56B2-4071-F9CB45CA1393}"/>
                  </a:ext>
                </a:extLst>
              </p:cNvPr>
              <p:cNvGrpSpPr/>
              <p:nvPr/>
            </p:nvGrpSpPr>
            <p:grpSpPr>
              <a:xfrm>
                <a:off x="6025953" y="2859155"/>
                <a:ext cx="47072" cy="34616"/>
                <a:chOff x="6025953" y="2859155"/>
                <a:chExt cx="47072" cy="34616"/>
              </a:xfrm>
              <a:solidFill>
                <a:srgbClr val="4E4059"/>
              </a:solidFill>
            </p:grpSpPr>
            <p:sp>
              <p:nvSpPr>
                <p:cNvPr id="83" name="任意多边形: 形状 82">
                  <a:extLst>
                    <a:ext uri="{FF2B5EF4-FFF2-40B4-BE49-F238E27FC236}">
                      <a16:creationId xmlns:a16="http://schemas.microsoft.com/office/drawing/2014/main" id="{6EFB80E0-B896-072A-380A-170A55CBE15D}"/>
                    </a:ext>
                  </a:extLst>
                </p:cNvPr>
                <p:cNvSpPr/>
                <p:nvPr/>
              </p:nvSpPr>
              <p:spPr>
                <a:xfrm>
                  <a:off x="6025953" y="2859155"/>
                  <a:ext cx="47072" cy="20730"/>
                </a:xfrm>
                <a:custGeom>
                  <a:avLst/>
                  <a:gdLst>
                    <a:gd name="connsiteX0" fmla="*/ 3131 w 47072"/>
                    <a:gd name="connsiteY0" fmla="*/ 20707 h 20730"/>
                    <a:gd name="connsiteX1" fmla="*/ 421 w 47072"/>
                    <a:gd name="connsiteY1" fmla="*/ 19428 h 20730"/>
                    <a:gd name="connsiteX2" fmla="*/ 1299 w 47072"/>
                    <a:gd name="connsiteY2" fmla="*/ 15606 h 20730"/>
                    <a:gd name="connsiteX3" fmla="*/ 18872 w 47072"/>
                    <a:gd name="connsiteY3" fmla="*/ 6547 h 20730"/>
                    <a:gd name="connsiteX4" fmla="*/ 43929 w 47072"/>
                    <a:gd name="connsiteY4" fmla="*/ 23 h 20730"/>
                    <a:gd name="connsiteX5" fmla="*/ 43937 w 47072"/>
                    <a:gd name="connsiteY5" fmla="*/ 23 h 20730"/>
                    <a:gd name="connsiteX6" fmla="*/ 47047 w 47072"/>
                    <a:gd name="connsiteY6" fmla="*/ 2407 h 20730"/>
                    <a:gd name="connsiteX7" fmla="*/ 44663 w 47072"/>
                    <a:gd name="connsiteY7" fmla="*/ 5518 h 20730"/>
                    <a:gd name="connsiteX8" fmla="*/ 21105 w 47072"/>
                    <a:gd name="connsiteY8" fmla="*/ 11625 h 20730"/>
                    <a:gd name="connsiteX9" fmla="*/ 4251 w 47072"/>
                    <a:gd name="connsiteY9" fmla="*/ 20306 h 20730"/>
                    <a:gd name="connsiteX10" fmla="*/ 3131 w 47072"/>
                    <a:gd name="connsiteY10" fmla="*/ 20707 h 20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7072" h="20730">
                      <a:moveTo>
                        <a:pt x="3131" y="20707"/>
                      </a:moveTo>
                      <a:cubicBezTo>
                        <a:pt x="2086" y="20843"/>
                        <a:pt x="1011" y="20381"/>
                        <a:pt x="421" y="19428"/>
                      </a:cubicBezTo>
                      <a:cubicBezTo>
                        <a:pt x="-389" y="18134"/>
                        <a:pt x="5" y="16416"/>
                        <a:pt x="1299" y="15606"/>
                      </a:cubicBezTo>
                      <a:cubicBezTo>
                        <a:pt x="1594" y="15424"/>
                        <a:pt x="8648" y="11027"/>
                        <a:pt x="18872" y="6547"/>
                      </a:cubicBezTo>
                      <a:cubicBezTo>
                        <a:pt x="29240" y="2006"/>
                        <a:pt x="43339" y="99"/>
                        <a:pt x="43929" y="23"/>
                      </a:cubicBezTo>
                      <a:lnTo>
                        <a:pt x="43937" y="23"/>
                      </a:lnTo>
                      <a:cubicBezTo>
                        <a:pt x="45458" y="-173"/>
                        <a:pt x="46843" y="894"/>
                        <a:pt x="47047" y="2407"/>
                      </a:cubicBezTo>
                      <a:cubicBezTo>
                        <a:pt x="47252" y="3929"/>
                        <a:pt x="46177" y="5321"/>
                        <a:pt x="44663" y="5518"/>
                      </a:cubicBezTo>
                      <a:cubicBezTo>
                        <a:pt x="44527" y="5533"/>
                        <a:pt x="30739" y="7402"/>
                        <a:pt x="21105" y="11625"/>
                      </a:cubicBezTo>
                      <a:cubicBezTo>
                        <a:pt x="11274" y="15931"/>
                        <a:pt x="4319" y="20260"/>
                        <a:pt x="4251" y="20306"/>
                      </a:cubicBezTo>
                      <a:cubicBezTo>
                        <a:pt x="3887" y="20525"/>
                        <a:pt x="3509" y="20654"/>
                        <a:pt x="3131" y="20707"/>
                      </a:cubicBezTo>
                      <a:close/>
                    </a:path>
                  </a:pathLst>
                </a:custGeom>
                <a:solidFill>
                  <a:srgbClr val="4E4059"/>
                </a:solidFill>
                <a:ln w="75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任意多边形: 形状 83">
                  <a:extLst>
                    <a:ext uri="{FF2B5EF4-FFF2-40B4-BE49-F238E27FC236}">
                      <a16:creationId xmlns:a16="http://schemas.microsoft.com/office/drawing/2014/main" id="{649F5F33-58D3-7F9B-9829-604CDDDD6C1A}"/>
                    </a:ext>
                  </a:extLst>
                </p:cNvPr>
                <p:cNvSpPr/>
                <p:nvPr/>
              </p:nvSpPr>
              <p:spPr>
                <a:xfrm>
                  <a:off x="6037711" y="2867462"/>
                  <a:ext cx="24231" cy="26309"/>
                </a:xfrm>
                <a:custGeom>
                  <a:avLst/>
                  <a:gdLst>
                    <a:gd name="connsiteX0" fmla="*/ 0 w 24231"/>
                    <a:gd name="connsiteY0" fmla="*/ 8328 h 26309"/>
                    <a:gd name="connsiteX1" fmla="*/ 16922 w 24231"/>
                    <a:gd name="connsiteY1" fmla="*/ 25954 h 26309"/>
                    <a:gd name="connsiteX2" fmla="*/ 20661 w 24231"/>
                    <a:gd name="connsiteY2" fmla="*/ 1297 h 26309"/>
                    <a:gd name="connsiteX3" fmla="*/ 0 w 24231"/>
                    <a:gd name="connsiteY3" fmla="*/ 8328 h 26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231" h="26309">
                      <a:moveTo>
                        <a:pt x="0" y="8328"/>
                      </a:moveTo>
                      <a:cubicBezTo>
                        <a:pt x="0" y="8328"/>
                        <a:pt x="4851" y="29269"/>
                        <a:pt x="16922" y="25954"/>
                      </a:cubicBezTo>
                      <a:cubicBezTo>
                        <a:pt x="28985" y="22647"/>
                        <a:pt x="23022" y="3242"/>
                        <a:pt x="20661" y="1297"/>
                      </a:cubicBezTo>
                      <a:cubicBezTo>
                        <a:pt x="18307" y="-640"/>
                        <a:pt x="7220" y="-1790"/>
                        <a:pt x="0" y="8328"/>
                      </a:cubicBezTo>
                      <a:close/>
                    </a:path>
                  </a:pathLst>
                </a:custGeom>
                <a:solidFill>
                  <a:srgbClr val="4E4059"/>
                </a:solidFill>
                <a:ln w="75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" name="图形 2">
                <a:extLst>
                  <a:ext uri="{FF2B5EF4-FFF2-40B4-BE49-F238E27FC236}">
                    <a16:creationId xmlns:a16="http://schemas.microsoft.com/office/drawing/2014/main" id="{24F001E3-1DBB-5A64-4FA1-76BCD0A7106B}"/>
                  </a:ext>
                </a:extLst>
              </p:cNvPr>
              <p:cNvGrpSpPr/>
              <p:nvPr/>
            </p:nvGrpSpPr>
            <p:grpSpPr>
              <a:xfrm>
                <a:off x="5937607" y="2898304"/>
                <a:ext cx="39652" cy="33266"/>
                <a:chOff x="5937607" y="2898304"/>
                <a:chExt cx="39652" cy="33266"/>
              </a:xfrm>
              <a:solidFill>
                <a:srgbClr val="4E4059"/>
              </a:solidFill>
            </p:grpSpPr>
            <p:sp>
              <p:nvSpPr>
                <p:cNvPr id="81" name="任意多边形: 形状 80">
                  <a:extLst>
                    <a:ext uri="{FF2B5EF4-FFF2-40B4-BE49-F238E27FC236}">
                      <a16:creationId xmlns:a16="http://schemas.microsoft.com/office/drawing/2014/main" id="{4B400D99-73F9-951A-1025-275400E7808D}"/>
                    </a:ext>
                  </a:extLst>
                </p:cNvPr>
                <p:cNvSpPr/>
                <p:nvPr/>
              </p:nvSpPr>
              <p:spPr>
                <a:xfrm>
                  <a:off x="5937607" y="2898304"/>
                  <a:ext cx="39652" cy="18308"/>
                </a:xfrm>
                <a:custGeom>
                  <a:avLst/>
                  <a:gdLst>
                    <a:gd name="connsiteX0" fmla="*/ 3136 w 39652"/>
                    <a:gd name="connsiteY0" fmla="*/ 18285 h 18308"/>
                    <a:gd name="connsiteX1" fmla="*/ 503 w 39652"/>
                    <a:gd name="connsiteY1" fmla="*/ 17127 h 18308"/>
                    <a:gd name="connsiteX2" fmla="*/ 1176 w 39652"/>
                    <a:gd name="connsiteY2" fmla="*/ 13267 h 18308"/>
                    <a:gd name="connsiteX3" fmla="*/ 13285 w 39652"/>
                    <a:gd name="connsiteY3" fmla="*/ 5669 h 18308"/>
                    <a:gd name="connsiteX4" fmla="*/ 36813 w 39652"/>
                    <a:gd name="connsiteY4" fmla="*/ 1 h 18308"/>
                    <a:gd name="connsiteX5" fmla="*/ 39651 w 39652"/>
                    <a:gd name="connsiteY5" fmla="*/ 2703 h 18308"/>
                    <a:gd name="connsiteX6" fmla="*/ 36950 w 39652"/>
                    <a:gd name="connsiteY6" fmla="*/ 5548 h 18308"/>
                    <a:gd name="connsiteX7" fmla="*/ 16107 w 39652"/>
                    <a:gd name="connsiteY7" fmla="*/ 10445 h 18308"/>
                    <a:gd name="connsiteX8" fmla="*/ 4354 w 39652"/>
                    <a:gd name="connsiteY8" fmla="*/ 17808 h 18308"/>
                    <a:gd name="connsiteX9" fmla="*/ 3136 w 39652"/>
                    <a:gd name="connsiteY9" fmla="*/ 18285 h 18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652" h="18308">
                      <a:moveTo>
                        <a:pt x="3136" y="18285"/>
                      </a:moveTo>
                      <a:cubicBezTo>
                        <a:pt x="2145" y="18414"/>
                        <a:pt x="1116" y="18005"/>
                        <a:pt x="503" y="17127"/>
                      </a:cubicBezTo>
                      <a:cubicBezTo>
                        <a:pt x="-376" y="15871"/>
                        <a:pt x="-73" y="14145"/>
                        <a:pt x="1176" y="13267"/>
                      </a:cubicBezTo>
                      <a:cubicBezTo>
                        <a:pt x="1327" y="13162"/>
                        <a:pt x="4960" y="10619"/>
                        <a:pt x="13285" y="5669"/>
                      </a:cubicBezTo>
                      <a:cubicBezTo>
                        <a:pt x="22109" y="432"/>
                        <a:pt x="36223" y="16"/>
                        <a:pt x="36813" y="1"/>
                      </a:cubicBezTo>
                      <a:cubicBezTo>
                        <a:pt x="38342" y="-37"/>
                        <a:pt x="39614" y="1174"/>
                        <a:pt x="39651" y="2703"/>
                      </a:cubicBezTo>
                      <a:cubicBezTo>
                        <a:pt x="39689" y="4231"/>
                        <a:pt x="38509" y="5495"/>
                        <a:pt x="36950" y="5548"/>
                      </a:cubicBezTo>
                      <a:cubicBezTo>
                        <a:pt x="36821" y="5556"/>
                        <a:pt x="23675" y="5949"/>
                        <a:pt x="16107" y="10445"/>
                      </a:cubicBezTo>
                      <a:cubicBezTo>
                        <a:pt x="8002" y="15258"/>
                        <a:pt x="4392" y="17786"/>
                        <a:pt x="4354" y="17808"/>
                      </a:cubicBezTo>
                      <a:cubicBezTo>
                        <a:pt x="3991" y="18073"/>
                        <a:pt x="3567" y="18232"/>
                        <a:pt x="3136" y="18285"/>
                      </a:cubicBezTo>
                      <a:close/>
                    </a:path>
                  </a:pathLst>
                </a:custGeom>
                <a:solidFill>
                  <a:srgbClr val="4E4059"/>
                </a:solidFill>
                <a:ln w="75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任意多边形: 形状 81">
                  <a:extLst>
                    <a:ext uri="{FF2B5EF4-FFF2-40B4-BE49-F238E27FC236}">
                      <a16:creationId xmlns:a16="http://schemas.microsoft.com/office/drawing/2014/main" id="{CF29CD59-994A-A1D0-19EB-E3A8DBDA9A6B}"/>
                    </a:ext>
                  </a:extLst>
                </p:cNvPr>
                <p:cNvSpPr/>
                <p:nvPr/>
              </p:nvSpPr>
              <p:spPr>
                <a:xfrm>
                  <a:off x="5946320" y="2904075"/>
                  <a:ext cx="21788" cy="27495"/>
                </a:xfrm>
                <a:custGeom>
                  <a:avLst/>
                  <a:gdLst>
                    <a:gd name="connsiteX0" fmla="*/ 0 w 21788"/>
                    <a:gd name="connsiteY0" fmla="*/ 9268 h 27495"/>
                    <a:gd name="connsiteX1" fmla="*/ 16960 w 21788"/>
                    <a:gd name="connsiteY1" fmla="*/ 27030 h 27495"/>
                    <a:gd name="connsiteX2" fmla="*/ 16892 w 21788"/>
                    <a:gd name="connsiteY2" fmla="*/ 1193 h 27495"/>
                    <a:gd name="connsiteX3" fmla="*/ 0 w 21788"/>
                    <a:gd name="connsiteY3" fmla="*/ 9268 h 27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788" h="27495">
                      <a:moveTo>
                        <a:pt x="0" y="9268"/>
                      </a:moveTo>
                      <a:cubicBezTo>
                        <a:pt x="0" y="9268"/>
                        <a:pt x="7091" y="30912"/>
                        <a:pt x="16960" y="27030"/>
                      </a:cubicBezTo>
                      <a:cubicBezTo>
                        <a:pt x="26829" y="23147"/>
                        <a:pt x="18829" y="3145"/>
                        <a:pt x="16892" y="1193"/>
                      </a:cubicBezTo>
                      <a:cubicBezTo>
                        <a:pt x="14954" y="-767"/>
                        <a:pt x="5873" y="-1600"/>
                        <a:pt x="0" y="9268"/>
                      </a:cubicBezTo>
                      <a:close/>
                    </a:path>
                  </a:pathLst>
                </a:custGeom>
                <a:solidFill>
                  <a:srgbClr val="4E4059"/>
                </a:solidFill>
                <a:ln w="75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2C933848-632F-1AA5-BD46-BE84380B7D7C}"/>
                  </a:ext>
                </a:extLst>
              </p:cNvPr>
              <p:cNvSpPr/>
              <p:nvPr/>
            </p:nvSpPr>
            <p:spPr>
              <a:xfrm>
                <a:off x="6171001" y="2807165"/>
                <a:ext cx="65098" cy="102542"/>
              </a:xfrm>
              <a:custGeom>
                <a:avLst/>
                <a:gdLst>
                  <a:gd name="connsiteX0" fmla="*/ 1586 w 65098"/>
                  <a:gd name="connsiteY0" fmla="*/ 33889 h 102542"/>
                  <a:gd name="connsiteX1" fmla="*/ 17585 w 65098"/>
                  <a:gd name="connsiteY1" fmla="*/ 6144 h 102542"/>
                  <a:gd name="connsiteX2" fmla="*/ 55735 w 65098"/>
                  <a:gd name="connsiteY2" fmla="*/ 11911 h 102542"/>
                  <a:gd name="connsiteX3" fmla="*/ 16487 w 65098"/>
                  <a:gd name="connsiteY3" fmla="*/ 98867 h 102542"/>
                  <a:gd name="connsiteX4" fmla="*/ 1586 w 65098"/>
                  <a:gd name="connsiteY4" fmla="*/ 33889 h 102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98" h="102542">
                    <a:moveTo>
                      <a:pt x="1586" y="33889"/>
                    </a:moveTo>
                    <a:cubicBezTo>
                      <a:pt x="3213" y="22938"/>
                      <a:pt x="8731" y="12789"/>
                      <a:pt x="17585" y="6144"/>
                    </a:cubicBezTo>
                    <a:cubicBezTo>
                      <a:pt x="27189" y="-1060"/>
                      <a:pt x="40962" y="-4920"/>
                      <a:pt x="55735" y="11911"/>
                    </a:cubicBezTo>
                    <a:cubicBezTo>
                      <a:pt x="83313" y="43318"/>
                      <a:pt x="43838" y="120163"/>
                      <a:pt x="16487" y="98867"/>
                    </a:cubicBezTo>
                    <a:cubicBezTo>
                      <a:pt x="-2667" y="83951"/>
                      <a:pt x="-1085" y="51810"/>
                      <a:pt x="1586" y="33889"/>
                    </a:cubicBezTo>
                    <a:close/>
                  </a:path>
                </a:pathLst>
              </a:custGeom>
              <a:solidFill>
                <a:srgbClr val="FFC7A1"/>
              </a:solidFill>
              <a:ln w="75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85CCE6D7-0461-DAAF-F9E9-7D4048F8429E}"/>
                  </a:ext>
                </a:extLst>
              </p:cNvPr>
              <p:cNvSpPr/>
              <p:nvPr/>
            </p:nvSpPr>
            <p:spPr>
              <a:xfrm>
                <a:off x="6190773" y="2822614"/>
                <a:ext cx="30016" cy="72512"/>
              </a:xfrm>
              <a:custGeom>
                <a:avLst/>
                <a:gdLst>
                  <a:gd name="connsiteX0" fmla="*/ 8348 w 30016"/>
                  <a:gd name="connsiteY0" fmla="*/ 72512 h 72512"/>
                  <a:gd name="connsiteX1" fmla="*/ 5873 w 30016"/>
                  <a:gd name="connsiteY1" fmla="*/ 71370 h 72512"/>
                  <a:gd name="connsiteX2" fmla="*/ 2044 w 30016"/>
                  <a:gd name="connsiteY2" fmla="*/ 50951 h 72512"/>
                  <a:gd name="connsiteX3" fmla="*/ 14417 w 30016"/>
                  <a:gd name="connsiteY3" fmla="*/ 44269 h 72512"/>
                  <a:gd name="connsiteX4" fmla="*/ 21985 w 30016"/>
                  <a:gd name="connsiteY4" fmla="*/ 40440 h 72512"/>
                  <a:gd name="connsiteX5" fmla="*/ 20419 w 30016"/>
                  <a:gd name="connsiteY5" fmla="*/ 13422 h 72512"/>
                  <a:gd name="connsiteX6" fmla="*/ 9975 w 30016"/>
                  <a:gd name="connsiteY6" fmla="*/ 6482 h 72512"/>
                  <a:gd name="connsiteX7" fmla="*/ 6509 w 30016"/>
                  <a:gd name="connsiteY7" fmla="*/ 3508 h 72512"/>
                  <a:gd name="connsiteX8" fmla="*/ 9438 w 30016"/>
                  <a:gd name="connsiteY8" fmla="*/ 26 h 72512"/>
                  <a:gd name="connsiteX9" fmla="*/ 26247 w 30016"/>
                  <a:gd name="connsiteY9" fmla="*/ 10576 h 72512"/>
                  <a:gd name="connsiteX10" fmla="*/ 28184 w 30016"/>
                  <a:gd name="connsiteY10" fmla="*/ 42377 h 72512"/>
                  <a:gd name="connsiteX11" fmla="*/ 16166 w 30016"/>
                  <a:gd name="connsiteY11" fmla="*/ 50512 h 72512"/>
                  <a:gd name="connsiteX12" fmla="*/ 7319 w 30016"/>
                  <a:gd name="connsiteY12" fmla="*/ 54735 h 72512"/>
                  <a:gd name="connsiteX13" fmla="*/ 10830 w 30016"/>
                  <a:gd name="connsiteY13" fmla="*/ 67169 h 72512"/>
                  <a:gd name="connsiteX14" fmla="*/ 10460 w 30016"/>
                  <a:gd name="connsiteY14" fmla="*/ 71741 h 72512"/>
                  <a:gd name="connsiteX15" fmla="*/ 8348 w 30016"/>
                  <a:gd name="connsiteY15" fmla="*/ 72512 h 72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0016" h="72512">
                    <a:moveTo>
                      <a:pt x="8348" y="72512"/>
                    </a:moveTo>
                    <a:cubicBezTo>
                      <a:pt x="7432" y="72512"/>
                      <a:pt x="6516" y="72126"/>
                      <a:pt x="5873" y="71370"/>
                    </a:cubicBezTo>
                    <a:cubicBezTo>
                      <a:pt x="5465" y="70885"/>
                      <a:pt x="-4078" y="59458"/>
                      <a:pt x="2044" y="50951"/>
                    </a:cubicBezTo>
                    <a:cubicBezTo>
                      <a:pt x="4965" y="46895"/>
                      <a:pt x="9983" y="45502"/>
                      <a:pt x="14417" y="44269"/>
                    </a:cubicBezTo>
                    <a:cubicBezTo>
                      <a:pt x="18005" y="43270"/>
                      <a:pt x="21395" y="42324"/>
                      <a:pt x="21985" y="40440"/>
                    </a:cubicBezTo>
                    <a:cubicBezTo>
                      <a:pt x="23741" y="34824"/>
                      <a:pt x="24869" y="22518"/>
                      <a:pt x="20419" y="13422"/>
                    </a:cubicBezTo>
                    <a:cubicBezTo>
                      <a:pt x="16832" y="6104"/>
                      <a:pt x="10240" y="6467"/>
                      <a:pt x="9975" y="6482"/>
                    </a:cubicBezTo>
                    <a:cubicBezTo>
                      <a:pt x="8219" y="6603"/>
                      <a:pt x="6645" y="5279"/>
                      <a:pt x="6509" y="3508"/>
                    </a:cubicBezTo>
                    <a:cubicBezTo>
                      <a:pt x="6373" y="1737"/>
                      <a:pt x="7667" y="186"/>
                      <a:pt x="9438" y="26"/>
                    </a:cubicBezTo>
                    <a:cubicBezTo>
                      <a:pt x="9877" y="-11"/>
                      <a:pt x="20654" y="-836"/>
                      <a:pt x="26247" y="10576"/>
                    </a:cubicBezTo>
                    <a:cubicBezTo>
                      <a:pt x="31566" y="21436"/>
                      <a:pt x="30318" y="35543"/>
                      <a:pt x="28184" y="42377"/>
                    </a:cubicBezTo>
                    <a:cubicBezTo>
                      <a:pt x="26542" y="47629"/>
                      <a:pt x="21032" y="49158"/>
                      <a:pt x="16166" y="50512"/>
                    </a:cubicBezTo>
                    <a:cubicBezTo>
                      <a:pt x="12594" y="51504"/>
                      <a:pt x="8908" y="52533"/>
                      <a:pt x="7319" y="54735"/>
                    </a:cubicBezTo>
                    <a:cubicBezTo>
                      <a:pt x="4678" y="58398"/>
                      <a:pt x="9082" y="65111"/>
                      <a:pt x="10830" y="67169"/>
                    </a:cubicBezTo>
                    <a:cubicBezTo>
                      <a:pt x="11988" y="68532"/>
                      <a:pt x="11822" y="70583"/>
                      <a:pt x="10460" y="71741"/>
                    </a:cubicBezTo>
                    <a:cubicBezTo>
                      <a:pt x="9832" y="72263"/>
                      <a:pt x="9082" y="72512"/>
                      <a:pt x="8348" y="72512"/>
                    </a:cubicBezTo>
                    <a:close/>
                  </a:path>
                </a:pathLst>
              </a:custGeom>
              <a:solidFill>
                <a:srgbClr val="EA907E"/>
              </a:solidFill>
              <a:ln w="75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AB050A6A-3D57-21D1-6D70-962316ECFDE5}"/>
                  </a:ext>
                </a:extLst>
              </p:cNvPr>
              <p:cNvSpPr/>
              <p:nvPr/>
            </p:nvSpPr>
            <p:spPr>
              <a:xfrm>
                <a:off x="5999959" y="2824606"/>
                <a:ext cx="73775" cy="21209"/>
              </a:xfrm>
              <a:custGeom>
                <a:avLst/>
                <a:gdLst>
                  <a:gd name="connsiteX0" fmla="*/ 6262 w 73775"/>
                  <a:gd name="connsiteY0" fmla="*/ 21163 h 21209"/>
                  <a:gd name="connsiteX1" fmla="*/ 321 w 73775"/>
                  <a:gd name="connsiteY1" fmla="*/ 17522 h 21209"/>
                  <a:gd name="connsiteX2" fmla="*/ 3689 w 73775"/>
                  <a:gd name="connsiteY2" fmla="*/ 10439 h 21209"/>
                  <a:gd name="connsiteX3" fmla="*/ 68258 w 73775"/>
                  <a:gd name="connsiteY3" fmla="*/ 2 h 21209"/>
                  <a:gd name="connsiteX4" fmla="*/ 73775 w 73775"/>
                  <a:gd name="connsiteY4" fmla="*/ 5580 h 21209"/>
                  <a:gd name="connsiteX5" fmla="*/ 68198 w 73775"/>
                  <a:gd name="connsiteY5" fmla="*/ 11097 h 21209"/>
                  <a:gd name="connsiteX6" fmla="*/ 7405 w 73775"/>
                  <a:gd name="connsiteY6" fmla="*/ 20890 h 21209"/>
                  <a:gd name="connsiteX7" fmla="*/ 6262 w 73775"/>
                  <a:gd name="connsiteY7" fmla="*/ 21163 h 21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775" h="21209">
                    <a:moveTo>
                      <a:pt x="6262" y="21163"/>
                    </a:moveTo>
                    <a:cubicBezTo>
                      <a:pt x="3726" y="21495"/>
                      <a:pt x="1214" y="20027"/>
                      <a:pt x="321" y="17522"/>
                    </a:cubicBezTo>
                    <a:cubicBezTo>
                      <a:pt x="-701" y="14639"/>
                      <a:pt x="797" y="11468"/>
                      <a:pt x="3689" y="10439"/>
                    </a:cubicBezTo>
                    <a:cubicBezTo>
                      <a:pt x="4907" y="10007"/>
                      <a:pt x="33900" y="-179"/>
                      <a:pt x="68258" y="2"/>
                    </a:cubicBezTo>
                    <a:cubicBezTo>
                      <a:pt x="71324" y="18"/>
                      <a:pt x="73791" y="2515"/>
                      <a:pt x="73775" y="5580"/>
                    </a:cubicBezTo>
                    <a:cubicBezTo>
                      <a:pt x="73761" y="8645"/>
                      <a:pt x="71210" y="11112"/>
                      <a:pt x="68198" y="11097"/>
                    </a:cubicBezTo>
                    <a:cubicBezTo>
                      <a:pt x="35845" y="10923"/>
                      <a:pt x="7692" y="20792"/>
                      <a:pt x="7405" y="20890"/>
                    </a:cubicBezTo>
                    <a:cubicBezTo>
                      <a:pt x="7034" y="21026"/>
                      <a:pt x="6648" y="21117"/>
                      <a:pt x="6262" y="21163"/>
                    </a:cubicBezTo>
                    <a:close/>
                  </a:path>
                </a:pathLst>
              </a:custGeom>
              <a:solidFill>
                <a:srgbClr val="F2A73D"/>
              </a:solidFill>
              <a:ln w="75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D1672029-F34E-0C93-76EF-152086E60CB3}"/>
                  </a:ext>
                </a:extLst>
              </p:cNvPr>
              <p:cNvSpPr/>
              <p:nvPr/>
            </p:nvSpPr>
            <p:spPr>
              <a:xfrm>
                <a:off x="5918238" y="2855113"/>
                <a:ext cx="42459" cy="28186"/>
              </a:xfrm>
              <a:custGeom>
                <a:avLst/>
                <a:gdLst>
                  <a:gd name="connsiteX0" fmla="*/ 6272 w 42459"/>
                  <a:gd name="connsiteY0" fmla="*/ 28140 h 28186"/>
                  <a:gd name="connsiteX1" fmla="*/ 679 w 42459"/>
                  <a:gd name="connsiteY1" fmla="*/ 25294 h 28186"/>
                  <a:gd name="connsiteX2" fmla="*/ 2896 w 42459"/>
                  <a:gd name="connsiteY2" fmla="*/ 17772 h 28186"/>
                  <a:gd name="connsiteX3" fmla="*/ 34250 w 42459"/>
                  <a:gd name="connsiteY3" fmla="*/ 676 h 28186"/>
                  <a:gd name="connsiteX4" fmla="*/ 41780 w 42459"/>
                  <a:gd name="connsiteY4" fmla="*/ 2893 h 28186"/>
                  <a:gd name="connsiteX5" fmla="*/ 39563 w 42459"/>
                  <a:gd name="connsiteY5" fmla="*/ 10416 h 28186"/>
                  <a:gd name="connsiteX6" fmla="*/ 8209 w 42459"/>
                  <a:gd name="connsiteY6" fmla="*/ 27512 h 28186"/>
                  <a:gd name="connsiteX7" fmla="*/ 6272 w 42459"/>
                  <a:gd name="connsiteY7" fmla="*/ 28140 h 28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2459" h="28186">
                    <a:moveTo>
                      <a:pt x="6272" y="28140"/>
                    </a:moveTo>
                    <a:cubicBezTo>
                      <a:pt x="4069" y="28427"/>
                      <a:pt x="1807" y="27368"/>
                      <a:pt x="679" y="25294"/>
                    </a:cubicBezTo>
                    <a:cubicBezTo>
                      <a:pt x="-789" y="22608"/>
                      <a:pt x="202" y="19232"/>
                      <a:pt x="2896" y="17772"/>
                    </a:cubicBezTo>
                    <a:lnTo>
                      <a:pt x="34250" y="676"/>
                    </a:lnTo>
                    <a:cubicBezTo>
                      <a:pt x="36945" y="-785"/>
                      <a:pt x="40312" y="199"/>
                      <a:pt x="41780" y="2893"/>
                    </a:cubicBezTo>
                    <a:cubicBezTo>
                      <a:pt x="43249" y="5580"/>
                      <a:pt x="42257" y="8955"/>
                      <a:pt x="39563" y="10416"/>
                    </a:cubicBezTo>
                    <a:lnTo>
                      <a:pt x="8209" y="27512"/>
                    </a:lnTo>
                    <a:cubicBezTo>
                      <a:pt x="7588" y="27845"/>
                      <a:pt x="6930" y="28057"/>
                      <a:pt x="6272" y="28140"/>
                    </a:cubicBezTo>
                    <a:close/>
                  </a:path>
                </a:pathLst>
              </a:custGeom>
              <a:solidFill>
                <a:srgbClr val="F2A73D"/>
              </a:solidFill>
              <a:ln w="75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039AA614-6585-B14C-0D4C-7E1BB0ECCB78}"/>
                  </a:ext>
                </a:extLst>
              </p:cNvPr>
              <p:cNvSpPr/>
              <p:nvPr/>
            </p:nvSpPr>
            <p:spPr>
              <a:xfrm>
                <a:off x="6104253" y="3006898"/>
                <a:ext cx="78543" cy="57970"/>
              </a:xfrm>
              <a:custGeom>
                <a:avLst/>
                <a:gdLst>
                  <a:gd name="connsiteX0" fmla="*/ 5406 w 78543"/>
                  <a:gd name="connsiteY0" fmla="*/ 57970 h 57970"/>
                  <a:gd name="connsiteX1" fmla="*/ 684 w 78543"/>
                  <a:gd name="connsiteY1" fmla="*/ 55201 h 57970"/>
                  <a:gd name="connsiteX2" fmla="*/ 2773 w 78543"/>
                  <a:gd name="connsiteY2" fmla="*/ 47852 h 57970"/>
                  <a:gd name="connsiteX3" fmla="*/ 28322 w 78543"/>
                  <a:gd name="connsiteY3" fmla="*/ 31256 h 57970"/>
                  <a:gd name="connsiteX4" fmla="*/ 69537 w 78543"/>
                  <a:gd name="connsiteY4" fmla="*/ 1377 h 57970"/>
                  <a:gd name="connsiteX5" fmla="*/ 77166 w 78543"/>
                  <a:gd name="connsiteY5" fmla="*/ 1801 h 57970"/>
                  <a:gd name="connsiteX6" fmla="*/ 76742 w 78543"/>
                  <a:gd name="connsiteY6" fmla="*/ 9430 h 57970"/>
                  <a:gd name="connsiteX7" fmla="*/ 34316 w 78543"/>
                  <a:gd name="connsiteY7" fmla="*/ 40246 h 57970"/>
                  <a:gd name="connsiteX8" fmla="*/ 8032 w 78543"/>
                  <a:gd name="connsiteY8" fmla="*/ 57289 h 57970"/>
                  <a:gd name="connsiteX9" fmla="*/ 5406 w 78543"/>
                  <a:gd name="connsiteY9" fmla="*/ 57970 h 57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8543" h="57970">
                    <a:moveTo>
                      <a:pt x="5406" y="57970"/>
                    </a:moveTo>
                    <a:cubicBezTo>
                      <a:pt x="3514" y="57970"/>
                      <a:pt x="1675" y="56971"/>
                      <a:pt x="684" y="55201"/>
                    </a:cubicBezTo>
                    <a:cubicBezTo>
                      <a:pt x="-769" y="52597"/>
                      <a:pt x="169" y="49305"/>
                      <a:pt x="2773" y="47852"/>
                    </a:cubicBezTo>
                    <a:cubicBezTo>
                      <a:pt x="8206" y="44817"/>
                      <a:pt x="28118" y="31392"/>
                      <a:pt x="28322" y="31256"/>
                    </a:cubicBezTo>
                    <a:cubicBezTo>
                      <a:pt x="28671" y="31029"/>
                      <a:pt x="58080" y="11632"/>
                      <a:pt x="69537" y="1377"/>
                    </a:cubicBezTo>
                    <a:cubicBezTo>
                      <a:pt x="71755" y="-613"/>
                      <a:pt x="75175" y="-424"/>
                      <a:pt x="77166" y="1801"/>
                    </a:cubicBezTo>
                    <a:cubicBezTo>
                      <a:pt x="79156" y="4026"/>
                      <a:pt x="78967" y="7439"/>
                      <a:pt x="76742" y="9430"/>
                    </a:cubicBezTo>
                    <a:cubicBezTo>
                      <a:pt x="64694" y="20221"/>
                      <a:pt x="35550" y="39436"/>
                      <a:pt x="34316" y="40246"/>
                    </a:cubicBezTo>
                    <a:cubicBezTo>
                      <a:pt x="33536" y="40776"/>
                      <a:pt x="13867" y="54035"/>
                      <a:pt x="8032" y="57289"/>
                    </a:cubicBezTo>
                    <a:cubicBezTo>
                      <a:pt x="7200" y="57751"/>
                      <a:pt x="6299" y="57970"/>
                      <a:pt x="5406" y="57970"/>
                    </a:cubicBezTo>
                    <a:close/>
                  </a:path>
                </a:pathLst>
              </a:custGeom>
              <a:solidFill>
                <a:srgbClr val="EA907E"/>
              </a:solidFill>
              <a:ln w="75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B76072FD-3EC4-6E7B-5341-24050376C5E2}"/>
                  </a:ext>
                </a:extLst>
              </p:cNvPr>
              <p:cNvSpPr/>
              <p:nvPr/>
            </p:nvSpPr>
            <p:spPr>
              <a:xfrm>
                <a:off x="5866438" y="2600743"/>
                <a:ext cx="320638" cy="264279"/>
              </a:xfrm>
              <a:custGeom>
                <a:avLst/>
                <a:gdLst>
                  <a:gd name="connsiteX0" fmla="*/ 302616 w 320638"/>
                  <a:gd name="connsiteY0" fmla="*/ 157335 h 264279"/>
                  <a:gd name="connsiteX1" fmla="*/ 274508 w 320638"/>
                  <a:gd name="connsiteY1" fmla="*/ 37693 h 264279"/>
                  <a:gd name="connsiteX2" fmla="*/ 212981 w 320638"/>
                  <a:gd name="connsiteY2" fmla="*/ 12462 h 264279"/>
                  <a:gd name="connsiteX3" fmla="*/ 180166 w 320638"/>
                  <a:gd name="connsiteY3" fmla="*/ 111 h 264279"/>
                  <a:gd name="connsiteX4" fmla="*/ 75123 w 320638"/>
                  <a:gd name="connsiteY4" fmla="*/ 44262 h 264279"/>
                  <a:gd name="connsiteX5" fmla="*/ 75380 w 320638"/>
                  <a:gd name="connsiteY5" fmla="*/ 28158 h 264279"/>
                  <a:gd name="connsiteX6" fmla="*/ 17644 w 320638"/>
                  <a:gd name="connsiteY6" fmla="*/ 67844 h 264279"/>
                  <a:gd name="connsiteX7" fmla="*/ 21594 w 320638"/>
                  <a:gd name="connsiteY7" fmla="*/ 187259 h 264279"/>
                  <a:gd name="connsiteX8" fmla="*/ 84408 w 320638"/>
                  <a:gd name="connsiteY8" fmla="*/ 198551 h 264279"/>
                  <a:gd name="connsiteX9" fmla="*/ 199510 w 320638"/>
                  <a:gd name="connsiteY9" fmla="*/ 169149 h 264279"/>
                  <a:gd name="connsiteX10" fmla="*/ 281872 w 320638"/>
                  <a:gd name="connsiteY10" fmla="*/ 236852 h 264279"/>
                  <a:gd name="connsiteX11" fmla="*/ 294208 w 320638"/>
                  <a:gd name="connsiteY11" fmla="*/ 264278 h 264279"/>
                  <a:gd name="connsiteX12" fmla="*/ 316427 w 320638"/>
                  <a:gd name="connsiteY12" fmla="*/ 213649 h 264279"/>
                  <a:gd name="connsiteX13" fmla="*/ 302616 w 320638"/>
                  <a:gd name="connsiteY13" fmla="*/ 157335 h 264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0638" h="264279">
                    <a:moveTo>
                      <a:pt x="302616" y="157335"/>
                    </a:moveTo>
                    <a:cubicBezTo>
                      <a:pt x="306241" y="128373"/>
                      <a:pt x="291786" y="64265"/>
                      <a:pt x="274508" y="37693"/>
                    </a:cubicBezTo>
                    <a:cubicBezTo>
                      <a:pt x="252834" y="4379"/>
                      <a:pt x="212981" y="12462"/>
                      <a:pt x="212981" y="12462"/>
                    </a:cubicBezTo>
                    <a:cubicBezTo>
                      <a:pt x="212981" y="12462"/>
                      <a:pt x="229872" y="2790"/>
                      <a:pt x="180166" y="111"/>
                    </a:cubicBezTo>
                    <a:cubicBezTo>
                      <a:pt x="130467" y="-2568"/>
                      <a:pt x="75123" y="44262"/>
                      <a:pt x="75123" y="44262"/>
                    </a:cubicBezTo>
                    <a:cubicBezTo>
                      <a:pt x="75123" y="44262"/>
                      <a:pt x="79164" y="35128"/>
                      <a:pt x="75380" y="28158"/>
                    </a:cubicBezTo>
                    <a:cubicBezTo>
                      <a:pt x="71596" y="21195"/>
                      <a:pt x="50579" y="35991"/>
                      <a:pt x="17644" y="67844"/>
                    </a:cubicBezTo>
                    <a:cubicBezTo>
                      <a:pt x="-15292" y="99698"/>
                      <a:pt x="4929" y="160749"/>
                      <a:pt x="21594" y="187259"/>
                    </a:cubicBezTo>
                    <a:cubicBezTo>
                      <a:pt x="38259" y="213770"/>
                      <a:pt x="84408" y="198551"/>
                      <a:pt x="84408" y="198551"/>
                    </a:cubicBezTo>
                    <a:cubicBezTo>
                      <a:pt x="84408" y="198551"/>
                      <a:pt x="165726" y="177164"/>
                      <a:pt x="199510" y="169149"/>
                    </a:cubicBezTo>
                    <a:cubicBezTo>
                      <a:pt x="253393" y="156359"/>
                      <a:pt x="279359" y="219544"/>
                      <a:pt x="281872" y="236852"/>
                    </a:cubicBezTo>
                    <a:cubicBezTo>
                      <a:pt x="284377" y="254160"/>
                      <a:pt x="276453" y="264422"/>
                      <a:pt x="294208" y="264278"/>
                    </a:cubicBezTo>
                    <a:cubicBezTo>
                      <a:pt x="311962" y="264127"/>
                      <a:pt x="315542" y="236655"/>
                      <a:pt x="316427" y="213649"/>
                    </a:cubicBezTo>
                    <a:cubicBezTo>
                      <a:pt x="317275" y="191959"/>
                      <a:pt x="331412" y="155928"/>
                      <a:pt x="302616" y="157335"/>
                    </a:cubicBezTo>
                    <a:close/>
                  </a:path>
                </a:pathLst>
              </a:custGeom>
              <a:solidFill>
                <a:srgbClr val="F2A73D"/>
              </a:solidFill>
              <a:ln w="75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44D0604A-E04F-2726-E1DF-7BC45A3BA3A3}"/>
                  </a:ext>
                </a:extLst>
              </p:cNvPr>
              <p:cNvSpPr/>
              <p:nvPr/>
            </p:nvSpPr>
            <p:spPr>
              <a:xfrm>
                <a:off x="6081982" y="4292189"/>
                <a:ext cx="1123487" cy="450620"/>
              </a:xfrm>
              <a:custGeom>
                <a:avLst/>
                <a:gdLst>
                  <a:gd name="connsiteX0" fmla="*/ 13526 w 1123487"/>
                  <a:gd name="connsiteY0" fmla="*/ 52507 h 450620"/>
                  <a:gd name="connsiteX1" fmla="*/ 196307 w 1123487"/>
                  <a:gd name="connsiteY1" fmla="*/ 81152 h 450620"/>
                  <a:gd name="connsiteX2" fmla="*/ 714040 w 1123487"/>
                  <a:gd name="connsiteY2" fmla="*/ 50933 h 450620"/>
                  <a:gd name="connsiteX3" fmla="*/ 984004 w 1123487"/>
                  <a:gd name="connsiteY3" fmla="*/ 0 h 450620"/>
                  <a:gd name="connsiteX4" fmla="*/ 1123452 w 1123487"/>
                  <a:gd name="connsiteY4" fmla="*/ 231194 h 450620"/>
                  <a:gd name="connsiteX5" fmla="*/ 729410 w 1123487"/>
                  <a:gd name="connsiteY5" fmla="*/ 444777 h 450620"/>
                  <a:gd name="connsiteX6" fmla="*/ 171968 w 1123487"/>
                  <a:gd name="connsiteY6" fmla="*/ 368969 h 450620"/>
                  <a:gd name="connsiteX7" fmla="*/ 13526 w 1123487"/>
                  <a:gd name="connsiteY7" fmla="*/ 52507 h 450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3487" h="450620">
                    <a:moveTo>
                      <a:pt x="13526" y="52507"/>
                    </a:moveTo>
                    <a:cubicBezTo>
                      <a:pt x="13526" y="52507"/>
                      <a:pt x="33588" y="83634"/>
                      <a:pt x="196307" y="81152"/>
                    </a:cubicBezTo>
                    <a:cubicBezTo>
                      <a:pt x="359026" y="78669"/>
                      <a:pt x="606794" y="62027"/>
                      <a:pt x="714040" y="50933"/>
                    </a:cubicBezTo>
                    <a:cubicBezTo>
                      <a:pt x="821285" y="39838"/>
                      <a:pt x="984004" y="0"/>
                      <a:pt x="984004" y="0"/>
                    </a:cubicBezTo>
                    <a:cubicBezTo>
                      <a:pt x="984004" y="0"/>
                      <a:pt x="1126070" y="135951"/>
                      <a:pt x="1123452" y="231194"/>
                    </a:cubicBezTo>
                    <a:cubicBezTo>
                      <a:pt x="1120833" y="326437"/>
                      <a:pt x="1029284" y="482799"/>
                      <a:pt x="729410" y="444777"/>
                    </a:cubicBezTo>
                    <a:cubicBezTo>
                      <a:pt x="429545" y="406756"/>
                      <a:pt x="397244" y="428135"/>
                      <a:pt x="171968" y="368969"/>
                    </a:cubicBezTo>
                    <a:cubicBezTo>
                      <a:pt x="-53307" y="309803"/>
                      <a:pt x="3861" y="145994"/>
                      <a:pt x="13526" y="52507"/>
                    </a:cubicBezTo>
                    <a:close/>
                  </a:path>
                </a:pathLst>
              </a:custGeom>
              <a:solidFill>
                <a:srgbClr val="7FD7E5"/>
              </a:solidFill>
              <a:ln w="75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EFDF0AFC-CA11-2B65-5D1D-6E6FD6B6B744}"/>
                  </a:ext>
                </a:extLst>
              </p:cNvPr>
              <p:cNvSpPr/>
              <p:nvPr/>
            </p:nvSpPr>
            <p:spPr>
              <a:xfrm>
                <a:off x="6645177" y="3635130"/>
                <a:ext cx="240131" cy="748311"/>
              </a:xfrm>
              <a:custGeom>
                <a:avLst/>
                <a:gdLst>
                  <a:gd name="connsiteX0" fmla="*/ 183796 w 240131"/>
                  <a:gd name="connsiteY0" fmla="*/ 0 h 748311"/>
                  <a:gd name="connsiteX1" fmla="*/ 236825 w 240131"/>
                  <a:gd name="connsiteY1" fmla="*/ 458369 h 748311"/>
                  <a:gd name="connsiteX2" fmla="*/ 87978 w 240131"/>
                  <a:gd name="connsiteY2" fmla="*/ 725557 h 748311"/>
                  <a:gd name="connsiteX3" fmla="*/ 0 w 240131"/>
                  <a:gd name="connsiteY3" fmla="*/ 744968 h 748311"/>
                  <a:gd name="connsiteX4" fmla="*/ 183796 w 240131"/>
                  <a:gd name="connsiteY4" fmla="*/ 0 h 748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131" h="748311">
                    <a:moveTo>
                      <a:pt x="183796" y="0"/>
                    </a:moveTo>
                    <a:cubicBezTo>
                      <a:pt x="183796" y="0"/>
                      <a:pt x="256244" y="308592"/>
                      <a:pt x="236825" y="458369"/>
                    </a:cubicBezTo>
                    <a:cubicBezTo>
                      <a:pt x="217413" y="608139"/>
                      <a:pt x="144836" y="690888"/>
                      <a:pt x="87978" y="725557"/>
                    </a:cubicBezTo>
                    <a:cubicBezTo>
                      <a:pt x="31119" y="760225"/>
                      <a:pt x="0" y="744968"/>
                      <a:pt x="0" y="744968"/>
                    </a:cubicBezTo>
                    <a:lnTo>
                      <a:pt x="183796" y="0"/>
                    </a:lnTo>
                    <a:close/>
                  </a:path>
                </a:pathLst>
              </a:custGeom>
              <a:solidFill>
                <a:srgbClr val="EA907E"/>
              </a:solidFill>
              <a:ln w="75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25BA81DC-38F4-EDD2-29DE-E80530C77E88}"/>
                  </a:ext>
                </a:extLst>
              </p:cNvPr>
              <p:cNvSpPr/>
              <p:nvPr/>
            </p:nvSpPr>
            <p:spPr>
              <a:xfrm>
                <a:off x="6339164" y="3243097"/>
                <a:ext cx="500664" cy="1509724"/>
              </a:xfrm>
              <a:custGeom>
                <a:avLst/>
                <a:gdLst>
                  <a:gd name="connsiteX0" fmla="*/ 215946 w 500664"/>
                  <a:gd name="connsiteY0" fmla="*/ 95278 h 1509724"/>
                  <a:gd name="connsiteX1" fmla="*/ 226193 w 500664"/>
                  <a:gd name="connsiteY1" fmla="*/ 758111 h 1509724"/>
                  <a:gd name="connsiteX2" fmla="*/ 146 w 500664"/>
                  <a:gd name="connsiteY2" fmla="*/ 1471218 h 1509724"/>
                  <a:gd name="connsiteX3" fmla="*/ 147494 w 500664"/>
                  <a:gd name="connsiteY3" fmla="*/ 1458489 h 1509724"/>
                  <a:gd name="connsiteX4" fmla="*/ 484133 w 500664"/>
                  <a:gd name="connsiteY4" fmla="*/ 840231 h 1509724"/>
                  <a:gd name="connsiteX5" fmla="*/ 434812 w 500664"/>
                  <a:gd name="connsiteY5" fmla="*/ 76154 h 1509724"/>
                  <a:gd name="connsiteX6" fmla="*/ 215946 w 500664"/>
                  <a:gd name="connsiteY6" fmla="*/ 95278 h 1509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0664" h="1509724">
                    <a:moveTo>
                      <a:pt x="215946" y="95278"/>
                    </a:moveTo>
                    <a:cubicBezTo>
                      <a:pt x="226572" y="260661"/>
                      <a:pt x="270572" y="518494"/>
                      <a:pt x="226193" y="758111"/>
                    </a:cubicBezTo>
                    <a:cubicBezTo>
                      <a:pt x="208727" y="852400"/>
                      <a:pt x="-6393" y="1386972"/>
                      <a:pt x="146" y="1471218"/>
                    </a:cubicBezTo>
                    <a:cubicBezTo>
                      <a:pt x="4452" y="1526692"/>
                      <a:pt x="75727" y="1522037"/>
                      <a:pt x="147494" y="1458489"/>
                    </a:cubicBezTo>
                    <a:cubicBezTo>
                      <a:pt x="219262" y="1394941"/>
                      <a:pt x="457130" y="981533"/>
                      <a:pt x="484133" y="840231"/>
                    </a:cubicBezTo>
                    <a:cubicBezTo>
                      <a:pt x="525734" y="622508"/>
                      <a:pt x="481174" y="200730"/>
                      <a:pt x="434812" y="76154"/>
                    </a:cubicBezTo>
                    <a:cubicBezTo>
                      <a:pt x="388451" y="-48430"/>
                      <a:pt x="209544" y="-4362"/>
                      <a:pt x="215946" y="95278"/>
                    </a:cubicBezTo>
                    <a:close/>
                  </a:path>
                </a:pathLst>
              </a:custGeom>
              <a:solidFill>
                <a:srgbClr val="FFC7A1"/>
              </a:solidFill>
              <a:ln w="75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2" name="图形 2">
                <a:extLst>
                  <a:ext uri="{FF2B5EF4-FFF2-40B4-BE49-F238E27FC236}">
                    <a16:creationId xmlns:a16="http://schemas.microsoft.com/office/drawing/2014/main" id="{0A5AF68C-4438-6816-5F66-57CF21F673DB}"/>
                  </a:ext>
                </a:extLst>
              </p:cNvPr>
              <p:cNvGrpSpPr/>
              <p:nvPr/>
            </p:nvGrpSpPr>
            <p:grpSpPr>
              <a:xfrm>
                <a:off x="4176874" y="3861653"/>
                <a:ext cx="3678325" cy="1206251"/>
                <a:chOff x="4176874" y="3861653"/>
                <a:chExt cx="3678325" cy="1206251"/>
              </a:xfrm>
            </p:grpSpPr>
            <p:sp>
              <p:nvSpPr>
                <p:cNvPr id="52" name="任意多边形: 形状 51">
                  <a:extLst>
                    <a:ext uri="{FF2B5EF4-FFF2-40B4-BE49-F238E27FC236}">
                      <a16:creationId xmlns:a16="http://schemas.microsoft.com/office/drawing/2014/main" id="{953CCF5E-1D28-E18C-AB31-9AE8F69E454E}"/>
                    </a:ext>
                  </a:extLst>
                </p:cNvPr>
                <p:cNvSpPr/>
                <p:nvPr/>
              </p:nvSpPr>
              <p:spPr>
                <a:xfrm>
                  <a:off x="4886116" y="4292192"/>
                  <a:ext cx="888130" cy="284599"/>
                </a:xfrm>
                <a:custGeom>
                  <a:avLst/>
                  <a:gdLst>
                    <a:gd name="connsiteX0" fmla="*/ 770979 w 888130"/>
                    <a:gd name="connsiteY0" fmla="*/ 63946 h 284599"/>
                    <a:gd name="connsiteX1" fmla="*/ 526610 w 888130"/>
                    <a:gd name="connsiteY1" fmla="*/ 109762 h 284599"/>
                    <a:gd name="connsiteX2" fmla="*/ 1498 w 888130"/>
                    <a:gd name="connsiteY2" fmla="*/ 17365 h 284599"/>
                    <a:gd name="connsiteX3" fmla="*/ 543592 w 888130"/>
                    <a:gd name="connsiteY3" fmla="*/ 283107 h 284599"/>
                    <a:gd name="connsiteX4" fmla="*/ 882001 w 888130"/>
                    <a:gd name="connsiteY4" fmla="*/ 171237 h 284599"/>
                    <a:gd name="connsiteX5" fmla="*/ 770979 w 888130"/>
                    <a:gd name="connsiteY5" fmla="*/ 63946 h 284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88130" h="284599">
                      <a:moveTo>
                        <a:pt x="770979" y="63946"/>
                      </a:moveTo>
                      <a:cubicBezTo>
                        <a:pt x="770979" y="63946"/>
                        <a:pt x="536206" y="111117"/>
                        <a:pt x="526610" y="109762"/>
                      </a:cubicBezTo>
                      <a:cubicBezTo>
                        <a:pt x="517014" y="108400"/>
                        <a:pt x="31687" y="-51920"/>
                        <a:pt x="1498" y="17365"/>
                      </a:cubicBezTo>
                      <a:cubicBezTo>
                        <a:pt x="-28690" y="86650"/>
                        <a:pt x="405772" y="269454"/>
                        <a:pt x="543592" y="283107"/>
                      </a:cubicBezTo>
                      <a:cubicBezTo>
                        <a:pt x="681412" y="296759"/>
                        <a:pt x="852736" y="213398"/>
                        <a:pt x="882001" y="171237"/>
                      </a:cubicBezTo>
                      <a:cubicBezTo>
                        <a:pt x="911251" y="129068"/>
                        <a:pt x="829457" y="43391"/>
                        <a:pt x="770979" y="63946"/>
                      </a:cubicBezTo>
                      <a:close/>
                    </a:path>
                  </a:pathLst>
                </a:custGeom>
                <a:solidFill>
                  <a:srgbClr val="EFB289"/>
                </a:solidFill>
                <a:ln w="75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任意多边形: 形状 52">
                  <a:extLst>
                    <a:ext uri="{FF2B5EF4-FFF2-40B4-BE49-F238E27FC236}">
                      <a16:creationId xmlns:a16="http://schemas.microsoft.com/office/drawing/2014/main" id="{20019673-85F2-A4D5-024E-312A2C3D6732}"/>
                    </a:ext>
                  </a:extLst>
                </p:cNvPr>
                <p:cNvSpPr/>
                <p:nvPr/>
              </p:nvSpPr>
              <p:spPr>
                <a:xfrm>
                  <a:off x="5497329" y="3861653"/>
                  <a:ext cx="248837" cy="346706"/>
                </a:xfrm>
                <a:custGeom>
                  <a:avLst/>
                  <a:gdLst>
                    <a:gd name="connsiteX0" fmla="*/ 14014 w 248837"/>
                    <a:gd name="connsiteY0" fmla="*/ 26126 h 346706"/>
                    <a:gd name="connsiteX1" fmla="*/ 164496 w 248837"/>
                    <a:gd name="connsiteY1" fmla="*/ 37848 h 346706"/>
                    <a:gd name="connsiteX2" fmla="*/ 180282 w 248837"/>
                    <a:gd name="connsiteY2" fmla="*/ 2438 h 346706"/>
                    <a:gd name="connsiteX3" fmla="*/ 196872 w 248837"/>
                    <a:gd name="connsiteY3" fmla="*/ 46824 h 346706"/>
                    <a:gd name="connsiteX4" fmla="*/ 229315 w 248837"/>
                    <a:gd name="connsiteY4" fmla="*/ 35124 h 346706"/>
                    <a:gd name="connsiteX5" fmla="*/ 247705 w 248837"/>
                    <a:gd name="connsiteY5" fmla="*/ 82908 h 346706"/>
                    <a:gd name="connsiteX6" fmla="*/ 229777 w 248837"/>
                    <a:gd name="connsiteY6" fmla="*/ 101147 h 346706"/>
                    <a:gd name="connsiteX7" fmla="*/ 232713 w 248837"/>
                    <a:gd name="connsiteY7" fmla="*/ 221659 h 346706"/>
                    <a:gd name="connsiteX8" fmla="*/ 150737 w 248837"/>
                    <a:gd name="connsiteY8" fmla="*/ 321277 h 346706"/>
                    <a:gd name="connsiteX9" fmla="*/ 139627 w 248837"/>
                    <a:gd name="connsiteY9" fmla="*/ 345661 h 346706"/>
                    <a:gd name="connsiteX10" fmla="*/ 14014 w 248837"/>
                    <a:gd name="connsiteY10" fmla="*/ 26126 h 346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48837" h="346706">
                      <a:moveTo>
                        <a:pt x="14014" y="26126"/>
                      </a:moveTo>
                      <a:cubicBezTo>
                        <a:pt x="14014" y="26126"/>
                        <a:pt x="118535" y="1325"/>
                        <a:pt x="164496" y="37848"/>
                      </a:cubicBezTo>
                      <a:cubicBezTo>
                        <a:pt x="164496" y="37848"/>
                        <a:pt x="156981" y="-11351"/>
                        <a:pt x="180282" y="2438"/>
                      </a:cubicBezTo>
                      <a:cubicBezTo>
                        <a:pt x="203584" y="16227"/>
                        <a:pt x="196872" y="46824"/>
                        <a:pt x="196872" y="46824"/>
                      </a:cubicBezTo>
                      <a:cubicBezTo>
                        <a:pt x="196872" y="46824"/>
                        <a:pt x="214338" y="30530"/>
                        <a:pt x="229315" y="35124"/>
                      </a:cubicBezTo>
                      <a:cubicBezTo>
                        <a:pt x="250143" y="41504"/>
                        <a:pt x="250256" y="69642"/>
                        <a:pt x="247705" y="82908"/>
                      </a:cubicBezTo>
                      <a:cubicBezTo>
                        <a:pt x="245155" y="96175"/>
                        <a:pt x="229777" y="101147"/>
                        <a:pt x="229777" y="101147"/>
                      </a:cubicBezTo>
                      <a:cubicBezTo>
                        <a:pt x="229777" y="101147"/>
                        <a:pt x="244928" y="172551"/>
                        <a:pt x="232713" y="221659"/>
                      </a:cubicBezTo>
                      <a:cubicBezTo>
                        <a:pt x="221437" y="266999"/>
                        <a:pt x="149769" y="305218"/>
                        <a:pt x="150737" y="321277"/>
                      </a:cubicBezTo>
                      <a:cubicBezTo>
                        <a:pt x="151706" y="337328"/>
                        <a:pt x="149291" y="350595"/>
                        <a:pt x="139627" y="345661"/>
                      </a:cubicBezTo>
                      <a:cubicBezTo>
                        <a:pt x="129963" y="340719"/>
                        <a:pt x="-50851" y="74220"/>
                        <a:pt x="14014" y="26126"/>
                      </a:cubicBezTo>
                      <a:close/>
                    </a:path>
                  </a:pathLst>
                </a:custGeom>
                <a:solidFill>
                  <a:srgbClr val="4E4059"/>
                </a:solidFill>
                <a:ln w="75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任意多边形: 形状 53">
                  <a:extLst>
                    <a:ext uri="{FF2B5EF4-FFF2-40B4-BE49-F238E27FC236}">
                      <a16:creationId xmlns:a16="http://schemas.microsoft.com/office/drawing/2014/main" id="{A587549C-2DD5-AC07-FF12-936CF51E1231}"/>
                    </a:ext>
                  </a:extLst>
                </p:cNvPr>
                <p:cNvSpPr/>
                <p:nvPr/>
              </p:nvSpPr>
              <p:spPr>
                <a:xfrm>
                  <a:off x="5506187" y="4118444"/>
                  <a:ext cx="2172741" cy="849095"/>
                </a:xfrm>
                <a:custGeom>
                  <a:avLst/>
                  <a:gdLst>
                    <a:gd name="connsiteX0" fmla="*/ 2160098 w 2172741"/>
                    <a:gd name="connsiteY0" fmla="*/ 661402 h 849095"/>
                    <a:gd name="connsiteX1" fmla="*/ 1483718 w 2172741"/>
                    <a:gd name="connsiteY1" fmla="*/ 552492 h 849095"/>
                    <a:gd name="connsiteX2" fmla="*/ 1505325 w 2172741"/>
                    <a:gd name="connsiteY2" fmla="*/ 542987 h 849095"/>
                    <a:gd name="connsiteX3" fmla="*/ 2021271 w 2172741"/>
                    <a:gd name="connsiteY3" fmla="*/ 107192 h 849095"/>
                    <a:gd name="connsiteX4" fmla="*/ 1987072 w 2172741"/>
                    <a:gd name="connsiteY4" fmla="*/ 1461 h 849095"/>
                    <a:gd name="connsiteX5" fmla="*/ 1399623 w 2172741"/>
                    <a:gd name="connsiteY5" fmla="*/ 326785 h 849095"/>
                    <a:gd name="connsiteX6" fmla="*/ 878326 w 2172741"/>
                    <a:gd name="connsiteY6" fmla="*/ 318786 h 849095"/>
                    <a:gd name="connsiteX7" fmla="*/ 644809 w 2172741"/>
                    <a:gd name="connsiteY7" fmla="*/ 287817 h 849095"/>
                    <a:gd name="connsiteX8" fmla="*/ 244448 w 2172741"/>
                    <a:gd name="connsiteY8" fmla="*/ 150928 h 849095"/>
                    <a:gd name="connsiteX9" fmla="*/ 48604 w 2172741"/>
                    <a:gd name="connsiteY9" fmla="*/ 177627 h 849095"/>
                    <a:gd name="connsiteX10" fmla="*/ 97789 w 2172741"/>
                    <a:gd name="connsiteY10" fmla="*/ 460738 h 849095"/>
                    <a:gd name="connsiteX11" fmla="*/ 511991 w 2172741"/>
                    <a:gd name="connsiteY11" fmla="*/ 726245 h 849095"/>
                    <a:gd name="connsiteX12" fmla="*/ 1249225 w 2172741"/>
                    <a:gd name="connsiteY12" fmla="*/ 843760 h 849095"/>
                    <a:gd name="connsiteX13" fmla="*/ 2120548 w 2172741"/>
                    <a:gd name="connsiteY13" fmla="*/ 764395 h 849095"/>
                    <a:gd name="connsiteX14" fmla="*/ 2160098 w 2172741"/>
                    <a:gd name="connsiteY14" fmla="*/ 661402 h 849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172741" h="849095">
                      <a:moveTo>
                        <a:pt x="2160098" y="661402"/>
                      </a:moveTo>
                      <a:cubicBezTo>
                        <a:pt x="2142003" y="619597"/>
                        <a:pt x="1635320" y="578284"/>
                        <a:pt x="1483718" y="552492"/>
                      </a:cubicBezTo>
                      <a:cubicBezTo>
                        <a:pt x="1491400" y="549442"/>
                        <a:pt x="1498635" y="546279"/>
                        <a:pt x="1505325" y="542987"/>
                      </a:cubicBezTo>
                      <a:cubicBezTo>
                        <a:pt x="1670594" y="461563"/>
                        <a:pt x="1969718" y="150292"/>
                        <a:pt x="2021271" y="107192"/>
                      </a:cubicBezTo>
                      <a:cubicBezTo>
                        <a:pt x="2055236" y="78798"/>
                        <a:pt x="2035030" y="-12601"/>
                        <a:pt x="1987072" y="1461"/>
                      </a:cubicBezTo>
                      <a:cubicBezTo>
                        <a:pt x="1577387" y="121609"/>
                        <a:pt x="1399623" y="326785"/>
                        <a:pt x="1399623" y="326785"/>
                      </a:cubicBezTo>
                      <a:cubicBezTo>
                        <a:pt x="1399623" y="326785"/>
                        <a:pt x="1078499" y="296362"/>
                        <a:pt x="878326" y="318786"/>
                      </a:cubicBezTo>
                      <a:cubicBezTo>
                        <a:pt x="817010" y="325650"/>
                        <a:pt x="733854" y="303180"/>
                        <a:pt x="644809" y="287817"/>
                      </a:cubicBezTo>
                      <a:cubicBezTo>
                        <a:pt x="555764" y="272454"/>
                        <a:pt x="283544" y="169106"/>
                        <a:pt x="244448" y="150928"/>
                      </a:cubicBezTo>
                      <a:cubicBezTo>
                        <a:pt x="205352" y="132749"/>
                        <a:pt x="122611" y="126536"/>
                        <a:pt x="48604" y="177627"/>
                      </a:cubicBezTo>
                      <a:cubicBezTo>
                        <a:pt x="-48554" y="244687"/>
                        <a:pt x="16796" y="401344"/>
                        <a:pt x="97789" y="460738"/>
                      </a:cubicBezTo>
                      <a:cubicBezTo>
                        <a:pt x="97789" y="460738"/>
                        <a:pt x="362281" y="683894"/>
                        <a:pt x="511991" y="726245"/>
                      </a:cubicBezTo>
                      <a:cubicBezTo>
                        <a:pt x="954944" y="851556"/>
                        <a:pt x="1124520" y="857958"/>
                        <a:pt x="1249225" y="843760"/>
                      </a:cubicBezTo>
                      <a:cubicBezTo>
                        <a:pt x="1373922" y="829563"/>
                        <a:pt x="2059278" y="769080"/>
                        <a:pt x="2120548" y="764395"/>
                      </a:cubicBezTo>
                      <a:cubicBezTo>
                        <a:pt x="2181826" y="759710"/>
                        <a:pt x="2180577" y="708725"/>
                        <a:pt x="2160098" y="661402"/>
                      </a:cubicBezTo>
                      <a:close/>
                    </a:path>
                  </a:pathLst>
                </a:custGeom>
                <a:solidFill>
                  <a:srgbClr val="FFC7A1"/>
                </a:solidFill>
                <a:ln w="75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任意多边形: 形状 54">
                  <a:extLst>
                    <a:ext uri="{FF2B5EF4-FFF2-40B4-BE49-F238E27FC236}">
                      <a16:creationId xmlns:a16="http://schemas.microsoft.com/office/drawing/2014/main" id="{2F4F7390-2319-02C7-906B-A5F6E374DECE}"/>
                    </a:ext>
                  </a:extLst>
                </p:cNvPr>
                <p:cNvSpPr/>
                <p:nvPr/>
              </p:nvSpPr>
              <p:spPr>
                <a:xfrm>
                  <a:off x="7563754" y="4755729"/>
                  <a:ext cx="291445" cy="312176"/>
                </a:xfrm>
                <a:custGeom>
                  <a:avLst/>
                  <a:gdLst>
                    <a:gd name="connsiteX0" fmla="*/ 11209 w 291445"/>
                    <a:gd name="connsiteY0" fmla="*/ 115304 h 312176"/>
                    <a:gd name="connsiteX1" fmla="*/ 88863 w 291445"/>
                    <a:gd name="connsiteY1" fmla="*/ 126777 h 312176"/>
                    <a:gd name="connsiteX2" fmla="*/ 191175 w 291445"/>
                    <a:gd name="connsiteY2" fmla="*/ 235832 h 312176"/>
                    <a:gd name="connsiteX3" fmla="*/ 224550 w 291445"/>
                    <a:gd name="connsiteY3" fmla="*/ 310202 h 312176"/>
                    <a:gd name="connsiteX4" fmla="*/ 246746 w 291445"/>
                    <a:gd name="connsiteY4" fmla="*/ 285440 h 312176"/>
                    <a:gd name="connsiteX5" fmla="*/ 262964 w 291445"/>
                    <a:gd name="connsiteY5" fmla="*/ 284047 h 312176"/>
                    <a:gd name="connsiteX6" fmla="*/ 265787 w 291445"/>
                    <a:gd name="connsiteY6" fmla="*/ 267209 h 312176"/>
                    <a:gd name="connsiteX7" fmla="*/ 275489 w 291445"/>
                    <a:gd name="connsiteY7" fmla="*/ 260571 h 312176"/>
                    <a:gd name="connsiteX8" fmla="*/ 275096 w 291445"/>
                    <a:gd name="connsiteY8" fmla="*/ 248546 h 312176"/>
                    <a:gd name="connsiteX9" fmla="*/ 284949 w 291445"/>
                    <a:gd name="connsiteY9" fmla="*/ 240486 h 312176"/>
                    <a:gd name="connsiteX10" fmla="*/ 277412 w 291445"/>
                    <a:gd name="connsiteY10" fmla="*/ 216246 h 312176"/>
                    <a:gd name="connsiteX11" fmla="*/ 290414 w 291445"/>
                    <a:gd name="connsiteY11" fmla="*/ 219666 h 312176"/>
                    <a:gd name="connsiteX12" fmla="*/ 279962 w 291445"/>
                    <a:gd name="connsiteY12" fmla="*/ 197394 h 312176"/>
                    <a:gd name="connsiteX13" fmla="*/ 205826 w 291445"/>
                    <a:gd name="connsiteY13" fmla="*/ 93024 h 312176"/>
                    <a:gd name="connsiteX14" fmla="*/ 139039 w 291445"/>
                    <a:gd name="connsiteY14" fmla="*/ 597 h 312176"/>
                    <a:gd name="connsiteX15" fmla="*/ 87350 w 291445"/>
                    <a:gd name="connsiteY15" fmla="*/ 7990 h 312176"/>
                    <a:gd name="connsiteX16" fmla="*/ 9642 w 291445"/>
                    <a:gd name="connsiteY16" fmla="*/ 7271 h 312176"/>
                    <a:gd name="connsiteX17" fmla="*/ 11209 w 291445"/>
                    <a:gd name="connsiteY17" fmla="*/ 115304 h 312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91445" h="312176">
                      <a:moveTo>
                        <a:pt x="11209" y="115304"/>
                      </a:moveTo>
                      <a:cubicBezTo>
                        <a:pt x="11209" y="115304"/>
                        <a:pt x="80001" y="109757"/>
                        <a:pt x="88863" y="126777"/>
                      </a:cubicBezTo>
                      <a:cubicBezTo>
                        <a:pt x="97733" y="143790"/>
                        <a:pt x="171407" y="213476"/>
                        <a:pt x="191175" y="235832"/>
                      </a:cubicBezTo>
                      <a:cubicBezTo>
                        <a:pt x="210950" y="258187"/>
                        <a:pt x="201194" y="299622"/>
                        <a:pt x="224550" y="310202"/>
                      </a:cubicBezTo>
                      <a:cubicBezTo>
                        <a:pt x="247904" y="320775"/>
                        <a:pt x="246746" y="285440"/>
                        <a:pt x="246746" y="285440"/>
                      </a:cubicBezTo>
                      <a:cubicBezTo>
                        <a:pt x="246746" y="285440"/>
                        <a:pt x="258046" y="291365"/>
                        <a:pt x="262964" y="284047"/>
                      </a:cubicBezTo>
                      <a:cubicBezTo>
                        <a:pt x="267883" y="276729"/>
                        <a:pt x="265787" y="267209"/>
                        <a:pt x="265787" y="267209"/>
                      </a:cubicBezTo>
                      <a:cubicBezTo>
                        <a:pt x="265787" y="267209"/>
                        <a:pt x="274294" y="266610"/>
                        <a:pt x="275489" y="260571"/>
                      </a:cubicBezTo>
                      <a:cubicBezTo>
                        <a:pt x="276677" y="254532"/>
                        <a:pt x="275096" y="248546"/>
                        <a:pt x="275096" y="248546"/>
                      </a:cubicBezTo>
                      <a:cubicBezTo>
                        <a:pt x="275096" y="248546"/>
                        <a:pt x="285153" y="246866"/>
                        <a:pt x="284949" y="240486"/>
                      </a:cubicBezTo>
                      <a:cubicBezTo>
                        <a:pt x="284738" y="234106"/>
                        <a:pt x="275619" y="216056"/>
                        <a:pt x="277412" y="216246"/>
                      </a:cubicBezTo>
                      <a:cubicBezTo>
                        <a:pt x="279206" y="216443"/>
                        <a:pt x="286993" y="224185"/>
                        <a:pt x="290414" y="219666"/>
                      </a:cubicBezTo>
                      <a:cubicBezTo>
                        <a:pt x="293835" y="215148"/>
                        <a:pt x="288340" y="204796"/>
                        <a:pt x="279962" y="197394"/>
                      </a:cubicBezTo>
                      <a:cubicBezTo>
                        <a:pt x="271584" y="189993"/>
                        <a:pt x="223059" y="123492"/>
                        <a:pt x="205826" y="93024"/>
                      </a:cubicBezTo>
                      <a:cubicBezTo>
                        <a:pt x="195421" y="74626"/>
                        <a:pt x="185098" y="11320"/>
                        <a:pt x="139039" y="597"/>
                      </a:cubicBezTo>
                      <a:cubicBezTo>
                        <a:pt x="124932" y="-2688"/>
                        <a:pt x="101593" y="8694"/>
                        <a:pt x="87350" y="7990"/>
                      </a:cubicBezTo>
                      <a:cubicBezTo>
                        <a:pt x="55095" y="6378"/>
                        <a:pt x="21190" y="-5730"/>
                        <a:pt x="9642" y="7271"/>
                      </a:cubicBezTo>
                      <a:cubicBezTo>
                        <a:pt x="-7000" y="26010"/>
                        <a:pt x="833" y="94106"/>
                        <a:pt x="11209" y="115304"/>
                      </a:cubicBezTo>
                      <a:close/>
                    </a:path>
                  </a:pathLst>
                </a:custGeom>
                <a:solidFill>
                  <a:srgbClr val="FFC7A1"/>
                </a:solidFill>
                <a:ln w="75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任意多边形: 形状 55">
                  <a:extLst>
                    <a:ext uri="{FF2B5EF4-FFF2-40B4-BE49-F238E27FC236}">
                      <a16:creationId xmlns:a16="http://schemas.microsoft.com/office/drawing/2014/main" id="{772267C3-600A-7DE0-CE72-E055C249803E}"/>
                    </a:ext>
                  </a:extLst>
                </p:cNvPr>
                <p:cNvSpPr/>
                <p:nvPr/>
              </p:nvSpPr>
              <p:spPr>
                <a:xfrm>
                  <a:off x="7420145" y="4099240"/>
                  <a:ext cx="362749" cy="274096"/>
                </a:xfrm>
                <a:custGeom>
                  <a:avLst/>
                  <a:gdLst>
                    <a:gd name="connsiteX0" fmla="*/ 29302 w 362749"/>
                    <a:gd name="connsiteY0" fmla="*/ 162965 h 274096"/>
                    <a:gd name="connsiteX1" fmla="*/ 142989 w 362749"/>
                    <a:gd name="connsiteY1" fmla="*/ 136591 h 274096"/>
                    <a:gd name="connsiteX2" fmla="*/ 242780 w 362749"/>
                    <a:gd name="connsiteY2" fmla="*/ 225242 h 274096"/>
                    <a:gd name="connsiteX3" fmla="*/ 279583 w 362749"/>
                    <a:gd name="connsiteY3" fmla="*/ 267032 h 274096"/>
                    <a:gd name="connsiteX4" fmla="*/ 291972 w 362749"/>
                    <a:gd name="connsiteY4" fmla="*/ 269303 h 274096"/>
                    <a:gd name="connsiteX5" fmla="*/ 288422 w 362749"/>
                    <a:gd name="connsiteY5" fmla="*/ 256626 h 274096"/>
                    <a:gd name="connsiteX6" fmla="*/ 310907 w 362749"/>
                    <a:gd name="connsiteY6" fmla="*/ 271754 h 274096"/>
                    <a:gd name="connsiteX7" fmla="*/ 312140 w 362749"/>
                    <a:gd name="connsiteY7" fmla="*/ 251813 h 274096"/>
                    <a:gd name="connsiteX8" fmla="*/ 327988 w 362749"/>
                    <a:gd name="connsiteY8" fmla="*/ 251094 h 274096"/>
                    <a:gd name="connsiteX9" fmla="*/ 325354 w 362749"/>
                    <a:gd name="connsiteY9" fmla="*/ 233937 h 274096"/>
                    <a:gd name="connsiteX10" fmla="*/ 340217 w 362749"/>
                    <a:gd name="connsiteY10" fmla="*/ 228352 h 274096"/>
                    <a:gd name="connsiteX11" fmla="*/ 330326 w 362749"/>
                    <a:gd name="connsiteY11" fmla="*/ 208010 h 274096"/>
                    <a:gd name="connsiteX12" fmla="*/ 360492 w 362749"/>
                    <a:gd name="connsiteY12" fmla="*/ 218870 h 274096"/>
                    <a:gd name="connsiteX13" fmla="*/ 337016 w 362749"/>
                    <a:gd name="connsiteY13" fmla="*/ 164494 h 274096"/>
                    <a:gd name="connsiteX14" fmla="*/ 124545 w 362749"/>
                    <a:gd name="connsiteY14" fmla="*/ 511 h 274096"/>
                    <a:gd name="connsiteX15" fmla="*/ 7446 w 362749"/>
                    <a:gd name="connsiteY15" fmla="*/ 47538 h 274096"/>
                    <a:gd name="connsiteX16" fmla="*/ 29302 w 362749"/>
                    <a:gd name="connsiteY16" fmla="*/ 162965 h 274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62749" h="274096">
                      <a:moveTo>
                        <a:pt x="29302" y="162965"/>
                      </a:moveTo>
                      <a:cubicBezTo>
                        <a:pt x="54769" y="176451"/>
                        <a:pt x="115668" y="116452"/>
                        <a:pt x="142989" y="136591"/>
                      </a:cubicBezTo>
                      <a:cubicBezTo>
                        <a:pt x="177392" y="161943"/>
                        <a:pt x="208436" y="197861"/>
                        <a:pt x="242780" y="225242"/>
                      </a:cubicBezTo>
                      <a:cubicBezTo>
                        <a:pt x="266823" y="244411"/>
                        <a:pt x="270433" y="252161"/>
                        <a:pt x="279583" y="267032"/>
                      </a:cubicBezTo>
                      <a:cubicBezTo>
                        <a:pt x="285963" y="277408"/>
                        <a:pt x="291381" y="274736"/>
                        <a:pt x="291972" y="269303"/>
                      </a:cubicBezTo>
                      <a:cubicBezTo>
                        <a:pt x="292524" y="264202"/>
                        <a:pt x="288422" y="256626"/>
                        <a:pt x="288422" y="256626"/>
                      </a:cubicBezTo>
                      <a:cubicBezTo>
                        <a:pt x="288422" y="256626"/>
                        <a:pt x="303074" y="275326"/>
                        <a:pt x="310907" y="271754"/>
                      </a:cubicBezTo>
                      <a:cubicBezTo>
                        <a:pt x="319685" y="267751"/>
                        <a:pt x="312140" y="251813"/>
                        <a:pt x="312140" y="251813"/>
                      </a:cubicBezTo>
                      <a:cubicBezTo>
                        <a:pt x="312140" y="251813"/>
                        <a:pt x="321865" y="259146"/>
                        <a:pt x="327988" y="251094"/>
                      </a:cubicBezTo>
                      <a:cubicBezTo>
                        <a:pt x="334224" y="242883"/>
                        <a:pt x="325354" y="233937"/>
                        <a:pt x="325354" y="233937"/>
                      </a:cubicBezTo>
                      <a:cubicBezTo>
                        <a:pt x="325354" y="233937"/>
                        <a:pt x="336668" y="238153"/>
                        <a:pt x="340217" y="228352"/>
                      </a:cubicBezTo>
                      <a:cubicBezTo>
                        <a:pt x="343275" y="219929"/>
                        <a:pt x="328358" y="207934"/>
                        <a:pt x="330326" y="208010"/>
                      </a:cubicBezTo>
                      <a:cubicBezTo>
                        <a:pt x="332294" y="208085"/>
                        <a:pt x="355505" y="228655"/>
                        <a:pt x="360492" y="218870"/>
                      </a:cubicBezTo>
                      <a:cubicBezTo>
                        <a:pt x="370141" y="199942"/>
                        <a:pt x="346310" y="172175"/>
                        <a:pt x="337016" y="164494"/>
                      </a:cubicBezTo>
                      <a:cubicBezTo>
                        <a:pt x="305170" y="138172"/>
                        <a:pt x="165185" y="-9766"/>
                        <a:pt x="124545" y="511"/>
                      </a:cubicBezTo>
                      <a:cubicBezTo>
                        <a:pt x="106927" y="4968"/>
                        <a:pt x="68278" y="16161"/>
                        <a:pt x="7446" y="47538"/>
                      </a:cubicBezTo>
                      <a:cubicBezTo>
                        <a:pt x="-11391" y="57240"/>
                        <a:pt x="9081" y="152256"/>
                        <a:pt x="29302" y="162965"/>
                      </a:cubicBezTo>
                      <a:close/>
                    </a:path>
                  </a:pathLst>
                </a:custGeom>
                <a:solidFill>
                  <a:srgbClr val="FFC7A1"/>
                </a:solidFill>
                <a:ln w="75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任意多边形: 形状 56">
                  <a:extLst>
                    <a:ext uri="{FF2B5EF4-FFF2-40B4-BE49-F238E27FC236}">
                      <a16:creationId xmlns:a16="http://schemas.microsoft.com/office/drawing/2014/main" id="{E99FB670-0498-786B-82F4-1138496EEDE0}"/>
                    </a:ext>
                  </a:extLst>
                </p:cNvPr>
                <p:cNvSpPr/>
                <p:nvPr/>
              </p:nvSpPr>
              <p:spPr>
                <a:xfrm>
                  <a:off x="4342746" y="4323210"/>
                  <a:ext cx="1369611" cy="267073"/>
                </a:xfrm>
                <a:custGeom>
                  <a:avLst/>
                  <a:gdLst>
                    <a:gd name="connsiteX0" fmla="*/ 1268911 w 1369611"/>
                    <a:gd name="connsiteY0" fmla="*/ 0 h 267073"/>
                    <a:gd name="connsiteX1" fmla="*/ 674575 w 1369611"/>
                    <a:gd name="connsiteY1" fmla="*/ 101131 h 267073"/>
                    <a:gd name="connsiteX2" fmla="*/ 34 w 1369611"/>
                    <a:gd name="connsiteY2" fmla="*/ 131380 h 267073"/>
                    <a:gd name="connsiteX3" fmla="*/ 640943 w 1369611"/>
                    <a:gd name="connsiteY3" fmla="*/ 265590 h 267073"/>
                    <a:gd name="connsiteX4" fmla="*/ 1355564 w 1369611"/>
                    <a:gd name="connsiteY4" fmla="*/ 154107 h 267073"/>
                    <a:gd name="connsiteX5" fmla="*/ 1268911 w 1369611"/>
                    <a:gd name="connsiteY5" fmla="*/ 0 h 267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69611" h="267073">
                      <a:moveTo>
                        <a:pt x="1268911" y="0"/>
                      </a:moveTo>
                      <a:lnTo>
                        <a:pt x="674575" y="101131"/>
                      </a:lnTo>
                      <a:cubicBezTo>
                        <a:pt x="674575" y="101131"/>
                        <a:pt x="4772" y="64313"/>
                        <a:pt x="34" y="131380"/>
                      </a:cubicBezTo>
                      <a:cubicBezTo>
                        <a:pt x="-4703" y="198448"/>
                        <a:pt x="481865" y="279031"/>
                        <a:pt x="640943" y="265590"/>
                      </a:cubicBezTo>
                      <a:cubicBezTo>
                        <a:pt x="800022" y="252142"/>
                        <a:pt x="1296617" y="220902"/>
                        <a:pt x="1355564" y="154107"/>
                      </a:cubicBezTo>
                      <a:cubicBezTo>
                        <a:pt x="1414503" y="87312"/>
                        <a:pt x="1268911" y="0"/>
                        <a:pt x="1268911" y="0"/>
                      </a:cubicBezTo>
                      <a:close/>
                    </a:path>
                  </a:pathLst>
                </a:custGeom>
                <a:solidFill>
                  <a:srgbClr val="FFC7A1"/>
                </a:solidFill>
                <a:ln w="75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任意多边形: 形状 57">
                  <a:extLst>
                    <a:ext uri="{FF2B5EF4-FFF2-40B4-BE49-F238E27FC236}">
                      <a16:creationId xmlns:a16="http://schemas.microsoft.com/office/drawing/2014/main" id="{08570785-111E-0A93-BF46-B48426C69690}"/>
                    </a:ext>
                  </a:extLst>
                </p:cNvPr>
                <p:cNvSpPr/>
                <p:nvPr/>
              </p:nvSpPr>
              <p:spPr>
                <a:xfrm>
                  <a:off x="5522756" y="4138400"/>
                  <a:ext cx="173491" cy="212577"/>
                </a:xfrm>
                <a:custGeom>
                  <a:avLst/>
                  <a:gdLst>
                    <a:gd name="connsiteX0" fmla="*/ 88802 w 173491"/>
                    <a:gd name="connsiteY0" fmla="*/ 0 h 212577"/>
                    <a:gd name="connsiteX1" fmla="*/ 125280 w 173491"/>
                    <a:gd name="connsiteY1" fmla="*/ 80273 h 212577"/>
                    <a:gd name="connsiteX2" fmla="*/ 172799 w 173491"/>
                    <a:gd name="connsiteY2" fmla="*/ 151382 h 212577"/>
                    <a:gd name="connsiteX3" fmla="*/ 76678 w 173491"/>
                    <a:gd name="connsiteY3" fmla="*/ 211827 h 212577"/>
                    <a:gd name="connsiteX4" fmla="*/ 0 w 173491"/>
                    <a:gd name="connsiteY4" fmla="*/ 60771 h 212577"/>
                    <a:gd name="connsiteX5" fmla="*/ 88802 w 173491"/>
                    <a:gd name="connsiteY5" fmla="*/ 0 h 212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3491" h="212577">
                      <a:moveTo>
                        <a:pt x="88802" y="0"/>
                      </a:moveTo>
                      <a:cubicBezTo>
                        <a:pt x="88802" y="0"/>
                        <a:pt x="99049" y="40004"/>
                        <a:pt x="125280" y="80273"/>
                      </a:cubicBezTo>
                      <a:cubicBezTo>
                        <a:pt x="145865" y="111885"/>
                        <a:pt x="178672" y="137404"/>
                        <a:pt x="172799" y="151382"/>
                      </a:cubicBezTo>
                      <a:cubicBezTo>
                        <a:pt x="167328" y="164407"/>
                        <a:pt x="95810" y="219623"/>
                        <a:pt x="76678" y="211827"/>
                      </a:cubicBezTo>
                      <a:cubicBezTo>
                        <a:pt x="57546" y="204033"/>
                        <a:pt x="0" y="60771"/>
                        <a:pt x="0" y="60771"/>
                      </a:cubicBezTo>
                      <a:lnTo>
                        <a:pt x="88802" y="0"/>
                      </a:lnTo>
                      <a:close/>
                    </a:path>
                  </a:pathLst>
                </a:custGeom>
                <a:solidFill>
                  <a:srgbClr val="FFC7A1"/>
                </a:solidFill>
                <a:ln w="75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任意多边形: 形状 58">
                  <a:extLst>
                    <a:ext uri="{FF2B5EF4-FFF2-40B4-BE49-F238E27FC236}">
                      <a16:creationId xmlns:a16="http://schemas.microsoft.com/office/drawing/2014/main" id="{B27F00C3-6107-7658-B347-620850C06E8F}"/>
                    </a:ext>
                  </a:extLst>
                </p:cNvPr>
                <p:cNvSpPr/>
                <p:nvPr/>
              </p:nvSpPr>
              <p:spPr>
                <a:xfrm>
                  <a:off x="5380442" y="3933016"/>
                  <a:ext cx="240947" cy="301779"/>
                </a:xfrm>
                <a:custGeom>
                  <a:avLst/>
                  <a:gdLst>
                    <a:gd name="connsiteX0" fmla="*/ 161598 w 240947"/>
                    <a:gd name="connsiteY0" fmla="*/ 35612 h 301779"/>
                    <a:gd name="connsiteX1" fmla="*/ 238874 w 240947"/>
                    <a:gd name="connsiteY1" fmla="*/ 181856 h 301779"/>
                    <a:gd name="connsiteX2" fmla="*/ 211660 w 240947"/>
                    <a:gd name="connsiteY2" fmla="*/ 267102 h 301779"/>
                    <a:gd name="connsiteX3" fmla="*/ 23073 w 240947"/>
                    <a:gd name="connsiteY3" fmla="*/ 287792 h 301779"/>
                    <a:gd name="connsiteX4" fmla="*/ 3344 w 240947"/>
                    <a:gd name="connsiteY4" fmla="*/ 198657 h 301779"/>
                    <a:gd name="connsiteX5" fmla="*/ 19320 w 240947"/>
                    <a:gd name="connsiteY5" fmla="*/ 132089 h 301779"/>
                    <a:gd name="connsiteX6" fmla="*/ 94810 w 240947"/>
                    <a:gd name="connsiteY6" fmla="*/ 391 h 301779"/>
                    <a:gd name="connsiteX7" fmla="*/ 161598 w 240947"/>
                    <a:gd name="connsiteY7" fmla="*/ 35612 h 301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0947" h="301779">
                      <a:moveTo>
                        <a:pt x="161598" y="35612"/>
                      </a:moveTo>
                      <a:cubicBezTo>
                        <a:pt x="218373" y="59618"/>
                        <a:pt x="249537" y="121153"/>
                        <a:pt x="238874" y="181856"/>
                      </a:cubicBezTo>
                      <a:cubicBezTo>
                        <a:pt x="231684" y="222761"/>
                        <a:pt x="221612" y="255227"/>
                        <a:pt x="211660" y="267102"/>
                      </a:cubicBezTo>
                      <a:cubicBezTo>
                        <a:pt x="180616" y="304124"/>
                        <a:pt x="66188" y="312290"/>
                        <a:pt x="23073" y="287792"/>
                      </a:cubicBezTo>
                      <a:cubicBezTo>
                        <a:pt x="-2816" y="273080"/>
                        <a:pt x="-2741" y="243928"/>
                        <a:pt x="3344" y="198657"/>
                      </a:cubicBezTo>
                      <a:cubicBezTo>
                        <a:pt x="7385" y="168544"/>
                        <a:pt x="16943" y="144765"/>
                        <a:pt x="19320" y="132089"/>
                      </a:cubicBezTo>
                      <a:cubicBezTo>
                        <a:pt x="25253" y="100349"/>
                        <a:pt x="33774" y="-7290"/>
                        <a:pt x="94810" y="391"/>
                      </a:cubicBezTo>
                      <a:cubicBezTo>
                        <a:pt x="118710" y="3403"/>
                        <a:pt x="137660" y="25494"/>
                        <a:pt x="161598" y="35612"/>
                      </a:cubicBezTo>
                      <a:close/>
                    </a:path>
                  </a:pathLst>
                </a:custGeom>
                <a:solidFill>
                  <a:srgbClr val="FFC7A1"/>
                </a:solidFill>
                <a:ln w="75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任意多边形: 形状 59">
                  <a:extLst>
                    <a:ext uri="{FF2B5EF4-FFF2-40B4-BE49-F238E27FC236}">
                      <a16:creationId xmlns:a16="http://schemas.microsoft.com/office/drawing/2014/main" id="{3CE75FCE-F439-0AA8-DE39-E1EFD4FA6A75}"/>
                    </a:ext>
                  </a:extLst>
                </p:cNvPr>
                <p:cNvSpPr/>
                <p:nvPr/>
              </p:nvSpPr>
              <p:spPr>
                <a:xfrm>
                  <a:off x="5355551" y="4061319"/>
                  <a:ext cx="55547" cy="49758"/>
                </a:xfrm>
                <a:custGeom>
                  <a:avLst/>
                  <a:gdLst>
                    <a:gd name="connsiteX0" fmla="*/ 55525 w 55547"/>
                    <a:gd name="connsiteY0" fmla="*/ 3535 h 49758"/>
                    <a:gd name="connsiteX1" fmla="*/ 50757 w 55547"/>
                    <a:gd name="connsiteY1" fmla="*/ 803 h 49758"/>
                    <a:gd name="connsiteX2" fmla="*/ 18177 w 55547"/>
                    <a:gd name="connsiteY2" fmla="*/ 19898 h 49758"/>
                    <a:gd name="connsiteX3" fmla="*/ 18063 w 55547"/>
                    <a:gd name="connsiteY3" fmla="*/ 47710 h 49758"/>
                    <a:gd name="connsiteX4" fmla="*/ 50575 w 55547"/>
                    <a:gd name="connsiteY4" fmla="*/ 35472 h 49758"/>
                    <a:gd name="connsiteX5" fmla="*/ 55525 w 55547"/>
                    <a:gd name="connsiteY5" fmla="*/ 3535 h 49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547" h="49758">
                      <a:moveTo>
                        <a:pt x="55525" y="3535"/>
                      </a:moveTo>
                      <a:cubicBezTo>
                        <a:pt x="55835" y="561"/>
                        <a:pt x="52937" y="-1081"/>
                        <a:pt x="50757" y="803"/>
                      </a:cubicBezTo>
                      <a:cubicBezTo>
                        <a:pt x="44642" y="6109"/>
                        <a:pt x="33570" y="14267"/>
                        <a:pt x="18177" y="19898"/>
                      </a:cubicBezTo>
                      <a:cubicBezTo>
                        <a:pt x="-4489" y="28184"/>
                        <a:pt x="-7539" y="43441"/>
                        <a:pt x="18063" y="47710"/>
                      </a:cubicBezTo>
                      <a:cubicBezTo>
                        <a:pt x="43666" y="51978"/>
                        <a:pt x="46398" y="50336"/>
                        <a:pt x="50575" y="35472"/>
                      </a:cubicBezTo>
                      <a:cubicBezTo>
                        <a:pt x="52800" y="27564"/>
                        <a:pt x="54571" y="12746"/>
                        <a:pt x="55525" y="3535"/>
                      </a:cubicBezTo>
                      <a:close/>
                    </a:path>
                  </a:pathLst>
                </a:custGeom>
                <a:solidFill>
                  <a:srgbClr val="EA907E"/>
                </a:solidFill>
                <a:ln w="75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任意多边形: 形状 60">
                  <a:extLst>
                    <a:ext uri="{FF2B5EF4-FFF2-40B4-BE49-F238E27FC236}">
                      <a16:creationId xmlns:a16="http://schemas.microsoft.com/office/drawing/2014/main" id="{0B77071E-D83E-93B7-8040-674904515F5F}"/>
                    </a:ext>
                  </a:extLst>
                </p:cNvPr>
                <p:cNvSpPr/>
                <p:nvPr/>
              </p:nvSpPr>
              <p:spPr>
                <a:xfrm>
                  <a:off x="5429291" y="4013081"/>
                  <a:ext cx="62239" cy="30494"/>
                </a:xfrm>
                <a:custGeom>
                  <a:avLst/>
                  <a:gdLst>
                    <a:gd name="connsiteX0" fmla="*/ 56821 w 62239"/>
                    <a:gd name="connsiteY0" fmla="*/ 30493 h 30494"/>
                    <a:gd name="connsiteX1" fmla="*/ 53900 w 62239"/>
                    <a:gd name="connsiteY1" fmla="*/ 29735 h 30494"/>
                    <a:gd name="connsiteX2" fmla="*/ 4549 w 62239"/>
                    <a:gd name="connsiteY2" fmla="*/ 11005 h 30494"/>
                    <a:gd name="connsiteX3" fmla="*/ 92 w 62239"/>
                    <a:gd name="connsiteY3" fmla="*/ 4549 h 30494"/>
                    <a:gd name="connsiteX4" fmla="*/ 6540 w 62239"/>
                    <a:gd name="connsiteY4" fmla="*/ 92 h 30494"/>
                    <a:gd name="connsiteX5" fmla="*/ 59485 w 62239"/>
                    <a:gd name="connsiteY5" fmla="*/ 20155 h 30494"/>
                    <a:gd name="connsiteX6" fmla="*/ 61483 w 62239"/>
                    <a:gd name="connsiteY6" fmla="*/ 27738 h 30494"/>
                    <a:gd name="connsiteX7" fmla="*/ 56821 w 62239"/>
                    <a:gd name="connsiteY7" fmla="*/ 30493 h 304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239" h="30494">
                      <a:moveTo>
                        <a:pt x="56821" y="30493"/>
                      </a:moveTo>
                      <a:cubicBezTo>
                        <a:pt x="55830" y="30515"/>
                        <a:pt x="54823" y="30273"/>
                        <a:pt x="53900" y="29735"/>
                      </a:cubicBezTo>
                      <a:cubicBezTo>
                        <a:pt x="29948" y="15773"/>
                        <a:pt x="4799" y="11050"/>
                        <a:pt x="4549" y="11005"/>
                      </a:cubicBezTo>
                      <a:cubicBezTo>
                        <a:pt x="1537" y="10453"/>
                        <a:pt x="-461" y="7561"/>
                        <a:pt x="92" y="4549"/>
                      </a:cubicBezTo>
                      <a:cubicBezTo>
                        <a:pt x="644" y="1537"/>
                        <a:pt x="3520" y="-461"/>
                        <a:pt x="6540" y="92"/>
                      </a:cubicBezTo>
                      <a:cubicBezTo>
                        <a:pt x="7645" y="289"/>
                        <a:pt x="33792" y="5177"/>
                        <a:pt x="59485" y="20155"/>
                      </a:cubicBezTo>
                      <a:cubicBezTo>
                        <a:pt x="62134" y="21698"/>
                        <a:pt x="63027" y="25097"/>
                        <a:pt x="61483" y="27738"/>
                      </a:cubicBezTo>
                      <a:cubicBezTo>
                        <a:pt x="60484" y="29463"/>
                        <a:pt x="58683" y="30447"/>
                        <a:pt x="56821" y="30493"/>
                      </a:cubicBezTo>
                      <a:close/>
                    </a:path>
                  </a:pathLst>
                </a:custGeom>
                <a:solidFill>
                  <a:srgbClr val="4E4059"/>
                </a:solidFill>
                <a:ln w="75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2" name="图形 2">
                  <a:extLst>
                    <a:ext uri="{FF2B5EF4-FFF2-40B4-BE49-F238E27FC236}">
                      <a16:creationId xmlns:a16="http://schemas.microsoft.com/office/drawing/2014/main" id="{8EB7C5BA-D970-0691-50FF-4E1614DE13A5}"/>
                    </a:ext>
                  </a:extLst>
                </p:cNvPr>
                <p:cNvGrpSpPr/>
                <p:nvPr/>
              </p:nvGrpSpPr>
              <p:grpSpPr>
                <a:xfrm>
                  <a:off x="5580575" y="4091192"/>
                  <a:ext cx="70777" cy="76876"/>
                  <a:chOff x="5580575" y="4091192"/>
                  <a:chExt cx="70777" cy="76876"/>
                </a:xfrm>
              </p:grpSpPr>
              <p:sp>
                <p:nvSpPr>
                  <p:cNvPr id="79" name="任意多边形: 形状 78">
                    <a:extLst>
                      <a:ext uri="{FF2B5EF4-FFF2-40B4-BE49-F238E27FC236}">
                        <a16:creationId xmlns:a16="http://schemas.microsoft.com/office/drawing/2014/main" id="{970628FD-0975-5662-298F-16D6258ACF9C}"/>
                      </a:ext>
                    </a:extLst>
                  </p:cNvPr>
                  <p:cNvSpPr/>
                  <p:nvPr/>
                </p:nvSpPr>
                <p:spPr>
                  <a:xfrm>
                    <a:off x="5580575" y="4091192"/>
                    <a:ext cx="70777" cy="76876"/>
                  </a:xfrm>
                  <a:custGeom>
                    <a:avLst/>
                    <a:gdLst>
                      <a:gd name="connsiteX0" fmla="*/ 20896 w 70777"/>
                      <a:gd name="connsiteY0" fmla="*/ 12902 h 76876"/>
                      <a:gd name="connsiteX1" fmla="*/ 45340 w 70777"/>
                      <a:gd name="connsiteY1" fmla="*/ 105 h 76876"/>
                      <a:gd name="connsiteX2" fmla="*/ 70435 w 70777"/>
                      <a:gd name="connsiteY2" fmla="*/ 21908 h 76876"/>
                      <a:gd name="connsiteX3" fmla="*/ 1741 w 70777"/>
                      <a:gd name="connsiteY3" fmla="*/ 67059 h 76876"/>
                      <a:gd name="connsiteX4" fmla="*/ 20896 w 70777"/>
                      <a:gd name="connsiteY4" fmla="*/ 12902 h 768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0777" h="76876">
                        <a:moveTo>
                          <a:pt x="20896" y="12902"/>
                        </a:moveTo>
                        <a:cubicBezTo>
                          <a:pt x="27139" y="5690"/>
                          <a:pt x="35835" y="847"/>
                          <a:pt x="45340" y="105"/>
                        </a:cubicBezTo>
                        <a:cubicBezTo>
                          <a:pt x="55655" y="-705"/>
                          <a:pt x="67454" y="2845"/>
                          <a:pt x="70435" y="21908"/>
                        </a:cubicBezTo>
                        <a:cubicBezTo>
                          <a:pt x="76005" y="57493"/>
                          <a:pt x="11806" y="95181"/>
                          <a:pt x="1741" y="67059"/>
                        </a:cubicBezTo>
                        <a:cubicBezTo>
                          <a:pt x="-5312" y="47367"/>
                          <a:pt x="10679" y="24708"/>
                          <a:pt x="20896" y="12902"/>
                        </a:cubicBezTo>
                        <a:close/>
                      </a:path>
                    </a:pathLst>
                  </a:custGeom>
                  <a:solidFill>
                    <a:srgbClr val="FFC7A1"/>
                  </a:solidFill>
                  <a:ln w="75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任意多边形: 形状 79">
                    <a:extLst>
                      <a:ext uri="{FF2B5EF4-FFF2-40B4-BE49-F238E27FC236}">
                        <a16:creationId xmlns:a16="http://schemas.microsoft.com/office/drawing/2014/main" id="{CBFC3B53-571F-0084-49BA-56EA3B4D5DCE}"/>
                      </a:ext>
                    </a:extLst>
                  </p:cNvPr>
                  <p:cNvSpPr/>
                  <p:nvPr/>
                </p:nvSpPr>
                <p:spPr>
                  <a:xfrm>
                    <a:off x="5593537" y="4102343"/>
                    <a:ext cx="44786" cy="54561"/>
                  </a:xfrm>
                  <a:custGeom>
                    <a:avLst/>
                    <a:gdLst>
                      <a:gd name="connsiteX0" fmla="*/ 3855 w 44786"/>
                      <a:gd name="connsiteY0" fmla="*/ 54561 h 54561"/>
                      <a:gd name="connsiteX1" fmla="*/ 222 w 44786"/>
                      <a:gd name="connsiteY1" fmla="*/ 51473 h 54561"/>
                      <a:gd name="connsiteX2" fmla="*/ 7344 w 44786"/>
                      <a:gd name="connsiteY2" fmla="*/ 34006 h 54561"/>
                      <a:gd name="connsiteX3" fmla="*/ 19952 w 44786"/>
                      <a:gd name="connsiteY3" fmla="*/ 34831 h 54561"/>
                      <a:gd name="connsiteX4" fmla="*/ 26483 w 44786"/>
                      <a:gd name="connsiteY4" fmla="*/ 35694 h 54561"/>
                      <a:gd name="connsiteX5" fmla="*/ 37540 w 44786"/>
                      <a:gd name="connsiteY5" fmla="*/ 15836 h 54561"/>
                      <a:gd name="connsiteX6" fmla="*/ 33597 w 44786"/>
                      <a:gd name="connsiteY6" fmla="*/ 6769 h 54561"/>
                      <a:gd name="connsiteX7" fmla="*/ 32053 w 44786"/>
                      <a:gd name="connsiteY7" fmla="*/ 1941 h 54561"/>
                      <a:gd name="connsiteX8" fmla="*/ 36881 w 44786"/>
                      <a:gd name="connsiteY8" fmla="*/ 397 h 54561"/>
                      <a:gd name="connsiteX9" fmla="*/ 44661 w 44786"/>
                      <a:gd name="connsiteY9" fmla="*/ 16623 h 54561"/>
                      <a:gd name="connsiteX10" fmla="*/ 31107 w 44786"/>
                      <a:gd name="connsiteY10" fmla="*/ 41173 h 54561"/>
                      <a:gd name="connsiteX11" fmla="*/ 17863 w 44786"/>
                      <a:gd name="connsiteY11" fmla="*/ 41695 h 54561"/>
                      <a:gd name="connsiteX12" fmla="*/ 10000 w 44786"/>
                      <a:gd name="connsiteY12" fmla="*/ 40666 h 54561"/>
                      <a:gd name="connsiteX13" fmla="*/ 7306 w 44786"/>
                      <a:gd name="connsiteY13" fmla="*/ 50497 h 54561"/>
                      <a:gd name="connsiteX14" fmla="*/ 4241 w 44786"/>
                      <a:gd name="connsiteY14" fmla="*/ 54530 h 54561"/>
                      <a:gd name="connsiteX15" fmla="*/ 3855 w 44786"/>
                      <a:gd name="connsiteY15" fmla="*/ 54561 h 545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44786" h="54561">
                        <a:moveTo>
                          <a:pt x="3855" y="54561"/>
                        </a:moveTo>
                        <a:cubicBezTo>
                          <a:pt x="2061" y="54606"/>
                          <a:pt x="479" y="53297"/>
                          <a:pt x="222" y="51473"/>
                        </a:cubicBezTo>
                        <a:cubicBezTo>
                          <a:pt x="-497" y="46335"/>
                          <a:pt x="199" y="36875"/>
                          <a:pt x="7344" y="34006"/>
                        </a:cubicBezTo>
                        <a:cubicBezTo>
                          <a:pt x="11597" y="32296"/>
                          <a:pt x="16039" y="33643"/>
                          <a:pt x="19952" y="34831"/>
                        </a:cubicBezTo>
                        <a:cubicBezTo>
                          <a:pt x="22555" y="35618"/>
                          <a:pt x="25514" y="36511"/>
                          <a:pt x="26483" y="35694"/>
                        </a:cubicBezTo>
                        <a:cubicBezTo>
                          <a:pt x="30259" y="32500"/>
                          <a:pt x="36601" y="24274"/>
                          <a:pt x="37540" y="15836"/>
                        </a:cubicBezTo>
                        <a:cubicBezTo>
                          <a:pt x="38266" y="9267"/>
                          <a:pt x="33642" y="6800"/>
                          <a:pt x="33597" y="6769"/>
                        </a:cubicBezTo>
                        <a:cubicBezTo>
                          <a:pt x="31833" y="5861"/>
                          <a:pt x="31145" y="3696"/>
                          <a:pt x="32053" y="1941"/>
                        </a:cubicBezTo>
                        <a:cubicBezTo>
                          <a:pt x="32961" y="178"/>
                          <a:pt x="35125" y="-504"/>
                          <a:pt x="36881" y="397"/>
                        </a:cubicBezTo>
                        <a:cubicBezTo>
                          <a:pt x="37252" y="586"/>
                          <a:pt x="45925" y="5203"/>
                          <a:pt x="44661" y="16623"/>
                        </a:cubicBezTo>
                        <a:cubicBezTo>
                          <a:pt x="43488" y="27210"/>
                          <a:pt x="35913" y="37101"/>
                          <a:pt x="31107" y="41173"/>
                        </a:cubicBezTo>
                        <a:cubicBezTo>
                          <a:pt x="27164" y="44511"/>
                          <a:pt x="22222" y="43020"/>
                          <a:pt x="17863" y="41695"/>
                        </a:cubicBezTo>
                        <a:cubicBezTo>
                          <a:pt x="14942" y="40810"/>
                          <a:pt x="11915" y="39902"/>
                          <a:pt x="10000" y="40666"/>
                        </a:cubicBezTo>
                        <a:cubicBezTo>
                          <a:pt x="6844" y="41937"/>
                          <a:pt x="7071" y="48749"/>
                          <a:pt x="7306" y="50497"/>
                        </a:cubicBezTo>
                        <a:cubicBezTo>
                          <a:pt x="7570" y="52457"/>
                          <a:pt x="6201" y="54266"/>
                          <a:pt x="4241" y="54530"/>
                        </a:cubicBezTo>
                        <a:cubicBezTo>
                          <a:pt x="4120" y="54546"/>
                          <a:pt x="3983" y="54553"/>
                          <a:pt x="3855" y="54561"/>
                        </a:cubicBezTo>
                        <a:close/>
                      </a:path>
                    </a:pathLst>
                  </a:custGeom>
                  <a:solidFill>
                    <a:srgbClr val="EA907E"/>
                  </a:solidFill>
                  <a:ln w="75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3" name="任意多边形: 形状 62">
                  <a:extLst>
                    <a:ext uri="{FF2B5EF4-FFF2-40B4-BE49-F238E27FC236}">
                      <a16:creationId xmlns:a16="http://schemas.microsoft.com/office/drawing/2014/main" id="{7ED0709C-72D7-CEF1-C516-2F382521944D}"/>
                    </a:ext>
                  </a:extLst>
                </p:cNvPr>
                <p:cNvSpPr/>
                <p:nvPr/>
              </p:nvSpPr>
              <p:spPr>
                <a:xfrm>
                  <a:off x="5468386" y="4219689"/>
                  <a:ext cx="88251" cy="18744"/>
                </a:xfrm>
                <a:custGeom>
                  <a:avLst/>
                  <a:gdLst>
                    <a:gd name="connsiteX0" fmla="*/ 18301 w 88251"/>
                    <a:gd name="connsiteY0" fmla="*/ 18647 h 18744"/>
                    <a:gd name="connsiteX1" fmla="*/ 3468 w 88251"/>
                    <a:gd name="connsiteY1" fmla="*/ 18654 h 18744"/>
                    <a:gd name="connsiteX2" fmla="*/ 2 w 88251"/>
                    <a:gd name="connsiteY2" fmla="*/ 14953 h 18744"/>
                    <a:gd name="connsiteX3" fmla="*/ 3703 w 88251"/>
                    <a:gd name="connsiteY3" fmla="*/ 11487 h 18744"/>
                    <a:gd name="connsiteX4" fmla="*/ 83129 w 88251"/>
                    <a:gd name="connsiteY4" fmla="*/ 347 h 18744"/>
                    <a:gd name="connsiteX5" fmla="*/ 87904 w 88251"/>
                    <a:gd name="connsiteY5" fmla="*/ 2050 h 18744"/>
                    <a:gd name="connsiteX6" fmla="*/ 86201 w 88251"/>
                    <a:gd name="connsiteY6" fmla="*/ 6825 h 18744"/>
                    <a:gd name="connsiteX7" fmla="*/ 18301 w 88251"/>
                    <a:gd name="connsiteY7" fmla="*/ 18647 h 18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251" h="18744">
                      <a:moveTo>
                        <a:pt x="18301" y="18647"/>
                      </a:moveTo>
                      <a:cubicBezTo>
                        <a:pt x="9901" y="18851"/>
                        <a:pt x="4172" y="18677"/>
                        <a:pt x="3468" y="18654"/>
                      </a:cubicBezTo>
                      <a:cubicBezTo>
                        <a:pt x="1485" y="18586"/>
                        <a:pt x="-66" y="16929"/>
                        <a:pt x="2" y="14953"/>
                      </a:cubicBezTo>
                      <a:cubicBezTo>
                        <a:pt x="63" y="12978"/>
                        <a:pt x="1667" y="11442"/>
                        <a:pt x="3703" y="11487"/>
                      </a:cubicBezTo>
                      <a:cubicBezTo>
                        <a:pt x="4225" y="11502"/>
                        <a:pt x="56406" y="13054"/>
                        <a:pt x="83129" y="347"/>
                      </a:cubicBezTo>
                      <a:cubicBezTo>
                        <a:pt x="84915" y="-501"/>
                        <a:pt x="87056" y="257"/>
                        <a:pt x="87904" y="2050"/>
                      </a:cubicBezTo>
                      <a:cubicBezTo>
                        <a:pt x="88752" y="3836"/>
                        <a:pt x="87995" y="5978"/>
                        <a:pt x="86201" y="6825"/>
                      </a:cubicBezTo>
                      <a:cubicBezTo>
                        <a:pt x="66880" y="16021"/>
                        <a:pt x="36397" y="18208"/>
                        <a:pt x="18301" y="18647"/>
                      </a:cubicBezTo>
                      <a:close/>
                    </a:path>
                  </a:pathLst>
                </a:custGeom>
                <a:solidFill>
                  <a:srgbClr val="EA907E"/>
                </a:solidFill>
                <a:ln w="75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任意多边形: 形状 63">
                  <a:extLst>
                    <a:ext uri="{FF2B5EF4-FFF2-40B4-BE49-F238E27FC236}">
                      <a16:creationId xmlns:a16="http://schemas.microsoft.com/office/drawing/2014/main" id="{E6FCD833-DA26-D3CA-1AFE-91111BDB549C}"/>
                    </a:ext>
                  </a:extLst>
                </p:cNvPr>
                <p:cNvSpPr/>
                <p:nvPr/>
              </p:nvSpPr>
              <p:spPr>
                <a:xfrm>
                  <a:off x="5381016" y="4132104"/>
                  <a:ext cx="45945" cy="29018"/>
                </a:xfrm>
                <a:custGeom>
                  <a:avLst/>
                  <a:gdLst>
                    <a:gd name="connsiteX0" fmla="*/ 45945 w 45945"/>
                    <a:gd name="connsiteY0" fmla="*/ 6024 h 29018"/>
                    <a:gd name="connsiteX1" fmla="*/ 2709 w 45945"/>
                    <a:gd name="connsiteY1" fmla="*/ 0 h 29018"/>
                    <a:gd name="connsiteX2" fmla="*/ 0 w 45945"/>
                    <a:gd name="connsiteY2" fmla="*/ 24982 h 29018"/>
                    <a:gd name="connsiteX3" fmla="*/ 9225 w 45945"/>
                    <a:gd name="connsiteY3" fmla="*/ 28902 h 29018"/>
                    <a:gd name="connsiteX4" fmla="*/ 45945 w 45945"/>
                    <a:gd name="connsiteY4" fmla="*/ 6024 h 29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945" h="29018">
                      <a:moveTo>
                        <a:pt x="45945" y="6024"/>
                      </a:moveTo>
                      <a:cubicBezTo>
                        <a:pt x="32330" y="9362"/>
                        <a:pt x="9732" y="2376"/>
                        <a:pt x="2709" y="0"/>
                      </a:cubicBezTo>
                      <a:cubicBezTo>
                        <a:pt x="1513" y="8968"/>
                        <a:pt x="567" y="17270"/>
                        <a:pt x="0" y="24982"/>
                      </a:cubicBezTo>
                      <a:cubicBezTo>
                        <a:pt x="1945" y="27025"/>
                        <a:pt x="4858" y="28493"/>
                        <a:pt x="9225" y="28902"/>
                      </a:cubicBezTo>
                      <a:cubicBezTo>
                        <a:pt x="30930" y="30923"/>
                        <a:pt x="45945" y="6024"/>
                        <a:pt x="45945" y="60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5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任意多边形: 形状 64">
                  <a:extLst>
                    <a:ext uri="{FF2B5EF4-FFF2-40B4-BE49-F238E27FC236}">
                      <a16:creationId xmlns:a16="http://schemas.microsoft.com/office/drawing/2014/main" id="{9093889E-A1F9-D332-2A3A-41DC1C9B97C3}"/>
                    </a:ext>
                  </a:extLst>
                </p:cNvPr>
                <p:cNvSpPr/>
                <p:nvPr/>
              </p:nvSpPr>
              <p:spPr>
                <a:xfrm>
                  <a:off x="5414511" y="3884308"/>
                  <a:ext cx="271463" cy="233821"/>
                </a:xfrm>
                <a:custGeom>
                  <a:avLst/>
                  <a:gdLst>
                    <a:gd name="connsiteX0" fmla="*/ 175 w 271463"/>
                    <a:gd name="connsiteY0" fmla="*/ 63667 h 233821"/>
                    <a:gd name="connsiteX1" fmla="*/ 83801 w 271463"/>
                    <a:gd name="connsiteY1" fmla="*/ 171768 h 233821"/>
                    <a:gd name="connsiteX2" fmla="*/ 82053 w 271463"/>
                    <a:gd name="connsiteY2" fmla="*/ 140278 h 233821"/>
                    <a:gd name="connsiteX3" fmla="*/ 122927 w 271463"/>
                    <a:gd name="connsiteY3" fmla="*/ 193246 h 233821"/>
                    <a:gd name="connsiteX4" fmla="*/ 142210 w 271463"/>
                    <a:gd name="connsiteY4" fmla="*/ 185497 h 233821"/>
                    <a:gd name="connsiteX5" fmla="*/ 161463 w 271463"/>
                    <a:gd name="connsiteY5" fmla="*/ 232494 h 233821"/>
                    <a:gd name="connsiteX6" fmla="*/ 194520 w 271463"/>
                    <a:gd name="connsiteY6" fmla="*/ 196152 h 233821"/>
                    <a:gd name="connsiteX7" fmla="*/ 235433 w 271463"/>
                    <a:gd name="connsiteY7" fmla="*/ 223934 h 233821"/>
                    <a:gd name="connsiteX8" fmla="*/ 271078 w 271463"/>
                    <a:gd name="connsiteY8" fmla="*/ 121305 h 233821"/>
                    <a:gd name="connsiteX9" fmla="*/ 255866 w 271463"/>
                    <a:gd name="connsiteY9" fmla="*/ 82807 h 233821"/>
                    <a:gd name="connsiteX10" fmla="*/ 110901 w 271463"/>
                    <a:gd name="connsiteY10" fmla="*/ 573 h 233821"/>
                    <a:gd name="connsiteX11" fmla="*/ 175 w 271463"/>
                    <a:gd name="connsiteY11" fmla="*/ 63667 h 2338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71463" h="233821">
                      <a:moveTo>
                        <a:pt x="175" y="63667"/>
                      </a:moveTo>
                      <a:cubicBezTo>
                        <a:pt x="4186" y="90072"/>
                        <a:pt x="67931" y="171874"/>
                        <a:pt x="83801" y="171768"/>
                      </a:cubicBezTo>
                      <a:cubicBezTo>
                        <a:pt x="99678" y="171655"/>
                        <a:pt x="82053" y="140278"/>
                        <a:pt x="82053" y="140278"/>
                      </a:cubicBezTo>
                      <a:cubicBezTo>
                        <a:pt x="82053" y="140278"/>
                        <a:pt x="102380" y="171375"/>
                        <a:pt x="122927" y="193246"/>
                      </a:cubicBezTo>
                      <a:cubicBezTo>
                        <a:pt x="143474" y="215125"/>
                        <a:pt x="142210" y="185497"/>
                        <a:pt x="142210" y="185497"/>
                      </a:cubicBezTo>
                      <a:cubicBezTo>
                        <a:pt x="142210" y="185497"/>
                        <a:pt x="145835" y="223268"/>
                        <a:pt x="161463" y="232494"/>
                      </a:cubicBezTo>
                      <a:cubicBezTo>
                        <a:pt x="177091" y="241727"/>
                        <a:pt x="194301" y="199921"/>
                        <a:pt x="194520" y="196152"/>
                      </a:cubicBezTo>
                      <a:cubicBezTo>
                        <a:pt x="194520" y="196152"/>
                        <a:pt x="206024" y="216934"/>
                        <a:pt x="235433" y="223934"/>
                      </a:cubicBezTo>
                      <a:cubicBezTo>
                        <a:pt x="264842" y="230935"/>
                        <a:pt x="267816" y="144675"/>
                        <a:pt x="271078" y="121305"/>
                      </a:cubicBezTo>
                      <a:cubicBezTo>
                        <a:pt x="274339" y="97935"/>
                        <a:pt x="255866" y="82807"/>
                        <a:pt x="255866" y="82807"/>
                      </a:cubicBezTo>
                      <a:cubicBezTo>
                        <a:pt x="255866" y="82807"/>
                        <a:pt x="159715" y="-8016"/>
                        <a:pt x="110901" y="573"/>
                      </a:cubicBezTo>
                      <a:cubicBezTo>
                        <a:pt x="62088" y="9155"/>
                        <a:pt x="-3837" y="37263"/>
                        <a:pt x="175" y="63667"/>
                      </a:cubicBezTo>
                      <a:close/>
                    </a:path>
                  </a:pathLst>
                </a:custGeom>
                <a:solidFill>
                  <a:srgbClr val="4E4059"/>
                </a:solidFill>
                <a:ln w="75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任意多边形: 形状 65">
                  <a:extLst>
                    <a:ext uri="{FF2B5EF4-FFF2-40B4-BE49-F238E27FC236}">
                      <a16:creationId xmlns:a16="http://schemas.microsoft.com/office/drawing/2014/main" id="{C2F617AE-EE39-0DC2-509F-19A117B1DB25}"/>
                    </a:ext>
                  </a:extLst>
                </p:cNvPr>
                <p:cNvSpPr/>
                <p:nvPr/>
              </p:nvSpPr>
              <p:spPr>
                <a:xfrm>
                  <a:off x="4176874" y="4355653"/>
                  <a:ext cx="310387" cy="146456"/>
                </a:xfrm>
                <a:custGeom>
                  <a:avLst/>
                  <a:gdLst>
                    <a:gd name="connsiteX0" fmla="*/ 309244 w 310387"/>
                    <a:gd name="connsiteY0" fmla="*/ 146456 h 146456"/>
                    <a:gd name="connsiteX1" fmla="*/ 178258 w 310387"/>
                    <a:gd name="connsiteY1" fmla="*/ 130881 h 146456"/>
                    <a:gd name="connsiteX2" fmla="*/ 34784 w 310387"/>
                    <a:gd name="connsiteY2" fmla="*/ 87411 h 146456"/>
                    <a:gd name="connsiteX3" fmla="*/ 72178 w 310387"/>
                    <a:gd name="connsiteY3" fmla="*/ 82454 h 146456"/>
                    <a:gd name="connsiteX4" fmla="*/ 6404 w 310387"/>
                    <a:gd name="connsiteY4" fmla="*/ 54331 h 146456"/>
                    <a:gd name="connsiteX5" fmla="*/ 14608 w 310387"/>
                    <a:gd name="connsiteY5" fmla="*/ 45439 h 146456"/>
                    <a:gd name="connsiteX6" fmla="*/ 357 w 310387"/>
                    <a:gd name="connsiteY6" fmla="*/ 29107 h 146456"/>
                    <a:gd name="connsiteX7" fmla="*/ 66456 w 310387"/>
                    <a:gd name="connsiteY7" fmla="*/ 36403 h 146456"/>
                    <a:gd name="connsiteX8" fmla="*/ 19664 w 310387"/>
                    <a:gd name="connsiteY8" fmla="*/ 12110 h 146456"/>
                    <a:gd name="connsiteX9" fmla="*/ 79995 w 310387"/>
                    <a:gd name="connsiteY9" fmla="*/ 16060 h 146456"/>
                    <a:gd name="connsiteX10" fmla="*/ 135560 w 310387"/>
                    <a:gd name="connsiteY10" fmla="*/ 30999 h 146456"/>
                    <a:gd name="connsiteX11" fmla="*/ 92528 w 310387"/>
                    <a:gd name="connsiteY11" fmla="*/ 9234 h 146456"/>
                    <a:gd name="connsiteX12" fmla="*/ 137345 w 310387"/>
                    <a:gd name="connsiteY12" fmla="*/ 8069 h 146456"/>
                    <a:gd name="connsiteX13" fmla="*/ 228017 w 310387"/>
                    <a:gd name="connsiteY13" fmla="*/ 46075 h 146456"/>
                    <a:gd name="connsiteX14" fmla="*/ 307262 w 310387"/>
                    <a:gd name="connsiteY14" fmla="*/ 77959 h 146456"/>
                    <a:gd name="connsiteX15" fmla="*/ 309244 w 310387"/>
                    <a:gd name="connsiteY15" fmla="*/ 146456 h 1464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10387" h="146456">
                      <a:moveTo>
                        <a:pt x="309244" y="146456"/>
                      </a:moveTo>
                      <a:cubicBezTo>
                        <a:pt x="309244" y="146456"/>
                        <a:pt x="199199" y="135687"/>
                        <a:pt x="178258" y="130881"/>
                      </a:cubicBezTo>
                      <a:cubicBezTo>
                        <a:pt x="157318" y="126076"/>
                        <a:pt x="39083" y="96145"/>
                        <a:pt x="34784" y="87411"/>
                      </a:cubicBezTo>
                      <a:cubicBezTo>
                        <a:pt x="30486" y="78678"/>
                        <a:pt x="72178" y="82454"/>
                        <a:pt x="72178" y="82454"/>
                      </a:cubicBezTo>
                      <a:cubicBezTo>
                        <a:pt x="72178" y="82454"/>
                        <a:pt x="6299" y="64541"/>
                        <a:pt x="6404" y="54331"/>
                      </a:cubicBezTo>
                      <a:cubicBezTo>
                        <a:pt x="6511" y="44122"/>
                        <a:pt x="14608" y="45439"/>
                        <a:pt x="14608" y="45439"/>
                      </a:cubicBezTo>
                      <a:cubicBezTo>
                        <a:pt x="14608" y="45439"/>
                        <a:pt x="-2677" y="40293"/>
                        <a:pt x="357" y="29107"/>
                      </a:cubicBezTo>
                      <a:cubicBezTo>
                        <a:pt x="3400" y="17922"/>
                        <a:pt x="66456" y="36403"/>
                        <a:pt x="66456" y="36403"/>
                      </a:cubicBezTo>
                      <a:cubicBezTo>
                        <a:pt x="66456" y="36403"/>
                        <a:pt x="18695" y="18966"/>
                        <a:pt x="19664" y="12110"/>
                      </a:cubicBezTo>
                      <a:cubicBezTo>
                        <a:pt x="20640" y="5253"/>
                        <a:pt x="46772" y="5685"/>
                        <a:pt x="79995" y="16060"/>
                      </a:cubicBezTo>
                      <a:cubicBezTo>
                        <a:pt x="113219" y="26429"/>
                        <a:pt x="135560" y="30999"/>
                        <a:pt x="135560" y="30999"/>
                      </a:cubicBezTo>
                      <a:cubicBezTo>
                        <a:pt x="135560" y="30999"/>
                        <a:pt x="92044" y="17558"/>
                        <a:pt x="92528" y="9234"/>
                      </a:cubicBezTo>
                      <a:cubicBezTo>
                        <a:pt x="93012" y="909"/>
                        <a:pt x="102011" y="-5985"/>
                        <a:pt x="137345" y="8069"/>
                      </a:cubicBezTo>
                      <a:cubicBezTo>
                        <a:pt x="172680" y="22130"/>
                        <a:pt x="209680" y="46430"/>
                        <a:pt x="228017" y="46075"/>
                      </a:cubicBezTo>
                      <a:cubicBezTo>
                        <a:pt x="246354" y="45719"/>
                        <a:pt x="301684" y="70656"/>
                        <a:pt x="307262" y="77959"/>
                      </a:cubicBezTo>
                      <a:cubicBezTo>
                        <a:pt x="312847" y="85262"/>
                        <a:pt x="309244" y="146456"/>
                        <a:pt x="309244" y="146456"/>
                      </a:cubicBezTo>
                      <a:close/>
                    </a:path>
                  </a:pathLst>
                </a:custGeom>
                <a:solidFill>
                  <a:srgbClr val="FFC7A1"/>
                </a:solidFill>
                <a:ln w="75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任意多边形: 形状 66">
                  <a:extLst>
                    <a:ext uri="{FF2B5EF4-FFF2-40B4-BE49-F238E27FC236}">
                      <a16:creationId xmlns:a16="http://schemas.microsoft.com/office/drawing/2014/main" id="{0E7DE8CD-D17C-6C72-FB36-7B2B00BDFA8A}"/>
                    </a:ext>
                  </a:extLst>
                </p:cNvPr>
                <p:cNvSpPr/>
                <p:nvPr/>
              </p:nvSpPr>
              <p:spPr>
                <a:xfrm>
                  <a:off x="6176266" y="4401626"/>
                  <a:ext cx="898196" cy="565906"/>
                </a:xfrm>
                <a:custGeom>
                  <a:avLst/>
                  <a:gdLst>
                    <a:gd name="connsiteX0" fmla="*/ 853531 w 898196"/>
                    <a:gd name="connsiteY0" fmla="*/ 256580 h 565906"/>
                    <a:gd name="connsiteX1" fmla="*/ 721992 w 898196"/>
                    <a:gd name="connsiteY1" fmla="*/ 42921 h 565906"/>
                    <a:gd name="connsiteX2" fmla="*/ 369847 w 898196"/>
                    <a:gd name="connsiteY2" fmla="*/ 71 h 565906"/>
                    <a:gd name="connsiteX3" fmla="*/ 66303 w 898196"/>
                    <a:gd name="connsiteY3" fmla="*/ 21988 h 565906"/>
                    <a:gd name="connsiteX4" fmla="*/ 0 w 898196"/>
                    <a:gd name="connsiteY4" fmla="*/ 485776 h 565906"/>
                    <a:gd name="connsiteX5" fmla="*/ 579147 w 898196"/>
                    <a:gd name="connsiteY5" fmla="*/ 560570 h 565906"/>
                    <a:gd name="connsiteX6" fmla="*/ 898197 w 898196"/>
                    <a:gd name="connsiteY6" fmla="*/ 551988 h 565906"/>
                    <a:gd name="connsiteX7" fmla="*/ 853531 w 898196"/>
                    <a:gd name="connsiteY7" fmla="*/ 256580 h 5659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98196" h="565906">
                      <a:moveTo>
                        <a:pt x="853531" y="256580"/>
                      </a:moveTo>
                      <a:cubicBezTo>
                        <a:pt x="839053" y="230190"/>
                        <a:pt x="775717" y="112773"/>
                        <a:pt x="721992" y="42921"/>
                      </a:cubicBezTo>
                      <a:cubicBezTo>
                        <a:pt x="684689" y="39622"/>
                        <a:pt x="529122" y="-1950"/>
                        <a:pt x="369847" y="71"/>
                      </a:cubicBezTo>
                      <a:cubicBezTo>
                        <a:pt x="317931" y="730"/>
                        <a:pt x="119869" y="32220"/>
                        <a:pt x="66303" y="21988"/>
                      </a:cubicBezTo>
                      <a:cubicBezTo>
                        <a:pt x="62148" y="103299"/>
                        <a:pt x="44863" y="383540"/>
                        <a:pt x="0" y="485776"/>
                      </a:cubicBezTo>
                      <a:cubicBezTo>
                        <a:pt x="327799" y="569667"/>
                        <a:pt x="470516" y="572944"/>
                        <a:pt x="579147" y="560570"/>
                      </a:cubicBezTo>
                      <a:cubicBezTo>
                        <a:pt x="632410" y="554501"/>
                        <a:pt x="732685" y="566988"/>
                        <a:pt x="898197" y="551988"/>
                      </a:cubicBezTo>
                      <a:cubicBezTo>
                        <a:pt x="898197" y="551988"/>
                        <a:pt x="847681" y="259827"/>
                        <a:pt x="853531" y="256580"/>
                      </a:cubicBezTo>
                      <a:close/>
                    </a:path>
                  </a:pathLst>
                </a:custGeom>
                <a:solidFill>
                  <a:srgbClr val="4E4059"/>
                </a:solidFill>
                <a:ln w="75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8" name="图形 2">
                  <a:extLst>
                    <a:ext uri="{FF2B5EF4-FFF2-40B4-BE49-F238E27FC236}">
                      <a16:creationId xmlns:a16="http://schemas.microsoft.com/office/drawing/2014/main" id="{5E8AA355-FB17-1A5B-4A7A-29DC77C7084A}"/>
                    </a:ext>
                  </a:extLst>
                </p:cNvPr>
                <p:cNvGrpSpPr/>
                <p:nvPr/>
              </p:nvGrpSpPr>
              <p:grpSpPr>
                <a:xfrm>
                  <a:off x="6253950" y="4405466"/>
                  <a:ext cx="685507" cy="561952"/>
                  <a:chOff x="6253950" y="4405466"/>
                  <a:chExt cx="685507" cy="561952"/>
                </a:xfrm>
                <a:solidFill>
                  <a:srgbClr val="FFFFFF"/>
                </a:solidFill>
              </p:grpSpPr>
              <p:sp>
                <p:nvSpPr>
                  <p:cNvPr id="75" name="任意多边形: 形状 74">
                    <a:extLst>
                      <a:ext uri="{FF2B5EF4-FFF2-40B4-BE49-F238E27FC236}">
                        <a16:creationId xmlns:a16="http://schemas.microsoft.com/office/drawing/2014/main" id="{1195E0E1-D4CE-4384-AB19-E4AB12E8887E}"/>
                      </a:ext>
                    </a:extLst>
                  </p:cNvPr>
                  <p:cNvSpPr/>
                  <p:nvPr/>
                </p:nvSpPr>
                <p:spPr>
                  <a:xfrm>
                    <a:off x="6253950" y="4421813"/>
                    <a:ext cx="89664" cy="490404"/>
                  </a:xfrm>
                  <a:custGeom>
                    <a:avLst/>
                    <a:gdLst>
                      <a:gd name="connsiteX0" fmla="*/ 23847 w 89664"/>
                      <a:gd name="connsiteY0" fmla="*/ 490404 h 490404"/>
                      <a:gd name="connsiteX1" fmla="*/ 86056 w 89664"/>
                      <a:gd name="connsiteY1" fmla="*/ 249160 h 490404"/>
                      <a:gd name="connsiteX2" fmla="*/ 89211 w 89664"/>
                      <a:gd name="connsiteY2" fmla="*/ 0 h 490404"/>
                      <a:gd name="connsiteX3" fmla="*/ 65335 w 89664"/>
                      <a:gd name="connsiteY3" fmla="*/ 1884 h 490404"/>
                      <a:gd name="connsiteX4" fmla="*/ 62178 w 89664"/>
                      <a:gd name="connsiteY4" fmla="*/ 248116 h 490404"/>
                      <a:gd name="connsiteX5" fmla="*/ 0 w 89664"/>
                      <a:gd name="connsiteY5" fmla="*/ 484789 h 490404"/>
                      <a:gd name="connsiteX6" fmla="*/ 23847 w 89664"/>
                      <a:gd name="connsiteY6" fmla="*/ 490404 h 4904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664" h="490404">
                        <a:moveTo>
                          <a:pt x="23847" y="490404"/>
                        </a:moveTo>
                        <a:cubicBezTo>
                          <a:pt x="46452" y="439987"/>
                          <a:pt x="81795" y="346772"/>
                          <a:pt x="86056" y="249160"/>
                        </a:cubicBezTo>
                        <a:cubicBezTo>
                          <a:pt x="90437" y="148612"/>
                          <a:pt x="89878" y="48526"/>
                          <a:pt x="89211" y="0"/>
                        </a:cubicBezTo>
                        <a:cubicBezTo>
                          <a:pt x="81030" y="711"/>
                          <a:pt x="73046" y="1347"/>
                          <a:pt x="65335" y="1884"/>
                        </a:cubicBezTo>
                        <a:cubicBezTo>
                          <a:pt x="65993" y="50645"/>
                          <a:pt x="66500" y="149149"/>
                          <a:pt x="62178" y="248116"/>
                        </a:cubicBezTo>
                        <a:cubicBezTo>
                          <a:pt x="58016" y="343593"/>
                          <a:pt x="21607" y="437058"/>
                          <a:pt x="0" y="484789"/>
                        </a:cubicBezTo>
                        <a:cubicBezTo>
                          <a:pt x="8068" y="486719"/>
                          <a:pt x="16029" y="488588"/>
                          <a:pt x="23847" y="49040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75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任意多边形: 形状 75">
                    <a:extLst>
                      <a:ext uri="{FF2B5EF4-FFF2-40B4-BE49-F238E27FC236}">
                        <a16:creationId xmlns:a16="http://schemas.microsoft.com/office/drawing/2014/main" id="{E0278D01-F811-C9C0-00D2-DBF8FB583849}"/>
                      </a:ext>
                    </a:extLst>
                  </p:cNvPr>
                  <p:cNvSpPr/>
                  <p:nvPr/>
                </p:nvSpPr>
                <p:spPr>
                  <a:xfrm>
                    <a:off x="6447645" y="4406299"/>
                    <a:ext cx="78033" cy="544417"/>
                  </a:xfrm>
                  <a:custGeom>
                    <a:avLst/>
                    <a:gdLst>
                      <a:gd name="connsiteX0" fmla="*/ 0 w 78033"/>
                      <a:gd name="connsiteY0" fmla="*/ 540467 h 544417"/>
                      <a:gd name="connsiteX1" fmla="*/ 24248 w 78033"/>
                      <a:gd name="connsiteY1" fmla="*/ 544417 h 544417"/>
                      <a:gd name="connsiteX2" fmla="*/ 54459 w 78033"/>
                      <a:gd name="connsiteY2" fmla="*/ 455229 h 544417"/>
                      <a:gd name="connsiteX3" fmla="*/ 56253 w 78033"/>
                      <a:gd name="connsiteY3" fmla="*/ 404591 h 544417"/>
                      <a:gd name="connsiteX4" fmla="*/ 55995 w 78033"/>
                      <a:gd name="connsiteY4" fmla="*/ 347037 h 544417"/>
                      <a:gd name="connsiteX5" fmla="*/ 66098 w 78033"/>
                      <a:gd name="connsiteY5" fmla="*/ 281582 h 544417"/>
                      <a:gd name="connsiteX6" fmla="*/ 77110 w 78033"/>
                      <a:gd name="connsiteY6" fmla="*/ 166299 h 544417"/>
                      <a:gd name="connsiteX7" fmla="*/ 41684 w 78033"/>
                      <a:gd name="connsiteY7" fmla="*/ 0 h 544417"/>
                      <a:gd name="connsiteX8" fmla="*/ 17557 w 78033"/>
                      <a:gd name="connsiteY8" fmla="*/ 2641 h 544417"/>
                      <a:gd name="connsiteX9" fmla="*/ 53294 w 78033"/>
                      <a:gd name="connsiteY9" fmla="*/ 168259 h 544417"/>
                      <a:gd name="connsiteX10" fmla="*/ 42676 w 78033"/>
                      <a:gd name="connsiteY10" fmla="*/ 276836 h 544417"/>
                      <a:gd name="connsiteX11" fmla="*/ 32141 w 78033"/>
                      <a:gd name="connsiteY11" fmla="*/ 345630 h 544417"/>
                      <a:gd name="connsiteX12" fmla="*/ 32398 w 78033"/>
                      <a:gd name="connsiteY12" fmla="*/ 405977 h 544417"/>
                      <a:gd name="connsiteX13" fmla="*/ 30923 w 78033"/>
                      <a:gd name="connsiteY13" fmla="*/ 451112 h 544417"/>
                      <a:gd name="connsiteX14" fmla="*/ 0 w 78033"/>
                      <a:gd name="connsiteY14" fmla="*/ 540467 h 5444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78033" h="544417">
                        <a:moveTo>
                          <a:pt x="0" y="540467"/>
                        </a:moveTo>
                        <a:cubicBezTo>
                          <a:pt x="8271" y="541867"/>
                          <a:pt x="16347" y="543184"/>
                          <a:pt x="24248" y="544417"/>
                        </a:cubicBezTo>
                        <a:cubicBezTo>
                          <a:pt x="35516" y="517014"/>
                          <a:pt x="50470" y="478031"/>
                          <a:pt x="54459" y="455229"/>
                        </a:cubicBezTo>
                        <a:cubicBezTo>
                          <a:pt x="58016" y="434856"/>
                          <a:pt x="57199" y="420832"/>
                          <a:pt x="56253" y="404591"/>
                        </a:cubicBezTo>
                        <a:cubicBezTo>
                          <a:pt x="55405" y="390016"/>
                          <a:pt x="54444" y="373487"/>
                          <a:pt x="55995" y="347037"/>
                        </a:cubicBezTo>
                        <a:cubicBezTo>
                          <a:pt x="57274" y="325234"/>
                          <a:pt x="61565" y="304028"/>
                          <a:pt x="66098" y="281582"/>
                        </a:cubicBezTo>
                        <a:cubicBezTo>
                          <a:pt x="73265" y="246118"/>
                          <a:pt x="80674" y="209444"/>
                          <a:pt x="77110" y="166299"/>
                        </a:cubicBezTo>
                        <a:cubicBezTo>
                          <a:pt x="72826" y="114466"/>
                          <a:pt x="52241" y="37159"/>
                          <a:pt x="41684" y="0"/>
                        </a:cubicBezTo>
                        <a:cubicBezTo>
                          <a:pt x="34025" y="818"/>
                          <a:pt x="25935" y="1710"/>
                          <a:pt x="17557" y="2641"/>
                        </a:cubicBezTo>
                        <a:cubicBezTo>
                          <a:pt x="27464" y="37310"/>
                          <a:pt x="49070" y="117220"/>
                          <a:pt x="53294" y="168259"/>
                        </a:cubicBezTo>
                        <a:cubicBezTo>
                          <a:pt x="56578" y="208021"/>
                          <a:pt x="49510" y="243008"/>
                          <a:pt x="42676" y="276836"/>
                        </a:cubicBezTo>
                        <a:cubicBezTo>
                          <a:pt x="38172" y="299109"/>
                          <a:pt x="33518" y="322139"/>
                          <a:pt x="32141" y="345630"/>
                        </a:cubicBezTo>
                        <a:cubicBezTo>
                          <a:pt x="30499" y="373480"/>
                          <a:pt x="31550" y="391499"/>
                          <a:pt x="32398" y="405977"/>
                        </a:cubicBezTo>
                        <a:cubicBezTo>
                          <a:pt x="33329" y="421937"/>
                          <a:pt x="34003" y="433471"/>
                          <a:pt x="30923" y="451112"/>
                        </a:cubicBezTo>
                        <a:cubicBezTo>
                          <a:pt x="27063" y="473104"/>
                          <a:pt x="11026" y="513949"/>
                          <a:pt x="0" y="54046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75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任意多边形: 形状 76">
                    <a:extLst>
                      <a:ext uri="{FF2B5EF4-FFF2-40B4-BE49-F238E27FC236}">
                        <a16:creationId xmlns:a16="http://schemas.microsoft.com/office/drawing/2014/main" id="{5C2D5918-D641-1B13-A8C2-AF705E40F67C}"/>
                      </a:ext>
                    </a:extLst>
                  </p:cNvPr>
                  <p:cNvSpPr/>
                  <p:nvPr/>
                </p:nvSpPr>
                <p:spPr>
                  <a:xfrm>
                    <a:off x="6645177" y="4405466"/>
                    <a:ext cx="72318" cy="561952"/>
                  </a:xfrm>
                  <a:custGeom>
                    <a:avLst/>
                    <a:gdLst>
                      <a:gd name="connsiteX0" fmla="*/ 32043 w 72318"/>
                      <a:gd name="connsiteY0" fmla="*/ 140136 h 561952"/>
                      <a:gd name="connsiteX1" fmla="*/ 38476 w 72318"/>
                      <a:gd name="connsiteY1" fmla="*/ 181465 h 561952"/>
                      <a:gd name="connsiteX2" fmla="*/ 47648 w 72318"/>
                      <a:gd name="connsiteY2" fmla="*/ 292941 h 561952"/>
                      <a:gd name="connsiteX3" fmla="*/ 43501 w 72318"/>
                      <a:gd name="connsiteY3" fmla="*/ 454956 h 561952"/>
                      <a:gd name="connsiteX4" fmla="*/ 41299 w 72318"/>
                      <a:gd name="connsiteY4" fmla="*/ 489111 h 561952"/>
                      <a:gd name="connsiteX5" fmla="*/ 30968 w 72318"/>
                      <a:gd name="connsiteY5" fmla="*/ 561952 h 561952"/>
                      <a:gd name="connsiteX6" fmla="*/ 55496 w 72318"/>
                      <a:gd name="connsiteY6" fmla="*/ 561173 h 561952"/>
                      <a:gd name="connsiteX7" fmla="*/ 65191 w 72318"/>
                      <a:gd name="connsiteY7" fmla="*/ 490049 h 561952"/>
                      <a:gd name="connsiteX8" fmla="*/ 67340 w 72318"/>
                      <a:gd name="connsiteY8" fmla="*/ 456735 h 561952"/>
                      <a:gd name="connsiteX9" fmla="*/ 71540 w 72318"/>
                      <a:gd name="connsiteY9" fmla="*/ 292169 h 561952"/>
                      <a:gd name="connsiteX10" fmla="*/ 62035 w 72318"/>
                      <a:gd name="connsiteY10" fmla="*/ 177431 h 561952"/>
                      <a:gd name="connsiteX11" fmla="*/ 55723 w 72318"/>
                      <a:gd name="connsiteY11" fmla="*/ 136912 h 561952"/>
                      <a:gd name="connsiteX12" fmla="*/ 25504 w 72318"/>
                      <a:gd name="connsiteY12" fmla="*/ 2377 h 561952"/>
                      <a:gd name="connsiteX13" fmla="*/ 0 w 72318"/>
                      <a:gd name="connsiteY13" fmla="*/ 0 h 561952"/>
                      <a:gd name="connsiteX14" fmla="*/ 32043 w 72318"/>
                      <a:gd name="connsiteY14" fmla="*/ 140136 h 561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72318" h="561952">
                        <a:moveTo>
                          <a:pt x="32043" y="140136"/>
                        </a:moveTo>
                        <a:cubicBezTo>
                          <a:pt x="34570" y="158685"/>
                          <a:pt x="36644" y="170787"/>
                          <a:pt x="38476" y="181465"/>
                        </a:cubicBezTo>
                        <a:cubicBezTo>
                          <a:pt x="42911" y="207309"/>
                          <a:pt x="45347" y="221545"/>
                          <a:pt x="47648" y="292941"/>
                        </a:cubicBezTo>
                        <a:cubicBezTo>
                          <a:pt x="50047" y="367243"/>
                          <a:pt x="46263" y="417941"/>
                          <a:pt x="43501" y="454956"/>
                        </a:cubicBezTo>
                        <a:cubicBezTo>
                          <a:pt x="42532" y="467958"/>
                          <a:pt x="41692" y="479181"/>
                          <a:pt x="41299" y="489111"/>
                        </a:cubicBezTo>
                        <a:cubicBezTo>
                          <a:pt x="40458" y="510460"/>
                          <a:pt x="35161" y="540754"/>
                          <a:pt x="30968" y="561952"/>
                        </a:cubicBezTo>
                        <a:cubicBezTo>
                          <a:pt x="39407" y="561808"/>
                          <a:pt x="47572" y="561551"/>
                          <a:pt x="55496" y="561173"/>
                        </a:cubicBezTo>
                        <a:cubicBezTo>
                          <a:pt x="59628" y="539672"/>
                          <a:pt x="64350" y="511269"/>
                          <a:pt x="65191" y="490049"/>
                        </a:cubicBezTo>
                        <a:cubicBezTo>
                          <a:pt x="65562" y="480543"/>
                          <a:pt x="66386" y="469509"/>
                          <a:pt x="67340" y="456735"/>
                        </a:cubicBezTo>
                        <a:cubicBezTo>
                          <a:pt x="70140" y="419175"/>
                          <a:pt x="73984" y="367743"/>
                          <a:pt x="71540" y="292169"/>
                        </a:cubicBezTo>
                        <a:cubicBezTo>
                          <a:pt x="69187" y="219131"/>
                          <a:pt x="66492" y="203434"/>
                          <a:pt x="62035" y="177431"/>
                        </a:cubicBezTo>
                        <a:cubicBezTo>
                          <a:pt x="60234" y="166942"/>
                          <a:pt x="58198" y="155052"/>
                          <a:pt x="55723" y="136912"/>
                        </a:cubicBezTo>
                        <a:cubicBezTo>
                          <a:pt x="49964" y="94638"/>
                          <a:pt x="35259" y="37658"/>
                          <a:pt x="25504" y="2377"/>
                        </a:cubicBezTo>
                        <a:cubicBezTo>
                          <a:pt x="17104" y="1506"/>
                          <a:pt x="8598" y="711"/>
                          <a:pt x="0" y="0"/>
                        </a:cubicBezTo>
                        <a:cubicBezTo>
                          <a:pt x="9385" y="33398"/>
                          <a:pt x="26034" y="96038"/>
                          <a:pt x="32043" y="14013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75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任意多边形: 形状 77">
                    <a:extLst>
                      <a:ext uri="{FF2B5EF4-FFF2-40B4-BE49-F238E27FC236}">
                        <a16:creationId xmlns:a16="http://schemas.microsoft.com/office/drawing/2014/main" id="{35AAC78D-A5F2-8CAA-5893-3C195FDF2AB8}"/>
                      </a:ext>
                    </a:extLst>
                  </p:cNvPr>
                  <p:cNvSpPr/>
                  <p:nvPr/>
                </p:nvSpPr>
                <p:spPr>
                  <a:xfrm>
                    <a:off x="6811400" y="4428814"/>
                    <a:ext cx="128058" cy="532565"/>
                  </a:xfrm>
                  <a:custGeom>
                    <a:avLst/>
                    <a:gdLst>
                      <a:gd name="connsiteX0" fmla="*/ 75021 w 128058"/>
                      <a:gd name="connsiteY0" fmla="*/ 207551 h 532565"/>
                      <a:gd name="connsiteX1" fmla="*/ 81757 w 128058"/>
                      <a:gd name="connsiteY1" fmla="*/ 153183 h 532565"/>
                      <a:gd name="connsiteX2" fmla="*/ 27911 w 128058"/>
                      <a:gd name="connsiteY2" fmla="*/ 5312 h 532565"/>
                      <a:gd name="connsiteX3" fmla="*/ 0 w 128058"/>
                      <a:gd name="connsiteY3" fmla="*/ 0 h 532565"/>
                      <a:gd name="connsiteX4" fmla="*/ 58099 w 128058"/>
                      <a:gd name="connsiteY4" fmla="*/ 156634 h 532565"/>
                      <a:gd name="connsiteX5" fmla="*/ 49903 w 128058"/>
                      <a:gd name="connsiteY5" fmla="*/ 206628 h 532565"/>
                      <a:gd name="connsiteX6" fmla="*/ 46218 w 128058"/>
                      <a:gd name="connsiteY6" fmla="*/ 215399 h 532565"/>
                      <a:gd name="connsiteX7" fmla="*/ 53899 w 128058"/>
                      <a:gd name="connsiteY7" fmla="*/ 221000 h 532565"/>
                      <a:gd name="connsiteX8" fmla="*/ 102546 w 128058"/>
                      <a:gd name="connsiteY8" fmla="*/ 313170 h 532565"/>
                      <a:gd name="connsiteX9" fmla="*/ 94970 w 128058"/>
                      <a:gd name="connsiteY9" fmla="*/ 399014 h 532565"/>
                      <a:gd name="connsiteX10" fmla="*/ 87796 w 128058"/>
                      <a:gd name="connsiteY10" fmla="*/ 460783 h 532565"/>
                      <a:gd name="connsiteX11" fmla="*/ 90112 w 128058"/>
                      <a:gd name="connsiteY11" fmla="*/ 532565 h 532565"/>
                      <a:gd name="connsiteX12" fmla="*/ 114019 w 128058"/>
                      <a:gd name="connsiteY12" fmla="*/ 532407 h 532565"/>
                      <a:gd name="connsiteX13" fmla="*/ 111544 w 128058"/>
                      <a:gd name="connsiteY13" fmla="*/ 458112 h 532565"/>
                      <a:gd name="connsiteX14" fmla="*/ 118189 w 128058"/>
                      <a:gd name="connsiteY14" fmla="*/ 404682 h 532565"/>
                      <a:gd name="connsiteX15" fmla="*/ 126241 w 128058"/>
                      <a:gd name="connsiteY15" fmla="*/ 310105 h 532565"/>
                      <a:gd name="connsiteX16" fmla="*/ 75021 w 128058"/>
                      <a:gd name="connsiteY16" fmla="*/ 207551 h 5325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28058" h="532565">
                        <a:moveTo>
                          <a:pt x="75021" y="207551"/>
                        </a:moveTo>
                        <a:cubicBezTo>
                          <a:pt x="78934" y="195813"/>
                          <a:pt x="84754" y="173738"/>
                          <a:pt x="81757" y="153183"/>
                        </a:cubicBezTo>
                        <a:cubicBezTo>
                          <a:pt x="79055" y="134710"/>
                          <a:pt x="48851" y="57441"/>
                          <a:pt x="27911" y="5312"/>
                        </a:cubicBezTo>
                        <a:cubicBezTo>
                          <a:pt x="19268" y="3640"/>
                          <a:pt x="9944" y="1854"/>
                          <a:pt x="0" y="0"/>
                        </a:cubicBezTo>
                        <a:cubicBezTo>
                          <a:pt x="25776" y="63730"/>
                          <a:pt x="55866" y="141301"/>
                          <a:pt x="58099" y="156634"/>
                        </a:cubicBezTo>
                        <a:cubicBezTo>
                          <a:pt x="61384" y="179103"/>
                          <a:pt x="50016" y="206371"/>
                          <a:pt x="49903" y="206628"/>
                        </a:cubicBezTo>
                        <a:lnTo>
                          <a:pt x="46218" y="215399"/>
                        </a:lnTo>
                        <a:lnTo>
                          <a:pt x="53899" y="221000"/>
                        </a:lnTo>
                        <a:cubicBezTo>
                          <a:pt x="54307" y="221295"/>
                          <a:pt x="94531" y="251257"/>
                          <a:pt x="102546" y="313170"/>
                        </a:cubicBezTo>
                        <a:cubicBezTo>
                          <a:pt x="107185" y="349020"/>
                          <a:pt x="100979" y="374433"/>
                          <a:pt x="94970" y="399014"/>
                        </a:cubicBezTo>
                        <a:cubicBezTo>
                          <a:pt x="89998" y="419372"/>
                          <a:pt x="85299" y="438601"/>
                          <a:pt x="87796" y="460783"/>
                        </a:cubicBezTo>
                        <a:cubicBezTo>
                          <a:pt x="89900" y="479499"/>
                          <a:pt x="90672" y="503573"/>
                          <a:pt x="90112" y="532565"/>
                        </a:cubicBezTo>
                        <a:cubicBezTo>
                          <a:pt x="97823" y="532558"/>
                          <a:pt x="105777" y="532505"/>
                          <a:pt x="114019" y="532407"/>
                        </a:cubicBezTo>
                        <a:cubicBezTo>
                          <a:pt x="114571" y="502604"/>
                          <a:pt x="113746" y="477698"/>
                          <a:pt x="111544" y="458112"/>
                        </a:cubicBezTo>
                        <a:cubicBezTo>
                          <a:pt x="109531" y="440146"/>
                          <a:pt x="113542" y="423715"/>
                          <a:pt x="118189" y="404682"/>
                        </a:cubicBezTo>
                        <a:cubicBezTo>
                          <a:pt x="124410" y="379223"/>
                          <a:pt x="131456" y="350366"/>
                          <a:pt x="126241" y="310105"/>
                        </a:cubicBezTo>
                        <a:cubicBezTo>
                          <a:pt x="118953" y="253678"/>
                          <a:pt x="88976" y="220311"/>
                          <a:pt x="75021" y="20755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75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9" name="任意多边形: 形状 68">
                  <a:extLst>
                    <a:ext uri="{FF2B5EF4-FFF2-40B4-BE49-F238E27FC236}">
                      <a16:creationId xmlns:a16="http://schemas.microsoft.com/office/drawing/2014/main" id="{BE662726-2798-0007-562E-644F74B2CA80}"/>
                    </a:ext>
                  </a:extLst>
                </p:cNvPr>
                <p:cNvSpPr/>
                <p:nvPr/>
              </p:nvSpPr>
              <p:spPr>
                <a:xfrm>
                  <a:off x="4743212" y="4271116"/>
                  <a:ext cx="208490" cy="143501"/>
                </a:xfrm>
                <a:custGeom>
                  <a:avLst/>
                  <a:gdLst>
                    <a:gd name="connsiteX0" fmla="*/ 200799 w 208490"/>
                    <a:gd name="connsiteY0" fmla="*/ 92303 h 143501"/>
                    <a:gd name="connsiteX1" fmla="*/ 192920 w 208490"/>
                    <a:gd name="connsiteY1" fmla="*/ 98440 h 143501"/>
                    <a:gd name="connsiteX2" fmla="*/ 107924 w 208490"/>
                    <a:gd name="connsiteY2" fmla="*/ 129166 h 143501"/>
                    <a:gd name="connsiteX3" fmla="*/ 69986 w 208490"/>
                    <a:gd name="connsiteY3" fmla="*/ 139943 h 143501"/>
                    <a:gd name="connsiteX4" fmla="*/ 114607 w 208490"/>
                    <a:gd name="connsiteY4" fmla="*/ 94868 h 143501"/>
                    <a:gd name="connsiteX5" fmla="*/ 5492 w 208490"/>
                    <a:gd name="connsiteY5" fmla="*/ 51405 h 143501"/>
                    <a:gd name="connsiteX6" fmla="*/ 26478 w 208490"/>
                    <a:gd name="connsiteY6" fmla="*/ 48098 h 143501"/>
                    <a:gd name="connsiteX7" fmla="*/ 51 w 208490"/>
                    <a:gd name="connsiteY7" fmla="*/ 34074 h 143501"/>
                    <a:gd name="connsiteX8" fmla="*/ 14861 w 208490"/>
                    <a:gd name="connsiteY8" fmla="*/ 28005 h 143501"/>
                    <a:gd name="connsiteX9" fmla="*/ 6680 w 208490"/>
                    <a:gd name="connsiteY9" fmla="*/ 16963 h 143501"/>
                    <a:gd name="connsiteX10" fmla="*/ 67935 w 208490"/>
                    <a:gd name="connsiteY10" fmla="*/ 13414 h 143501"/>
                    <a:gd name="connsiteX11" fmla="*/ 45913 w 208490"/>
                    <a:gd name="connsiteY11" fmla="*/ 1653 h 143501"/>
                    <a:gd name="connsiteX12" fmla="*/ 184028 w 208490"/>
                    <a:gd name="connsiteY12" fmla="*/ 25197 h 143501"/>
                    <a:gd name="connsiteX13" fmla="*/ 200799 w 208490"/>
                    <a:gd name="connsiteY13" fmla="*/ 92303 h 143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08490" h="143501">
                      <a:moveTo>
                        <a:pt x="200799" y="92303"/>
                      </a:moveTo>
                      <a:lnTo>
                        <a:pt x="192920" y="98440"/>
                      </a:lnTo>
                      <a:cubicBezTo>
                        <a:pt x="192920" y="98440"/>
                        <a:pt x="129463" y="124217"/>
                        <a:pt x="107924" y="129166"/>
                      </a:cubicBezTo>
                      <a:cubicBezTo>
                        <a:pt x="86386" y="134115"/>
                        <a:pt x="71409" y="150697"/>
                        <a:pt x="69986" y="139943"/>
                      </a:cubicBezTo>
                      <a:cubicBezTo>
                        <a:pt x="68563" y="129189"/>
                        <a:pt x="114411" y="101263"/>
                        <a:pt x="114607" y="94868"/>
                      </a:cubicBezTo>
                      <a:cubicBezTo>
                        <a:pt x="114812" y="88466"/>
                        <a:pt x="8572" y="58201"/>
                        <a:pt x="5492" y="51405"/>
                      </a:cubicBezTo>
                      <a:cubicBezTo>
                        <a:pt x="2412" y="44617"/>
                        <a:pt x="26478" y="48098"/>
                        <a:pt x="26478" y="48098"/>
                      </a:cubicBezTo>
                      <a:cubicBezTo>
                        <a:pt x="26478" y="48098"/>
                        <a:pt x="1110" y="40099"/>
                        <a:pt x="51" y="34074"/>
                      </a:cubicBezTo>
                      <a:cubicBezTo>
                        <a:pt x="-1009" y="28050"/>
                        <a:pt x="14861" y="28005"/>
                        <a:pt x="14861" y="28005"/>
                      </a:cubicBezTo>
                      <a:cubicBezTo>
                        <a:pt x="14861" y="28005"/>
                        <a:pt x="2177" y="21421"/>
                        <a:pt x="6680" y="16963"/>
                      </a:cubicBezTo>
                      <a:cubicBezTo>
                        <a:pt x="11191" y="12506"/>
                        <a:pt x="67935" y="13414"/>
                        <a:pt x="67935" y="13414"/>
                      </a:cubicBezTo>
                      <a:cubicBezTo>
                        <a:pt x="67935" y="13414"/>
                        <a:pt x="43582" y="9570"/>
                        <a:pt x="45913" y="1653"/>
                      </a:cubicBezTo>
                      <a:cubicBezTo>
                        <a:pt x="48243" y="-6255"/>
                        <a:pt x="157707" y="16297"/>
                        <a:pt x="184028" y="25197"/>
                      </a:cubicBezTo>
                      <a:cubicBezTo>
                        <a:pt x="210357" y="34097"/>
                        <a:pt x="214573" y="78605"/>
                        <a:pt x="200799" y="92303"/>
                      </a:cubicBezTo>
                      <a:close/>
                    </a:path>
                  </a:pathLst>
                </a:custGeom>
                <a:solidFill>
                  <a:srgbClr val="EFB289"/>
                </a:solidFill>
                <a:ln w="75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任意多边形: 形状 69">
                  <a:extLst>
                    <a:ext uri="{FF2B5EF4-FFF2-40B4-BE49-F238E27FC236}">
                      <a16:creationId xmlns:a16="http://schemas.microsoft.com/office/drawing/2014/main" id="{C2713AC3-16CD-E129-2DCD-A3C333BF1305}"/>
                    </a:ext>
                  </a:extLst>
                </p:cNvPr>
                <p:cNvSpPr/>
                <p:nvPr/>
              </p:nvSpPr>
              <p:spPr>
                <a:xfrm>
                  <a:off x="6356314" y="4545834"/>
                  <a:ext cx="640765" cy="132271"/>
                </a:xfrm>
                <a:custGeom>
                  <a:avLst/>
                  <a:gdLst>
                    <a:gd name="connsiteX0" fmla="*/ 633773 w 640765"/>
                    <a:gd name="connsiteY0" fmla="*/ 132269 h 132271"/>
                    <a:gd name="connsiteX1" fmla="*/ 633137 w 640765"/>
                    <a:gd name="connsiteY1" fmla="*/ 132254 h 132271"/>
                    <a:gd name="connsiteX2" fmla="*/ 439352 w 640765"/>
                    <a:gd name="connsiteY2" fmla="*/ 72595 h 132271"/>
                    <a:gd name="connsiteX3" fmla="*/ 394686 w 640765"/>
                    <a:gd name="connsiteY3" fmla="*/ 51496 h 132271"/>
                    <a:gd name="connsiteX4" fmla="*/ 208483 w 640765"/>
                    <a:gd name="connsiteY4" fmla="*/ 17061 h 132271"/>
                    <a:gd name="connsiteX5" fmla="*/ 7069 w 640765"/>
                    <a:gd name="connsiteY5" fmla="*/ 21981 h 132271"/>
                    <a:gd name="connsiteX6" fmla="*/ 1 w 640765"/>
                    <a:gd name="connsiteY6" fmla="*/ 14708 h 132271"/>
                    <a:gd name="connsiteX7" fmla="*/ 7266 w 640765"/>
                    <a:gd name="connsiteY7" fmla="*/ 7632 h 132271"/>
                    <a:gd name="connsiteX8" fmla="*/ 207325 w 640765"/>
                    <a:gd name="connsiteY8" fmla="*/ 2758 h 132271"/>
                    <a:gd name="connsiteX9" fmla="*/ 400634 w 640765"/>
                    <a:gd name="connsiteY9" fmla="*/ 38433 h 132271"/>
                    <a:gd name="connsiteX10" fmla="*/ 445573 w 640765"/>
                    <a:gd name="connsiteY10" fmla="*/ 59662 h 132271"/>
                    <a:gd name="connsiteX11" fmla="*/ 634053 w 640765"/>
                    <a:gd name="connsiteY11" fmla="*/ 117927 h 132271"/>
                    <a:gd name="connsiteX12" fmla="*/ 640751 w 640765"/>
                    <a:gd name="connsiteY12" fmla="*/ 125541 h 132271"/>
                    <a:gd name="connsiteX13" fmla="*/ 633773 w 640765"/>
                    <a:gd name="connsiteY13" fmla="*/ 132269 h 1322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40765" h="132271">
                      <a:moveTo>
                        <a:pt x="633773" y="132269"/>
                      </a:moveTo>
                      <a:cubicBezTo>
                        <a:pt x="633561" y="132276"/>
                        <a:pt x="633349" y="132269"/>
                        <a:pt x="633137" y="132254"/>
                      </a:cubicBezTo>
                      <a:cubicBezTo>
                        <a:pt x="552629" y="127130"/>
                        <a:pt x="500138" y="101861"/>
                        <a:pt x="439352" y="72595"/>
                      </a:cubicBezTo>
                      <a:cubicBezTo>
                        <a:pt x="425147" y="65761"/>
                        <a:pt x="410457" y="58685"/>
                        <a:pt x="394686" y="51496"/>
                      </a:cubicBezTo>
                      <a:cubicBezTo>
                        <a:pt x="309932" y="12854"/>
                        <a:pt x="287129" y="10742"/>
                        <a:pt x="208483" y="17061"/>
                      </a:cubicBezTo>
                      <a:cubicBezTo>
                        <a:pt x="127937" y="23540"/>
                        <a:pt x="8273" y="21996"/>
                        <a:pt x="7069" y="21981"/>
                      </a:cubicBezTo>
                      <a:cubicBezTo>
                        <a:pt x="3111" y="21928"/>
                        <a:pt x="-52" y="18673"/>
                        <a:pt x="1" y="14708"/>
                      </a:cubicBezTo>
                      <a:cubicBezTo>
                        <a:pt x="54" y="10750"/>
                        <a:pt x="3255" y="7571"/>
                        <a:pt x="7266" y="7632"/>
                      </a:cubicBezTo>
                      <a:cubicBezTo>
                        <a:pt x="8454" y="7647"/>
                        <a:pt x="127468" y="9183"/>
                        <a:pt x="207325" y="2758"/>
                      </a:cubicBezTo>
                      <a:cubicBezTo>
                        <a:pt x="287841" y="-3720"/>
                        <a:pt x="313345" y="-1359"/>
                        <a:pt x="400634" y="38433"/>
                      </a:cubicBezTo>
                      <a:cubicBezTo>
                        <a:pt x="416549" y="45691"/>
                        <a:pt x="431307" y="52797"/>
                        <a:pt x="445573" y="59662"/>
                      </a:cubicBezTo>
                      <a:cubicBezTo>
                        <a:pt x="507456" y="89449"/>
                        <a:pt x="556330" y="112985"/>
                        <a:pt x="634053" y="117927"/>
                      </a:cubicBezTo>
                      <a:cubicBezTo>
                        <a:pt x="638004" y="118177"/>
                        <a:pt x="641008" y="121590"/>
                        <a:pt x="640751" y="125541"/>
                      </a:cubicBezTo>
                      <a:cubicBezTo>
                        <a:pt x="640509" y="129295"/>
                        <a:pt x="637451" y="132178"/>
                        <a:pt x="633773" y="132269"/>
                      </a:cubicBezTo>
                      <a:close/>
                    </a:path>
                  </a:pathLst>
                </a:custGeom>
                <a:solidFill>
                  <a:srgbClr val="2E2735"/>
                </a:solidFill>
                <a:ln w="75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任意多边形: 形状 70">
                  <a:extLst>
                    <a:ext uri="{FF2B5EF4-FFF2-40B4-BE49-F238E27FC236}">
                      <a16:creationId xmlns:a16="http://schemas.microsoft.com/office/drawing/2014/main" id="{EDA928C6-1451-EAC7-7930-B4AD6088A8A9}"/>
                    </a:ext>
                  </a:extLst>
                </p:cNvPr>
                <p:cNvSpPr/>
                <p:nvPr/>
              </p:nvSpPr>
              <p:spPr>
                <a:xfrm>
                  <a:off x="5414021" y="4039200"/>
                  <a:ext cx="72716" cy="43912"/>
                </a:xfrm>
                <a:custGeom>
                  <a:avLst/>
                  <a:gdLst>
                    <a:gd name="connsiteX0" fmla="*/ 2292 w 72716"/>
                    <a:gd name="connsiteY0" fmla="*/ 31164 h 43912"/>
                    <a:gd name="connsiteX1" fmla="*/ 8543 w 72716"/>
                    <a:gd name="connsiteY1" fmla="*/ 3034 h 43912"/>
                    <a:gd name="connsiteX2" fmla="*/ 68337 w 72716"/>
                    <a:gd name="connsiteY2" fmla="*/ 18450 h 43912"/>
                    <a:gd name="connsiteX3" fmla="*/ 37392 w 72716"/>
                    <a:gd name="connsiteY3" fmla="*/ 43712 h 43912"/>
                    <a:gd name="connsiteX4" fmla="*/ 2292 w 72716"/>
                    <a:gd name="connsiteY4" fmla="*/ 31164 h 43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716" h="43912">
                      <a:moveTo>
                        <a:pt x="2292" y="31164"/>
                      </a:moveTo>
                      <a:cubicBezTo>
                        <a:pt x="2292" y="31164"/>
                        <a:pt x="-5844" y="10321"/>
                        <a:pt x="8543" y="3034"/>
                      </a:cubicBezTo>
                      <a:cubicBezTo>
                        <a:pt x="22929" y="-4254"/>
                        <a:pt x="56607" y="1861"/>
                        <a:pt x="68337" y="18450"/>
                      </a:cubicBezTo>
                      <a:cubicBezTo>
                        <a:pt x="80068" y="35039"/>
                        <a:pt x="67724" y="45513"/>
                        <a:pt x="37392" y="43712"/>
                      </a:cubicBezTo>
                      <a:cubicBezTo>
                        <a:pt x="7059" y="41918"/>
                        <a:pt x="7528" y="36673"/>
                        <a:pt x="2292" y="3116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5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任意多边形: 形状 71">
                  <a:extLst>
                    <a:ext uri="{FF2B5EF4-FFF2-40B4-BE49-F238E27FC236}">
                      <a16:creationId xmlns:a16="http://schemas.microsoft.com/office/drawing/2014/main" id="{86750C10-FEFB-54ED-0EC8-BBF2847AE3BF}"/>
                    </a:ext>
                  </a:extLst>
                </p:cNvPr>
                <p:cNvSpPr/>
                <p:nvPr/>
              </p:nvSpPr>
              <p:spPr>
                <a:xfrm>
                  <a:off x="5397176" y="4048069"/>
                  <a:ext cx="24555" cy="19803"/>
                </a:xfrm>
                <a:custGeom>
                  <a:avLst/>
                  <a:gdLst>
                    <a:gd name="connsiteX0" fmla="*/ 19939 w 24555"/>
                    <a:gd name="connsiteY0" fmla="*/ 4246 h 19803"/>
                    <a:gd name="connsiteX1" fmla="*/ 4402 w 24555"/>
                    <a:gd name="connsiteY1" fmla="*/ 560 h 19803"/>
                    <a:gd name="connsiteX2" fmla="*/ 1292 w 24555"/>
                    <a:gd name="connsiteY2" fmla="*/ 13494 h 19803"/>
                    <a:gd name="connsiteX3" fmla="*/ 21385 w 24555"/>
                    <a:gd name="connsiteY3" fmla="*/ 19647 h 19803"/>
                    <a:gd name="connsiteX4" fmla="*/ 19939 w 24555"/>
                    <a:gd name="connsiteY4" fmla="*/ 4246 h 19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555" h="19803">
                      <a:moveTo>
                        <a:pt x="19939" y="4246"/>
                      </a:moveTo>
                      <a:cubicBezTo>
                        <a:pt x="19939" y="4246"/>
                        <a:pt x="6900" y="-1839"/>
                        <a:pt x="4402" y="560"/>
                      </a:cubicBezTo>
                      <a:cubicBezTo>
                        <a:pt x="1904" y="2951"/>
                        <a:pt x="-2068" y="10580"/>
                        <a:pt x="1292" y="13494"/>
                      </a:cubicBezTo>
                      <a:cubicBezTo>
                        <a:pt x="4659" y="16415"/>
                        <a:pt x="17699" y="17830"/>
                        <a:pt x="21385" y="19647"/>
                      </a:cubicBezTo>
                      <a:cubicBezTo>
                        <a:pt x="25070" y="21463"/>
                        <a:pt x="26637" y="6940"/>
                        <a:pt x="19939" y="424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5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任意多边形: 形状 72">
                  <a:extLst>
                    <a:ext uri="{FF2B5EF4-FFF2-40B4-BE49-F238E27FC236}">
                      <a16:creationId xmlns:a16="http://schemas.microsoft.com/office/drawing/2014/main" id="{24C5A67A-6F73-C675-A814-7F86646D2199}"/>
                    </a:ext>
                  </a:extLst>
                </p:cNvPr>
                <p:cNvSpPr/>
                <p:nvPr/>
              </p:nvSpPr>
              <p:spPr>
                <a:xfrm>
                  <a:off x="5414675" y="4043081"/>
                  <a:ext cx="60297" cy="36409"/>
                </a:xfrm>
                <a:custGeom>
                  <a:avLst/>
                  <a:gdLst>
                    <a:gd name="connsiteX0" fmla="*/ 1902 w 60297"/>
                    <a:gd name="connsiteY0" fmla="*/ 25838 h 36409"/>
                    <a:gd name="connsiteX1" fmla="*/ 7086 w 60297"/>
                    <a:gd name="connsiteY1" fmla="*/ 2513 h 36409"/>
                    <a:gd name="connsiteX2" fmla="*/ 56664 w 60297"/>
                    <a:gd name="connsiteY2" fmla="*/ 15296 h 36409"/>
                    <a:gd name="connsiteX3" fmla="*/ 31009 w 60297"/>
                    <a:gd name="connsiteY3" fmla="*/ 36244 h 36409"/>
                    <a:gd name="connsiteX4" fmla="*/ 1902 w 60297"/>
                    <a:gd name="connsiteY4" fmla="*/ 25838 h 36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297" h="36409">
                      <a:moveTo>
                        <a:pt x="1902" y="25838"/>
                      </a:moveTo>
                      <a:cubicBezTo>
                        <a:pt x="1902" y="25838"/>
                        <a:pt x="-4849" y="8560"/>
                        <a:pt x="7086" y="2513"/>
                      </a:cubicBezTo>
                      <a:cubicBezTo>
                        <a:pt x="19013" y="-3526"/>
                        <a:pt x="46939" y="1545"/>
                        <a:pt x="56664" y="15296"/>
                      </a:cubicBezTo>
                      <a:cubicBezTo>
                        <a:pt x="66396" y="29054"/>
                        <a:pt x="56157" y="37734"/>
                        <a:pt x="31009" y="36244"/>
                      </a:cubicBezTo>
                      <a:cubicBezTo>
                        <a:pt x="5852" y="34753"/>
                        <a:pt x="6238" y="30409"/>
                        <a:pt x="1902" y="25838"/>
                      </a:cubicBezTo>
                      <a:close/>
                    </a:path>
                  </a:pathLst>
                </a:custGeom>
                <a:solidFill>
                  <a:srgbClr val="BDF3FC"/>
                </a:solidFill>
                <a:ln w="75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任意多边形: 形状 73">
                  <a:extLst>
                    <a:ext uri="{FF2B5EF4-FFF2-40B4-BE49-F238E27FC236}">
                      <a16:creationId xmlns:a16="http://schemas.microsoft.com/office/drawing/2014/main" id="{C57F4FD7-9C98-12BF-F640-E993069E25FD}"/>
                    </a:ext>
                  </a:extLst>
                </p:cNvPr>
                <p:cNvSpPr/>
                <p:nvPr/>
              </p:nvSpPr>
              <p:spPr>
                <a:xfrm>
                  <a:off x="5475252" y="4060382"/>
                  <a:ext cx="243620" cy="68672"/>
                </a:xfrm>
                <a:custGeom>
                  <a:avLst/>
                  <a:gdLst>
                    <a:gd name="connsiteX0" fmla="*/ 5207 w 243620"/>
                    <a:gd name="connsiteY0" fmla="*/ 0 h 68672"/>
                    <a:gd name="connsiteX1" fmla="*/ 243621 w 243620"/>
                    <a:gd name="connsiteY1" fmla="*/ 46596 h 68672"/>
                    <a:gd name="connsiteX2" fmla="*/ 225087 w 243620"/>
                    <a:gd name="connsiteY2" fmla="*/ 68672 h 68672"/>
                    <a:gd name="connsiteX3" fmla="*/ 0 w 243620"/>
                    <a:gd name="connsiteY3" fmla="*/ 18549 h 68672"/>
                    <a:gd name="connsiteX4" fmla="*/ 5207 w 243620"/>
                    <a:gd name="connsiteY4" fmla="*/ 0 h 68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3620" h="68672">
                      <a:moveTo>
                        <a:pt x="5207" y="0"/>
                      </a:moveTo>
                      <a:lnTo>
                        <a:pt x="243621" y="46596"/>
                      </a:lnTo>
                      <a:cubicBezTo>
                        <a:pt x="243621" y="46596"/>
                        <a:pt x="235084" y="63639"/>
                        <a:pt x="225087" y="68672"/>
                      </a:cubicBezTo>
                      <a:lnTo>
                        <a:pt x="0" y="18549"/>
                      </a:lnTo>
                      <a:lnTo>
                        <a:pt x="520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5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02145916-5E89-6B05-09E2-4EFF8275FFF5}"/>
                  </a:ext>
                </a:extLst>
              </p:cNvPr>
              <p:cNvSpPr/>
              <p:nvPr/>
            </p:nvSpPr>
            <p:spPr>
              <a:xfrm>
                <a:off x="6438740" y="3295784"/>
                <a:ext cx="150510" cy="1068853"/>
              </a:xfrm>
              <a:custGeom>
                <a:avLst/>
                <a:gdLst>
                  <a:gd name="connsiteX0" fmla="*/ 5409 w 150510"/>
                  <a:gd name="connsiteY0" fmla="*/ 1068853 h 1068853"/>
                  <a:gd name="connsiteX1" fmla="*/ 3615 w 150510"/>
                  <a:gd name="connsiteY1" fmla="*/ 1068543 h 1068853"/>
                  <a:gd name="connsiteX2" fmla="*/ 308 w 150510"/>
                  <a:gd name="connsiteY2" fmla="*/ 1061656 h 1068853"/>
                  <a:gd name="connsiteX3" fmla="*/ 100349 w 150510"/>
                  <a:gd name="connsiteY3" fmla="*/ 777002 h 1068853"/>
                  <a:gd name="connsiteX4" fmla="*/ 139702 w 150510"/>
                  <a:gd name="connsiteY4" fmla="*/ 527683 h 1068853"/>
                  <a:gd name="connsiteX5" fmla="*/ 119927 w 150510"/>
                  <a:gd name="connsiteY5" fmla="*/ 118945 h 1068853"/>
                  <a:gd name="connsiteX6" fmla="*/ 119034 w 150510"/>
                  <a:gd name="connsiteY6" fmla="*/ 112580 h 1068853"/>
                  <a:gd name="connsiteX7" fmla="*/ 120631 w 150510"/>
                  <a:gd name="connsiteY7" fmla="*/ 2648 h 1068853"/>
                  <a:gd name="connsiteX8" fmla="*/ 128032 w 150510"/>
                  <a:gd name="connsiteY8" fmla="*/ 756 h 1068853"/>
                  <a:gd name="connsiteX9" fmla="*/ 129924 w 150510"/>
                  <a:gd name="connsiteY9" fmla="*/ 8157 h 1068853"/>
                  <a:gd name="connsiteX10" fmla="*/ 129728 w 150510"/>
                  <a:gd name="connsiteY10" fmla="*/ 111074 h 1068853"/>
                  <a:gd name="connsiteX11" fmla="*/ 130628 w 150510"/>
                  <a:gd name="connsiteY11" fmla="*/ 117446 h 1068853"/>
                  <a:gd name="connsiteX12" fmla="*/ 150510 w 150510"/>
                  <a:gd name="connsiteY12" fmla="*/ 527668 h 1068853"/>
                  <a:gd name="connsiteX13" fmla="*/ 110611 w 150510"/>
                  <a:gd name="connsiteY13" fmla="*/ 780408 h 1068853"/>
                  <a:gd name="connsiteX14" fmla="*/ 10509 w 150510"/>
                  <a:gd name="connsiteY14" fmla="*/ 1065251 h 1068853"/>
                  <a:gd name="connsiteX15" fmla="*/ 5409 w 150510"/>
                  <a:gd name="connsiteY15" fmla="*/ 1068853 h 1068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0510" h="1068853">
                    <a:moveTo>
                      <a:pt x="5409" y="1068853"/>
                    </a:moveTo>
                    <a:cubicBezTo>
                      <a:pt x="4811" y="1068853"/>
                      <a:pt x="4213" y="1068755"/>
                      <a:pt x="3615" y="1068543"/>
                    </a:cubicBezTo>
                    <a:cubicBezTo>
                      <a:pt x="800" y="1067552"/>
                      <a:pt x="-684" y="1064472"/>
                      <a:pt x="308" y="1061656"/>
                    </a:cubicBezTo>
                    <a:lnTo>
                      <a:pt x="100349" y="777002"/>
                    </a:lnTo>
                    <a:cubicBezTo>
                      <a:pt x="100682" y="775913"/>
                      <a:pt x="139922" y="648195"/>
                      <a:pt x="139702" y="527683"/>
                    </a:cubicBezTo>
                    <a:cubicBezTo>
                      <a:pt x="139483" y="407897"/>
                      <a:pt x="127253" y="171126"/>
                      <a:pt x="119927" y="118945"/>
                    </a:cubicBezTo>
                    <a:lnTo>
                      <a:pt x="119034" y="112580"/>
                    </a:lnTo>
                    <a:cubicBezTo>
                      <a:pt x="112208" y="64183"/>
                      <a:pt x="106820" y="25965"/>
                      <a:pt x="120631" y="2648"/>
                    </a:cubicBezTo>
                    <a:cubicBezTo>
                      <a:pt x="122152" y="82"/>
                      <a:pt x="125467" y="-765"/>
                      <a:pt x="128032" y="756"/>
                    </a:cubicBezTo>
                    <a:cubicBezTo>
                      <a:pt x="130598" y="2277"/>
                      <a:pt x="131446" y="5592"/>
                      <a:pt x="129924" y="8157"/>
                    </a:cubicBezTo>
                    <a:cubicBezTo>
                      <a:pt x="118043" y="28205"/>
                      <a:pt x="123204" y="64773"/>
                      <a:pt x="129728" y="111074"/>
                    </a:cubicBezTo>
                    <a:lnTo>
                      <a:pt x="130628" y="117446"/>
                    </a:lnTo>
                    <a:cubicBezTo>
                      <a:pt x="137992" y="169907"/>
                      <a:pt x="150290" y="407557"/>
                      <a:pt x="150510" y="527668"/>
                    </a:cubicBezTo>
                    <a:cubicBezTo>
                      <a:pt x="150736" y="649875"/>
                      <a:pt x="111012" y="779114"/>
                      <a:pt x="110611" y="780408"/>
                    </a:cubicBezTo>
                    <a:lnTo>
                      <a:pt x="10509" y="1065251"/>
                    </a:lnTo>
                    <a:cubicBezTo>
                      <a:pt x="9722" y="1067469"/>
                      <a:pt x="7634" y="1068853"/>
                      <a:pt x="5409" y="1068853"/>
                    </a:cubicBezTo>
                    <a:close/>
                  </a:path>
                </a:pathLst>
              </a:custGeom>
              <a:solidFill>
                <a:srgbClr val="EA907E"/>
              </a:solidFill>
              <a:ln w="75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C326452F-B700-C37E-7405-FCA11C906C0D}"/>
                  </a:ext>
                </a:extLst>
              </p:cNvPr>
              <p:cNvSpPr/>
              <p:nvPr/>
            </p:nvSpPr>
            <p:spPr>
              <a:xfrm>
                <a:off x="6017573" y="3732008"/>
                <a:ext cx="44378" cy="44378"/>
              </a:xfrm>
              <a:custGeom>
                <a:avLst/>
                <a:gdLst>
                  <a:gd name="connsiteX0" fmla="*/ 44378 w 44378"/>
                  <a:gd name="connsiteY0" fmla="*/ 22189 h 44378"/>
                  <a:gd name="connsiteX1" fmla="*/ 22189 w 44378"/>
                  <a:gd name="connsiteY1" fmla="*/ 44379 h 44378"/>
                  <a:gd name="connsiteX2" fmla="*/ 0 w 44378"/>
                  <a:gd name="connsiteY2" fmla="*/ 22189 h 44378"/>
                  <a:gd name="connsiteX3" fmla="*/ 22189 w 44378"/>
                  <a:gd name="connsiteY3" fmla="*/ 0 h 44378"/>
                  <a:gd name="connsiteX4" fmla="*/ 44378 w 44378"/>
                  <a:gd name="connsiteY4" fmla="*/ 22189 h 44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78" h="44378">
                    <a:moveTo>
                      <a:pt x="44378" y="22189"/>
                    </a:moveTo>
                    <a:cubicBezTo>
                      <a:pt x="44378" y="34442"/>
                      <a:pt x="34442" y="44379"/>
                      <a:pt x="22189" y="44379"/>
                    </a:cubicBezTo>
                    <a:cubicBezTo>
                      <a:pt x="9937" y="44379"/>
                      <a:pt x="0" y="34442"/>
                      <a:pt x="0" y="22189"/>
                    </a:cubicBezTo>
                    <a:cubicBezTo>
                      <a:pt x="0" y="9937"/>
                      <a:pt x="9937" y="0"/>
                      <a:pt x="22189" y="0"/>
                    </a:cubicBezTo>
                    <a:cubicBezTo>
                      <a:pt x="34449" y="0"/>
                      <a:pt x="44378" y="9937"/>
                      <a:pt x="44378" y="22189"/>
                    </a:cubicBezTo>
                    <a:close/>
                  </a:path>
                </a:pathLst>
              </a:custGeom>
              <a:solidFill>
                <a:srgbClr val="EA907E"/>
              </a:solidFill>
              <a:ln w="75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9FDFDD30-8D1B-6D43-E73D-626270B1E0CA}"/>
                  </a:ext>
                </a:extLst>
              </p:cNvPr>
              <p:cNvSpPr/>
              <p:nvPr/>
            </p:nvSpPr>
            <p:spPr>
              <a:xfrm>
                <a:off x="6481777" y="3649941"/>
                <a:ext cx="44378" cy="44378"/>
              </a:xfrm>
              <a:custGeom>
                <a:avLst/>
                <a:gdLst>
                  <a:gd name="connsiteX0" fmla="*/ 44378 w 44378"/>
                  <a:gd name="connsiteY0" fmla="*/ 22189 h 44378"/>
                  <a:gd name="connsiteX1" fmla="*/ 22189 w 44378"/>
                  <a:gd name="connsiteY1" fmla="*/ 44379 h 44378"/>
                  <a:gd name="connsiteX2" fmla="*/ 0 w 44378"/>
                  <a:gd name="connsiteY2" fmla="*/ 22189 h 44378"/>
                  <a:gd name="connsiteX3" fmla="*/ 22189 w 44378"/>
                  <a:gd name="connsiteY3" fmla="*/ 0 h 44378"/>
                  <a:gd name="connsiteX4" fmla="*/ 44378 w 44378"/>
                  <a:gd name="connsiteY4" fmla="*/ 22189 h 44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78" h="44378">
                    <a:moveTo>
                      <a:pt x="44378" y="22189"/>
                    </a:moveTo>
                    <a:cubicBezTo>
                      <a:pt x="44378" y="34444"/>
                      <a:pt x="34444" y="44379"/>
                      <a:pt x="22189" y="44379"/>
                    </a:cubicBezTo>
                    <a:cubicBezTo>
                      <a:pt x="9934" y="44379"/>
                      <a:pt x="0" y="34444"/>
                      <a:pt x="0" y="22189"/>
                    </a:cubicBezTo>
                    <a:cubicBezTo>
                      <a:pt x="0" y="9935"/>
                      <a:pt x="9934" y="0"/>
                      <a:pt x="22189" y="0"/>
                    </a:cubicBezTo>
                    <a:cubicBezTo>
                      <a:pt x="34444" y="0"/>
                      <a:pt x="44378" y="9935"/>
                      <a:pt x="44378" y="22189"/>
                    </a:cubicBezTo>
                    <a:close/>
                  </a:path>
                </a:pathLst>
              </a:custGeom>
              <a:solidFill>
                <a:srgbClr val="EA907E"/>
              </a:solidFill>
              <a:ln w="75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54BE4DCC-024E-8E49-284B-C394F76A2EAE}"/>
                  </a:ext>
                </a:extLst>
              </p:cNvPr>
              <p:cNvSpPr/>
              <p:nvPr/>
            </p:nvSpPr>
            <p:spPr>
              <a:xfrm>
                <a:off x="6227947" y="3130634"/>
                <a:ext cx="73130" cy="466240"/>
              </a:xfrm>
              <a:custGeom>
                <a:avLst/>
                <a:gdLst>
                  <a:gd name="connsiteX0" fmla="*/ 2778 w 73130"/>
                  <a:gd name="connsiteY0" fmla="*/ 466240 h 466240"/>
                  <a:gd name="connsiteX1" fmla="*/ 2369 w 73130"/>
                  <a:gd name="connsiteY1" fmla="*/ 466210 h 466240"/>
                  <a:gd name="connsiteX2" fmla="*/ 31 w 73130"/>
                  <a:gd name="connsiteY2" fmla="*/ 463062 h 466240"/>
                  <a:gd name="connsiteX3" fmla="*/ 67613 w 73130"/>
                  <a:gd name="connsiteY3" fmla="*/ 2369 h 466240"/>
                  <a:gd name="connsiteX4" fmla="*/ 70761 w 73130"/>
                  <a:gd name="connsiteY4" fmla="*/ 31 h 466240"/>
                  <a:gd name="connsiteX5" fmla="*/ 73099 w 73130"/>
                  <a:gd name="connsiteY5" fmla="*/ 3179 h 466240"/>
                  <a:gd name="connsiteX6" fmla="*/ 5517 w 73130"/>
                  <a:gd name="connsiteY6" fmla="*/ 463872 h 466240"/>
                  <a:gd name="connsiteX7" fmla="*/ 2778 w 73130"/>
                  <a:gd name="connsiteY7" fmla="*/ 466240 h 466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130" h="466240">
                    <a:moveTo>
                      <a:pt x="2778" y="466240"/>
                    </a:moveTo>
                    <a:cubicBezTo>
                      <a:pt x="2649" y="466240"/>
                      <a:pt x="2513" y="466233"/>
                      <a:pt x="2369" y="466210"/>
                    </a:cubicBezTo>
                    <a:cubicBezTo>
                      <a:pt x="855" y="465991"/>
                      <a:pt x="-196" y="464583"/>
                      <a:pt x="31" y="463062"/>
                    </a:cubicBezTo>
                    <a:lnTo>
                      <a:pt x="67613" y="2369"/>
                    </a:lnTo>
                    <a:cubicBezTo>
                      <a:pt x="67832" y="856"/>
                      <a:pt x="69202" y="-196"/>
                      <a:pt x="70761" y="31"/>
                    </a:cubicBezTo>
                    <a:cubicBezTo>
                      <a:pt x="72274" y="250"/>
                      <a:pt x="73327" y="1658"/>
                      <a:pt x="73099" y="3179"/>
                    </a:cubicBezTo>
                    <a:lnTo>
                      <a:pt x="5517" y="463872"/>
                    </a:lnTo>
                    <a:cubicBezTo>
                      <a:pt x="5313" y="465249"/>
                      <a:pt x="4133" y="466240"/>
                      <a:pt x="2778" y="466240"/>
                    </a:cubicBezTo>
                    <a:close/>
                  </a:path>
                </a:pathLst>
              </a:custGeom>
              <a:solidFill>
                <a:srgbClr val="4E4059"/>
              </a:solidFill>
              <a:ln w="75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00422ED6-7688-3284-1AA2-CDA3FF06C114}"/>
                  </a:ext>
                </a:extLst>
              </p:cNvPr>
              <p:cNvSpPr/>
              <p:nvPr/>
            </p:nvSpPr>
            <p:spPr>
              <a:xfrm>
                <a:off x="6129260" y="3169877"/>
                <a:ext cx="68605" cy="426996"/>
              </a:xfrm>
              <a:custGeom>
                <a:avLst/>
                <a:gdLst>
                  <a:gd name="connsiteX0" fmla="*/ 65827 w 68605"/>
                  <a:gd name="connsiteY0" fmla="*/ 426997 h 426996"/>
                  <a:gd name="connsiteX1" fmla="*/ 63088 w 68605"/>
                  <a:gd name="connsiteY1" fmla="*/ 424635 h 426996"/>
                  <a:gd name="connsiteX2" fmla="*/ 31 w 68605"/>
                  <a:gd name="connsiteY2" fmla="*/ 3190 h 426996"/>
                  <a:gd name="connsiteX3" fmla="*/ 2362 w 68605"/>
                  <a:gd name="connsiteY3" fmla="*/ 35 h 426996"/>
                  <a:gd name="connsiteX4" fmla="*/ 5518 w 68605"/>
                  <a:gd name="connsiteY4" fmla="*/ 2365 h 426996"/>
                  <a:gd name="connsiteX5" fmla="*/ 68574 w 68605"/>
                  <a:gd name="connsiteY5" fmla="*/ 423811 h 426996"/>
                  <a:gd name="connsiteX6" fmla="*/ 66243 w 68605"/>
                  <a:gd name="connsiteY6" fmla="*/ 426966 h 426996"/>
                  <a:gd name="connsiteX7" fmla="*/ 65827 w 68605"/>
                  <a:gd name="connsiteY7" fmla="*/ 426997 h 426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605" h="426996">
                    <a:moveTo>
                      <a:pt x="65827" y="426997"/>
                    </a:moveTo>
                    <a:cubicBezTo>
                      <a:pt x="64472" y="426997"/>
                      <a:pt x="63292" y="426013"/>
                      <a:pt x="63088" y="424635"/>
                    </a:cubicBezTo>
                    <a:lnTo>
                      <a:pt x="31" y="3190"/>
                    </a:lnTo>
                    <a:cubicBezTo>
                      <a:pt x="-196" y="1677"/>
                      <a:pt x="849" y="262"/>
                      <a:pt x="2362" y="35"/>
                    </a:cubicBezTo>
                    <a:cubicBezTo>
                      <a:pt x="3913" y="-208"/>
                      <a:pt x="5291" y="852"/>
                      <a:pt x="5518" y="2365"/>
                    </a:cubicBezTo>
                    <a:lnTo>
                      <a:pt x="68574" y="423811"/>
                    </a:lnTo>
                    <a:cubicBezTo>
                      <a:pt x="68801" y="425324"/>
                      <a:pt x="67757" y="426739"/>
                      <a:pt x="66243" y="426966"/>
                    </a:cubicBezTo>
                    <a:cubicBezTo>
                      <a:pt x="66100" y="426989"/>
                      <a:pt x="65956" y="426997"/>
                      <a:pt x="65827" y="426997"/>
                    </a:cubicBezTo>
                    <a:close/>
                  </a:path>
                </a:pathLst>
              </a:custGeom>
              <a:solidFill>
                <a:srgbClr val="4E4059"/>
              </a:solidFill>
              <a:ln w="75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8" name="图形 2">
                <a:extLst>
                  <a:ext uri="{FF2B5EF4-FFF2-40B4-BE49-F238E27FC236}">
                    <a16:creationId xmlns:a16="http://schemas.microsoft.com/office/drawing/2014/main" id="{75111EF2-5650-FA4B-922A-58DBBE450DF6}"/>
                  </a:ext>
                </a:extLst>
              </p:cNvPr>
              <p:cNvGrpSpPr/>
              <p:nvPr/>
            </p:nvGrpSpPr>
            <p:grpSpPr>
              <a:xfrm>
                <a:off x="6159676" y="3584736"/>
                <a:ext cx="103151" cy="154189"/>
                <a:chOff x="6159676" y="3584736"/>
                <a:chExt cx="103151" cy="154189"/>
              </a:xfrm>
            </p:grpSpPr>
            <p:sp>
              <p:nvSpPr>
                <p:cNvPr id="49" name="任意多边形: 形状 48">
                  <a:extLst>
                    <a:ext uri="{FF2B5EF4-FFF2-40B4-BE49-F238E27FC236}">
                      <a16:creationId xmlns:a16="http://schemas.microsoft.com/office/drawing/2014/main" id="{92AA368F-BC29-9D72-DC40-A96A65FDDF00}"/>
                    </a:ext>
                  </a:extLst>
                </p:cNvPr>
                <p:cNvSpPr/>
                <p:nvPr/>
              </p:nvSpPr>
              <p:spPr>
                <a:xfrm>
                  <a:off x="6159676" y="3584736"/>
                  <a:ext cx="103151" cy="154189"/>
                </a:xfrm>
                <a:custGeom>
                  <a:avLst/>
                  <a:gdLst>
                    <a:gd name="connsiteX0" fmla="*/ 45075 w 103151"/>
                    <a:gd name="connsiteY0" fmla="*/ 438 h 154189"/>
                    <a:gd name="connsiteX1" fmla="*/ 11193 w 103151"/>
                    <a:gd name="connsiteY1" fmla="*/ 31058 h 154189"/>
                    <a:gd name="connsiteX2" fmla="*/ 27116 w 103151"/>
                    <a:gd name="connsiteY2" fmla="*/ 92450 h 154189"/>
                    <a:gd name="connsiteX3" fmla="*/ 0 w 103151"/>
                    <a:gd name="connsiteY3" fmla="*/ 127913 h 154189"/>
                    <a:gd name="connsiteX4" fmla="*/ 46785 w 103151"/>
                    <a:gd name="connsiteY4" fmla="*/ 154189 h 154189"/>
                    <a:gd name="connsiteX5" fmla="*/ 87387 w 103151"/>
                    <a:gd name="connsiteY5" fmla="*/ 107003 h 154189"/>
                    <a:gd name="connsiteX6" fmla="*/ 100843 w 103151"/>
                    <a:gd name="connsiteY6" fmla="*/ 33904 h 154189"/>
                    <a:gd name="connsiteX7" fmla="*/ 45075 w 103151"/>
                    <a:gd name="connsiteY7" fmla="*/ 438 h 154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3151" h="154189">
                      <a:moveTo>
                        <a:pt x="45075" y="438"/>
                      </a:moveTo>
                      <a:cubicBezTo>
                        <a:pt x="45075" y="438"/>
                        <a:pt x="19276" y="6447"/>
                        <a:pt x="11193" y="31058"/>
                      </a:cubicBezTo>
                      <a:cubicBezTo>
                        <a:pt x="3111" y="55669"/>
                        <a:pt x="27116" y="92450"/>
                        <a:pt x="27116" y="92450"/>
                      </a:cubicBezTo>
                      <a:lnTo>
                        <a:pt x="0" y="127913"/>
                      </a:lnTo>
                      <a:lnTo>
                        <a:pt x="46785" y="154189"/>
                      </a:lnTo>
                      <a:lnTo>
                        <a:pt x="87387" y="107003"/>
                      </a:lnTo>
                      <a:cubicBezTo>
                        <a:pt x="87387" y="107003"/>
                        <a:pt x="110356" y="74188"/>
                        <a:pt x="100843" y="33904"/>
                      </a:cubicBezTo>
                      <a:cubicBezTo>
                        <a:pt x="91323" y="-6396"/>
                        <a:pt x="45075" y="438"/>
                        <a:pt x="45075" y="438"/>
                      </a:cubicBezTo>
                      <a:close/>
                    </a:path>
                  </a:pathLst>
                </a:custGeom>
                <a:solidFill>
                  <a:srgbClr val="E26949"/>
                </a:solidFill>
                <a:ln w="75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任意多边形: 形状 49">
                  <a:extLst>
                    <a:ext uri="{FF2B5EF4-FFF2-40B4-BE49-F238E27FC236}">
                      <a16:creationId xmlns:a16="http://schemas.microsoft.com/office/drawing/2014/main" id="{D77ED053-4FF7-B1AC-FB72-5C48C3468DF3}"/>
                    </a:ext>
                  </a:extLst>
                </p:cNvPr>
                <p:cNvSpPr/>
                <p:nvPr/>
              </p:nvSpPr>
              <p:spPr>
                <a:xfrm>
                  <a:off x="6188320" y="3591064"/>
                  <a:ext cx="73105" cy="89772"/>
                </a:xfrm>
                <a:custGeom>
                  <a:avLst/>
                  <a:gdLst>
                    <a:gd name="connsiteX0" fmla="*/ 32740 w 73105"/>
                    <a:gd name="connsiteY0" fmla="*/ 88059 h 89772"/>
                    <a:gd name="connsiteX1" fmla="*/ 14910 w 73105"/>
                    <a:gd name="connsiteY1" fmla="*/ 79250 h 89772"/>
                    <a:gd name="connsiteX2" fmla="*/ 99 w 73105"/>
                    <a:gd name="connsiteY2" fmla="*/ 49545 h 89772"/>
                    <a:gd name="connsiteX3" fmla="*/ 13487 w 73105"/>
                    <a:gd name="connsiteY3" fmla="*/ 7528 h 89772"/>
                    <a:gd name="connsiteX4" fmla="*/ 27427 w 73105"/>
                    <a:gd name="connsiteY4" fmla="*/ 603 h 89772"/>
                    <a:gd name="connsiteX5" fmla="*/ 51501 w 73105"/>
                    <a:gd name="connsiteY5" fmla="*/ 5106 h 89772"/>
                    <a:gd name="connsiteX6" fmla="*/ 71707 w 73105"/>
                    <a:gd name="connsiteY6" fmla="*/ 31791 h 89772"/>
                    <a:gd name="connsiteX7" fmla="*/ 63125 w 73105"/>
                    <a:gd name="connsiteY7" fmla="*/ 81951 h 89772"/>
                    <a:gd name="connsiteX8" fmla="*/ 50487 w 73105"/>
                    <a:gd name="connsiteY8" fmla="*/ 89194 h 89772"/>
                    <a:gd name="connsiteX9" fmla="*/ 32740 w 73105"/>
                    <a:gd name="connsiteY9" fmla="*/ 88059 h 89772"/>
                    <a:gd name="connsiteX10" fmla="*/ 42048 w 73105"/>
                    <a:gd name="connsiteY10" fmla="*/ 4024 h 89772"/>
                    <a:gd name="connsiteX11" fmla="*/ 27987 w 73105"/>
                    <a:gd name="connsiteY11" fmla="*/ 3320 h 89772"/>
                    <a:gd name="connsiteX12" fmla="*/ 15333 w 73105"/>
                    <a:gd name="connsiteY12" fmla="*/ 9602 h 89772"/>
                    <a:gd name="connsiteX13" fmla="*/ 2876 w 73105"/>
                    <a:gd name="connsiteY13" fmla="*/ 49386 h 89772"/>
                    <a:gd name="connsiteX14" fmla="*/ 16499 w 73105"/>
                    <a:gd name="connsiteY14" fmla="*/ 76979 h 89772"/>
                    <a:gd name="connsiteX15" fmla="*/ 49965 w 73105"/>
                    <a:gd name="connsiteY15" fmla="*/ 86477 h 89772"/>
                    <a:gd name="connsiteX16" fmla="*/ 60809 w 73105"/>
                    <a:gd name="connsiteY16" fmla="*/ 80445 h 89772"/>
                    <a:gd name="connsiteX17" fmla="*/ 69020 w 73105"/>
                    <a:gd name="connsiteY17" fmla="*/ 32434 h 89772"/>
                    <a:gd name="connsiteX18" fmla="*/ 50116 w 73105"/>
                    <a:gd name="connsiteY18" fmla="*/ 7505 h 89772"/>
                    <a:gd name="connsiteX19" fmla="*/ 50116 w 73105"/>
                    <a:gd name="connsiteY19" fmla="*/ 7505 h 89772"/>
                    <a:gd name="connsiteX20" fmla="*/ 42048 w 73105"/>
                    <a:gd name="connsiteY20" fmla="*/ 4024 h 89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73105" h="89772">
                      <a:moveTo>
                        <a:pt x="32740" y="88059"/>
                      </a:moveTo>
                      <a:cubicBezTo>
                        <a:pt x="27503" y="86545"/>
                        <a:pt x="21494" y="83836"/>
                        <a:pt x="14910" y="79250"/>
                      </a:cubicBezTo>
                      <a:cubicBezTo>
                        <a:pt x="3641" y="71402"/>
                        <a:pt x="637" y="58763"/>
                        <a:pt x="99" y="49545"/>
                      </a:cubicBezTo>
                      <a:cubicBezTo>
                        <a:pt x="-930" y="31821"/>
                        <a:pt x="6244" y="13930"/>
                        <a:pt x="13487" y="7528"/>
                      </a:cubicBezTo>
                      <a:cubicBezTo>
                        <a:pt x="17453" y="4016"/>
                        <a:pt x="22145" y="1685"/>
                        <a:pt x="27427" y="603"/>
                      </a:cubicBezTo>
                      <a:cubicBezTo>
                        <a:pt x="35214" y="-993"/>
                        <a:pt x="43766" y="603"/>
                        <a:pt x="51501" y="5106"/>
                      </a:cubicBezTo>
                      <a:cubicBezTo>
                        <a:pt x="62156" y="11297"/>
                        <a:pt x="68953" y="20273"/>
                        <a:pt x="71707" y="31791"/>
                      </a:cubicBezTo>
                      <a:cubicBezTo>
                        <a:pt x="77035" y="54048"/>
                        <a:pt x="65600" y="78137"/>
                        <a:pt x="63125" y="81951"/>
                      </a:cubicBezTo>
                      <a:cubicBezTo>
                        <a:pt x="60915" y="85365"/>
                        <a:pt x="56193" y="88074"/>
                        <a:pt x="50487" y="89194"/>
                      </a:cubicBezTo>
                      <a:cubicBezTo>
                        <a:pt x="46763" y="89928"/>
                        <a:pt x="40626" y="90337"/>
                        <a:pt x="32740" y="88059"/>
                      </a:cubicBezTo>
                      <a:close/>
                      <a:moveTo>
                        <a:pt x="42048" y="4024"/>
                      </a:moveTo>
                      <a:cubicBezTo>
                        <a:pt x="37311" y="2654"/>
                        <a:pt x="32505" y="2397"/>
                        <a:pt x="27987" y="3320"/>
                      </a:cubicBezTo>
                      <a:cubicBezTo>
                        <a:pt x="23189" y="4304"/>
                        <a:pt x="18928" y="6415"/>
                        <a:pt x="15333" y="9602"/>
                      </a:cubicBezTo>
                      <a:cubicBezTo>
                        <a:pt x="8575" y="15580"/>
                        <a:pt x="1893" y="32495"/>
                        <a:pt x="2876" y="49386"/>
                      </a:cubicBezTo>
                      <a:cubicBezTo>
                        <a:pt x="3376" y="57991"/>
                        <a:pt x="6146" y="69767"/>
                        <a:pt x="16499" y="76979"/>
                      </a:cubicBezTo>
                      <a:cubicBezTo>
                        <a:pt x="32157" y="87885"/>
                        <a:pt x="44182" y="87612"/>
                        <a:pt x="49965" y="86477"/>
                      </a:cubicBezTo>
                      <a:cubicBezTo>
                        <a:pt x="55830" y="85327"/>
                        <a:pt x="59417" y="82610"/>
                        <a:pt x="60809" y="80445"/>
                      </a:cubicBezTo>
                      <a:cubicBezTo>
                        <a:pt x="63042" y="76987"/>
                        <a:pt x="74061" y="53458"/>
                        <a:pt x="69020" y="32434"/>
                      </a:cubicBezTo>
                      <a:cubicBezTo>
                        <a:pt x="66448" y="21688"/>
                        <a:pt x="60090" y="13295"/>
                        <a:pt x="50116" y="7505"/>
                      </a:cubicBezTo>
                      <a:lnTo>
                        <a:pt x="50116" y="7505"/>
                      </a:lnTo>
                      <a:cubicBezTo>
                        <a:pt x="47497" y="5977"/>
                        <a:pt x="44781" y="4819"/>
                        <a:pt x="42048" y="4024"/>
                      </a:cubicBezTo>
                      <a:close/>
                    </a:path>
                  </a:pathLst>
                </a:custGeom>
                <a:solidFill>
                  <a:srgbClr val="A3544A"/>
                </a:solidFill>
                <a:ln w="75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任意多边形: 形状 50">
                  <a:extLst>
                    <a:ext uri="{FF2B5EF4-FFF2-40B4-BE49-F238E27FC236}">
                      <a16:creationId xmlns:a16="http://schemas.microsoft.com/office/drawing/2014/main" id="{4E0E7560-DE5E-A3E5-2CAA-720DF8A8ABE3}"/>
                    </a:ext>
                  </a:extLst>
                </p:cNvPr>
                <p:cNvSpPr/>
                <p:nvPr/>
              </p:nvSpPr>
              <p:spPr>
                <a:xfrm rot="-3749826">
                  <a:off x="6184901" y="3697891"/>
                  <a:ext cx="2777" cy="45749"/>
                </a:xfrm>
                <a:custGeom>
                  <a:avLst/>
                  <a:gdLst>
                    <a:gd name="connsiteX0" fmla="*/ 0 w 2777"/>
                    <a:gd name="connsiteY0" fmla="*/ 0 h 45749"/>
                    <a:gd name="connsiteX1" fmla="*/ 2778 w 2777"/>
                    <a:gd name="connsiteY1" fmla="*/ 0 h 45749"/>
                    <a:gd name="connsiteX2" fmla="*/ 2778 w 2777"/>
                    <a:gd name="connsiteY2" fmla="*/ 45749 h 45749"/>
                    <a:gd name="connsiteX3" fmla="*/ 0 w 2777"/>
                    <a:gd name="connsiteY3" fmla="*/ 45749 h 45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77" h="45749">
                      <a:moveTo>
                        <a:pt x="0" y="0"/>
                      </a:moveTo>
                      <a:lnTo>
                        <a:pt x="2778" y="0"/>
                      </a:lnTo>
                      <a:lnTo>
                        <a:pt x="2778" y="45749"/>
                      </a:lnTo>
                      <a:lnTo>
                        <a:pt x="0" y="45749"/>
                      </a:lnTo>
                      <a:close/>
                    </a:path>
                  </a:pathLst>
                </a:custGeom>
                <a:solidFill>
                  <a:srgbClr val="A3544A"/>
                </a:solidFill>
                <a:ln w="75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5" name="图形 2">
              <a:extLst>
                <a:ext uri="{FF2B5EF4-FFF2-40B4-BE49-F238E27FC236}">
                  <a16:creationId xmlns:a16="http://schemas.microsoft.com/office/drawing/2014/main" id="{1F7562CA-D57F-CE8F-90AC-92F2A2DD80C2}"/>
                </a:ext>
              </a:extLst>
            </p:cNvPr>
            <p:cNvGrpSpPr/>
            <p:nvPr/>
          </p:nvGrpSpPr>
          <p:grpSpPr>
            <a:xfrm>
              <a:off x="4221626" y="2111299"/>
              <a:ext cx="1348487" cy="1117370"/>
              <a:chOff x="4221626" y="2111299"/>
              <a:chExt cx="1348487" cy="1117370"/>
            </a:xfrm>
          </p:grpSpPr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4321F7FB-A382-128E-EE32-311C7570AAE5}"/>
                  </a:ext>
                </a:extLst>
              </p:cNvPr>
              <p:cNvSpPr/>
              <p:nvPr/>
            </p:nvSpPr>
            <p:spPr>
              <a:xfrm>
                <a:off x="4221626" y="2111299"/>
                <a:ext cx="1348487" cy="1117370"/>
              </a:xfrm>
              <a:custGeom>
                <a:avLst/>
                <a:gdLst>
                  <a:gd name="connsiteX0" fmla="*/ 1280402 w 1348487"/>
                  <a:gd name="connsiteY0" fmla="*/ 1117370 h 1117370"/>
                  <a:gd name="connsiteX1" fmla="*/ 1232746 w 1348487"/>
                  <a:gd name="connsiteY1" fmla="*/ 903174 h 1117370"/>
                  <a:gd name="connsiteX2" fmla="*/ 1340574 w 1348487"/>
                  <a:gd name="connsiteY2" fmla="*/ 840821 h 1117370"/>
                  <a:gd name="connsiteX3" fmla="*/ 1174435 w 1348487"/>
                  <a:gd name="connsiteY3" fmla="*/ 57930 h 1117370"/>
                  <a:gd name="connsiteX4" fmla="*/ 39897 w 1348487"/>
                  <a:gd name="connsiteY4" fmla="*/ 116279 h 1117370"/>
                  <a:gd name="connsiteX5" fmla="*/ 189009 w 1348487"/>
                  <a:gd name="connsiteY5" fmla="*/ 998636 h 1117370"/>
                  <a:gd name="connsiteX6" fmla="*/ 991577 w 1348487"/>
                  <a:gd name="connsiteY6" fmla="*/ 951473 h 1117370"/>
                  <a:gd name="connsiteX7" fmla="*/ 1280402 w 1348487"/>
                  <a:gd name="connsiteY7" fmla="*/ 1117370 h 1117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48487" h="1117370">
                    <a:moveTo>
                      <a:pt x="1280402" y="1117370"/>
                    </a:moveTo>
                    <a:lnTo>
                      <a:pt x="1232746" y="903174"/>
                    </a:lnTo>
                    <a:cubicBezTo>
                      <a:pt x="1232746" y="903174"/>
                      <a:pt x="1299995" y="923819"/>
                      <a:pt x="1340574" y="840821"/>
                    </a:cubicBezTo>
                    <a:cubicBezTo>
                      <a:pt x="1381154" y="757824"/>
                      <a:pt x="1256517" y="122757"/>
                      <a:pt x="1174435" y="57930"/>
                    </a:cubicBezTo>
                    <a:cubicBezTo>
                      <a:pt x="1092360" y="-6897"/>
                      <a:pt x="187889" y="-50950"/>
                      <a:pt x="39897" y="116279"/>
                    </a:cubicBezTo>
                    <a:cubicBezTo>
                      <a:pt x="-32778" y="198399"/>
                      <a:pt x="-18891" y="898156"/>
                      <a:pt x="189009" y="998636"/>
                    </a:cubicBezTo>
                    <a:cubicBezTo>
                      <a:pt x="396909" y="1099116"/>
                      <a:pt x="991577" y="951473"/>
                      <a:pt x="991577" y="951473"/>
                    </a:cubicBezTo>
                    <a:lnTo>
                      <a:pt x="1280402" y="1117370"/>
                    </a:lnTo>
                    <a:close/>
                  </a:path>
                </a:pathLst>
              </a:custGeom>
              <a:solidFill>
                <a:srgbClr val="E26949"/>
              </a:solidFill>
              <a:ln w="75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5C78C8E6-6F20-6A87-85C9-96B02A5A4D61}"/>
                  </a:ext>
                </a:extLst>
              </p:cNvPr>
              <p:cNvSpPr/>
              <p:nvPr/>
            </p:nvSpPr>
            <p:spPr>
              <a:xfrm>
                <a:off x="4473729" y="2660315"/>
                <a:ext cx="308517" cy="317737"/>
              </a:xfrm>
              <a:custGeom>
                <a:avLst/>
                <a:gdLst>
                  <a:gd name="connsiteX0" fmla="*/ 133340 w 308517"/>
                  <a:gd name="connsiteY0" fmla="*/ 2225 h 317737"/>
                  <a:gd name="connsiteX1" fmla="*/ 21773 w 308517"/>
                  <a:gd name="connsiteY1" fmla="*/ 64805 h 317737"/>
                  <a:gd name="connsiteX2" fmla="*/ 163445 w 308517"/>
                  <a:gd name="connsiteY2" fmla="*/ 316478 h 317737"/>
                  <a:gd name="connsiteX3" fmla="*/ 133340 w 308517"/>
                  <a:gd name="connsiteY3" fmla="*/ 2225 h 317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8517" h="317737">
                    <a:moveTo>
                      <a:pt x="133340" y="2225"/>
                    </a:moveTo>
                    <a:cubicBezTo>
                      <a:pt x="133340" y="2225"/>
                      <a:pt x="65894" y="-18216"/>
                      <a:pt x="21773" y="64805"/>
                    </a:cubicBezTo>
                    <a:cubicBezTo>
                      <a:pt x="-22341" y="147826"/>
                      <a:pt x="-10686" y="334830"/>
                      <a:pt x="163445" y="316478"/>
                    </a:cubicBezTo>
                    <a:cubicBezTo>
                      <a:pt x="337585" y="298118"/>
                      <a:pt x="386004" y="44583"/>
                      <a:pt x="133340" y="2225"/>
                    </a:cubicBezTo>
                    <a:close/>
                  </a:path>
                </a:pathLst>
              </a:custGeom>
              <a:solidFill>
                <a:srgbClr val="4E4059"/>
              </a:solidFill>
              <a:ln w="75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35F1E59B-1864-C4C2-AAA5-6C3510ADEAFF}"/>
                  </a:ext>
                </a:extLst>
              </p:cNvPr>
              <p:cNvSpPr/>
              <p:nvPr/>
            </p:nvSpPr>
            <p:spPr>
              <a:xfrm>
                <a:off x="4855795" y="2230781"/>
                <a:ext cx="293649" cy="311382"/>
              </a:xfrm>
              <a:custGeom>
                <a:avLst/>
                <a:gdLst>
                  <a:gd name="connsiteX0" fmla="*/ 169065 w 293649"/>
                  <a:gd name="connsiteY0" fmla="*/ 14 h 311382"/>
                  <a:gd name="connsiteX1" fmla="*/ 11045 w 293649"/>
                  <a:gd name="connsiteY1" fmla="*/ 99435 h 311382"/>
                  <a:gd name="connsiteX2" fmla="*/ 182210 w 293649"/>
                  <a:gd name="connsiteY2" fmla="*/ 308212 h 311382"/>
                  <a:gd name="connsiteX3" fmla="*/ 169065 w 293649"/>
                  <a:gd name="connsiteY3" fmla="*/ 14 h 311382"/>
                  <a:gd name="connsiteX4" fmla="*/ 158605 w 293649"/>
                  <a:gd name="connsiteY4" fmla="*/ 203305 h 311382"/>
                  <a:gd name="connsiteX5" fmla="*/ 106235 w 293649"/>
                  <a:gd name="connsiteY5" fmla="*/ 139424 h 311382"/>
                  <a:gd name="connsiteX6" fmla="*/ 154587 w 293649"/>
                  <a:gd name="connsiteY6" fmla="*/ 109001 h 311382"/>
                  <a:gd name="connsiteX7" fmla="*/ 158605 w 293649"/>
                  <a:gd name="connsiteY7" fmla="*/ 203305 h 311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3649" h="311382">
                    <a:moveTo>
                      <a:pt x="169065" y="14"/>
                    </a:moveTo>
                    <a:cubicBezTo>
                      <a:pt x="169065" y="14"/>
                      <a:pt x="53464" y="-3490"/>
                      <a:pt x="11045" y="99435"/>
                    </a:cubicBezTo>
                    <a:cubicBezTo>
                      <a:pt x="-31373" y="202359"/>
                      <a:pt x="53214" y="333497"/>
                      <a:pt x="182210" y="308212"/>
                    </a:cubicBezTo>
                    <a:cubicBezTo>
                      <a:pt x="311214" y="282935"/>
                      <a:pt x="354064" y="8225"/>
                      <a:pt x="169065" y="14"/>
                    </a:cubicBezTo>
                    <a:close/>
                    <a:moveTo>
                      <a:pt x="158605" y="203305"/>
                    </a:moveTo>
                    <a:cubicBezTo>
                      <a:pt x="119131" y="211040"/>
                      <a:pt x="93256" y="170914"/>
                      <a:pt x="106235" y="139424"/>
                    </a:cubicBezTo>
                    <a:cubicBezTo>
                      <a:pt x="119215" y="107934"/>
                      <a:pt x="154587" y="109001"/>
                      <a:pt x="154587" y="109001"/>
                    </a:cubicBezTo>
                    <a:cubicBezTo>
                      <a:pt x="211188" y="111513"/>
                      <a:pt x="198080" y="195571"/>
                      <a:pt x="158605" y="203305"/>
                    </a:cubicBezTo>
                    <a:close/>
                  </a:path>
                </a:pathLst>
              </a:custGeom>
              <a:solidFill>
                <a:srgbClr val="9AD4BA"/>
              </a:solidFill>
              <a:ln w="75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AB13ECB9-69FE-4F50-1E0C-8594DC5D88A9}"/>
                  </a:ext>
                </a:extLst>
              </p:cNvPr>
              <p:cNvSpPr/>
              <p:nvPr/>
            </p:nvSpPr>
            <p:spPr>
              <a:xfrm>
                <a:off x="4475437" y="2189647"/>
                <a:ext cx="315803" cy="395540"/>
              </a:xfrm>
              <a:custGeom>
                <a:avLst/>
                <a:gdLst>
                  <a:gd name="connsiteX0" fmla="*/ 259319 w 315803"/>
                  <a:gd name="connsiteY0" fmla="*/ 57487 h 395540"/>
                  <a:gd name="connsiteX1" fmla="*/ 205541 w 315803"/>
                  <a:gd name="connsiteY1" fmla="*/ 2597 h 395540"/>
                  <a:gd name="connsiteX2" fmla="*/ 98144 w 315803"/>
                  <a:gd name="connsiteY2" fmla="*/ 6411 h 395540"/>
                  <a:gd name="connsiteX3" fmla="*/ 161003 w 315803"/>
                  <a:gd name="connsiteY3" fmla="*/ 394852 h 395540"/>
                  <a:gd name="connsiteX4" fmla="*/ 283801 w 315803"/>
                  <a:gd name="connsiteY4" fmla="*/ 212956 h 395540"/>
                  <a:gd name="connsiteX5" fmla="*/ 283801 w 315803"/>
                  <a:gd name="connsiteY5" fmla="*/ 212956 h 395540"/>
                  <a:gd name="connsiteX6" fmla="*/ 315254 w 315803"/>
                  <a:gd name="connsiteY6" fmla="*/ 172149 h 395540"/>
                  <a:gd name="connsiteX7" fmla="*/ 314467 w 315803"/>
                  <a:gd name="connsiteY7" fmla="*/ 167745 h 395540"/>
                  <a:gd name="connsiteX8" fmla="*/ 277679 w 315803"/>
                  <a:gd name="connsiteY8" fmla="*/ 139138 h 395540"/>
                  <a:gd name="connsiteX9" fmla="*/ 157287 w 315803"/>
                  <a:gd name="connsiteY9" fmla="*/ 158610 h 395540"/>
                  <a:gd name="connsiteX10" fmla="*/ 172287 w 315803"/>
                  <a:gd name="connsiteY10" fmla="*/ 220986 h 395540"/>
                  <a:gd name="connsiteX11" fmla="*/ 218883 w 315803"/>
                  <a:gd name="connsiteY11" fmla="*/ 223279 h 395540"/>
                  <a:gd name="connsiteX12" fmla="*/ 195067 w 315803"/>
                  <a:gd name="connsiteY12" fmla="*/ 278812 h 395540"/>
                  <a:gd name="connsiteX13" fmla="*/ 117124 w 315803"/>
                  <a:gd name="connsiteY13" fmla="*/ 203155 h 395540"/>
                  <a:gd name="connsiteX14" fmla="*/ 158665 w 315803"/>
                  <a:gd name="connsiteY14" fmla="*/ 116805 h 395540"/>
                  <a:gd name="connsiteX15" fmla="*/ 255126 w 315803"/>
                  <a:gd name="connsiteY15" fmla="*/ 108979 h 395540"/>
                  <a:gd name="connsiteX16" fmla="*/ 259319 w 315803"/>
                  <a:gd name="connsiteY16" fmla="*/ 57487 h 395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5803" h="395540">
                    <a:moveTo>
                      <a:pt x="259319" y="57487"/>
                    </a:moveTo>
                    <a:cubicBezTo>
                      <a:pt x="256874" y="28683"/>
                      <a:pt x="234277" y="5684"/>
                      <a:pt x="205541" y="2597"/>
                    </a:cubicBezTo>
                    <a:cubicBezTo>
                      <a:pt x="174664" y="-718"/>
                      <a:pt x="133706" y="-2164"/>
                      <a:pt x="98144" y="6411"/>
                    </a:cubicBezTo>
                    <a:cubicBezTo>
                      <a:pt x="-28922" y="37046"/>
                      <a:pt x="-56553" y="381139"/>
                      <a:pt x="161003" y="394852"/>
                    </a:cubicBezTo>
                    <a:cubicBezTo>
                      <a:pt x="378552" y="408558"/>
                      <a:pt x="283801" y="212956"/>
                      <a:pt x="283801" y="212956"/>
                    </a:cubicBezTo>
                    <a:lnTo>
                      <a:pt x="283801" y="212956"/>
                    </a:lnTo>
                    <a:cubicBezTo>
                      <a:pt x="304272" y="211299"/>
                      <a:pt x="318864" y="192363"/>
                      <a:pt x="315254" y="172149"/>
                    </a:cubicBezTo>
                    <a:lnTo>
                      <a:pt x="314467" y="167745"/>
                    </a:lnTo>
                    <a:cubicBezTo>
                      <a:pt x="311334" y="150195"/>
                      <a:pt x="295463" y="137859"/>
                      <a:pt x="277679" y="139138"/>
                    </a:cubicBezTo>
                    <a:cubicBezTo>
                      <a:pt x="229592" y="142597"/>
                      <a:pt x="160148" y="148893"/>
                      <a:pt x="157287" y="158610"/>
                    </a:cubicBezTo>
                    <a:cubicBezTo>
                      <a:pt x="153322" y="172081"/>
                      <a:pt x="151732" y="215575"/>
                      <a:pt x="172287" y="220986"/>
                    </a:cubicBezTo>
                    <a:cubicBezTo>
                      <a:pt x="192842" y="226397"/>
                      <a:pt x="218883" y="223279"/>
                      <a:pt x="218883" y="223279"/>
                    </a:cubicBezTo>
                    <a:cubicBezTo>
                      <a:pt x="218883" y="223279"/>
                      <a:pt x="232324" y="276807"/>
                      <a:pt x="195067" y="278812"/>
                    </a:cubicBezTo>
                    <a:cubicBezTo>
                      <a:pt x="157810" y="280825"/>
                      <a:pt x="124094" y="264237"/>
                      <a:pt x="117124" y="203155"/>
                    </a:cubicBezTo>
                    <a:cubicBezTo>
                      <a:pt x="110146" y="142082"/>
                      <a:pt x="131284" y="115889"/>
                      <a:pt x="158665" y="116805"/>
                    </a:cubicBezTo>
                    <a:cubicBezTo>
                      <a:pt x="186046" y="117720"/>
                      <a:pt x="242109" y="123086"/>
                      <a:pt x="255126" y="108979"/>
                    </a:cubicBezTo>
                    <a:cubicBezTo>
                      <a:pt x="261340" y="102259"/>
                      <a:pt x="261181" y="79487"/>
                      <a:pt x="259319" y="57487"/>
                    </a:cubicBezTo>
                    <a:close/>
                  </a:path>
                </a:pathLst>
              </a:custGeom>
              <a:solidFill>
                <a:srgbClr val="FFFFFF"/>
              </a:solidFill>
              <a:ln w="75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A9F67EB2-6A34-825C-DB0D-185A1F282FFD}"/>
                  </a:ext>
                </a:extLst>
              </p:cNvPr>
              <p:cNvSpPr/>
              <p:nvPr/>
            </p:nvSpPr>
            <p:spPr>
              <a:xfrm>
                <a:off x="4849461" y="2578957"/>
                <a:ext cx="285129" cy="376179"/>
              </a:xfrm>
              <a:custGeom>
                <a:avLst/>
                <a:gdLst>
                  <a:gd name="connsiteX0" fmla="*/ 20270 w 285129"/>
                  <a:gd name="connsiteY0" fmla="*/ 347577 h 376179"/>
                  <a:gd name="connsiteX1" fmla="*/ 6428 w 285129"/>
                  <a:gd name="connsiteY1" fmla="*/ 42141 h 376179"/>
                  <a:gd name="connsiteX2" fmla="*/ 107476 w 285129"/>
                  <a:gd name="connsiteY2" fmla="*/ 44389 h 376179"/>
                  <a:gd name="connsiteX3" fmla="*/ 187666 w 285129"/>
                  <a:gd name="connsiteY3" fmla="*/ 188089 h 376179"/>
                  <a:gd name="connsiteX4" fmla="*/ 201167 w 285129"/>
                  <a:gd name="connsiteY4" fmla="*/ 12535 h 376179"/>
                  <a:gd name="connsiteX5" fmla="*/ 270543 w 285129"/>
                  <a:gd name="connsiteY5" fmla="*/ 27088 h 376179"/>
                  <a:gd name="connsiteX6" fmla="*/ 249004 w 285129"/>
                  <a:gd name="connsiteY6" fmla="*/ 332577 h 376179"/>
                  <a:gd name="connsiteX7" fmla="*/ 151310 w 285129"/>
                  <a:gd name="connsiteY7" fmla="*/ 333016 h 376179"/>
                  <a:gd name="connsiteX8" fmla="*/ 90281 w 285129"/>
                  <a:gd name="connsiteY8" fmla="*/ 230281 h 376179"/>
                  <a:gd name="connsiteX9" fmla="*/ 93937 w 285129"/>
                  <a:gd name="connsiteY9" fmla="*/ 370394 h 376179"/>
                  <a:gd name="connsiteX10" fmla="*/ 41014 w 285129"/>
                  <a:gd name="connsiteY10" fmla="*/ 373580 h 376179"/>
                  <a:gd name="connsiteX11" fmla="*/ 20270 w 285129"/>
                  <a:gd name="connsiteY11" fmla="*/ 347577 h 376179"/>
                  <a:gd name="connsiteX12" fmla="*/ 20270 w 285129"/>
                  <a:gd name="connsiteY12" fmla="*/ 347577 h 376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5129" h="376179">
                    <a:moveTo>
                      <a:pt x="20270" y="347577"/>
                    </a:moveTo>
                    <a:cubicBezTo>
                      <a:pt x="20270" y="347577"/>
                      <a:pt x="-13831" y="54870"/>
                      <a:pt x="6428" y="42141"/>
                    </a:cubicBezTo>
                    <a:cubicBezTo>
                      <a:pt x="26688" y="29412"/>
                      <a:pt x="88268" y="27505"/>
                      <a:pt x="107476" y="44389"/>
                    </a:cubicBezTo>
                    <a:cubicBezTo>
                      <a:pt x="126676" y="61280"/>
                      <a:pt x="173945" y="189913"/>
                      <a:pt x="187666" y="188089"/>
                    </a:cubicBezTo>
                    <a:cubicBezTo>
                      <a:pt x="201387" y="186265"/>
                      <a:pt x="169798" y="16705"/>
                      <a:pt x="201167" y="12535"/>
                    </a:cubicBezTo>
                    <a:cubicBezTo>
                      <a:pt x="232536" y="8365"/>
                      <a:pt x="252229" y="-20643"/>
                      <a:pt x="270543" y="27088"/>
                    </a:cubicBezTo>
                    <a:cubicBezTo>
                      <a:pt x="288857" y="74819"/>
                      <a:pt x="297689" y="316071"/>
                      <a:pt x="249004" y="332577"/>
                    </a:cubicBezTo>
                    <a:cubicBezTo>
                      <a:pt x="200327" y="349075"/>
                      <a:pt x="166506" y="349809"/>
                      <a:pt x="151310" y="333016"/>
                    </a:cubicBezTo>
                    <a:cubicBezTo>
                      <a:pt x="136113" y="316223"/>
                      <a:pt x="90281" y="230281"/>
                      <a:pt x="90281" y="230281"/>
                    </a:cubicBezTo>
                    <a:cubicBezTo>
                      <a:pt x="90281" y="230281"/>
                      <a:pt x="123997" y="356371"/>
                      <a:pt x="93937" y="370394"/>
                    </a:cubicBezTo>
                    <a:cubicBezTo>
                      <a:pt x="76576" y="378499"/>
                      <a:pt x="55620" y="376615"/>
                      <a:pt x="41014" y="373580"/>
                    </a:cubicBezTo>
                    <a:cubicBezTo>
                      <a:pt x="30479" y="371393"/>
                      <a:pt x="22018" y="360715"/>
                      <a:pt x="20270" y="347577"/>
                    </a:cubicBezTo>
                    <a:lnTo>
                      <a:pt x="20270" y="347577"/>
                    </a:lnTo>
                    <a:close/>
                  </a:path>
                </a:pathLst>
              </a:custGeom>
              <a:solidFill>
                <a:srgbClr val="FFD44D"/>
              </a:solidFill>
              <a:ln w="75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21" name="图形 2">
                <a:extLst>
                  <a:ext uri="{FF2B5EF4-FFF2-40B4-BE49-F238E27FC236}">
                    <a16:creationId xmlns:a16="http://schemas.microsoft.com/office/drawing/2014/main" id="{417566FE-ABAE-3464-E9A2-FC7D7D6E3B1E}"/>
                  </a:ext>
                </a:extLst>
              </p:cNvPr>
              <p:cNvGrpSpPr/>
              <p:nvPr/>
            </p:nvGrpSpPr>
            <p:grpSpPr>
              <a:xfrm>
                <a:off x="5224883" y="2471838"/>
                <a:ext cx="102583" cy="396285"/>
                <a:chOff x="5224883" y="2471838"/>
                <a:chExt cx="102583" cy="396285"/>
              </a:xfrm>
              <a:solidFill>
                <a:srgbClr val="7F3633"/>
              </a:solidFill>
            </p:grpSpPr>
            <p:sp>
              <p:nvSpPr>
                <p:cNvPr id="22" name="任意多边形: 形状 21">
                  <a:extLst>
                    <a:ext uri="{FF2B5EF4-FFF2-40B4-BE49-F238E27FC236}">
                      <a16:creationId xmlns:a16="http://schemas.microsoft.com/office/drawing/2014/main" id="{D82C3A25-5B25-3EFB-3F95-273D51D91EAF}"/>
                    </a:ext>
                  </a:extLst>
                </p:cNvPr>
                <p:cNvSpPr/>
                <p:nvPr/>
              </p:nvSpPr>
              <p:spPr>
                <a:xfrm>
                  <a:off x="5224883" y="2471838"/>
                  <a:ext cx="102583" cy="311485"/>
                </a:xfrm>
                <a:custGeom>
                  <a:avLst/>
                  <a:gdLst>
                    <a:gd name="connsiteX0" fmla="*/ 21536 w 102583"/>
                    <a:gd name="connsiteY0" fmla="*/ 302950 h 311485"/>
                    <a:gd name="connsiteX1" fmla="*/ 7240 w 102583"/>
                    <a:gd name="connsiteY1" fmla="*/ 288034 h 311485"/>
                    <a:gd name="connsiteX2" fmla="*/ 20113 w 102583"/>
                    <a:gd name="connsiteY2" fmla="*/ 7126 h 311485"/>
                    <a:gd name="connsiteX3" fmla="*/ 100924 w 102583"/>
                    <a:gd name="connsiteY3" fmla="*/ 22035 h 311485"/>
                    <a:gd name="connsiteX4" fmla="*/ 76600 w 102583"/>
                    <a:gd name="connsiteY4" fmla="*/ 310337 h 311485"/>
                    <a:gd name="connsiteX5" fmla="*/ 21536 w 102583"/>
                    <a:gd name="connsiteY5" fmla="*/ 302950 h 311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2583" h="311485">
                      <a:moveTo>
                        <a:pt x="21536" y="302950"/>
                      </a:moveTo>
                      <a:cubicBezTo>
                        <a:pt x="13831" y="302004"/>
                        <a:pt x="7853" y="295768"/>
                        <a:pt x="7240" y="288034"/>
                      </a:cubicBezTo>
                      <a:cubicBezTo>
                        <a:pt x="2813" y="232220"/>
                        <a:pt x="-11907" y="19394"/>
                        <a:pt x="20113" y="7126"/>
                      </a:cubicBezTo>
                      <a:cubicBezTo>
                        <a:pt x="56992" y="-6996"/>
                        <a:pt x="93083" y="852"/>
                        <a:pt x="100924" y="22035"/>
                      </a:cubicBezTo>
                      <a:cubicBezTo>
                        <a:pt x="108772" y="43218"/>
                        <a:pt x="86802" y="301346"/>
                        <a:pt x="76600" y="310337"/>
                      </a:cubicBezTo>
                      <a:cubicBezTo>
                        <a:pt x="71583" y="314756"/>
                        <a:pt x="39464" y="305153"/>
                        <a:pt x="21536" y="302950"/>
                      </a:cubicBezTo>
                      <a:close/>
                    </a:path>
                  </a:pathLst>
                </a:custGeom>
                <a:solidFill>
                  <a:srgbClr val="7F3633"/>
                </a:solidFill>
                <a:ln w="75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任意多边形: 形状 22">
                  <a:extLst>
                    <a:ext uri="{FF2B5EF4-FFF2-40B4-BE49-F238E27FC236}">
                      <a16:creationId xmlns:a16="http://schemas.microsoft.com/office/drawing/2014/main" id="{2BD372B0-5342-757B-A15C-3502F73960DF}"/>
                    </a:ext>
                  </a:extLst>
                </p:cNvPr>
                <p:cNvSpPr/>
                <p:nvPr/>
              </p:nvSpPr>
              <p:spPr>
                <a:xfrm>
                  <a:off x="5224888" y="2795443"/>
                  <a:ext cx="75815" cy="72681"/>
                </a:xfrm>
                <a:custGeom>
                  <a:avLst/>
                  <a:gdLst>
                    <a:gd name="connsiteX0" fmla="*/ 42895 w 75815"/>
                    <a:gd name="connsiteY0" fmla="*/ 460 h 72681"/>
                    <a:gd name="connsiteX1" fmla="*/ 39444 w 75815"/>
                    <a:gd name="connsiteY1" fmla="*/ 150 h 72681"/>
                    <a:gd name="connsiteX2" fmla="*/ 0 w 75815"/>
                    <a:gd name="connsiteY2" fmla="*/ 36188 h 72681"/>
                    <a:gd name="connsiteX3" fmla="*/ 0 w 75815"/>
                    <a:gd name="connsiteY3" fmla="*/ 36499 h 72681"/>
                    <a:gd name="connsiteX4" fmla="*/ 36183 w 75815"/>
                    <a:gd name="connsiteY4" fmla="*/ 72681 h 72681"/>
                    <a:gd name="connsiteX5" fmla="*/ 39633 w 75815"/>
                    <a:gd name="connsiteY5" fmla="*/ 72681 h 72681"/>
                    <a:gd name="connsiteX6" fmla="*/ 75816 w 75815"/>
                    <a:gd name="connsiteY6" fmla="*/ 36499 h 72681"/>
                    <a:gd name="connsiteX7" fmla="*/ 75816 w 75815"/>
                    <a:gd name="connsiteY7" fmla="*/ 36499 h 72681"/>
                    <a:gd name="connsiteX8" fmla="*/ 42895 w 75815"/>
                    <a:gd name="connsiteY8" fmla="*/ 460 h 726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815" h="72681">
                      <a:moveTo>
                        <a:pt x="42895" y="460"/>
                      </a:moveTo>
                      <a:lnTo>
                        <a:pt x="39444" y="150"/>
                      </a:lnTo>
                      <a:cubicBezTo>
                        <a:pt x="18261" y="-1765"/>
                        <a:pt x="0" y="14915"/>
                        <a:pt x="0" y="36188"/>
                      </a:cubicBezTo>
                      <a:lnTo>
                        <a:pt x="0" y="36499"/>
                      </a:lnTo>
                      <a:cubicBezTo>
                        <a:pt x="0" y="56486"/>
                        <a:pt x="16203" y="72681"/>
                        <a:pt x="36183" y="72681"/>
                      </a:cubicBezTo>
                      <a:lnTo>
                        <a:pt x="39633" y="72681"/>
                      </a:lnTo>
                      <a:cubicBezTo>
                        <a:pt x="59620" y="72681"/>
                        <a:pt x="75816" y="56478"/>
                        <a:pt x="75816" y="36499"/>
                      </a:cubicBezTo>
                      <a:lnTo>
                        <a:pt x="75816" y="36499"/>
                      </a:lnTo>
                      <a:cubicBezTo>
                        <a:pt x="75816" y="17776"/>
                        <a:pt x="61542" y="2148"/>
                        <a:pt x="42895" y="460"/>
                      </a:cubicBezTo>
                      <a:close/>
                    </a:path>
                  </a:pathLst>
                </a:custGeom>
                <a:solidFill>
                  <a:srgbClr val="7F3633"/>
                </a:solidFill>
                <a:ln w="75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id="{759C6018-6891-DB98-C4FC-F404BF3715F1}"/>
              </a:ext>
            </a:extLst>
          </p:cNvPr>
          <p:cNvSpPr txBox="1"/>
          <p:nvPr/>
        </p:nvSpPr>
        <p:spPr>
          <a:xfrm>
            <a:off x="442912" y="3843316"/>
            <a:ext cx="10560419" cy="2120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评论家 </a:t>
            </a:r>
            <a:r>
              <a:rPr lang="en-US" altLang="zh-CN" b="1" dirty="0">
                <a:solidFill>
                  <a:schemeClr val="accent1"/>
                </a:solidFill>
              </a:rPr>
              <a:t>(Critic)</a:t>
            </a:r>
            <a:r>
              <a:rPr lang="zh-CN" altLang="en-US" b="1" dirty="0">
                <a:solidFill>
                  <a:schemeClr val="accent1"/>
                </a:solidFill>
              </a:rPr>
              <a:t>：</a:t>
            </a:r>
            <a:r>
              <a:rPr lang="zh-CN" altLang="en-US" dirty="0"/>
              <a:t>这是运动员的专属“战术分析师”或“教练”。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输入：</a:t>
            </a:r>
            <a:r>
              <a:rPr lang="zh-CN" altLang="en-US" dirty="0"/>
              <a:t>当前环境的状态（</a:t>
            </a:r>
            <a:r>
              <a:rPr lang="en-US" altLang="zh-CN" dirty="0"/>
              <a:t>state, </a:t>
            </a:r>
            <a:r>
              <a:rPr lang="en-US" altLang="zh-CN" i="1" dirty="0"/>
              <a:t>s</a:t>
            </a:r>
            <a:r>
              <a:rPr lang="zh-CN" altLang="en-US" dirty="0"/>
              <a:t>）。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输出：</a:t>
            </a:r>
            <a:r>
              <a:rPr lang="zh-CN" altLang="en-US" dirty="0"/>
              <a:t>一个数值，叫做</a:t>
            </a:r>
            <a:r>
              <a:rPr lang="zh-CN" altLang="en-US" dirty="0">
                <a:solidFill>
                  <a:schemeClr val="accent1"/>
                </a:solidFill>
              </a:rPr>
              <a:t>状态价值 </a:t>
            </a:r>
            <a:r>
              <a:rPr lang="en-US" altLang="zh-CN" dirty="0">
                <a:solidFill>
                  <a:schemeClr val="accent1"/>
                </a:solidFill>
              </a:rPr>
              <a:t>(Value, V(s))</a:t>
            </a:r>
            <a:r>
              <a:rPr lang="zh-CN" altLang="en-US" dirty="0"/>
              <a:t>。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它的任务：</a:t>
            </a:r>
            <a:r>
              <a:rPr lang="zh-CN" altLang="en-US" dirty="0"/>
              <a:t>评估“当前这个局面有多好？”。它会预测，从当前状态</a:t>
            </a:r>
            <a:r>
              <a:rPr lang="en-US" altLang="zh-CN" dirty="0"/>
              <a:t>s</a:t>
            </a:r>
            <a:r>
              <a:rPr lang="zh-CN" altLang="en-US" dirty="0"/>
              <a:t>出发，按照演员的当前策略一直玩下去，最终大概能得多少分。它不决定动作，只负责评价。</a:t>
            </a:r>
          </a:p>
        </p:txBody>
      </p:sp>
    </p:spTree>
    <p:extLst>
      <p:ext uri="{BB962C8B-B14F-4D97-AF65-F5344CB8AC3E}">
        <p14:creationId xmlns:p14="http://schemas.microsoft.com/office/powerpoint/2010/main" val="113872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05C82-BF78-33E1-A9D6-8F28D1130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gradFill>
                  <a:gsLst>
                    <a:gs pos="34000">
                      <a:srgbClr val="0070C0"/>
                    </a:gs>
                    <a:gs pos="69000">
                      <a:schemeClr val="accent1"/>
                    </a:gs>
                    <a:gs pos="100000">
                      <a:schemeClr val="accent1"/>
                    </a:gs>
                    <a:gs pos="17000">
                      <a:schemeClr val="accent1"/>
                    </a:gs>
                    <a:gs pos="0">
                      <a:schemeClr val="accent1"/>
                    </a:gs>
                  </a:gsLst>
                  <a:lin ang="10800000" scaled="0"/>
                </a:gradFill>
              </a:rPr>
              <a:t>Based-policy</a:t>
            </a:r>
            <a:r>
              <a:rPr lang="zh-CN" altLang="en-US" dirty="0">
                <a:gradFill>
                  <a:gsLst>
                    <a:gs pos="34000">
                      <a:srgbClr val="0070C0"/>
                    </a:gs>
                    <a:gs pos="69000">
                      <a:schemeClr val="accent1"/>
                    </a:gs>
                    <a:gs pos="100000">
                      <a:schemeClr val="accent1"/>
                    </a:gs>
                    <a:gs pos="17000">
                      <a:schemeClr val="accent1"/>
                    </a:gs>
                    <a:gs pos="0">
                      <a:schemeClr val="accent1"/>
                    </a:gs>
                  </a:gsLst>
                  <a:lin ang="10800000" scaled="0"/>
                </a:gradFill>
              </a:rPr>
              <a:t>：</a:t>
            </a:r>
            <a:r>
              <a:rPr lang="en-US" altLang="zh-CN" dirty="0">
                <a:gradFill>
                  <a:gsLst>
                    <a:gs pos="33000">
                      <a:srgbClr val="0070C0"/>
                    </a:gs>
                    <a:gs pos="69000">
                      <a:schemeClr val="accent1"/>
                    </a:gs>
                    <a:gs pos="100000">
                      <a:schemeClr val="accent1"/>
                    </a:gs>
                    <a:gs pos="0">
                      <a:schemeClr val="accent1">
                        <a:alpha val="89000"/>
                      </a:schemeClr>
                    </a:gs>
                  </a:gsLst>
                  <a:lin ang="10800000" scaled="0"/>
                </a:gradFill>
                <a:cs typeface="+mn-cs"/>
              </a:rPr>
              <a:t>Actor-Critic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DF1A007-B2F5-A7CD-AB56-8CB3EAA1D219}"/>
              </a:ext>
            </a:extLst>
          </p:cNvPr>
          <p:cNvSpPr txBox="1"/>
          <p:nvPr/>
        </p:nvSpPr>
        <p:spPr>
          <a:xfrm>
            <a:off x="267734" y="1010079"/>
            <a:ext cx="8192221" cy="2951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为什么需要这个组合？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如果只有演员，它打完一整局游戏后，只知道最后是赢了（</a:t>
            </a:r>
            <a:r>
              <a:rPr lang="en-US" altLang="zh-CN" dirty="0"/>
              <a:t>+100</a:t>
            </a:r>
            <a:r>
              <a:rPr lang="zh-CN" altLang="en-US" dirty="0"/>
              <a:t>分）还是输了（</a:t>
            </a:r>
            <a:r>
              <a:rPr lang="en-US" altLang="zh-CN" dirty="0"/>
              <a:t>-50</a:t>
            </a:r>
            <a:r>
              <a:rPr lang="zh-CN" altLang="en-US" dirty="0"/>
              <a:t>分）。它可能会错误地认为，既然最后赢了，那么中间的每一步都是好棋。但实际上，中间可能有一步是臭棋，只是后面靠运气挽回了。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评论家</a:t>
            </a:r>
            <a:r>
              <a:rPr lang="zh-CN" altLang="en-US" dirty="0"/>
              <a:t>的作用就是提供一个更即时、更准确的评估信号，帮助演员分辨出每一步具体是好是坏。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0DE8BFE-5E04-B4B7-3C83-11D35AE85AA3}"/>
              </a:ext>
            </a:extLst>
          </p:cNvPr>
          <p:cNvGrpSpPr/>
          <p:nvPr/>
        </p:nvGrpSpPr>
        <p:grpSpPr>
          <a:xfrm>
            <a:off x="198120" y="4526595"/>
            <a:ext cx="12391697" cy="1321328"/>
            <a:chOff x="4429392" y="2711274"/>
            <a:chExt cx="8105130" cy="98560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A7363777-494E-FBD6-25FA-66FDD2468498}"/>
                </a:ext>
              </a:extLst>
            </p:cNvPr>
            <p:cNvSpPr/>
            <p:nvPr/>
          </p:nvSpPr>
          <p:spPr>
            <a:xfrm>
              <a:off x="4429392" y="2711274"/>
              <a:ext cx="7633329" cy="9856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A4CAF06-3135-6B21-2F23-7BD2981D918A}"/>
                </a:ext>
              </a:extLst>
            </p:cNvPr>
            <p:cNvSpPr txBox="1"/>
            <p:nvPr/>
          </p:nvSpPr>
          <p:spPr>
            <a:xfrm>
              <a:off x="4570532" y="2863827"/>
              <a:ext cx="7963990" cy="688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1A1C1E"/>
                  </a:solidFill>
                  <a:latin typeface="Google Sans Text"/>
                </a:rPr>
                <a:t>现在，教练（</a:t>
              </a:r>
              <a:r>
                <a:rPr lang="en-US" altLang="zh-CN" dirty="0">
                  <a:solidFill>
                    <a:srgbClr val="1A1C1E"/>
                  </a:solidFill>
                  <a:latin typeface="Google Sans Text"/>
                </a:rPr>
                <a:t>Critic</a:t>
              </a:r>
              <a:r>
                <a:rPr lang="zh-CN" altLang="en-US" dirty="0">
                  <a:solidFill>
                    <a:srgbClr val="1A1C1E"/>
                  </a:solidFill>
                  <a:latin typeface="Google Sans Text"/>
                </a:rPr>
                <a:t>）如何给运动员（</a:t>
              </a:r>
              <a:r>
                <a:rPr lang="en-US" altLang="zh-CN" dirty="0">
                  <a:solidFill>
                    <a:srgbClr val="1A1C1E"/>
                  </a:solidFill>
                  <a:latin typeface="Google Sans Text"/>
                </a:rPr>
                <a:t>Actor</a:t>
              </a:r>
              <a:r>
                <a:rPr lang="zh-CN" altLang="en-US" dirty="0">
                  <a:solidFill>
                    <a:srgbClr val="1A1C1E"/>
                  </a:solidFill>
                  <a:latin typeface="Google Sans Text"/>
                </a:rPr>
                <a:t>）提供反馈呢？</a:t>
              </a:r>
              <a:endParaRPr lang="en-US" altLang="zh-CN" dirty="0">
                <a:solidFill>
                  <a:srgbClr val="1A1C1E"/>
                </a:solidFill>
                <a:latin typeface="Google Sans Text"/>
              </a:endParaRPr>
            </a:p>
            <a:p>
              <a:endParaRPr lang="en-US" altLang="zh-CN" dirty="0">
                <a:solidFill>
                  <a:srgbClr val="1A1C1E"/>
                </a:solidFill>
                <a:latin typeface="Google Sans Text"/>
              </a:endParaRPr>
            </a:p>
            <a:p>
              <a:r>
                <a:rPr lang="zh-CN" altLang="en-US" dirty="0">
                  <a:solidFill>
                    <a:srgbClr val="1A1C1E"/>
                  </a:solidFill>
                  <a:latin typeface="Google Sans Text"/>
                </a:rPr>
                <a:t>不能简单地说“好”或“坏”，而要说“</a:t>
              </a:r>
              <a:r>
                <a:rPr lang="zh-CN" altLang="en-US" b="1" dirty="0">
                  <a:solidFill>
                    <a:schemeClr val="accent1"/>
                  </a:solidFill>
                  <a:latin typeface="Google Sans Text"/>
                </a:rPr>
                <a:t>比我预想的要好多少</a:t>
              </a:r>
              <a:r>
                <a:rPr lang="zh-CN" altLang="en-US" dirty="0">
                  <a:solidFill>
                    <a:srgbClr val="1A1C1E"/>
                  </a:solidFill>
                  <a:latin typeface="Google Sans Text"/>
                </a:rPr>
                <a:t>”。这个“超预期”的量，就是</a:t>
              </a:r>
              <a:r>
                <a:rPr lang="zh-CN" altLang="en-US" b="1" dirty="0">
                  <a:solidFill>
                    <a:schemeClr val="accent1"/>
                  </a:solidFill>
                  <a:latin typeface="Google Sans Text"/>
                </a:rPr>
                <a:t>优势 </a:t>
              </a:r>
              <a:r>
                <a:rPr lang="en-US" altLang="zh-CN" b="1" dirty="0">
                  <a:solidFill>
                    <a:schemeClr val="accent1"/>
                  </a:solidFill>
                  <a:latin typeface="Google Sans Text"/>
                </a:rPr>
                <a:t>(Advantage)</a:t>
              </a:r>
              <a:endParaRPr lang="zh-CN" altLang="en-US" dirty="0"/>
            </a:p>
          </p:txBody>
        </p:sp>
      </p:grpSp>
      <p:grpSp>
        <p:nvGrpSpPr>
          <p:cNvPr id="7" name="组合 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6C8C51B-6B7A-915C-C200-1BD8A89A9C6E}"/>
              </a:ext>
            </a:extLst>
          </p:cNvPr>
          <p:cNvGrpSpPr>
            <a:grpSpLocks noChangeAspect="1"/>
          </p:cNvGrpSpPr>
          <p:nvPr/>
        </p:nvGrpSpPr>
        <p:grpSpPr>
          <a:xfrm>
            <a:off x="9037954" y="1324462"/>
            <a:ext cx="2619873" cy="2154621"/>
            <a:chOff x="3297238" y="1079501"/>
            <a:chExt cx="5694363" cy="4683125"/>
          </a:xfrm>
        </p:grpSpPr>
        <p:sp>
          <p:nvSpPr>
            <p:cNvPr id="9" name="îṥ1íḋè">
              <a:extLst>
                <a:ext uri="{FF2B5EF4-FFF2-40B4-BE49-F238E27FC236}">
                  <a16:creationId xmlns:a16="http://schemas.microsoft.com/office/drawing/2014/main" id="{9A8178B7-94BB-7173-00FE-1AA04AD961D3}"/>
                </a:ext>
              </a:extLst>
            </p:cNvPr>
            <p:cNvSpPr/>
            <p:nvPr/>
          </p:nvSpPr>
          <p:spPr bwMode="auto">
            <a:xfrm>
              <a:off x="6702425" y="5641976"/>
              <a:ext cx="1139825" cy="112713"/>
            </a:xfrm>
            <a:prstGeom prst="ellipse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şḷíḍè">
              <a:extLst>
                <a:ext uri="{FF2B5EF4-FFF2-40B4-BE49-F238E27FC236}">
                  <a16:creationId xmlns:a16="http://schemas.microsoft.com/office/drawing/2014/main" id="{372B5E8A-7315-6C7F-ED78-AAEF831BA832}"/>
                </a:ext>
              </a:extLst>
            </p:cNvPr>
            <p:cNvSpPr/>
            <p:nvPr/>
          </p:nvSpPr>
          <p:spPr bwMode="auto">
            <a:xfrm>
              <a:off x="3297238" y="1079501"/>
              <a:ext cx="5694363" cy="4337050"/>
            </a:xfrm>
            <a:custGeom>
              <a:avLst/>
              <a:gdLst>
                <a:gd name="T0" fmla="*/ 1761 w 4093"/>
                <a:gd name="T1" fmla="*/ 67 h 3122"/>
                <a:gd name="T2" fmla="*/ 2350 w 4093"/>
                <a:gd name="T3" fmla="*/ 142 h 3122"/>
                <a:gd name="T4" fmla="*/ 3711 w 4093"/>
                <a:gd name="T5" fmla="*/ 1420 h 3122"/>
                <a:gd name="T6" fmla="*/ 3998 w 4093"/>
                <a:gd name="T7" fmla="*/ 2006 h 3122"/>
                <a:gd name="T8" fmla="*/ 3426 w 4093"/>
                <a:gd name="T9" fmla="*/ 3016 h 3122"/>
                <a:gd name="T10" fmla="*/ 2970 w 4093"/>
                <a:gd name="T11" fmla="*/ 3101 h 3122"/>
                <a:gd name="T12" fmla="*/ 2124 w 4093"/>
                <a:gd name="T13" fmla="*/ 3036 h 3122"/>
                <a:gd name="T14" fmla="*/ 1560 w 4093"/>
                <a:gd name="T15" fmla="*/ 2790 h 3122"/>
                <a:gd name="T16" fmla="*/ 273 w 4093"/>
                <a:gd name="T17" fmla="*/ 1710 h 3122"/>
                <a:gd name="T18" fmla="*/ 3 w 4093"/>
                <a:gd name="T19" fmla="*/ 1075 h 3122"/>
                <a:gd name="T20" fmla="*/ 384 w 4093"/>
                <a:gd name="T21" fmla="*/ 589 h 3122"/>
                <a:gd name="T22" fmla="*/ 690 w 4093"/>
                <a:gd name="T23" fmla="*/ 607 h 3122"/>
                <a:gd name="T24" fmla="*/ 1142 w 4093"/>
                <a:gd name="T25" fmla="*/ 647 h 3122"/>
                <a:gd name="T26" fmla="*/ 1523 w 4093"/>
                <a:gd name="T27" fmla="*/ 429 h 3122"/>
                <a:gd name="T28" fmla="*/ 1761 w 4093"/>
                <a:gd name="T29" fmla="*/ 67 h 3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93" h="3122">
                  <a:moveTo>
                    <a:pt x="1761" y="67"/>
                  </a:moveTo>
                  <a:cubicBezTo>
                    <a:pt x="1942" y="0"/>
                    <a:pt x="2162" y="57"/>
                    <a:pt x="2350" y="142"/>
                  </a:cubicBezTo>
                  <a:cubicBezTo>
                    <a:pt x="2940" y="406"/>
                    <a:pt x="3369" y="909"/>
                    <a:pt x="3711" y="1420"/>
                  </a:cubicBezTo>
                  <a:cubicBezTo>
                    <a:pt x="3834" y="1606"/>
                    <a:pt x="3952" y="1799"/>
                    <a:pt x="3998" y="2006"/>
                  </a:cubicBezTo>
                  <a:cubicBezTo>
                    <a:pt x="4093" y="2427"/>
                    <a:pt x="3846" y="2863"/>
                    <a:pt x="3426" y="3016"/>
                  </a:cubicBezTo>
                  <a:cubicBezTo>
                    <a:pt x="3284" y="3068"/>
                    <a:pt x="3127" y="3089"/>
                    <a:pt x="2970" y="3101"/>
                  </a:cubicBezTo>
                  <a:cubicBezTo>
                    <a:pt x="2690" y="3122"/>
                    <a:pt x="2401" y="3114"/>
                    <a:pt x="2124" y="3036"/>
                  </a:cubicBezTo>
                  <a:cubicBezTo>
                    <a:pt x="1927" y="2980"/>
                    <a:pt x="1740" y="2889"/>
                    <a:pt x="1560" y="2790"/>
                  </a:cubicBezTo>
                  <a:cubicBezTo>
                    <a:pt x="1060" y="2512"/>
                    <a:pt x="602" y="2151"/>
                    <a:pt x="273" y="1710"/>
                  </a:cubicBezTo>
                  <a:cubicBezTo>
                    <a:pt x="129" y="1516"/>
                    <a:pt x="7" y="1298"/>
                    <a:pt x="3" y="1075"/>
                  </a:cubicBezTo>
                  <a:cubicBezTo>
                    <a:pt x="0" y="852"/>
                    <a:pt x="145" y="627"/>
                    <a:pt x="384" y="589"/>
                  </a:cubicBezTo>
                  <a:cubicBezTo>
                    <a:pt x="483" y="574"/>
                    <a:pt x="588" y="590"/>
                    <a:pt x="690" y="607"/>
                  </a:cubicBezTo>
                  <a:cubicBezTo>
                    <a:pt x="841" y="631"/>
                    <a:pt x="993" y="657"/>
                    <a:pt x="1142" y="647"/>
                  </a:cubicBezTo>
                  <a:cubicBezTo>
                    <a:pt x="1295" y="635"/>
                    <a:pt x="1495" y="575"/>
                    <a:pt x="1523" y="429"/>
                  </a:cubicBezTo>
                  <a:cubicBezTo>
                    <a:pt x="1552" y="271"/>
                    <a:pt x="1581" y="134"/>
                    <a:pt x="1761" y="67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îṧḻïḓê">
              <a:extLst>
                <a:ext uri="{FF2B5EF4-FFF2-40B4-BE49-F238E27FC236}">
                  <a16:creationId xmlns:a16="http://schemas.microsoft.com/office/drawing/2014/main" id="{6AA4BF0C-2916-A09A-7732-F233138EDEEA}"/>
                </a:ext>
              </a:extLst>
            </p:cNvPr>
            <p:cNvSpPr/>
            <p:nvPr/>
          </p:nvSpPr>
          <p:spPr bwMode="auto">
            <a:xfrm>
              <a:off x="4654550" y="5360988"/>
              <a:ext cx="273050" cy="236538"/>
            </a:xfrm>
            <a:custGeom>
              <a:avLst/>
              <a:gdLst>
                <a:gd name="T0" fmla="*/ 4 w 197"/>
                <a:gd name="T1" fmla="*/ 12 h 171"/>
                <a:gd name="T2" fmla="*/ 174 w 197"/>
                <a:gd name="T3" fmla="*/ 136 h 171"/>
                <a:gd name="T4" fmla="*/ 157 w 197"/>
                <a:gd name="T5" fmla="*/ 171 h 171"/>
                <a:gd name="T6" fmla="*/ 137 w 197"/>
                <a:gd name="T7" fmla="*/ 164 h 171"/>
                <a:gd name="T8" fmla="*/ 116 w 197"/>
                <a:gd name="T9" fmla="*/ 165 h 171"/>
                <a:gd name="T10" fmla="*/ 91 w 197"/>
                <a:gd name="T11" fmla="*/ 154 h 171"/>
                <a:gd name="T12" fmla="*/ 15 w 197"/>
                <a:gd name="T13" fmla="*/ 43 h 171"/>
                <a:gd name="T14" fmla="*/ 0 w 197"/>
                <a:gd name="T15" fmla="*/ 19 h 171"/>
                <a:gd name="T16" fmla="*/ 33 w 197"/>
                <a:gd name="T17" fmla="*/ 33 h 171"/>
                <a:gd name="T18" fmla="*/ 31 w 197"/>
                <a:gd name="T19" fmla="*/ 76 h 171"/>
                <a:gd name="T20" fmla="*/ 38 w 197"/>
                <a:gd name="T21" fmla="*/ 35 h 171"/>
                <a:gd name="T22" fmla="*/ 55 w 197"/>
                <a:gd name="T23" fmla="*/ 43 h 171"/>
                <a:gd name="T24" fmla="*/ 50 w 197"/>
                <a:gd name="T25" fmla="*/ 113 h 171"/>
                <a:gd name="T26" fmla="*/ 61 w 197"/>
                <a:gd name="T27" fmla="*/ 46 h 171"/>
                <a:gd name="T28" fmla="*/ 84 w 197"/>
                <a:gd name="T29" fmla="*/ 59 h 171"/>
                <a:gd name="T30" fmla="*/ 77 w 197"/>
                <a:gd name="T31" fmla="*/ 136 h 171"/>
                <a:gd name="T32" fmla="*/ 89 w 197"/>
                <a:gd name="T33" fmla="*/ 62 h 171"/>
                <a:gd name="T34" fmla="*/ 109 w 197"/>
                <a:gd name="T35" fmla="*/ 78 h 171"/>
                <a:gd name="T36" fmla="*/ 101 w 197"/>
                <a:gd name="T37" fmla="*/ 149 h 171"/>
                <a:gd name="T38" fmla="*/ 114 w 197"/>
                <a:gd name="T39" fmla="*/ 82 h 171"/>
                <a:gd name="T40" fmla="*/ 135 w 197"/>
                <a:gd name="T41" fmla="*/ 105 h 171"/>
                <a:gd name="T42" fmla="*/ 129 w 197"/>
                <a:gd name="T43" fmla="*/ 151 h 171"/>
                <a:gd name="T44" fmla="*/ 139 w 197"/>
                <a:gd name="T45" fmla="*/ 110 h 171"/>
                <a:gd name="T46" fmla="*/ 159 w 197"/>
                <a:gd name="T47" fmla="*/ 156 h 171"/>
                <a:gd name="T48" fmla="*/ 144 w 197"/>
                <a:gd name="T49" fmla="*/ 107 h 171"/>
                <a:gd name="T50" fmla="*/ 171 w 197"/>
                <a:gd name="T51" fmla="*/ 122 h 171"/>
                <a:gd name="T52" fmla="*/ 139 w 197"/>
                <a:gd name="T53" fmla="*/ 101 h 171"/>
                <a:gd name="T54" fmla="*/ 120 w 197"/>
                <a:gd name="T55" fmla="*/ 79 h 171"/>
                <a:gd name="T56" fmla="*/ 167 w 197"/>
                <a:gd name="T57" fmla="*/ 84 h 171"/>
                <a:gd name="T58" fmla="*/ 115 w 197"/>
                <a:gd name="T59" fmla="*/ 74 h 171"/>
                <a:gd name="T60" fmla="*/ 94 w 197"/>
                <a:gd name="T61" fmla="*/ 58 h 171"/>
                <a:gd name="T62" fmla="*/ 149 w 197"/>
                <a:gd name="T63" fmla="*/ 58 h 171"/>
                <a:gd name="T64" fmla="*/ 89 w 197"/>
                <a:gd name="T65" fmla="*/ 54 h 171"/>
                <a:gd name="T66" fmla="*/ 67 w 197"/>
                <a:gd name="T67" fmla="*/ 40 h 171"/>
                <a:gd name="T68" fmla="*/ 119 w 197"/>
                <a:gd name="T69" fmla="*/ 36 h 171"/>
                <a:gd name="T70" fmla="*/ 60 w 197"/>
                <a:gd name="T71" fmla="*/ 37 h 171"/>
                <a:gd name="T72" fmla="*/ 44 w 197"/>
                <a:gd name="T73" fmla="*/ 30 h 171"/>
                <a:gd name="T74" fmla="*/ 75 w 197"/>
                <a:gd name="T75" fmla="*/ 24 h 171"/>
                <a:gd name="T76" fmla="*/ 82 w 197"/>
                <a:gd name="T77" fmla="*/ 22 h 171"/>
                <a:gd name="T78" fmla="*/ 37 w 197"/>
                <a:gd name="T79" fmla="*/ 27 h 171"/>
                <a:gd name="T80" fmla="*/ 4 w 197"/>
                <a:gd name="T81" fmla="*/ 1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7" h="171">
                  <a:moveTo>
                    <a:pt x="4" y="12"/>
                  </a:moveTo>
                  <a:cubicBezTo>
                    <a:pt x="4" y="12"/>
                    <a:pt x="197" y="0"/>
                    <a:pt x="174" y="136"/>
                  </a:cubicBezTo>
                  <a:cubicBezTo>
                    <a:pt x="174" y="136"/>
                    <a:pt x="179" y="160"/>
                    <a:pt x="157" y="171"/>
                  </a:cubicBezTo>
                  <a:cubicBezTo>
                    <a:pt x="157" y="171"/>
                    <a:pt x="157" y="160"/>
                    <a:pt x="137" y="164"/>
                  </a:cubicBezTo>
                  <a:cubicBezTo>
                    <a:pt x="130" y="165"/>
                    <a:pt x="123" y="165"/>
                    <a:pt x="116" y="165"/>
                  </a:cubicBezTo>
                  <a:cubicBezTo>
                    <a:pt x="107" y="164"/>
                    <a:pt x="98" y="161"/>
                    <a:pt x="91" y="154"/>
                  </a:cubicBezTo>
                  <a:cubicBezTo>
                    <a:pt x="91" y="154"/>
                    <a:pt x="37" y="132"/>
                    <a:pt x="15" y="43"/>
                  </a:cubicBezTo>
                  <a:cubicBezTo>
                    <a:pt x="15" y="43"/>
                    <a:pt x="0" y="24"/>
                    <a:pt x="0" y="19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22" y="56"/>
                    <a:pt x="31" y="76"/>
                  </a:cubicBezTo>
                  <a:cubicBezTo>
                    <a:pt x="31" y="76"/>
                    <a:pt x="32" y="34"/>
                    <a:pt x="38" y="35"/>
                  </a:cubicBezTo>
                  <a:cubicBezTo>
                    <a:pt x="39" y="35"/>
                    <a:pt x="55" y="43"/>
                    <a:pt x="55" y="43"/>
                  </a:cubicBezTo>
                  <a:cubicBezTo>
                    <a:pt x="55" y="43"/>
                    <a:pt x="36" y="84"/>
                    <a:pt x="50" y="113"/>
                  </a:cubicBezTo>
                  <a:cubicBezTo>
                    <a:pt x="50" y="113"/>
                    <a:pt x="45" y="63"/>
                    <a:pt x="61" y="46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9"/>
                    <a:pt x="61" y="101"/>
                    <a:pt x="77" y="136"/>
                  </a:cubicBezTo>
                  <a:cubicBezTo>
                    <a:pt x="77" y="136"/>
                    <a:pt x="73" y="83"/>
                    <a:pt x="89" y="62"/>
                  </a:cubicBezTo>
                  <a:cubicBezTo>
                    <a:pt x="109" y="78"/>
                    <a:pt x="109" y="78"/>
                    <a:pt x="109" y="78"/>
                  </a:cubicBezTo>
                  <a:cubicBezTo>
                    <a:pt x="109" y="78"/>
                    <a:pt x="88" y="120"/>
                    <a:pt x="101" y="149"/>
                  </a:cubicBezTo>
                  <a:cubicBezTo>
                    <a:pt x="101" y="149"/>
                    <a:pt x="103" y="87"/>
                    <a:pt x="114" y="82"/>
                  </a:cubicBezTo>
                  <a:cubicBezTo>
                    <a:pt x="114" y="82"/>
                    <a:pt x="132" y="98"/>
                    <a:pt x="135" y="105"/>
                  </a:cubicBezTo>
                  <a:cubicBezTo>
                    <a:pt x="135" y="105"/>
                    <a:pt x="120" y="135"/>
                    <a:pt x="129" y="151"/>
                  </a:cubicBezTo>
                  <a:cubicBezTo>
                    <a:pt x="129" y="151"/>
                    <a:pt x="135" y="110"/>
                    <a:pt x="139" y="110"/>
                  </a:cubicBezTo>
                  <a:cubicBezTo>
                    <a:pt x="139" y="110"/>
                    <a:pt x="157" y="137"/>
                    <a:pt x="159" y="156"/>
                  </a:cubicBezTo>
                  <a:cubicBezTo>
                    <a:pt x="159" y="156"/>
                    <a:pt x="159" y="128"/>
                    <a:pt x="144" y="107"/>
                  </a:cubicBezTo>
                  <a:cubicBezTo>
                    <a:pt x="144" y="107"/>
                    <a:pt x="161" y="110"/>
                    <a:pt x="171" y="122"/>
                  </a:cubicBezTo>
                  <a:cubicBezTo>
                    <a:pt x="171" y="122"/>
                    <a:pt x="169" y="102"/>
                    <a:pt x="139" y="101"/>
                  </a:cubicBezTo>
                  <a:cubicBezTo>
                    <a:pt x="139" y="101"/>
                    <a:pt x="124" y="80"/>
                    <a:pt x="120" y="79"/>
                  </a:cubicBezTo>
                  <a:cubicBezTo>
                    <a:pt x="120" y="79"/>
                    <a:pt x="150" y="76"/>
                    <a:pt x="167" y="84"/>
                  </a:cubicBezTo>
                  <a:cubicBezTo>
                    <a:pt x="167" y="84"/>
                    <a:pt x="152" y="66"/>
                    <a:pt x="115" y="74"/>
                  </a:cubicBezTo>
                  <a:cubicBezTo>
                    <a:pt x="94" y="58"/>
                    <a:pt x="94" y="58"/>
                    <a:pt x="94" y="58"/>
                  </a:cubicBezTo>
                  <a:cubicBezTo>
                    <a:pt x="94" y="58"/>
                    <a:pt x="133" y="52"/>
                    <a:pt x="149" y="58"/>
                  </a:cubicBezTo>
                  <a:cubicBezTo>
                    <a:pt x="149" y="58"/>
                    <a:pt x="130" y="42"/>
                    <a:pt x="89" y="54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99" y="33"/>
                    <a:pt x="119" y="36"/>
                  </a:cubicBezTo>
                  <a:cubicBezTo>
                    <a:pt x="119" y="36"/>
                    <a:pt x="98" y="25"/>
                    <a:pt x="60" y="37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30"/>
                    <a:pt x="68" y="25"/>
                    <a:pt x="75" y="24"/>
                  </a:cubicBezTo>
                  <a:cubicBezTo>
                    <a:pt x="82" y="23"/>
                    <a:pt x="82" y="22"/>
                    <a:pt x="82" y="22"/>
                  </a:cubicBezTo>
                  <a:cubicBezTo>
                    <a:pt x="67" y="19"/>
                    <a:pt x="52" y="21"/>
                    <a:pt x="37" y="27"/>
                  </a:cubicBezTo>
                  <a:cubicBezTo>
                    <a:pt x="37" y="27"/>
                    <a:pt x="3" y="14"/>
                    <a:pt x="4" y="12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ïsḷïḓê">
              <a:extLst>
                <a:ext uri="{FF2B5EF4-FFF2-40B4-BE49-F238E27FC236}">
                  <a16:creationId xmlns:a16="http://schemas.microsoft.com/office/drawing/2014/main" id="{E013599C-C6D2-2F1F-16FD-CBA842CD2A3E}"/>
                </a:ext>
              </a:extLst>
            </p:cNvPr>
            <p:cNvSpPr/>
            <p:nvPr/>
          </p:nvSpPr>
          <p:spPr bwMode="auto">
            <a:xfrm>
              <a:off x="4654550" y="5583238"/>
              <a:ext cx="381000" cy="61913"/>
            </a:xfrm>
            <a:custGeom>
              <a:avLst/>
              <a:gdLst>
                <a:gd name="T0" fmla="*/ 169 w 274"/>
                <a:gd name="T1" fmla="*/ 0 h 45"/>
                <a:gd name="T2" fmla="*/ 157 w 274"/>
                <a:gd name="T3" fmla="*/ 11 h 45"/>
                <a:gd name="T4" fmla="*/ 145 w 274"/>
                <a:gd name="T5" fmla="*/ 3 h 45"/>
                <a:gd name="T6" fmla="*/ 137 w 274"/>
                <a:gd name="T7" fmla="*/ 4 h 45"/>
                <a:gd name="T8" fmla="*/ 123 w 274"/>
                <a:gd name="T9" fmla="*/ 5 h 45"/>
                <a:gd name="T10" fmla="*/ 116 w 274"/>
                <a:gd name="T11" fmla="*/ 5 h 45"/>
                <a:gd name="T12" fmla="*/ 99 w 274"/>
                <a:gd name="T13" fmla="*/ 0 h 45"/>
                <a:gd name="T14" fmla="*/ 0 w 274"/>
                <a:gd name="T15" fmla="*/ 22 h 45"/>
                <a:gd name="T16" fmla="*/ 137 w 274"/>
                <a:gd name="T17" fmla="*/ 45 h 45"/>
                <a:gd name="T18" fmla="*/ 274 w 274"/>
                <a:gd name="T19" fmla="*/ 22 h 45"/>
                <a:gd name="T20" fmla="*/ 169 w 274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4" h="45">
                  <a:moveTo>
                    <a:pt x="169" y="0"/>
                  </a:moveTo>
                  <a:cubicBezTo>
                    <a:pt x="167" y="4"/>
                    <a:pt x="163" y="8"/>
                    <a:pt x="157" y="11"/>
                  </a:cubicBezTo>
                  <a:cubicBezTo>
                    <a:pt x="157" y="11"/>
                    <a:pt x="157" y="3"/>
                    <a:pt x="145" y="3"/>
                  </a:cubicBezTo>
                  <a:cubicBezTo>
                    <a:pt x="143" y="3"/>
                    <a:pt x="140" y="3"/>
                    <a:pt x="137" y="4"/>
                  </a:cubicBezTo>
                  <a:cubicBezTo>
                    <a:pt x="133" y="5"/>
                    <a:pt x="128" y="5"/>
                    <a:pt x="123" y="5"/>
                  </a:cubicBezTo>
                  <a:cubicBezTo>
                    <a:pt x="121" y="5"/>
                    <a:pt x="119" y="5"/>
                    <a:pt x="116" y="5"/>
                  </a:cubicBezTo>
                  <a:cubicBezTo>
                    <a:pt x="110" y="5"/>
                    <a:pt x="105" y="3"/>
                    <a:pt x="99" y="0"/>
                  </a:cubicBezTo>
                  <a:cubicBezTo>
                    <a:pt x="42" y="3"/>
                    <a:pt x="0" y="12"/>
                    <a:pt x="0" y="22"/>
                  </a:cubicBezTo>
                  <a:cubicBezTo>
                    <a:pt x="0" y="35"/>
                    <a:pt x="62" y="45"/>
                    <a:pt x="137" y="45"/>
                  </a:cubicBezTo>
                  <a:cubicBezTo>
                    <a:pt x="213" y="45"/>
                    <a:pt x="274" y="35"/>
                    <a:pt x="274" y="22"/>
                  </a:cubicBezTo>
                  <a:cubicBezTo>
                    <a:pt x="274" y="11"/>
                    <a:pt x="229" y="2"/>
                    <a:pt x="169" y="0"/>
                  </a:cubicBezTo>
                </a:path>
              </a:pathLst>
            </a:custGeom>
            <a:solidFill>
              <a:srgbClr val="ECF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iṩľîḑê">
              <a:extLst>
                <a:ext uri="{FF2B5EF4-FFF2-40B4-BE49-F238E27FC236}">
                  <a16:creationId xmlns:a16="http://schemas.microsoft.com/office/drawing/2014/main" id="{D74DDC61-F3B8-F463-CDF6-04BD994AEAF1}"/>
                </a:ext>
              </a:extLst>
            </p:cNvPr>
            <p:cNvSpPr/>
            <p:nvPr/>
          </p:nvSpPr>
          <p:spPr bwMode="auto">
            <a:xfrm>
              <a:off x="4791075" y="5581651"/>
              <a:ext cx="98425" cy="15875"/>
            </a:xfrm>
            <a:custGeom>
              <a:avLst/>
              <a:gdLst>
                <a:gd name="T0" fmla="*/ 38 w 70"/>
                <a:gd name="T1" fmla="*/ 0 h 12"/>
                <a:gd name="T2" fmla="*/ 0 w 70"/>
                <a:gd name="T3" fmla="*/ 1 h 12"/>
                <a:gd name="T4" fmla="*/ 17 w 70"/>
                <a:gd name="T5" fmla="*/ 6 h 12"/>
                <a:gd name="T6" fmla="*/ 24 w 70"/>
                <a:gd name="T7" fmla="*/ 6 h 12"/>
                <a:gd name="T8" fmla="*/ 38 w 70"/>
                <a:gd name="T9" fmla="*/ 5 h 12"/>
                <a:gd name="T10" fmla="*/ 46 w 70"/>
                <a:gd name="T11" fmla="*/ 4 h 12"/>
                <a:gd name="T12" fmla="*/ 58 w 70"/>
                <a:gd name="T13" fmla="*/ 12 h 12"/>
                <a:gd name="T14" fmla="*/ 70 w 70"/>
                <a:gd name="T15" fmla="*/ 1 h 12"/>
                <a:gd name="T16" fmla="*/ 38 w 70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2">
                  <a:moveTo>
                    <a:pt x="38" y="0"/>
                  </a:moveTo>
                  <a:cubicBezTo>
                    <a:pt x="25" y="0"/>
                    <a:pt x="12" y="1"/>
                    <a:pt x="0" y="1"/>
                  </a:cubicBezTo>
                  <a:cubicBezTo>
                    <a:pt x="6" y="4"/>
                    <a:pt x="11" y="6"/>
                    <a:pt x="17" y="6"/>
                  </a:cubicBezTo>
                  <a:cubicBezTo>
                    <a:pt x="20" y="6"/>
                    <a:pt x="22" y="6"/>
                    <a:pt x="24" y="6"/>
                  </a:cubicBezTo>
                  <a:cubicBezTo>
                    <a:pt x="29" y="6"/>
                    <a:pt x="34" y="6"/>
                    <a:pt x="38" y="5"/>
                  </a:cubicBezTo>
                  <a:cubicBezTo>
                    <a:pt x="41" y="4"/>
                    <a:pt x="44" y="4"/>
                    <a:pt x="46" y="4"/>
                  </a:cubicBezTo>
                  <a:cubicBezTo>
                    <a:pt x="58" y="4"/>
                    <a:pt x="58" y="12"/>
                    <a:pt x="58" y="12"/>
                  </a:cubicBezTo>
                  <a:cubicBezTo>
                    <a:pt x="64" y="9"/>
                    <a:pt x="68" y="5"/>
                    <a:pt x="70" y="1"/>
                  </a:cubicBezTo>
                  <a:cubicBezTo>
                    <a:pt x="60" y="0"/>
                    <a:pt x="49" y="0"/>
                    <a:pt x="38" y="0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ṩľíďè">
              <a:extLst>
                <a:ext uri="{FF2B5EF4-FFF2-40B4-BE49-F238E27FC236}">
                  <a16:creationId xmlns:a16="http://schemas.microsoft.com/office/drawing/2014/main" id="{E5907ACB-FB63-85CD-A643-C31B77D814AE}"/>
                </a:ext>
              </a:extLst>
            </p:cNvPr>
            <p:cNvSpPr/>
            <p:nvPr/>
          </p:nvSpPr>
          <p:spPr bwMode="auto">
            <a:xfrm>
              <a:off x="4297363" y="5241926"/>
              <a:ext cx="153988" cy="131763"/>
            </a:xfrm>
            <a:custGeom>
              <a:avLst/>
              <a:gdLst>
                <a:gd name="T0" fmla="*/ 2 w 111"/>
                <a:gd name="T1" fmla="*/ 6 h 95"/>
                <a:gd name="T2" fmla="*/ 98 w 111"/>
                <a:gd name="T3" fmla="*/ 76 h 95"/>
                <a:gd name="T4" fmla="*/ 89 w 111"/>
                <a:gd name="T5" fmla="*/ 95 h 95"/>
                <a:gd name="T6" fmla="*/ 78 w 111"/>
                <a:gd name="T7" fmla="*/ 92 h 95"/>
                <a:gd name="T8" fmla="*/ 66 w 111"/>
                <a:gd name="T9" fmla="*/ 92 h 95"/>
                <a:gd name="T10" fmla="*/ 51 w 111"/>
                <a:gd name="T11" fmla="*/ 86 h 95"/>
                <a:gd name="T12" fmla="*/ 9 w 111"/>
                <a:gd name="T13" fmla="*/ 24 h 95"/>
                <a:gd name="T14" fmla="*/ 0 w 111"/>
                <a:gd name="T15" fmla="*/ 10 h 95"/>
                <a:gd name="T16" fmla="*/ 19 w 111"/>
                <a:gd name="T17" fmla="*/ 18 h 95"/>
                <a:gd name="T18" fmla="*/ 17 w 111"/>
                <a:gd name="T19" fmla="*/ 42 h 95"/>
                <a:gd name="T20" fmla="*/ 21 w 111"/>
                <a:gd name="T21" fmla="*/ 19 h 95"/>
                <a:gd name="T22" fmla="*/ 31 w 111"/>
                <a:gd name="T23" fmla="*/ 24 h 95"/>
                <a:gd name="T24" fmla="*/ 28 w 111"/>
                <a:gd name="T25" fmla="*/ 64 h 95"/>
                <a:gd name="T26" fmla="*/ 34 w 111"/>
                <a:gd name="T27" fmla="*/ 25 h 95"/>
                <a:gd name="T28" fmla="*/ 47 w 111"/>
                <a:gd name="T29" fmla="*/ 33 h 95"/>
                <a:gd name="T30" fmla="*/ 43 w 111"/>
                <a:gd name="T31" fmla="*/ 76 h 95"/>
                <a:gd name="T32" fmla="*/ 50 w 111"/>
                <a:gd name="T33" fmla="*/ 35 h 95"/>
                <a:gd name="T34" fmla="*/ 62 w 111"/>
                <a:gd name="T35" fmla="*/ 44 h 95"/>
                <a:gd name="T36" fmla="*/ 57 w 111"/>
                <a:gd name="T37" fmla="*/ 84 h 95"/>
                <a:gd name="T38" fmla="*/ 64 w 111"/>
                <a:gd name="T39" fmla="*/ 46 h 95"/>
                <a:gd name="T40" fmla="*/ 76 w 111"/>
                <a:gd name="T41" fmla="*/ 59 h 95"/>
                <a:gd name="T42" fmla="*/ 73 w 111"/>
                <a:gd name="T43" fmla="*/ 85 h 95"/>
                <a:gd name="T44" fmla="*/ 79 w 111"/>
                <a:gd name="T45" fmla="*/ 62 h 95"/>
                <a:gd name="T46" fmla="*/ 90 w 111"/>
                <a:gd name="T47" fmla="*/ 88 h 95"/>
                <a:gd name="T48" fmla="*/ 81 w 111"/>
                <a:gd name="T49" fmla="*/ 60 h 95"/>
                <a:gd name="T50" fmla="*/ 97 w 111"/>
                <a:gd name="T51" fmla="*/ 68 h 95"/>
                <a:gd name="T52" fmla="*/ 79 w 111"/>
                <a:gd name="T53" fmla="*/ 56 h 95"/>
                <a:gd name="T54" fmla="*/ 68 w 111"/>
                <a:gd name="T55" fmla="*/ 44 h 95"/>
                <a:gd name="T56" fmla="*/ 94 w 111"/>
                <a:gd name="T57" fmla="*/ 47 h 95"/>
                <a:gd name="T58" fmla="*/ 65 w 111"/>
                <a:gd name="T59" fmla="*/ 42 h 95"/>
                <a:gd name="T60" fmla="*/ 53 w 111"/>
                <a:gd name="T61" fmla="*/ 32 h 95"/>
                <a:gd name="T62" fmla="*/ 84 w 111"/>
                <a:gd name="T63" fmla="*/ 32 h 95"/>
                <a:gd name="T64" fmla="*/ 50 w 111"/>
                <a:gd name="T65" fmla="*/ 30 h 95"/>
                <a:gd name="T66" fmla="*/ 38 w 111"/>
                <a:gd name="T67" fmla="*/ 22 h 95"/>
                <a:gd name="T68" fmla="*/ 67 w 111"/>
                <a:gd name="T69" fmla="*/ 20 h 95"/>
                <a:gd name="T70" fmla="*/ 34 w 111"/>
                <a:gd name="T71" fmla="*/ 20 h 95"/>
                <a:gd name="T72" fmla="*/ 25 w 111"/>
                <a:gd name="T73" fmla="*/ 16 h 95"/>
                <a:gd name="T74" fmla="*/ 42 w 111"/>
                <a:gd name="T75" fmla="*/ 13 h 95"/>
                <a:gd name="T76" fmla="*/ 47 w 111"/>
                <a:gd name="T77" fmla="*/ 12 h 95"/>
                <a:gd name="T78" fmla="*/ 21 w 111"/>
                <a:gd name="T79" fmla="*/ 15 h 95"/>
                <a:gd name="T80" fmla="*/ 2 w 111"/>
                <a:gd name="T81" fmla="*/ 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1" h="95">
                  <a:moveTo>
                    <a:pt x="2" y="6"/>
                  </a:moveTo>
                  <a:cubicBezTo>
                    <a:pt x="2" y="6"/>
                    <a:pt x="111" y="0"/>
                    <a:pt x="98" y="76"/>
                  </a:cubicBezTo>
                  <a:cubicBezTo>
                    <a:pt x="100" y="84"/>
                    <a:pt x="96" y="92"/>
                    <a:pt x="89" y="95"/>
                  </a:cubicBezTo>
                  <a:cubicBezTo>
                    <a:pt x="89" y="95"/>
                    <a:pt x="89" y="90"/>
                    <a:pt x="78" y="92"/>
                  </a:cubicBezTo>
                  <a:cubicBezTo>
                    <a:pt x="74" y="92"/>
                    <a:pt x="70" y="93"/>
                    <a:pt x="66" y="92"/>
                  </a:cubicBezTo>
                  <a:cubicBezTo>
                    <a:pt x="61" y="92"/>
                    <a:pt x="55" y="90"/>
                    <a:pt x="51" y="86"/>
                  </a:cubicBezTo>
                  <a:cubicBezTo>
                    <a:pt x="51" y="86"/>
                    <a:pt x="21" y="74"/>
                    <a:pt x="9" y="24"/>
                  </a:cubicBezTo>
                  <a:cubicBezTo>
                    <a:pt x="9" y="24"/>
                    <a:pt x="0" y="13"/>
                    <a:pt x="0" y="1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2" y="31"/>
                    <a:pt x="17" y="42"/>
                  </a:cubicBezTo>
                  <a:cubicBezTo>
                    <a:pt x="17" y="42"/>
                    <a:pt x="18" y="18"/>
                    <a:pt x="21" y="19"/>
                  </a:cubicBezTo>
                  <a:cubicBezTo>
                    <a:pt x="22" y="19"/>
                    <a:pt x="31" y="24"/>
                    <a:pt x="31" y="24"/>
                  </a:cubicBezTo>
                  <a:cubicBezTo>
                    <a:pt x="31" y="24"/>
                    <a:pt x="20" y="47"/>
                    <a:pt x="28" y="64"/>
                  </a:cubicBezTo>
                  <a:cubicBezTo>
                    <a:pt x="28" y="64"/>
                    <a:pt x="25" y="35"/>
                    <a:pt x="34" y="25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33"/>
                    <a:pt x="35" y="57"/>
                    <a:pt x="43" y="76"/>
                  </a:cubicBezTo>
                  <a:cubicBezTo>
                    <a:pt x="43" y="76"/>
                    <a:pt x="41" y="46"/>
                    <a:pt x="50" y="35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2" y="44"/>
                    <a:pt x="50" y="67"/>
                    <a:pt x="57" y="84"/>
                  </a:cubicBezTo>
                  <a:cubicBezTo>
                    <a:pt x="57" y="84"/>
                    <a:pt x="58" y="49"/>
                    <a:pt x="64" y="46"/>
                  </a:cubicBezTo>
                  <a:cubicBezTo>
                    <a:pt x="64" y="46"/>
                    <a:pt x="75" y="55"/>
                    <a:pt x="76" y="59"/>
                  </a:cubicBezTo>
                  <a:cubicBezTo>
                    <a:pt x="76" y="59"/>
                    <a:pt x="68" y="76"/>
                    <a:pt x="73" y="85"/>
                  </a:cubicBezTo>
                  <a:cubicBezTo>
                    <a:pt x="73" y="85"/>
                    <a:pt x="76" y="62"/>
                    <a:pt x="79" y="62"/>
                  </a:cubicBezTo>
                  <a:cubicBezTo>
                    <a:pt x="79" y="62"/>
                    <a:pt x="89" y="77"/>
                    <a:pt x="90" y="88"/>
                  </a:cubicBezTo>
                  <a:cubicBezTo>
                    <a:pt x="89" y="78"/>
                    <a:pt x="86" y="68"/>
                    <a:pt x="81" y="60"/>
                  </a:cubicBezTo>
                  <a:cubicBezTo>
                    <a:pt x="87" y="61"/>
                    <a:pt x="92" y="64"/>
                    <a:pt x="97" y="68"/>
                  </a:cubicBezTo>
                  <a:cubicBezTo>
                    <a:pt x="97" y="68"/>
                    <a:pt x="95" y="57"/>
                    <a:pt x="79" y="56"/>
                  </a:cubicBezTo>
                  <a:cubicBezTo>
                    <a:pt x="79" y="56"/>
                    <a:pt x="70" y="45"/>
                    <a:pt x="68" y="44"/>
                  </a:cubicBezTo>
                  <a:cubicBezTo>
                    <a:pt x="68" y="44"/>
                    <a:pt x="84" y="43"/>
                    <a:pt x="94" y="47"/>
                  </a:cubicBezTo>
                  <a:cubicBezTo>
                    <a:pt x="94" y="47"/>
                    <a:pt x="86" y="37"/>
                    <a:pt x="65" y="42"/>
                  </a:cubicBezTo>
                  <a:cubicBezTo>
                    <a:pt x="53" y="32"/>
                    <a:pt x="53" y="32"/>
                    <a:pt x="53" y="32"/>
                  </a:cubicBezTo>
                  <a:cubicBezTo>
                    <a:pt x="53" y="32"/>
                    <a:pt x="75" y="29"/>
                    <a:pt x="84" y="32"/>
                  </a:cubicBezTo>
                  <a:cubicBezTo>
                    <a:pt x="84" y="32"/>
                    <a:pt x="74" y="23"/>
                    <a:pt x="50" y="30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7" y="20"/>
                    <a:pt x="57" y="19"/>
                    <a:pt x="67" y="20"/>
                  </a:cubicBezTo>
                  <a:cubicBezTo>
                    <a:pt x="67" y="20"/>
                    <a:pt x="55" y="14"/>
                    <a:pt x="34" y="20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6"/>
                    <a:pt x="38" y="14"/>
                    <a:pt x="42" y="13"/>
                  </a:cubicBezTo>
                  <a:cubicBezTo>
                    <a:pt x="46" y="13"/>
                    <a:pt x="47" y="12"/>
                    <a:pt x="47" y="12"/>
                  </a:cubicBezTo>
                  <a:cubicBezTo>
                    <a:pt x="38" y="10"/>
                    <a:pt x="29" y="11"/>
                    <a:pt x="21" y="15"/>
                  </a:cubicBezTo>
                  <a:cubicBezTo>
                    <a:pt x="21" y="15"/>
                    <a:pt x="2" y="7"/>
                    <a:pt x="2" y="6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ïṥḷidè">
              <a:extLst>
                <a:ext uri="{FF2B5EF4-FFF2-40B4-BE49-F238E27FC236}">
                  <a16:creationId xmlns:a16="http://schemas.microsoft.com/office/drawing/2014/main" id="{2DE92234-92D0-36A0-87C3-6ABD51070E5F}"/>
                </a:ext>
              </a:extLst>
            </p:cNvPr>
            <p:cNvSpPr/>
            <p:nvPr/>
          </p:nvSpPr>
          <p:spPr bwMode="auto">
            <a:xfrm>
              <a:off x="4297363" y="5365751"/>
              <a:ext cx="212725" cy="36513"/>
            </a:xfrm>
            <a:custGeom>
              <a:avLst/>
              <a:gdLst>
                <a:gd name="T0" fmla="*/ 96 w 154"/>
                <a:gd name="T1" fmla="*/ 0 h 26"/>
                <a:gd name="T2" fmla="*/ 89 w 154"/>
                <a:gd name="T3" fmla="*/ 6 h 26"/>
                <a:gd name="T4" fmla="*/ 82 w 154"/>
                <a:gd name="T5" fmla="*/ 2 h 26"/>
                <a:gd name="T6" fmla="*/ 78 w 154"/>
                <a:gd name="T7" fmla="*/ 3 h 26"/>
                <a:gd name="T8" fmla="*/ 70 w 154"/>
                <a:gd name="T9" fmla="*/ 3 h 26"/>
                <a:gd name="T10" fmla="*/ 66 w 154"/>
                <a:gd name="T11" fmla="*/ 3 h 26"/>
                <a:gd name="T12" fmla="*/ 56 w 154"/>
                <a:gd name="T13" fmla="*/ 1 h 26"/>
                <a:gd name="T14" fmla="*/ 0 w 154"/>
                <a:gd name="T15" fmla="*/ 13 h 26"/>
                <a:gd name="T16" fmla="*/ 77 w 154"/>
                <a:gd name="T17" fmla="*/ 26 h 26"/>
                <a:gd name="T18" fmla="*/ 154 w 154"/>
                <a:gd name="T19" fmla="*/ 13 h 26"/>
                <a:gd name="T20" fmla="*/ 96 w 154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26">
                  <a:moveTo>
                    <a:pt x="96" y="0"/>
                  </a:moveTo>
                  <a:cubicBezTo>
                    <a:pt x="94" y="3"/>
                    <a:pt x="92" y="5"/>
                    <a:pt x="89" y="6"/>
                  </a:cubicBezTo>
                  <a:cubicBezTo>
                    <a:pt x="89" y="6"/>
                    <a:pt x="89" y="2"/>
                    <a:pt x="82" y="2"/>
                  </a:cubicBezTo>
                  <a:cubicBezTo>
                    <a:pt x="81" y="2"/>
                    <a:pt x="79" y="2"/>
                    <a:pt x="78" y="3"/>
                  </a:cubicBezTo>
                  <a:cubicBezTo>
                    <a:pt x="75" y="3"/>
                    <a:pt x="72" y="3"/>
                    <a:pt x="70" y="3"/>
                  </a:cubicBezTo>
                  <a:cubicBezTo>
                    <a:pt x="68" y="3"/>
                    <a:pt x="67" y="3"/>
                    <a:pt x="66" y="3"/>
                  </a:cubicBezTo>
                  <a:cubicBezTo>
                    <a:pt x="62" y="3"/>
                    <a:pt x="59" y="2"/>
                    <a:pt x="56" y="1"/>
                  </a:cubicBezTo>
                  <a:cubicBezTo>
                    <a:pt x="24" y="2"/>
                    <a:pt x="0" y="7"/>
                    <a:pt x="0" y="13"/>
                  </a:cubicBezTo>
                  <a:cubicBezTo>
                    <a:pt x="0" y="20"/>
                    <a:pt x="35" y="26"/>
                    <a:pt x="77" y="26"/>
                  </a:cubicBezTo>
                  <a:cubicBezTo>
                    <a:pt x="120" y="26"/>
                    <a:pt x="154" y="20"/>
                    <a:pt x="154" y="13"/>
                  </a:cubicBezTo>
                  <a:cubicBezTo>
                    <a:pt x="154" y="7"/>
                    <a:pt x="129" y="2"/>
                    <a:pt x="96" y="0"/>
                  </a:cubicBezTo>
                </a:path>
              </a:pathLst>
            </a:custGeom>
            <a:solidFill>
              <a:srgbClr val="ECF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ïṧļïḓé">
              <a:extLst>
                <a:ext uri="{FF2B5EF4-FFF2-40B4-BE49-F238E27FC236}">
                  <a16:creationId xmlns:a16="http://schemas.microsoft.com/office/drawing/2014/main" id="{0C4B80A9-4332-5D58-5732-794724C5BF67}"/>
                </a:ext>
              </a:extLst>
            </p:cNvPr>
            <p:cNvSpPr/>
            <p:nvPr/>
          </p:nvSpPr>
          <p:spPr bwMode="auto">
            <a:xfrm>
              <a:off x="4375150" y="5365751"/>
              <a:ext cx="55563" cy="7938"/>
            </a:xfrm>
            <a:custGeom>
              <a:avLst/>
              <a:gdLst>
                <a:gd name="T0" fmla="*/ 21 w 40"/>
                <a:gd name="T1" fmla="*/ 0 h 6"/>
                <a:gd name="T2" fmla="*/ 0 w 40"/>
                <a:gd name="T3" fmla="*/ 1 h 6"/>
                <a:gd name="T4" fmla="*/ 10 w 40"/>
                <a:gd name="T5" fmla="*/ 3 h 6"/>
                <a:gd name="T6" fmla="*/ 14 w 40"/>
                <a:gd name="T7" fmla="*/ 3 h 6"/>
                <a:gd name="T8" fmla="*/ 22 w 40"/>
                <a:gd name="T9" fmla="*/ 3 h 6"/>
                <a:gd name="T10" fmla="*/ 26 w 40"/>
                <a:gd name="T11" fmla="*/ 2 h 6"/>
                <a:gd name="T12" fmla="*/ 33 w 40"/>
                <a:gd name="T13" fmla="*/ 6 h 6"/>
                <a:gd name="T14" fmla="*/ 40 w 40"/>
                <a:gd name="T15" fmla="*/ 0 h 6"/>
                <a:gd name="T16" fmla="*/ 21 w 4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6">
                  <a:moveTo>
                    <a:pt x="21" y="0"/>
                  </a:moveTo>
                  <a:cubicBezTo>
                    <a:pt x="14" y="0"/>
                    <a:pt x="7" y="0"/>
                    <a:pt x="0" y="1"/>
                  </a:cubicBezTo>
                  <a:cubicBezTo>
                    <a:pt x="3" y="2"/>
                    <a:pt x="6" y="3"/>
                    <a:pt x="10" y="3"/>
                  </a:cubicBezTo>
                  <a:cubicBezTo>
                    <a:pt x="11" y="3"/>
                    <a:pt x="12" y="3"/>
                    <a:pt x="14" y="3"/>
                  </a:cubicBezTo>
                  <a:cubicBezTo>
                    <a:pt x="16" y="3"/>
                    <a:pt x="19" y="3"/>
                    <a:pt x="22" y="3"/>
                  </a:cubicBezTo>
                  <a:cubicBezTo>
                    <a:pt x="23" y="2"/>
                    <a:pt x="25" y="2"/>
                    <a:pt x="26" y="2"/>
                  </a:cubicBezTo>
                  <a:cubicBezTo>
                    <a:pt x="33" y="2"/>
                    <a:pt x="33" y="6"/>
                    <a:pt x="33" y="6"/>
                  </a:cubicBezTo>
                  <a:cubicBezTo>
                    <a:pt x="36" y="5"/>
                    <a:pt x="38" y="3"/>
                    <a:pt x="40" y="0"/>
                  </a:cubicBezTo>
                  <a:cubicBezTo>
                    <a:pt x="34" y="0"/>
                    <a:pt x="28" y="0"/>
                    <a:pt x="21" y="0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íṡḻíḑê">
              <a:extLst>
                <a:ext uri="{FF2B5EF4-FFF2-40B4-BE49-F238E27FC236}">
                  <a16:creationId xmlns:a16="http://schemas.microsoft.com/office/drawing/2014/main" id="{071B75B8-4208-9C48-41CD-B397C0F9F56A}"/>
                </a:ext>
              </a:extLst>
            </p:cNvPr>
            <p:cNvSpPr/>
            <p:nvPr/>
          </p:nvSpPr>
          <p:spPr bwMode="auto">
            <a:xfrm>
              <a:off x="8020050" y="5340351"/>
              <a:ext cx="188913" cy="161925"/>
            </a:xfrm>
            <a:custGeom>
              <a:avLst/>
              <a:gdLst>
                <a:gd name="T0" fmla="*/ 3 w 135"/>
                <a:gd name="T1" fmla="*/ 8 h 116"/>
                <a:gd name="T2" fmla="*/ 119 w 135"/>
                <a:gd name="T3" fmla="*/ 92 h 116"/>
                <a:gd name="T4" fmla="*/ 107 w 135"/>
                <a:gd name="T5" fmla="*/ 116 h 116"/>
                <a:gd name="T6" fmla="*/ 94 w 135"/>
                <a:gd name="T7" fmla="*/ 112 h 116"/>
                <a:gd name="T8" fmla="*/ 80 w 135"/>
                <a:gd name="T9" fmla="*/ 112 h 116"/>
                <a:gd name="T10" fmla="*/ 62 w 135"/>
                <a:gd name="T11" fmla="*/ 105 h 116"/>
                <a:gd name="T12" fmla="*/ 11 w 135"/>
                <a:gd name="T13" fmla="*/ 29 h 116"/>
                <a:gd name="T14" fmla="*/ 1 w 135"/>
                <a:gd name="T15" fmla="*/ 13 h 116"/>
                <a:gd name="T16" fmla="*/ 23 w 135"/>
                <a:gd name="T17" fmla="*/ 22 h 116"/>
                <a:gd name="T18" fmla="*/ 21 w 135"/>
                <a:gd name="T19" fmla="*/ 52 h 116"/>
                <a:gd name="T20" fmla="*/ 26 w 135"/>
                <a:gd name="T21" fmla="*/ 24 h 116"/>
                <a:gd name="T22" fmla="*/ 38 w 135"/>
                <a:gd name="T23" fmla="*/ 29 h 116"/>
                <a:gd name="T24" fmla="*/ 35 w 135"/>
                <a:gd name="T25" fmla="*/ 77 h 116"/>
                <a:gd name="T26" fmla="*/ 42 w 135"/>
                <a:gd name="T27" fmla="*/ 31 h 116"/>
                <a:gd name="T28" fmla="*/ 57 w 135"/>
                <a:gd name="T29" fmla="*/ 40 h 116"/>
                <a:gd name="T30" fmla="*/ 53 w 135"/>
                <a:gd name="T31" fmla="*/ 92 h 116"/>
                <a:gd name="T32" fmla="*/ 61 w 135"/>
                <a:gd name="T33" fmla="*/ 42 h 116"/>
                <a:gd name="T34" fmla="*/ 75 w 135"/>
                <a:gd name="T35" fmla="*/ 53 h 116"/>
                <a:gd name="T36" fmla="*/ 69 w 135"/>
                <a:gd name="T37" fmla="*/ 101 h 116"/>
                <a:gd name="T38" fmla="*/ 78 w 135"/>
                <a:gd name="T39" fmla="*/ 56 h 116"/>
                <a:gd name="T40" fmla="*/ 92 w 135"/>
                <a:gd name="T41" fmla="*/ 72 h 116"/>
                <a:gd name="T42" fmla="*/ 88 w 135"/>
                <a:gd name="T43" fmla="*/ 103 h 116"/>
                <a:gd name="T44" fmla="*/ 95 w 135"/>
                <a:gd name="T45" fmla="*/ 75 h 116"/>
                <a:gd name="T46" fmla="*/ 109 w 135"/>
                <a:gd name="T47" fmla="*/ 106 h 116"/>
                <a:gd name="T48" fmla="*/ 98 w 135"/>
                <a:gd name="T49" fmla="*/ 73 h 116"/>
                <a:gd name="T50" fmla="*/ 117 w 135"/>
                <a:gd name="T51" fmla="*/ 83 h 116"/>
                <a:gd name="T52" fmla="*/ 95 w 135"/>
                <a:gd name="T53" fmla="*/ 69 h 116"/>
                <a:gd name="T54" fmla="*/ 82 w 135"/>
                <a:gd name="T55" fmla="*/ 54 h 116"/>
                <a:gd name="T56" fmla="*/ 114 w 135"/>
                <a:gd name="T57" fmla="*/ 58 h 116"/>
                <a:gd name="T58" fmla="*/ 79 w 135"/>
                <a:gd name="T59" fmla="*/ 51 h 116"/>
                <a:gd name="T60" fmla="*/ 65 w 135"/>
                <a:gd name="T61" fmla="*/ 40 h 116"/>
                <a:gd name="T62" fmla="*/ 102 w 135"/>
                <a:gd name="T63" fmla="*/ 40 h 116"/>
                <a:gd name="T64" fmla="*/ 61 w 135"/>
                <a:gd name="T65" fmla="*/ 37 h 116"/>
                <a:gd name="T66" fmla="*/ 46 w 135"/>
                <a:gd name="T67" fmla="*/ 28 h 116"/>
                <a:gd name="T68" fmla="*/ 81 w 135"/>
                <a:gd name="T69" fmla="*/ 25 h 116"/>
                <a:gd name="T70" fmla="*/ 41 w 135"/>
                <a:gd name="T71" fmla="*/ 26 h 116"/>
                <a:gd name="T72" fmla="*/ 30 w 135"/>
                <a:gd name="T73" fmla="*/ 21 h 116"/>
                <a:gd name="T74" fmla="*/ 52 w 135"/>
                <a:gd name="T75" fmla="*/ 17 h 116"/>
                <a:gd name="T76" fmla="*/ 57 w 135"/>
                <a:gd name="T77" fmla="*/ 15 h 116"/>
                <a:gd name="T78" fmla="*/ 26 w 135"/>
                <a:gd name="T79" fmla="*/ 19 h 116"/>
                <a:gd name="T80" fmla="*/ 3 w 135"/>
                <a:gd name="T81" fmla="*/ 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5" h="116">
                  <a:moveTo>
                    <a:pt x="3" y="8"/>
                  </a:moveTo>
                  <a:cubicBezTo>
                    <a:pt x="3" y="8"/>
                    <a:pt x="135" y="0"/>
                    <a:pt x="119" y="92"/>
                  </a:cubicBezTo>
                  <a:cubicBezTo>
                    <a:pt x="121" y="102"/>
                    <a:pt x="116" y="112"/>
                    <a:pt x="107" y="116"/>
                  </a:cubicBezTo>
                  <a:cubicBezTo>
                    <a:pt x="107" y="116"/>
                    <a:pt x="107" y="109"/>
                    <a:pt x="94" y="112"/>
                  </a:cubicBezTo>
                  <a:cubicBezTo>
                    <a:pt x="89" y="112"/>
                    <a:pt x="84" y="113"/>
                    <a:pt x="80" y="112"/>
                  </a:cubicBezTo>
                  <a:cubicBezTo>
                    <a:pt x="73" y="112"/>
                    <a:pt x="67" y="109"/>
                    <a:pt x="62" y="105"/>
                  </a:cubicBezTo>
                  <a:cubicBezTo>
                    <a:pt x="62" y="105"/>
                    <a:pt x="25" y="90"/>
                    <a:pt x="11" y="29"/>
                  </a:cubicBezTo>
                  <a:cubicBezTo>
                    <a:pt x="11" y="29"/>
                    <a:pt x="0" y="16"/>
                    <a:pt x="1" y="13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2"/>
                    <a:pt x="15" y="38"/>
                    <a:pt x="21" y="52"/>
                  </a:cubicBezTo>
                  <a:cubicBezTo>
                    <a:pt x="21" y="52"/>
                    <a:pt x="22" y="23"/>
                    <a:pt x="26" y="24"/>
                  </a:cubicBezTo>
                  <a:cubicBezTo>
                    <a:pt x="27" y="24"/>
                    <a:pt x="38" y="29"/>
                    <a:pt x="38" y="29"/>
                  </a:cubicBezTo>
                  <a:cubicBezTo>
                    <a:pt x="38" y="29"/>
                    <a:pt x="25" y="57"/>
                    <a:pt x="35" y="77"/>
                  </a:cubicBezTo>
                  <a:cubicBezTo>
                    <a:pt x="35" y="77"/>
                    <a:pt x="31" y="43"/>
                    <a:pt x="42" y="3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42" y="69"/>
                    <a:pt x="53" y="92"/>
                  </a:cubicBezTo>
                  <a:cubicBezTo>
                    <a:pt x="53" y="92"/>
                    <a:pt x="50" y="56"/>
                    <a:pt x="61" y="42"/>
                  </a:cubicBezTo>
                  <a:cubicBezTo>
                    <a:pt x="75" y="53"/>
                    <a:pt x="75" y="53"/>
                    <a:pt x="75" y="53"/>
                  </a:cubicBezTo>
                  <a:cubicBezTo>
                    <a:pt x="75" y="53"/>
                    <a:pt x="60" y="82"/>
                    <a:pt x="69" y="101"/>
                  </a:cubicBezTo>
                  <a:cubicBezTo>
                    <a:pt x="69" y="101"/>
                    <a:pt x="70" y="60"/>
                    <a:pt x="78" y="56"/>
                  </a:cubicBezTo>
                  <a:cubicBezTo>
                    <a:pt x="78" y="56"/>
                    <a:pt x="90" y="67"/>
                    <a:pt x="92" y="72"/>
                  </a:cubicBezTo>
                  <a:cubicBezTo>
                    <a:pt x="92" y="72"/>
                    <a:pt x="82" y="92"/>
                    <a:pt x="88" y="103"/>
                  </a:cubicBezTo>
                  <a:cubicBezTo>
                    <a:pt x="88" y="103"/>
                    <a:pt x="92" y="75"/>
                    <a:pt x="95" y="75"/>
                  </a:cubicBezTo>
                  <a:cubicBezTo>
                    <a:pt x="95" y="75"/>
                    <a:pt x="107" y="94"/>
                    <a:pt x="109" y="106"/>
                  </a:cubicBezTo>
                  <a:cubicBezTo>
                    <a:pt x="108" y="95"/>
                    <a:pt x="104" y="83"/>
                    <a:pt x="98" y="73"/>
                  </a:cubicBezTo>
                  <a:cubicBezTo>
                    <a:pt x="105" y="75"/>
                    <a:pt x="112" y="78"/>
                    <a:pt x="117" y="83"/>
                  </a:cubicBezTo>
                  <a:cubicBezTo>
                    <a:pt x="117" y="83"/>
                    <a:pt x="115" y="70"/>
                    <a:pt x="95" y="69"/>
                  </a:cubicBezTo>
                  <a:cubicBezTo>
                    <a:pt x="95" y="69"/>
                    <a:pt x="85" y="55"/>
                    <a:pt x="82" y="54"/>
                  </a:cubicBezTo>
                  <a:cubicBezTo>
                    <a:pt x="82" y="54"/>
                    <a:pt x="102" y="52"/>
                    <a:pt x="114" y="58"/>
                  </a:cubicBezTo>
                  <a:cubicBezTo>
                    <a:pt x="114" y="58"/>
                    <a:pt x="104" y="45"/>
                    <a:pt x="79" y="51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65" y="40"/>
                    <a:pt x="91" y="36"/>
                    <a:pt x="102" y="40"/>
                  </a:cubicBezTo>
                  <a:cubicBezTo>
                    <a:pt x="102" y="40"/>
                    <a:pt x="89" y="29"/>
                    <a:pt x="61" y="37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68" y="23"/>
                    <a:pt x="81" y="25"/>
                  </a:cubicBezTo>
                  <a:cubicBezTo>
                    <a:pt x="81" y="25"/>
                    <a:pt x="67" y="17"/>
                    <a:pt x="41" y="26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47" y="17"/>
                    <a:pt x="52" y="17"/>
                  </a:cubicBezTo>
                  <a:cubicBezTo>
                    <a:pt x="56" y="16"/>
                    <a:pt x="57" y="15"/>
                    <a:pt x="57" y="15"/>
                  </a:cubicBezTo>
                  <a:cubicBezTo>
                    <a:pt x="46" y="13"/>
                    <a:pt x="36" y="15"/>
                    <a:pt x="26" y="19"/>
                  </a:cubicBezTo>
                  <a:cubicBezTo>
                    <a:pt x="26" y="19"/>
                    <a:pt x="3" y="10"/>
                    <a:pt x="3" y="8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iŝḻíḋê">
              <a:extLst>
                <a:ext uri="{FF2B5EF4-FFF2-40B4-BE49-F238E27FC236}">
                  <a16:creationId xmlns:a16="http://schemas.microsoft.com/office/drawing/2014/main" id="{257C409D-6069-FC63-E183-B992A70B161F}"/>
                </a:ext>
              </a:extLst>
            </p:cNvPr>
            <p:cNvSpPr/>
            <p:nvPr/>
          </p:nvSpPr>
          <p:spPr bwMode="auto">
            <a:xfrm>
              <a:off x="8021638" y="5492751"/>
              <a:ext cx="258763" cy="42863"/>
            </a:xfrm>
            <a:prstGeom prst="ellipse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ïslïďê">
              <a:extLst>
                <a:ext uri="{FF2B5EF4-FFF2-40B4-BE49-F238E27FC236}">
                  <a16:creationId xmlns:a16="http://schemas.microsoft.com/office/drawing/2014/main" id="{5A7239E3-4091-77A4-09E9-3977BB5F3BC5}"/>
                </a:ext>
              </a:extLst>
            </p:cNvPr>
            <p:cNvSpPr/>
            <p:nvPr/>
          </p:nvSpPr>
          <p:spPr bwMode="auto">
            <a:xfrm>
              <a:off x="6691313" y="3413126"/>
              <a:ext cx="111125" cy="87313"/>
            </a:xfrm>
            <a:custGeom>
              <a:avLst/>
              <a:gdLst>
                <a:gd name="T0" fmla="*/ 0 w 80"/>
                <a:gd name="T1" fmla="*/ 43 h 62"/>
                <a:gd name="T2" fmla="*/ 80 w 80"/>
                <a:gd name="T3" fmla="*/ 5 h 62"/>
                <a:gd name="T4" fmla="*/ 80 w 80"/>
                <a:gd name="T5" fmla="*/ 62 h 62"/>
                <a:gd name="T6" fmla="*/ 45 w 80"/>
                <a:gd name="T7" fmla="*/ 62 h 62"/>
                <a:gd name="T8" fmla="*/ 18 w 80"/>
                <a:gd name="T9" fmla="*/ 55 h 62"/>
                <a:gd name="T10" fmla="*/ 0 w 80"/>
                <a:gd name="T11" fmla="*/ 4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62">
                  <a:moveTo>
                    <a:pt x="0" y="43"/>
                  </a:moveTo>
                  <a:cubicBezTo>
                    <a:pt x="17" y="15"/>
                    <a:pt x="48" y="0"/>
                    <a:pt x="80" y="5"/>
                  </a:cubicBezTo>
                  <a:cubicBezTo>
                    <a:pt x="80" y="62"/>
                    <a:pt x="80" y="62"/>
                    <a:pt x="80" y="62"/>
                  </a:cubicBezTo>
                  <a:cubicBezTo>
                    <a:pt x="45" y="62"/>
                    <a:pt x="45" y="62"/>
                    <a:pt x="45" y="62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0" y="43"/>
                    <a:pt x="0" y="43"/>
                    <a:pt x="0" y="43"/>
                  </a:cubicBezTo>
                </a:path>
              </a:pathLst>
            </a:custGeom>
            <a:solidFill>
              <a:srgbClr val="4C4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ï$ḻíďè">
              <a:extLst>
                <a:ext uri="{FF2B5EF4-FFF2-40B4-BE49-F238E27FC236}">
                  <a16:creationId xmlns:a16="http://schemas.microsoft.com/office/drawing/2014/main" id="{FE33B8B1-92FE-4255-49DA-EB3E63F3826C}"/>
                </a:ext>
              </a:extLst>
            </p:cNvPr>
            <p:cNvSpPr/>
            <p:nvPr/>
          </p:nvSpPr>
          <p:spPr bwMode="auto">
            <a:xfrm>
              <a:off x="6691313" y="3421063"/>
              <a:ext cx="111125" cy="57150"/>
            </a:xfrm>
            <a:custGeom>
              <a:avLst/>
              <a:gdLst>
                <a:gd name="T0" fmla="*/ 33 w 80"/>
                <a:gd name="T1" fmla="*/ 7 h 41"/>
                <a:gd name="T2" fmla="*/ 0 w 80"/>
                <a:gd name="T3" fmla="*/ 38 h 41"/>
                <a:gd name="T4" fmla="*/ 0 w 80"/>
                <a:gd name="T5" fmla="*/ 38 h 41"/>
                <a:gd name="T6" fmla="*/ 20 w 80"/>
                <a:gd name="T7" fmla="*/ 41 h 41"/>
                <a:gd name="T8" fmla="*/ 39 w 80"/>
                <a:gd name="T9" fmla="*/ 38 h 41"/>
                <a:gd name="T10" fmla="*/ 38 w 80"/>
                <a:gd name="T11" fmla="*/ 31 h 41"/>
                <a:gd name="T12" fmla="*/ 33 w 80"/>
                <a:gd name="T13" fmla="*/ 7 h 41"/>
                <a:gd name="T14" fmla="*/ 77 w 80"/>
                <a:gd name="T15" fmla="*/ 0 h 41"/>
                <a:gd name="T16" fmla="*/ 78 w 80"/>
                <a:gd name="T17" fmla="*/ 3 h 41"/>
                <a:gd name="T18" fmla="*/ 80 w 80"/>
                <a:gd name="T19" fmla="*/ 0 h 41"/>
                <a:gd name="T20" fmla="*/ 77 w 80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41">
                  <a:moveTo>
                    <a:pt x="33" y="7"/>
                  </a:moveTo>
                  <a:cubicBezTo>
                    <a:pt x="20" y="14"/>
                    <a:pt x="8" y="24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7" y="40"/>
                    <a:pt x="14" y="41"/>
                    <a:pt x="20" y="41"/>
                  </a:cubicBezTo>
                  <a:cubicBezTo>
                    <a:pt x="27" y="41"/>
                    <a:pt x="33" y="40"/>
                    <a:pt x="39" y="38"/>
                  </a:cubicBezTo>
                  <a:cubicBezTo>
                    <a:pt x="39" y="36"/>
                    <a:pt x="39" y="33"/>
                    <a:pt x="38" y="31"/>
                  </a:cubicBezTo>
                  <a:cubicBezTo>
                    <a:pt x="37" y="24"/>
                    <a:pt x="36" y="15"/>
                    <a:pt x="33" y="7"/>
                  </a:cubicBezTo>
                  <a:moveTo>
                    <a:pt x="77" y="0"/>
                  </a:moveTo>
                  <a:cubicBezTo>
                    <a:pt x="78" y="1"/>
                    <a:pt x="78" y="2"/>
                    <a:pt x="78" y="3"/>
                  </a:cubicBezTo>
                  <a:cubicBezTo>
                    <a:pt x="79" y="1"/>
                    <a:pt x="80" y="0"/>
                    <a:pt x="80" y="0"/>
                  </a:cubicBezTo>
                  <a:cubicBezTo>
                    <a:pt x="79" y="0"/>
                    <a:pt x="78" y="0"/>
                    <a:pt x="77" y="0"/>
                  </a:cubicBezTo>
                </a:path>
              </a:pathLst>
            </a:custGeom>
            <a:solidFill>
              <a:srgbClr val="4442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iṧ1íďê">
              <a:extLst>
                <a:ext uri="{FF2B5EF4-FFF2-40B4-BE49-F238E27FC236}">
                  <a16:creationId xmlns:a16="http://schemas.microsoft.com/office/drawing/2014/main" id="{F4FF81E7-F559-7C90-F354-1FCC33E5B8DD}"/>
                </a:ext>
              </a:extLst>
            </p:cNvPr>
            <p:cNvSpPr/>
            <p:nvPr/>
          </p:nvSpPr>
          <p:spPr bwMode="auto">
            <a:xfrm>
              <a:off x="6456363" y="3241676"/>
              <a:ext cx="347663" cy="241300"/>
            </a:xfrm>
            <a:custGeom>
              <a:avLst/>
              <a:gdLst>
                <a:gd name="T0" fmla="*/ 251 w 251"/>
                <a:gd name="T1" fmla="*/ 144 h 174"/>
                <a:gd name="T2" fmla="*/ 209 w 251"/>
                <a:gd name="T3" fmla="*/ 174 h 174"/>
                <a:gd name="T4" fmla="*/ 207 w 251"/>
                <a:gd name="T5" fmla="*/ 160 h 174"/>
                <a:gd name="T6" fmla="*/ 190 w 251"/>
                <a:gd name="T7" fmla="*/ 117 h 174"/>
                <a:gd name="T8" fmla="*/ 62 w 251"/>
                <a:gd name="T9" fmla="*/ 22 h 174"/>
                <a:gd name="T10" fmla="*/ 219 w 251"/>
                <a:gd name="T11" fmla="*/ 73 h 174"/>
                <a:gd name="T12" fmla="*/ 231 w 251"/>
                <a:gd name="T13" fmla="*/ 90 h 174"/>
                <a:gd name="T14" fmla="*/ 245 w 251"/>
                <a:gd name="T15" fmla="*/ 125 h 174"/>
                <a:gd name="T16" fmla="*/ 251 w 251"/>
                <a:gd name="T17" fmla="*/ 14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174">
                  <a:moveTo>
                    <a:pt x="251" y="144"/>
                  </a:moveTo>
                  <a:cubicBezTo>
                    <a:pt x="209" y="174"/>
                    <a:pt x="209" y="174"/>
                    <a:pt x="209" y="174"/>
                  </a:cubicBezTo>
                  <a:cubicBezTo>
                    <a:pt x="209" y="174"/>
                    <a:pt x="208" y="168"/>
                    <a:pt x="207" y="160"/>
                  </a:cubicBezTo>
                  <a:cubicBezTo>
                    <a:pt x="205" y="145"/>
                    <a:pt x="201" y="121"/>
                    <a:pt x="190" y="117"/>
                  </a:cubicBezTo>
                  <a:cubicBezTo>
                    <a:pt x="175" y="110"/>
                    <a:pt x="0" y="44"/>
                    <a:pt x="62" y="22"/>
                  </a:cubicBezTo>
                  <a:cubicBezTo>
                    <a:pt x="124" y="0"/>
                    <a:pt x="219" y="73"/>
                    <a:pt x="219" y="73"/>
                  </a:cubicBezTo>
                  <a:cubicBezTo>
                    <a:pt x="219" y="73"/>
                    <a:pt x="224" y="74"/>
                    <a:pt x="231" y="90"/>
                  </a:cubicBezTo>
                  <a:cubicBezTo>
                    <a:pt x="235" y="99"/>
                    <a:pt x="241" y="113"/>
                    <a:pt x="245" y="125"/>
                  </a:cubicBezTo>
                  <a:cubicBezTo>
                    <a:pt x="249" y="136"/>
                    <a:pt x="251" y="144"/>
                    <a:pt x="251" y="144"/>
                  </a:cubicBezTo>
                </a:path>
              </a:pathLst>
            </a:custGeom>
            <a:solidFill>
              <a:srgbClr val="AE6E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iSļîḋè">
              <a:extLst>
                <a:ext uri="{FF2B5EF4-FFF2-40B4-BE49-F238E27FC236}">
                  <a16:creationId xmlns:a16="http://schemas.microsoft.com/office/drawing/2014/main" id="{584F2794-E16C-BE0F-5EFD-78556D0AB424}"/>
                </a:ext>
              </a:extLst>
            </p:cNvPr>
            <p:cNvSpPr/>
            <p:nvPr/>
          </p:nvSpPr>
          <p:spPr bwMode="auto">
            <a:xfrm>
              <a:off x="7262813" y="3502026"/>
              <a:ext cx="41275" cy="55563"/>
            </a:xfrm>
            <a:custGeom>
              <a:avLst/>
              <a:gdLst>
                <a:gd name="T0" fmla="*/ 10 w 26"/>
                <a:gd name="T1" fmla="*/ 2 h 35"/>
                <a:gd name="T2" fmla="*/ 15 w 26"/>
                <a:gd name="T3" fmla="*/ 0 h 35"/>
                <a:gd name="T4" fmla="*/ 26 w 26"/>
                <a:gd name="T5" fmla="*/ 14 h 35"/>
                <a:gd name="T6" fmla="*/ 16 w 26"/>
                <a:gd name="T7" fmla="*/ 35 h 35"/>
                <a:gd name="T8" fmla="*/ 0 w 26"/>
                <a:gd name="T9" fmla="*/ 28 h 35"/>
                <a:gd name="T10" fmla="*/ 4 w 26"/>
                <a:gd name="T11" fmla="*/ 12 h 35"/>
                <a:gd name="T12" fmla="*/ 10 w 26"/>
                <a:gd name="T13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5">
                  <a:moveTo>
                    <a:pt x="10" y="2"/>
                  </a:moveTo>
                  <a:lnTo>
                    <a:pt x="15" y="0"/>
                  </a:lnTo>
                  <a:lnTo>
                    <a:pt x="26" y="14"/>
                  </a:lnTo>
                  <a:lnTo>
                    <a:pt x="16" y="35"/>
                  </a:lnTo>
                  <a:lnTo>
                    <a:pt x="0" y="28"/>
                  </a:lnTo>
                  <a:lnTo>
                    <a:pt x="4" y="1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4C4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ïšḷîḋe">
              <a:extLst>
                <a:ext uri="{FF2B5EF4-FFF2-40B4-BE49-F238E27FC236}">
                  <a16:creationId xmlns:a16="http://schemas.microsoft.com/office/drawing/2014/main" id="{D9697D7C-ABBB-E83E-73C8-264B43C63E80}"/>
                </a:ext>
              </a:extLst>
            </p:cNvPr>
            <p:cNvSpPr/>
            <p:nvPr/>
          </p:nvSpPr>
          <p:spPr bwMode="auto">
            <a:xfrm>
              <a:off x="7262813" y="3502026"/>
              <a:ext cx="41275" cy="55563"/>
            </a:xfrm>
            <a:custGeom>
              <a:avLst/>
              <a:gdLst>
                <a:gd name="T0" fmla="*/ 10 w 26"/>
                <a:gd name="T1" fmla="*/ 2 h 35"/>
                <a:gd name="T2" fmla="*/ 15 w 26"/>
                <a:gd name="T3" fmla="*/ 0 h 35"/>
                <a:gd name="T4" fmla="*/ 26 w 26"/>
                <a:gd name="T5" fmla="*/ 14 h 35"/>
                <a:gd name="T6" fmla="*/ 16 w 26"/>
                <a:gd name="T7" fmla="*/ 35 h 35"/>
                <a:gd name="T8" fmla="*/ 0 w 26"/>
                <a:gd name="T9" fmla="*/ 28 h 35"/>
                <a:gd name="T10" fmla="*/ 4 w 26"/>
                <a:gd name="T11" fmla="*/ 12 h 35"/>
                <a:gd name="T12" fmla="*/ 10 w 26"/>
                <a:gd name="T13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5">
                  <a:moveTo>
                    <a:pt x="10" y="2"/>
                  </a:moveTo>
                  <a:lnTo>
                    <a:pt x="15" y="0"/>
                  </a:lnTo>
                  <a:lnTo>
                    <a:pt x="26" y="14"/>
                  </a:lnTo>
                  <a:lnTo>
                    <a:pt x="16" y="35"/>
                  </a:lnTo>
                  <a:lnTo>
                    <a:pt x="0" y="28"/>
                  </a:lnTo>
                  <a:lnTo>
                    <a:pt x="4" y="12"/>
                  </a:lnTo>
                  <a:lnTo>
                    <a:pt x="1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îṥlïdê">
              <a:extLst>
                <a:ext uri="{FF2B5EF4-FFF2-40B4-BE49-F238E27FC236}">
                  <a16:creationId xmlns:a16="http://schemas.microsoft.com/office/drawing/2014/main" id="{F22B236C-4589-E6D6-DE8E-34876E879475}"/>
                </a:ext>
              </a:extLst>
            </p:cNvPr>
            <p:cNvSpPr/>
            <p:nvPr/>
          </p:nvSpPr>
          <p:spPr bwMode="auto">
            <a:xfrm>
              <a:off x="7118350" y="5434013"/>
              <a:ext cx="142875" cy="271463"/>
            </a:xfrm>
            <a:custGeom>
              <a:avLst/>
              <a:gdLst>
                <a:gd name="T0" fmla="*/ 50 w 102"/>
                <a:gd name="T1" fmla="*/ 1 h 196"/>
                <a:gd name="T2" fmla="*/ 33 w 102"/>
                <a:gd name="T3" fmla="*/ 19 h 196"/>
                <a:gd name="T4" fmla="*/ 21 w 102"/>
                <a:gd name="T5" fmla="*/ 91 h 196"/>
                <a:gd name="T6" fmla="*/ 12 w 102"/>
                <a:gd name="T7" fmla="*/ 131 h 196"/>
                <a:gd name="T8" fmla="*/ 42 w 102"/>
                <a:gd name="T9" fmla="*/ 190 h 196"/>
                <a:gd name="T10" fmla="*/ 102 w 102"/>
                <a:gd name="T11" fmla="*/ 168 h 196"/>
                <a:gd name="T12" fmla="*/ 100 w 102"/>
                <a:gd name="T13" fmla="*/ 39 h 196"/>
                <a:gd name="T14" fmla="*/ 50 w 102"/>
                <a:gd name="T15" fmla="*/ 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196">
                  <a:moveTo>
                    <a:pt x="50" y="1"/>
                  </a:moveTo>
                  <a:cubicBezTo>
                    <a:pt x="50" y="1"/>
                    <a:pt x="38" y="0"/>
                    <a:pt x="33" y="19"/>
                  </a:cubicBezTo>
                  <a:cubicBezTo>
                    <a:pt x="28" y="38"/>
                    <a:pt x="21" y="91"/>
                    <a:pt x="21" y="91"/>
                  </a:cubicBezTo>
                  <a:cubicBezTo>
                    <a:pt x="21" y="91"/>
                    <a:pt x="18" y="123"/>
                    <a:pt x="12" y="131"/>
                  </a:cubicBezTo>
                  <a:cubicBezTo>
                    <a:pt x="6" y="138"/>
                    <a:pt x="0" y="184"/>
                    <a:pt x="42" y="190"/>
                  </a:cubicBezTo>
                  <a:cubicBezTo>
                    <a:pt x="84" y="196"/>
                    <a:pt x="102" y="168"/>
                    <a:pt x="102" y="168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50" y="1"/>
                    <a:pt x="50" y="1"/>
                    <a:pt x="50" y="1"/>
                  </a:cubicBezTo>
                </a:path>
              </a:pathLst>
            </a:cu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išḷîdé">
              <a:extLst>
                <a:ext uri="{FF2B5EF4-FFF2-40B4-BE49-F238E27FC236}">
                  <a16:creationId xmlns:a16="http://schemas.microsoft.com/office/drawing/2014/main" id="{297548D5-1B5A-97BC-BF13-36F7A1D07717}"/>
                </a:ext>
              </a:extLst>
            </p:cNvPr>
            <p:cNvSpPr/>
            <p:nvPr/>
          </p:nvSpPr>
          <p:spPr bwMode="auto">
            <a:xfrm>
              <a:off x="7299325" y="5443538"/>
              <a:ext cx="134938" cy="319088"/>
            </a:xfrm>
            <a:custGeom>
              <a:avLst/>
              <a:gdLst>
                <a:gd name="T0" fmla="*/ 66 w 97"/>
                <a:gd name="T1" fmla="*/ 0 h 230"/>
                <a:gd name="T2" fmla="*/ 92 w 97"/>
                <a:gd name="T3" fmla="*/ 60 h 230"/>
                <a:gd name="T4" fmla="*/ 89 w 97"/>
                <a:gd name="T5" fmla="*/ 135 h 230"/>
                <a:gd name="T6" fmla="*/ 92 w 97"/>
                <a:gd name="T7" fmla="*/ 158 h 230"/>
                <a:gd name="T8" fmla="*/ 92 w 97"/>
                <a:gd name="T9" fmla="*/ 187 h 230"/>
                <a:gd name="T10" fmla="*/ 7 w 97"/>
                <a:gd name="T11" fmla="*/ 184 h 230"/>
                <a:gd name="T12" fmla="*/ 3 w 97"/>
                <a:gd name="T13" fmla="*/ 140 h 230"/>
                <a:gd name="T14" fmla="*/ 15 w 97"/>
                <a:gd name="T15" fmla="*/ 46 h 230"/>
                <a:gd name="T16" fmla="*/ 66 w 97"/>
                <a:gd name="T1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230">
                  <a:moveTo>
                    <a:pt x="66" y="0"/>
                  </a:moveTo>
                  <a:cubicBezTo>
                    <a:pt x="66" y="0"/>
                    <a:pt x="93" y="28"/>
                    <a:pt x="92" y="60"/>
                  </a:cubicBezTo>
                  <a:cubicBezTo>
                    <a:pt x="92" y="92"/>
                    <a:pt x="89" y="135"/>
                    <a:pt x="89" y="135"/>
                  </a:cubicBezTo>
                  <a:cubicBezTo>
                    <a:pt x="89" y="135"/>
                    <a:pt x="87" y="153"/>
                    <a:pt x="92" y="158"/>
                  </a:cubicBezTo>
                  <a:cubicBezTo>
                    <a:pt x="97" y="163"/>
                    <a:pt x="92" y="187"/>
                    <a:pt x="92" y="187"/>
                  </a:cubicBezTo>
                  <a:cubicBezTo>
                    <a:pt x="92" y="187"/>
                    <a:pt x="46" y="230"/>
                    <a:pt x="7" y="184"/>
                  </a:cubicBezTo>
                  <a:cubicBezTo>
                    <a:pt x="7" y="184"/>
                    <a:pt x="0" y="157"/>
                    <a:pt x="3" y="140"/>
                  </a:cubicBezTo>
                  <a:cubicBezTo>
                    <a:pt x="6" y="123"/>
                    <a:pt x="15" y="46"/>
                    <a:pt x="15" y="46"/>
                  </a:cubicBezTo>
                  <a:lnTo>
                    <a:pt x="66" y="0"/>
                  </a:lnTo>
                  <a:close/>
                </a:path>
              </a:pathLst>
            </a:cu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îSľîḍê">
              <a:extLst>
                <a:ext uri="{FF2B5EF4-FFF2-40B4-BE49-F238E27FC236}">
                  <a16:creationId xmlns:a16="http://schemas.microsoft.com/office/drawing/2014/main" id="{D738BEFD-E549-71BE-D741-F8EDFBDB44E2}"/>
                </a:ext>
              </a:extLst>
            </p:cNvPr>
            <p:cNvSpPr/>
            <p:nvPr/>
          </p:nvSpPr>
          <p:spPr bwMode="auto">
            <a:xfrm>
              <a:off x="7142163" y="4592638"/>
              <a:ext cx="338138" cy="1049338"/>
            </a:xfrm>
            <a:custGeom>
              <a:avLst/>
              <a:gdLst>
                <a:gd name="T0" fmla="*/ 244 w 244"/>
                <a:gd name="T1" fmla="*/ 27 h 755"/>
                <a:gd name="T2" fmla="*/ 206 w 244"/>
                <a:gd name="T3" fmla="*/ 118 h 755"/>
                <a:gd name="T4" fmla="*/ 187 w 244"/>
                <a:gd name="T5" fmla="*/ 166 h 755"/>
                <a:gd name="T6" fmla="*/ 177 w 244"/>
                <a:gd name="T7" fmla="*/ 229 h 755"/>
                <a:gd name="T8" fmla="*/ 174 w 244"/>
                <a:gd name="T9" fmla="*/ 272 h 755"/>
                <a:gd name="T10" fmla="*/ 148 w 244"/>
                <a:gd name="T11" fmla="*/ 493 h 755"/>
                <a:gd name="T12" fmla="*/ 107 w 244"/>
                <a:gd name="T13" fmla="*/ 545 h 755"/>
                <a:gd name="T14" fmla="*/ 92 w 244"/>
                <a:gd name="T15" fmla="*/ 597 h 755"/>
                <a:gd name="T16" fmla="*/ 84 w 244"/>
                <a:gd name="T17" fmla="*/ 644 h 755"/>
                <a:gd name="T18" fmla="*/ 82 w 244"/>
                <a:gd name="T19" fmla="*/ 703 h 755"/>
                <a:gd name="T20" fmla="*/ 82 w 244"/>
                <a:gd name="T21" fmla="*/ 749 h 755"/>
                <a:gd name="T22" fmla="*/ 2 w 244"/>
                <a:gd name="T23" fmla="*/ 744 h 755"/>
                <a:gd name="T24" fmla="*/ 11 w 244"/>
                <a:gd name="T25" fmla="*/ 692 h 755"/>
                <a:gd name="T26" fmla="*/ 18 w 244"/>
                <a:gd name="T27" fmla="*/ 651 h 755"/>
                <a:gd name="T28" fmla="*/ 27 w 244"/>
                <a:gd name="T29" fmla="*/ 621 h 755"/>
                <a:gd name="T30" fmla="*/ 33 w 244"/>
                <a:gd name="T31" fmla="*/ 595 h 755"/>
                <a:gd name="T32" fmla="*/ 44 w 244"/>
                <a:gd name="T33" fmla="*/ 561 h 755"/>
                <a:gd name="T34" fmla="*/ 60 w 244"/>
                <a:gd name="T35" fmla="*/ 354 h 755"/>
                <a:gd name="T36" fmla="*/ 110 w 244"/>
                <a:gd name="T37" fmla="*/ 0 h 755"/>
                <a:gd name="T38" fmla="*/ 244 w 244"/>
                <a:gd name="T39" fmla="*/ 27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4" h="755">
                  <a:moveTo>
                    <a:pt x="244" y="27"/>
                  </a:moveTo>
                  <a:cubicBezTo>
                    <a:pt x="244" y="27"/>
                    <a:pt x="218" y="101"/>
                    <a:pt x="206" y="118"/>
                  </a:cubicBezTo>
                  <a:cubicBezTo>
                    <a:pt x="195" y="135"/>
                    <a:pt x="187" y="166"/>
                    <a:pt x="187" y="166"/>
                  </a:cubicBezTo>
                  <a:cubicBezTo>
                    <a:pt x="177" y="229"/>
                    <a:pt x="177" y="229"/>
                    <a:pt x="177" y="229"/>
                  </a:cubicBezTo>
                  <a:cubicBezTo>
                    <a:pt x="175" y="243"/>
                    <a:pt x="174" y="258"/>
                    <a:pt x="174" y="272"/>
                  </a:cubicBezTo>
                  <a:cubicBezTo>
                    <a:pt x="174" y="286"/>
                    <a:pt x="148" y="493"/>
                    <a:pt x="148" y="493"/>
                  </a:cubicBezTo>
                  <a:cubicBezTo>
                    <a:pt x="107" y="545"/>
                    <a:pt x="107" y="545"/>
                    <a:pt x="107" y="545"/>
                  </a:cubicBezTo>
                  <a:cubicBezTo>
                    <a:pt x="107" y="545"/>
                    <a:pt x="89" y="582"/>
                    <a:pt x="92" y="597"/>
                  </a:cubicBezTo>
                  <a:cubicBezTo>
                    <a:pt x="95" y="613"/>
                    <a:pt x="90" y="637"/>
                    <a:pt x="84" y="644"/>
                  </a:cubicBezTo>
                  <a:cubicBezTo>
                    <a:pt x="84" y="644"/>
                    <a:pt x="83" y="692"/>
                    <a:pt x="82" y="703"/>
                  </a:cubicBezTo>
                  <a:cubicBezTo>
                    <a:pt x="80" y="714"/>
                    <a:pt x="87" y="744"/>
                    <a:pt x="82" y="749"/>
                  </a:cubicBezTo>
                  <a:cubicBezTo>
                    <a:pt x="76" y="755"/>
                    <a:pt x="4" y="752"/>
                    <a:pt x="2" y="744"/>
                  </a:cubicBezTo>
                  <a:cubicBezTo>
                    <a:pt x="0" y="735"/>
                    <a:pt x="11" y="692"/>
                    <a:pt x="11" y="692"/>
                  </a:cubicBezTo>
                  <a:cubicBezTo>
                    <a:pt x="18" y="651"/>
                    <a:pt x="18" y="651"/>
                    <a:pt x="18" y="651"/>
                  </a:cubicBezTo>
                  <a:cubicBezTo>
                    <a:pt x="18" y="651"/>
                    <a:pt x="30" y="629"/>
                    <a:pt x="27" y="621"/>
                  </a:cubicBezTo>
                  <a:cubicBezTo>
                    <a:pt x="24" y="614"/>
                    <a:pt x="33" y="597"/>
                    <a:pt x="33" y="595"/>
                  </a:cubicBezTo>
                  <a:cubicBezTo>
                    <a:pt x="34" y="594"/>
                    <a:pt x="47" y="570"/>
                    <a:pt x="44" y="561"/>
                  </a:cubicBezTo>
                  <a:cubicBezTo>
                    <a:pt x="42" y="551"/>
                    <a:pt x="60" y="354"/>
                    <a:pt x="60" y="354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244" y="27"/>
                    <a:pt x="244" y="27"/>
                    <a:pt x="244" y="27"/>
                  </a:cubicBezTo>
                </a:path>
              </a:pathLst>
            </a:custGeom>
            <a:solidFill>
              <a:srgbClr val="AE6E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ïṧḷïde">
              <a:extLst>
                <a:ext uri="{FF2B5EF4-FFF2-40B4-BE49-F238E27FC236}">
                  <a16:creationId xmlns:a16="http://schemas.microsoft.com/office/drawing/2014/main" id="{BBFFD888-9736-2B7C-6A12-42A33D3DBE5F}"/>
                </a:ext>
              </a:extLst>
            </p:cNvPr>
            <p:cNvSpPr/>
            <p:nvPr/>
          </p:nvSpPr>
          <p:spPr bwMode="auto">
            <a:xfrm>
              <a:off x="7370763" y="4659313"/>
              <a:ext cx="100013" cy="425450"/>
            </a:xfrm>
            <a:custGeom>
              <a:avLst/>
              <a:gdLst>
                <a:gd name="T0" fmla="*/ 2 w 72"/>
                <a:gd name="T1" fmla="*/ 291 h 307"/>
                <a:gd name="T2" fmla="*/ 0 w 72"/>
                <a:gd name="T3" fmla="*/ 307 h 307"/>
                <a:gd name="T4" fmla="*/ 0 w 72"/>
                <a:gd name="T5" fmla="*/ 307 h 307"/>
                <a:gd name="T6" fmla="*/ 0 w 72"/>
                <a:gd name="T7" fmla="*/ 307 h 307"/>
                <a:gd name="T8" fmla="*/ 2 w 72"/>
                <a:gd name="T9" fmla="*/ 291 h 307"/>
                <a:gd name="T10" fmla="*/ 9 w 72"/>
                <a:gd name="T11" fmla="*/ 223 h 307"/>
                <a:gd name="T12" fmla="*/ 9 w 72"/>
                <a:gd name="T13" fmla="*/ 225 h 307"/>
                <a:gd name="T14" fmla="*/ 9 w 72"/>
                <a:gd name="T15" fmla="*/ 225 h 307"/>
                <a:gd name="T16" fmla="*/ 9 w 72"/>
                <a:gd name="T17" fmla="*/ 223 h 307"/>
                <a:gd name="T18" fmla="*/ 41 w 72"/>
                <a:gd name="T19" fmla="*/ 71 h 307"/>
                <a:gd name="T20" fmla="*/ 29 w 72"/>
                <a:gd name="T21" fmla="*/ 97 h 307"/>
                <a:gd name="T22" fmla="*/ 41 w 72"/>
                <a:gd name="T23" fmla="*/ 71 h 307"/>
                <a:gd name="T24" fmla="*/ 72 w 72"/>
                <a:gd name="T25" fmla="*/ 0 h 307"/>
                <a:gd name="T26" fmla="*/ 70 w 72"/>
                <a:gd name="T27" fmla="*/ 6 h 307"/>
                <a:gd name="T28" fmla="*/ 70 w 72"/>
                <a:gd name="T29" fmla="*/ 6 h 307"/>
                <a:gd name="T30" fmla="*/ 41 w 72"/>
                <a:gd name="T31" fmla="*/ 71 h 307"/>
                <a:gd name="T32" fmla="*/ 70 w 72"/>
                <a:gd name="T33" fmla="*/ 6 h 307"/>
                <a:gd name="T34" fmla="*/ 72 w 72"/>
                <a:gd name="T35" fmla="*/ 0 h 307"/>
                <a:gd name="T36" fmla="*/ 72 w 72"/>
                <a:gd name="T37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307">
                  <a:moveTo>
                    <a:pt x="2" y="291"/>
                  </a:moveTo>
                  <a:cubicBezTo>
                    <a:pt x="1" y="296"/>
                    <a:pt x="1" y="302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1" y="302"/>
                    <a:pt x="1" y="296"/>
                    <a:pt x="2" y="291"/>
                  </a:cubicBezTo>
                  <a:moveTo>
                    <a:pt x="9" y="223"/>
                  </a:moveTo>
                  <a:cubicBezTo>
                    <a:pt x="9" y="224"/>
                    <a:pt x="9" y="224"/>
                    <a:pt x="9" y="225"/>
                  </a:cubicBezTo>
                  <a:cubicBezTo>
                    <a:pt x="9" y="225"/>
                    <a:pt x="9" y="225"/>
                    <a:pt x="9" y="225"/>
                  </a:cubicBezTo>
                  <a:cubicBezTo>
                    <a:pt x="9" y="224"/>
                    <a:pt x="9" y="224"/>
                    <a:pt x="9" y="223"/>
                  </a:cubicBezTo>
                  <a:moveTo>
                    <a:pt x="41" y="71"/>
                  </a:moveTo>
                  <a:cubicBezTo>
                    <a:pt x="37" y="79"/>
                    <a:pt x="32" y="88"/>
                    <a:pt x="29" y="97"/>
                  </a:cubicBezTo>
                  <a:cubicBezTo>
                    <a:pt x="33" y="88"/>
                    <a:pt x="37" y="79"/>
                    <a:pt x="41" y="71"/>
                  </a:cubicBezTo>
                  <a:moveTo>
                    <a:pt x="72" y="0"/>
                  </a:moveTo>
                  <a:cubicBezTo>
                    <a:pt x="71" y="2"/>
                    <a:pt x="70" y="4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61" y="29"/>
                    <a:pt x="48" y="61"/>
                    <a:pt x="41" y="71"/>
                  </a:cubicBezTo>
                  <a:cubicBezTo>
                    <a:pt x="48" y="61"/>
                    <a:pt x="61" y="29"/>
                    <a:pt x="70" y="6"/>
                  </a:cubicBezTo>
                  <a:cubicBezTo>
                    <a:pt x="70" y="4"/>
                    <a:pt x="71" y="2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í$ḻide">
              <a:extLst>
                <a:ext uri="{FF2B5EF4-FFF2-40B4-BE49-F238E27FC236}">
                  <a16:creationId xmlns:a16="http://schemas.microsoft.com/office/drawing/2014/main" id="{9CCB95AA-0764-AFF1-3B26-869DDB02A862}"/>
                </a:ext>
              </a:extLst>
            </p:cNvPr>
            <p:cNvSpPr/>
            <p:nvPr/>
          </p:nvSpPr>
          <p:spPr bwMode="auto">
            <a:xfrm>
              <a:off x="7332663" y="4660901"/>
              <a:ext cx="134938" cy="423863"/>
            </a:xfrm>
            <a:custGeom>
              <a:avLst/>
              <a:gdLst>
                <a:gd name="T0" fmla="*/ 0 w 97"/>
                <a:gd name="T1" fmla="*/ 0 h 305"/>
                <a:gd name="T2" fmla="*/ 0 w 97"/>
                <a:gd name="T3" fmla="*/ 0 h 305"/>
                <a:gd name="T4" fmla="*/ 0 w 97"/>
                <a:gd name="T5" fmla="*/ 1 h 305"/>
                <a:gd name="T6" fmla="*/ 10 w 97"/>
                <a:gd name="T7" fmla="*/ 109 h 305"/>
                <a:gd name="T8" fmla="*/ 20 w 97"/>
                <a:gd name="T9" fmla="*/ 203 h 305"/>
                <a:gd name="T10" fmla="*/ 19 w 97"/>
                <a:gd name="T11" fmla="*/ 252 h 305"/>
                <a:gd name="T12" fmla="*/ 27 w 97"/>
                <a:gd name="T13" fmla="*/ 305 h 305"/>
                <a:gd name="T14" fmla="*/ 29 w 97"/>
                <a:gd name="T15" fmla="*/ 289 h 305"/>
                <a:gd name="T16" fmla="*/ 36 w 97"/>
                <a:gd name="T17" fmla="*/ 223 h 305"/>
                <a:gd name="T18" fmla="*/ 36 w 97"/>
                <a:gd name="T19" fmla="*/ 223 h 305"/>
                <a:gd name="T20" fmla="*/ 36 w 97"/>
                <a:gd name="T21" fmla="*/ 223 h 305"/>
                <a:gd name="T22" fmla="*/ 36 w 97"/>
                <a:gd name="T23" fmla="*/ 221 h 305"/>
                <a:gd name="T24" fmla="*/ 39 w 97"/>
                <a:gd name="T25" fmla="*/ 180 h 305"/>
                <a:gd name="T26" fmla="*/ 49 w 97"/>
                <a:gd name="T27" fmla="*/ 117 h 305"/>
                <a:gd name="T28" fmla="*/ 56 w 97"/>
                <a:gd name="T29" fmla="*/ 95 h 305"/>
                <a:gd name="T30" fmla="*/ 68 w 97"/>
                <a:gd name="T31" fmla="*/ 69 h 305"/>
                <a:gd name="T32" fmla="*/ 68 w 97"/>
                <a:gd name="T33" fmla="*/ 69 h 305"/>
                <a:gd name="T34" fmla="*/ 68 w 97"/>
                <a:gd name="T35" fmla="*/ 69 h 305"/>
                <a:gd name="T36" fmla="*/ 97 w 97"/>
                <a:gd name="T37" fmla="*/ 4 h 305"/>
                <a:gd name="T38" fmla="*/ 0 w 97"/>
                <a:gd name="T39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7" h="30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34"/>
                    <a:pt x="5" y="93"/>
                    <a:pt x="10" y="109"/>
                  </a:cubicBezTo>
                  <a:cubicBezTo>
                    <a:pt x="17" y="131"/>
                    <a:pt x="23" y="197"/>
                    <a:pt x="20" y="203"/>
                  </a:cubicBezTo>
                  <a:cubicBezTo>
                    <a:pt x="18" y="210"/>
                    <a:pt x="19" y="252"/>
                    <a:pt x="19" y="252"/>
                  </a:cubicBezTo>
                  <a:cubicBezTo>
                    <a:pt x="24" y="270"/>
                    <a:pt x="26" y="287"/>
                    <a:pt x="27" y="305"/>
                  </a:cubicBezTo>
                  <a:cubicBezTo>
                    <a:pt x="28" y="300"/>
                    <a:pt x="28" y="294"/>
                    <a:pt x="29" y="289"/>
                  </a:cubicBezTo>
                  <a:cubicBezTo>
                    <a:pt x="33" y="255"/>
                    <a:pt x="36" y="228"/>
                    <a:pt x="36" y="223"/>
                  </a:cubicBezTo>
                  <a:cubicBezTo>
                    <a:pt x="36" y="223"/>
                    <a:pt x="36" y="223"/>
                    <a:pt x="36" y="223"/>
                  </a:cubicBezTo>
                  <a:cubicBezTo>
                    <a:pt x="36" y="223"/>
                    <a:pt x="36" y="223"/>
                    <a:pt x="36" y="223"/>
                  </a:cubicBezTo>
                  <a:cubicBezTo>
                    <a:pt x="36" y="222"/>
                    <a:pt x="36" y="222"/>
                    <a:pt x="36" y="221"/>
                  </a:cubicBezTo>
                  <a:cubicBezTo>
                    <a:pt x="36" y="208"/>
                    <a:pt x="37" y="194"/>
                    <a:pt x="39" y="180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52" y="107"/>
                    <a:pt x="56" y="95"/>
                  </a:cubicBezTo>
                  <a:cubicBezTo>
                    <a:pt x="59" y="86"/>
                    <a:pt x="64" y="77"/>
                    <a:pt x="68" y="69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75" y="59"/>
                    <a:pt x="88" y="27"/>
                    <a:pt x="97" y="4"/>
                  </a:cubicBezTo>
                  <a:cubicBezTo>
                    <a:pt x="70" y="2"/>
                    <a:pt x="34" y="1"/>
                    <a:pt x="0" y="0"/>
                  </a:cubicBezTo>
                </a:path>
              </a:pathLst>
            </a:custGeom>
            <a:solidFill>
              <a:srgbClr val="9C63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iś1îḓè">
              <a:extLst>
                <a:ext uri="{FF2B5EF4-FFF2-40B4-BE49-F238E27FC236}">
                  <a16:creationId xmlns:a16="http://schemas.microsoft.com/office/drawing/2014/main" id="{69D1FC83-BC91-03C7-9437-516B73790C7B}"/>
                </a:ext>
              </a:extLst>
            </p:cNvPr>
            <p:cNvSpPr/>
            <p:nvPr/>
          </p:nvSpPr>
          <p:spPr bwMode="auto">
            <a:xfrm>
              <a:off x="7202488" y="5124451"/>
              <a:ext cx="82550" cy="252413"/>
            </a:xfrm>
            <a:custGeom>
              <a:avLst/>
              <a:gdLst>
                <a:gd name="T0" fmla="*/ 58 w 59"/>
                <a:gd name="T1" fmla="*/ 174 h 182"/>
                <a:gd name="T2" fmla="*/ 55 w 59"/>
                <a:gd name="T3" fmla="*/ 182 h 182"/>
                <a:gd name="T4" fmla="*/ 59 w 59"/>
                <a:gd name="T5" fmla="*/ 174 h 182"/>
                <a:gd name="T6" fmla="*/ 58 w 59"/>
                <a:gd name="T7" fmla="*/ 174 h 182"/>
                <a:gd name="T8" fmla="*/ 13 w 59"/>
                <a:gd name="T9" fmla="*/ 0 h 182"/>
                <a:gd name="T10" fmla="*/ 13 w 59"/>
                <a:gd name="T11" fmla="*/ 1 h 182"/>
                <a:gd name="T12" fmla="*/ 0 w 59"/>
                <a:gd name="T13" fmla="*/ 176 h 182"/>
                <a:gd name="T14" fmla="*/ 13 w 59"/>
                <a:gd name="T15" fmla="*/ 1 h 182"/>
                <a:gd name="T16" fmla="*/ 13 w 59"/>
                <a:gd name="T17" fmla="*/ 1 h 182"/>
                <a:gd name="T18" fmla="*/ 13 w 59"/>
                <a:gd name="T1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182">
                  <a:moveTo>
                    <a:pt x="58" y="174"/>
                  </a:moveTo>
                  <a:cubicBezTo>
                    <a:pt x="57" y="176"/>
                    <a:pt x="56" y="179"/>
                    <a:pt x="55" y="182"/>
                  </a:cubicBezTo>
                  <a:cubicBezTo>
                    <a:pt x="56" y="179"/>
                    <a:pt x="57" y="176"/>
                    <a:pt x="59" y="174"/>
                  </a:cubicBezTo>
                  <a:cubicBezTo>
                    <a:pt x="58" y="174"/>
                    <a:pt x="58" y="174"/>
                    <a:pt x="58" y="174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1"/>
                  </a:cubicBezTo>
                  <a:cubicBezTo>
                    <a:pt x="9" y="53"/>
                    <a:pt x="0" y="159"/>
                    <a:pt x="0" y="176"/>
                  </a:cubicBezTo>
                  <a:cubicBezTo>
                    <a:pt x="0" y="159"/>
                    <a:pt x="9" y="53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0"/>
                    <a:pt x="13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i$ḷiḋe">
              <a:extLst>
                <a:ext uri="{FF2B5EF4-FFF2-40B4-BE49-F238E27FC236}">
                  <a16:creationId xmlns:a16="http://schemas.microsoft.com/office/drawing/2014/main" id="{7B050EE9-EFB3-0E8B-FF5D-05CC61C70F24}"/>
                </a:ext>
              </a:extLst>
            </p:cNvPr>
            <p:cNvSpPr/>
            <p:nvPr/>
          </p:nvSpPr>
          <p:spPr bwMode="auto">
            <a:xfrm>
              <a:off x="7180263" y="5400676"/>
              <a:ext cx="17463" cy="38100"/>
            </a:xfrm>
            <a:custGeom>
              <a:avLst/>
              <a:gdLst>
                <a:gd name="T0" fmla="*/ 12 w 12"/>
                <a:gd name="T1" fmla="*/ 0 h 27"/>
                <a:gd name="T2" fmla="*/ 12 w 12"/>
                <a:gd name="T3" fmla="*/ 0 h 27"/>
                <a:gd name="T4" fmla="*/ 5 w 12"/>
                <a:gd name="T5" fmla="*/ 14 h 27"/>
                <a:gd name="T6" fmla="*/ 0 w 12"/>
                <a:gd name="T7" fmla="*/ 27 h 27"/>
                <a:gd name="T8" fmla="*/ 0 w 12"/>
                <a:gd name="T9" fmla="*/ 27 h 27"/>
                <a:gd name="T10" fmla="*/ 5 w 12"/>
                <a:gd name="T11" fmla="*/ 14 h 27"/>
                <a:gd name="T12" fmla="*/ 12 w 12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7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9" y="7"/>
                    <a:pt x="5" y="14"/>
                    <a:pt x="5" y="14"/>
                  </a:cubicBezTo>
                  <a:cubicBezTo>
                    <a:pt x="5" y="15"/>
                    <a:pt x="2" y="21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" y="21"/>
                    <a:pt x="5" y="15"/>
                    <a:pt x="5" y="14"/>
                  </a:cubicBezTo>
                  <a:cubicBezTo>
                    <a:pt x="5" y="14"/>
                    <a:pt x="9" y="7"/>
                    <a:pt x="12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iṥḻide">
              <a:extLst>
                <a:ext uri="{FF2B5EF4-FFF2-40B4-BE49-F238E27FC236}">
                  <a16:creationId xmlns:a16="http://schemas.microsoft.com/office/drawing/2014/main" id="{996761CE-755E-6C94-6686-8CACD3B011BD}"/>
                </a:ext>
              </a:extLst>
            </p:cNvPr>
            <p:cNvSpPr/>
            <p:nvPr/>
          </p:nvSpPr>
          <p:spPr bwMode="auto">
            <a:xfrm>
              <a:off x="7197725" y="5375276"/>
              <a:ext cx="6350" cy="25400"/>
            </a:xfrm>
            <a:custGeom>
              <a:avLst/>
              <a:gdLst>
                <a:gd name="T0" fmla="*/ 5 w 5"/>
                <a:gd name="T1" fmla="*/ 0 h 18"/>
                <a:gd name="T2" fmla="*/ 0 w 5"/>
                <a:gd name="T3" fmla="*/ 18 h 18"/>
                <a:gd name="T4" fmla="*/ 0 w 5"/>
                <a:gd name="T5" fmla="*/ 18 h 18"/>
                <a:gd name="T6" fmla="*/ 5 w 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8">
                  <a:moveTo>
                    <a:pt x="5" y="0"/>
                  </a:moveTo>
                  <a:cubicBezTo>
                    <a:pt x="5" y="5"/>
                    <a:pt x="2" y="12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2"/>
                    <a:pt x="5" y="5"/>
                    <a:pt x="5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ïśľïḓè">
              <a:extLst>
                <a:ext uri="{FF2B5EF4-FFF2-40B4-BE49-F238E27FC236}">
                  <a16:creationId xmlns:a16="http://schemas.microsoft.com/office/drawing/2014/main" id="{6AFAA113-5A17-C4FF-9DA6-9AD7D174C704}"/>
                </a:ext>
              </a:extLst>
            </p:cNvPr>
            <p:cNvSpPr/>
            <p:nvPr/>
          </p:nvSpPr>
          <p:spPr bwMode="auto">
            <a:xfrm>
              <a:off x="7269163" y="5419726"/>
              <a:ext cx="1588" cy="19050"/>
            </a:xfrm>
            <a:custGeom>
              <a:avLst/>
              <a:gdLst>
                <a:gd name="T0" fmla="*/ 0 w 1"/>
                <a:gd name="T1" fmla="*/ 0 h 13"/>
                <a:gd name="T2" fmla="*/ 0 w 1"/>
                <a:gd name="T3" fmla="*/ 2 h 13"/>
                <a:gd name="T4" fmla="*/ 1 w 1"/>
                <a:gd name="T5" fmla="*/ 13 h 13"/>
                <a:gd name="T6" fmla="*/ 0 w 1"/>
                <a:gd name="T7" fmla="*/ 2 h 13"/>
                <a:gd name="T8" fmla="*/ 0 w 1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3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1" y="5"/>
                    <a:pt x="1" y="9"/>
                    <a:pt x="1" y="13"/>
                  </a:cubicBezTo>
                  <a:cubicBezTo>
                    <a:pt x="1" y="9"/>
                    <a:pt x="1" y="5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íŝļiḑê">
              <a:extLst>
                <a:ext uri="{FF2B5EF4-FFF2-40B4-BE49-F238E27FC236}">
                  <a16:creationId xmlns:a16="http://schemas.microsoft.com/office/drawing/2014/main" id="{1A3D1D38-EBEE-0060-CE5D-0114C0605AE8}"/>
                </a:ext>
              </a:extLst>
            </p:cNvPr>
            <p:cNvSpPr/>
            <p:nvPr/>
          </p:nvSpPr>
          <p:spPr bwMode="auto">
            <a:xfrm>
              <a:off x="7143750" y="5438776"/>
              <a:ext cx="114300" cy="184150"/>
            </a:xfrm>
            <a:custGeom>
              <a:avLst/>
              <a:gdLst>
                <a:gd name="T0" fmla="*/ 79 w 82"/>
                <a:gd name="T1" fmla="*/ 97 h 133"/>
                <a:gd name="T2" fmla="*/ 82 w 82"/>
                <a:gd name="T3" fmla="*/ 133 h 133"/>
                <a:gd name="T4" fmla="*/ 79 w 82"/>
                <a:gd name="T5" fmla="*/ 97 h 133"/>
                <a:gd name="T6" fmla="*/ 25 w 82"/>
                <a:gd name="T7" fmla="*/ 14 h 133"/>
                <a:gd name="T8" fmla="*/ 16 w 82"/>
                <a:gd name="T9" fmla="*/ 43 h 133"/>
                <a:gd name="T10" fmla="*/ 9 w 82"/>
                <a:gd name="T11" fmla="*/ 84 h 133"/>
                <a:gd name="T12" fmla="*/ 0 w 82"/>
                <a:gd name="T13" fmla="*/ 133 h 133"/>
                <a:gd name="T14" fmla="*/ 9 w 82"/>
                <a:gd name="T15" fmla="*/ 84 h 133"/>
                <a:gd name="T16" fmla="*/ 16 w 82"/>
                <a:gd name="T17" fmla="*/ 43 h 133"/>
                <a:gd name="T18" fmla="*/ 25 w 82"/>
                <a:gd name="T19" fmla="*/ 14 h 133"/>
                <a:gd name="T20" fmla="*/ 26 w 82"/>
                <a:gd name="T21" fmla="*/ 0 h 133"/>
                <a:gd name="T22" fmla="*/ 26 w 82"/>
                <a:gd name="T23" fmla="*/ 0 h 133"/>
                <a:gd name="T24" fmla="*/ 25 w 82"/>
                <a:gd name="T25" fmla="*/ 13 h 133"/>
                <a:gd name="T26" fmla="*/ 26 w 82"/>
                <a:gd name="T2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133">
                  <a:moveTo>
                    <a:pt x="79" y="97"/>
                  </a:moveTo>
                  <a:cubicBezTo>
                    <a:pt x="79" y="106"/>
                    <a:pt x="82" y="123"/>
                    <a:pt x="82" y="133"/>
                  </a:cubicBezTo>
                  <a:cubicBezTo>
                    <a:pt x="82" y="123"/>
                    <a:pt x="79" y="106"/>
                    <a:pt x="79" y="97"/>
                  </a:cubicBezTo>
                  <a:moveTo>
                    <a:pt x="25" y="14"/>
                  </a:moveTo>
                  <a:cubicBezTo>
                    <a:pt x="28" y="21"/>
                    <a:pt x="16" y="43"/>
                    <a:pt x="16" y="4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4"/>
                    <a:pt x="0" y="120"/>
                    <a:pt x="0" y="133"/>
                  </a:cubicBezTo>
                  <a:cubicBezTo>
                    <a:pt x="0" y="120"/>
                    <a:pt x="9" y="84"/>
                    <a:pt x="9" y="84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6" y="43"/>
                    <a:pt x="28" y="21"/>
                    <a:pt x="25" y="14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5" y="4"/>
                    <a:pt x="24" y="10"/>
                    <a:pt x="25" y="13"/>
                  </a:cubicBezTo>
                  <a:cubicBezTo>
                    <a:pt x="24" y="10"/>
                    <a:pt x="25" y="4"/>
                    <a:pt x="26" y="0"/>
                  </a:cubicBezTo>
                </a:path>
              </a:pathLst>
            </a:custGeom>
            <a:solidFill>
              <a:srgbClr val="3D3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iSḷîḑê">
              <a:extLst>
                <a:ext uri="{FF2B5EF4-FFF2-40B4-BE49-F238E27FC236}">
                  <a16:creationId xmlns:a16="http://schemas.microsoft.com/office/drawing/2014/main" id="{4FDEF65C-742D-6679-D079-CF79F09645E8}"/>
                </a:ext>
              </a:extLst>
            </p:cNvPr>
            <p:cNvSpPr/>
            <p:nvPr/>
          </p:nvSpPr>
          <p:spPr bwMode="auto">
            <a:xfrm>
              <a:off x="7143750" y="5126038"/>
              <a:ext cx="139700" cy="512763"/>
            </a:xfrm>
            <a:custGeom>
              <a:avLst/>
              <a:gdLst>
                <a:gd name="T0" fmla="*/ 55 w 100"/>
                <a:gd name="T1" fmla="*/ 0 h 369"/>
                <a:gd name="T2" fmla="*/ 42 w 100"/>
                <a:gd name="T3" fmla="*/ 175 h 369"/>
                <a:gd name="T4" fmla="*/ 42 w 100"/>
                <a:gd name="T5" fmla="*/ 178 h 369"/>
                <a:gd name="T6" fmla="*/ 43 w 100"/>
                <a:gd name="T7" fmla="*/ 180 h 369"/>
                <a:gd name="T8" fmla="*/ 38 w 100"/>
                <a:gd name="T9" fmla="*/ 198 h 369"/>
                <a:gd name="T10" fmla="*/ 31 w 100"/>
                <a:gd name="T11" fmla="*/ 212 h 369"/>
                <a:gd name="T12" fmla="*/ 26 w 100"/>
                <a:gd name="T13" fmla="*/ 225 h 369"/>
                <a:gd name="T14" fmla="*/ 25 w 100"/>
                <a:gd name="T15" fmla="*/ 238 h 369"/>
                <a:gd name="T16" fmla="*/ 25 w 100"/>
                <a:gd name="T17" fmla="*/ 238 h 369"/>
                <a:gd name="T18" fmla="*/ 25 w 100"/>
                <a:gd name="T19" fmla="*/ 239 h 369"/>
                <a:gd name="T20" fmla="*/ 16 w 100"/>
                <a:gd name="T21" fmla="*/ 268 h 369"/>
                <a:gd name="T22" fmla="*/ 9 w 100"/>
                <a:gd name="T23" fmla="*/ 309 h 369"/>
                <a:gd name="T24" fmla="*/ 0 w 100"/>
                <a:gd name="T25" fmla="*/ 358 h 369"/>
                <a:gd name="T26" fmla="*/ 0 w 100"/>
                <a:gd name="T27" fmla="*/ 360 h 369"/>
                <a:gd name="T28" fmla="*/ 55 w 100"/>
                <a:gd name="T29" fmla="*/ 369 h 369"/>
                <a:gd name="T30" fmla="*/ 80 w 100"/>
                <a:gd name="T31" fmla="*/ 366 h 369"/>
                <a:gd name="T32" fmla="*/ 82 w 100"/>
                <a:gd name="T33" fmla="*/ 358 h 369"/>
                <a:gd name="T34" fmla="*/ 79 w 100"/>
                <a:gd name="T35" fmla="*/ 322 h 369"/>
                <a:gd name="T36" fmla="*/ 80 w 100"/>
                <a:gd name="T37" fmla="*/ 320 h 369"/>
                <a:gd name="T38" fmla="*/ 82 w 100"/>
                <a:gd name="T39" fmla="*/ 261 h 369"/>
                <a:gd name="T40" fmla="*/ 91 w 100"/>
                <a:gd name="T41" fmla="*/ 225 h 369"/>
                <a:gd name="T42" fmla="*/ 90 w 100"/>
                <a:gd name="T43" fmla="*/ 214 h 369"/>
                <a:gd name="T44" fmla="*/ 90 w 100"/>
                <a:gd name="T45" fmla="*/ 212 h 369"/>
                <a:gd name="T46" fmla="*/ 97 w 100"/>
                <a:gd name="T47" fmla="*/ 181 h 369"/>
                <a:gd name="T48" fmla="*/ 100 w 100"/>
                <a:gd name="T49" fmla="*/ 173 h 369"/>
                <a:gd name="T50" fmla="*/ 93 w 100"/>
                <a:gd name="T51" fmla="*/ 151 h 369"/>
                <a:gd name="T52" fmla="*/ 55 w 100"/>
                <a:gd name="T53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0" h="369">
                  <a:moveTo>
                    <a:pt x="55" y="0"/>
                  </a:moveTo>
                  <a:cubicBezTo>
                    <a:pt x="51" y="52"/>
                    <a:pt x="42" y="158"/>
                    <a:pt x="42" y="175"/>
                  </a:cubicBezTo>
                  <a:cubicBezTo>
                    <a:pt x="42" y="176"/>
                    <a:pt x="42" y="177"/>
                    <a:pt x="42" y="178"/>
                  </a:cubicBezTo>
                  <a:cubicBezTo>
                    <a:pt x="43" y="178"/>
                    <a:pt x="43" y="179"/>
                    <a:pt x="43" y="180"/>
                  </a:cubicBezTo>
                  <a:cubicBezTo>
                    <a:pt x="43" y="185"/>
                    <a:pt x="40" y="192"/>
                    <a:pt x="38" y="198"/>
                  </a:cubicBezTo>
                  <a:cubicBezTo>
                    <a:pt x="35" y="205"/>
                    <a:pt x="31" y="212"/>
                    <a:pt x="31" y="212"/>
                  </a:cubicBezTo>
                  <a:cubicBezTo>
                    <a:pt x="31" y="213"/>
                    <a:pt x="28" y="219"/>
                    <a:pt x="26" y="225"/>
                  </a:cubicBezTo>
                  <a:cubicBezTo>
                    <a:pt x="25" y="229"/>
                    <a:pt x="24" y="235"/>
                    <a:pt x="25" y="238"/>
                  </a:cubicBezTo>
                  <a:cubicBezTo>
                    <a:pt x="25" y="238"/>
                    <a:pt x="25" y="238"/>
                    <a:pt x="25" y="238"/>
                  </a:cubicBezTo>
                  <a:cubicBezTo>
                    <a:pt x="25" y="238"/>
                    <a:pt x="25" y="238"/>
                    <a:pt x="25" y="239"/>
                  </a:cubicBezTo>
                  <a:cubicBezTo>
                    <a:pt x="28" y="246"/>
                    <a:pt x="16" y="268"/>
                    <a:pt x="16" y="268"/>
                  </a:cubicBezTo>
                  <a:cubicBezTo>
                    <a:pt x="9" y="309"/>
                    <a:pt x="9" y="309"/>
                    <a:pt x="9" y="309"/>
                  </a:cubicBezTo>
                  <a:cubicBezTo>
                    <a:pt x="9" y="309"/>
                    <a:pt x="0" y="345"/>
                    <a:pt x="0" y="358"/>
                  </a:cubicBezTo>
                  <a:cubicBezTo>
                    <a:pt x="0" y="359"/>
                    <a:pt x="0" y="360"/>
                    <a:pt x="0" y="360"/>
                  </a:cubicBezTo>
                  <a:cubicBezTo>
                    <a:pt x="2" y="366"/>
                    <a:pt x="32" y="369"/>
                    <a:pt x="55" y="369"/>
                  </a:cubicBezTo>
                  <a:cubicBezTo>
                    <a:pt x="67" y="369"/>
                    <a:pt x="78" y="368"/>
                    <a:pt x="80" y="366"/>
                  </a:cubicBezTo>
                  <a:cubicBezTo>
                    <a:pt x="81" y="365"/>
                    <a:pt x="82" y="362"/>
                    <a:pt x="82" y="358"/>
                  </a:cubicBezTo>
                  <a:cubicBezTo>
                    <a:pt x="82" y="348"/>
                    <a:pt x="79" y="331"/>
                    <a:pt x="79" y="322"/>
                  </a:cubicBezTo>
                  <a:cubicBezTo>
                    <a:pt x="79" y="321"/>
                    <a:pt x="80" y="320"/>
                    <a:pt x="80" y="320"/>
                  </a:cubicBezTo>
                  <a:cubicBezTo>
                    <a:pt x="81" y="309"/>
                    <a:pt x="82" y="261"/>
                    <a:pt x="82" y="261"/>
                  </a:cubicBezTo>
                  <a:cubicBezTo>
                    <a:pt x="87" y="255"/>
                    <a:pt x="91" y="239"/>
                    <a:pt x="91" y="225"/>
                  </a:cubicBezTo>
                  <a:cubicBezTo>
                    <a:pt x="91" y="221"/>
                    <a:pt x="91" y="217"/>
                    <a:pt x="90" y="214"/>
                  </a:cubicBezTo>
                  <a:cubicBezTo>
                    <a:pt x="90" y="214"/>
                    <a:pt x="90" y="213"/>
                    <a:pt x="90" y="212"/>
                  </a:cubicBezTo>
                  <a:cubicBezTo>
                    <a:pt x="89" y="204"/>
                    <a:pt x="93" y="191"/>
                    <a:pt x="97" y="181"/>
                  </a:cubicBezTo>
                  <a:cubicBezTo>
                    <a:pt x="98" y="178"/>
                    <a:pt x="99" y="175"/>
                    <a:pt x="100" y="173"/>
                  </a:cubicBezTo>
                  <a:cubicBezTo>
                    <a:pt x="93" y="151"/>
                    <a:pt x="93" y="151"/>
                    <a:pt x="93" y="151"/>
                  </a:cubicBezTo>
                  <a:cubicBezTo>
                    <a:pt x="82" y="126"/>
                    <a:pt x="66" y="54"/>
                    <a:pt x="55" y="0"/>
                  </a:cubicBezTo>
                </a:path>
              </a:pathLst>
            </a:custGeom>
            <a:solidFill>
              <a:srgbClr val="9C63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îSliḑe">
              <a:extLst>
                <a:ext uri="{FF2B5EF4-FFF2-40B4-BE49-F238E27FC236}">
                  <a16:creationId xmlns:a16="http://schemas.microsoft.com/office/drawing/2014/main" id="{C61C5493-9309-2543-A2E3-BBF2E36786AC}"/>
                </a:ext>
              </a:extLst>
            </p:cNvPr>
            <p:cNvSpPr/>
            <p:nvPr/>
          </p:nvSpPr>
          <p:spPr bwMode="auto">
            <a:xfrm>
              <a:off x="7124700" y="4625976"/>
              <a:ext cx="296863" cy="1046163"/>
            </a:xfrm>
            <a:custGeom>
              <a:avLst/>
              <a:gdLst>
                <a:gd name="T0" fmla="*/ 212 w 213"/>
                <a:gd name="T1" fmla="*/ 739 h 752"/>
                <a:gd name="T2" fmla="*/ 133 w 213"/>
                <a:gd name="T3" fmla="*/ 746 h 752"/>
                <a:gd name="T4" fmla="*/ 133 w 213"/>
                <a:gd name="T5" fmla="*/ 668 h 752"/>
                <a:gd name="T6" fmla="*/ 138 w 213"/>
                <a:gd name="T7" fmla="*/ 634 h 752"/>
                <a:gd name="T8" fmla="*/ 129 w 213"/>
                <a:gd name="T9" fmla="*/ 601 h 752"/>
                <a:gd name="T10" fmla="*/ 126 w 213"/>
                <a:gd name="T11" fmla="*/ 568 h 752"/>
                <a:gd name="T12" fmla="*/ 115 w 213"/>
                <a:gd name="T13" fmla="*/ 532 h 752"/>
                <a:gd name="T14" fmla="*/ 107 w 213"/>
                <a:gd name="T15" fmla="*/ 510 h 752"/>
                <a:gd name="T16" fmla="*/ 69 w 213"/>
                <a:gd name="T17" fmla="*/ 359 h 752"/>
                <a:gd name="T18" fmla="*/ 60 w 213"/>
                <a:gd name="T19" fmla="*/ 295 h 752"/>
                <a:gd name="T20" fmla="*/ 56 w 213"/>
                <a:gd name="T21" fmla="*/ 222 h 752"/>
                <a:gd name="T22" fmla="*/ 37 w 213"/>
                <a:gd name="T23" fmla="*/ 136 h 752"/>
                <a:gd name="T24" fmla="*/ 7 w 213"/>
                <a:gd name="T25" fmla="*/ 39 h 752"/>
                <a:gd name="T26" fmla="*/ 0 w 213"/>
                <a:gd name="T27" fmla="*/ 10 h 752"/>
                <a:gd name="T28" fmla="*/ 119 w 213"/>
                <a:gd name="T29" fmla="*/ 1 h 752"/>
                <a:gd name="T30" fmla="*/ 152 w 213"/>
                <a:gd name="T31" fmla="*/ 2 h 752"/>
                <a:gd name="T32" fmla="*/ 150 w 213"/>
                <a:gd name="T33" fmla="*/ 26 h 752"/>
                <a:gd name="T34" fmla="*/ 160 w 213"/>
                <a:gd name="T35" fmla="*/ 134 h 752"/>
                <a:gd name="T36" fmla="*/ 170 w 213"/>
                <a:gd name="T37" fmla="*/ 228 h 752"/>
                <a:gd name="T38" fmla="*/ 169 w 213"/>
                <a:gd name="T39" fmla="*/ 277 h 752"/>
                <a:gd name="T40" fmla="*/ 177 w 213"/>
                <a:gd name="T41" fmla="*/ 330 h 752"/>
                <a:gd name="T42" fmla="*/ 175 w 213"/>
                <a:gd name="T43" fmla="*/ 426 h 752"/>
                <a:gd name="T44" fmla="*/ 181 w 213"/>
                <a:gd name="T45" fmla="*/ 556 h 752"/>
                <a:gd name="T46" fmla="*/ 196 w 213"/>
                <a:gd name="T47" fmla="*/ 609 h 752"/>
                <a:gd name="T48" fmla="*/ 201 w 213"/>
                <a:gd name="T49" fmla="*/ 663 h 752"/>
                <a:gd name="T50" fmla="*/ 212 w 213"/>
                <a:gd name="T51" fmla="*/ 739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13" h="752">
                  <a:moveTo>
                    <a:pt x="212" y="739"/>
                  </a:moveTo>
                  <a:cubicBezTo>
                    <a:pt x="213" y="744"/>
                    <a:pt x="143" y="752"/>
                    <a:pt x="133" y="746"/>
                  </a:cubicBezTo>
                  <a:cubicBezTo>
                    <a:pt x="123" y="740"/>
                    <a:pt x="133" y="668"/>
                    <a:pt x="133" y="668"/>
                  </a:cubicBezTo>
                  <a:cubicBezTo>
                    <a:pt x="138" y="634"/>
                    <a:pt x="138" y="634"/>
                    <a:pt x="138" y="634"/>
                  </a:cubicBezTo>
                  <a:cubicBezTo>
                    <a:pt x="133" y="634"/>
                    <a:pt x="126" y="607"/>
                    <a:pt x="129" y="601"/>
                  </a:cubicBezTo>
                  <a:cubicBezTo>
                    <a:pt x="132" y="595"/>
                    <a:pt x="126" y="568"/>
                    <a:pt x="126" y="568"/>
                  </a:cubicBezTo>
                  <a:cubicBezTo>
                    <a:pt x="115" y="532"/>
                    <a:pt x="115" y="532"/>
                    <a:pt x="115" y="532"/>
                  </a:cubicBezTo>
                  <a:cubicBezTo>
                    <a:pt x="107" y="510"/>
                    <a:pt x="107" y="510"/>
                    <a:pt x="107" y="510"/>
                  </a:cubicBezTo>
                  <a:cubicBezTo>
                    <a:pt x="96" y="484"/>
                    <a:pt x="79" y="412"/>
                    <a:pt x="69" y="359"/>
                  </a:cubicBezTo>
                  <a:cubicBezTo>
                    <a:pt x="63" y="325"/>
                    <a:pt x="59" y="298"/>
                    <a:pt x="60" y="295"/>
                  </a:cubicBezTo>
                  <a:cubicBezTo>
                    <a:pt x="62" y="286"/>
                    <a:pt x="56" y="222"/>
                    <a:pt x="56" y="222"/>
                  </a:cubicBezTo>
                  <a:cubicBezTo>
                    <a:pt x="56" y="222"/>
                    <a:pt x="48" y="157"/>
                    <a:pt x="37" y="136"/>
                  </a:cubicBezTo>
                  <a:cubicBezTo>
                    <a:pt x="30" y="123"/>
                    <a:pt x="16" y="72"/>
                    <a:pt x="7" y="39"/>
                  </a:cubicBezTo>
                  <a:cubicBezTo>
                    <a:pt x="3" y="22"/>
                    <a:pt x="0" y="10"/>
                    <a:pt x="0" y="10"/>
                  </a:cubicBezTo>
                  <a:cubicBezTo>
                    <a:pt x="0" y="10"/>
                    <a:pt x="74" y="4"/>
                    <a:pt x="119" y="1"/>
                  </a:cubicBezTo>
                  <a:cubicBezTo>
                    <a:pt x="139" y="0"/>
                    <a:pt x="154" y="0"/>
                    <a:pt x="152" y="2"/>
                  </a:cubicBezTo>
                  <a:cubicBezTo>
                    <a:pt x="150" y="4"/>
                    <a:pt x="150" y="13"/>
                    <a:pt x="150" y="26"/>
                  </a:cubicBezTo>
                  <a:cubicBezTo>
                    <a:pt x="150" y="59"/>
                    <a:pt x="155" y="118"/>
                    <a:pt x="160" y="134"/>
                  </a:cubicBezTo>
                  <a:cubicBezTo>
                    <a:pt x="167" y="156"/>
                    <a:pt x="173" y="222"/>
                    <a:pt x="170" y="228"/>
                  </a:cubicBezTo>
                  <a:cubicBezTo>
                    <a:pt x="168" y="235"/>
                    <a:pt x="169" y="277"/>
                    <a:pt x="169" y="277"/>
                  </a:cubicBezTo>
                  <a:cubicBezTo>
                    <a:pt x="174" y="295"/>
                    <a:pt x="176" y="312"/>
                    <a:pt x="177" y="330"/>
                  </a:cubicBezTo>
                  <a:cubicBezTo>
                    <a:pt x="179" y="362"/>
                    <a:pt x="178" y="394"/>
                    <a:pt x="175" y="426"/>
                  </a:cubicBezTo>
                  <a:cubicBezTo>
                    <a:pt x="175" y="426"/>
                    <a:pt x="183" y="545"/>
                    <a:pt x="181" y="556"/>
                  </a:cubicBezTo>
                  <a:cubicBezTo>
                    <a:pt x="179" y="567"/>
                    <a:pt x="196" y="603"/>
                    <a:pt x="196" y="609"/>
                  </a:cubicBezTo>
                  <a:cubicBezTo>
                    <a:pt x="196" y="616"/>
                    <a:pt x="201" y="663"/>
                    <a:pt x="201" y="663"/>
                  </a:cubicBezTo>
                  <a:cubicBezTo>
                    <a:pt x="201" y="663"/>
                    <a:pt x="212" y="734"/>
                    <a:pt x="212" y="739"/>
                  </a:cubicBezTo>
                </a:path>
              </a:pathLst>
            </a:custGeom>
            <a:solidFill>
              <a:srgbClr val="AE6E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iŝļîḓè">
              <a:extLst>
                <a:ext uri="{FF2B5EF4-FFF2-40B4-BE49-F238E27FC236}">
                  <a16:creationId xmlns:a16="http://schemas.microsoft.com/office/drawing/2014/main" id="{A7833347-A11E-59F3-7D18-5C2BB9FDA742}"/>
                </a:ext>
              </a:extLst>
            </p:cNvPr>
            <p:cNvSpPr/>
            <p:nvPr/>
          </p:nvSpPr>
          <p:spPr bwMode="auto">
            <a:xfrm>
              <a:off x="7218363" y="3351213"/>
              <a:ext cx="268288" cy="398463"/>
            </a:xfrm>
            <a:custGeom>
              <a:avLst/>
              <a:gdLst>
                <a:gd name="T0" fmla="*/ 184 w 193"/>
                <a:gd name="T1" fmla="*/ 228 h 287"/>
                <a:gd name="T2" fmla="*/ 175 w 193"/>
                <a:gd name="T3" fmla="*/ 237 h 287"/>
                <a:gd name="T4" fmla="*/ 170 w 193"/>
                <a:gd name="T5" fmla="*/ 243 h 287"/>
                <a:gd name="T6" fmla="*/ 138 w 193"/>
                <a:gd name="T7" fmla="*/ 278 h 287"/>
                <a:gd name="T8" fmla="*/ 55 w 193"/>
                <a:gd name="T9" fmla="*/ 287 h 287"/>
                <a:gd name="T10" fmla="*/ 11 w 193"/>
                <a:gd name="T11" fmla="*/ 275 h 287"/>
                <a:gd name="T12" fmla="*/ 0 w 193"/>
                <a:gd name="T13" fmla="*/ 272 h 287"/>
                <a:gd name="T14" fmla="*/ 2 w 193"/>
                <a:gd name="T15" fmla="*/ 224 h 287"/>
                <a:gd name="T16" fmla="*/ 28 w 193"/>
                <a:gd name="T17" fmla="*/ 137 h 287"/>
                <a:gd name="T18" fmla="*/ 46 w 193"/>
                <a:gd name="T19" fmla="*/ 114 h 287"/>
                <a:gd name="T20" fmla="*/ 54 w 193"/>
                <a:gd name="T21" fmla="*/ 94 h 287"/>
                <a:gd name="T22" fmla="*/ 55 w 193"/>
                <a:gd name="T23" fmla="*/ 91 h 287"/>
                <a:gd name="T24" fmla="*/ 63 w 193"/>
                <a:gd name="T25" fmla="*/ 55 h 287"/>
                <a:gd name="T26" fmla="*/ 88 w 193"/>
                <a:gd name="T27" fmla="*/ 42 h 287"/>
                <a:gd name="T28" fmla="*/ 170 w 193"/>
                <a:gd name="T29" fmla="*/ 55 h 287"/>
                <a:gd name="T30" fmla="*/ 161 w 193"/>
                <a:gd name="T31" fmla="*/ 80 h 287"/>
                <a:gd name="T32" fmla="*/ 160 w 193"/>
                <a:gd name="T33" fmla="*/ 83 h 287"/>
                <a:gd name="T34" fmla="*/ 163 w 193"/>
                <a:gd name="T35" fmla="*/ 143 h 287"/>
                <a:gd name="T36" fmla="*/ 166 w 193"/>
                <a:gd name="T37" fmla="*/ 148 h 287"/>
                <a:gd name="T38" fmla="*/ 172 w 193"/>
                <a:gd name="T39" fmla="*/ 154 h 287"/>
                <a:gd name="T40" fmla="*/ 181 w 193"/>
                <a:gd name="T41" fmla="*/ 214 h 287"/>
                <a:gd name="T42" fmla="*/ 182 w 193"/>
                <a:gd name="T43" fmla="*/ 219 h 287"/>
                <a:gd name="T44" fmla="*/ 184 w 193"/>
                <a:gd name="T45" fmla="*/ 228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3" h="287">
                  <a:moveTo>
                    <a:pt x="184" y="228"/>
                  </a:moveTo>
                  <a:cubicBezTo>
                    <a:pt x="175" y="237"/>
                    <a:pt x="175" y="237"/>
                    <a:pt x="175" y="237"/>
                  </a:cubicBezTo>
                  <a:cubicBezTo>
                    <a:pt x="170" y="243"/>
                    <a:pt x="170" y="243"/>
                    <a:pt x="170" y="243"/>
                  </a:cubicBezTo>
                  <a:cubicBezTo>
                    <a:pt x="138" y="278"/>
                    <a:pt x="138" y="278"/>
                    <a:pt x="138" y="278"/>
                  </a:cubicBezTo>
                  <a:cubicBezTo>
                    <a:pt x="55" y="287"/>
                    <a:pt x="55" y="287"/>
                    <a:pt x="55" y="287"/>
                  </a:cubicBezTo>
                  <a:cubicBezTo>
                    <a:pt x="11" y="275"/>
                    <a:pt x="11" y="275"/>
                    <a:pt x="11" y="275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50"/>
                    <a:pt x="2" y="224"/>
                  </a:cubicBezTo>
                  <a:cubicBezTo>
                    <a:pt x="5" y="190"/>
                    <a:pt x="12" y="148"/>
                    <a:pt x="28" y="137"/>
                  </a:cubicBezTo>
                  <a:cubicBezTo>
                    <a:pt x="36" y="131"/>
                    <a:pt x="42" y="123"/>
                    <a:pt x="46" y="114"/>
                  </a:cubicBezTo>
                  <a:cubicBezTo>
                    <a:pt x="50" y="107"/>
                    <a:pt x="52" y="101"/>
                    <a:pt x="54" y="94"/>
                  </a:cubicBezTo>
                  <a:cubicBezTo>
                    <a:pt x="55" y="93"/>
                    <a:pt x="55" y="92"/>
                    <a:pt x="55" y="91"/>
                  </a:cubicBezTo>
                  <a:cubicBezTo>
                    <a:pt x="59" y="79"/>
                    <a:pt x="61" y="67"/>
                    <a:pt x="63" y="55"/>
                  </a:cubicBezTo>
                  <a:cubicBezTo>
                    <a:pt x="63" y="55"/>
                    <a:pt x="73" y="49"/>
                    <a:pt x="88" y="42"/>
                  </a:cubicBezTo>
                  <a:cubicBezTo>
                    <a:pt x="126" y="24"/>
                    <a:pt x="193" y="0"/>
                    <a:pt x="170" y="55"/>
                  </a:cubicBezTo>
                  <a:cubicBezTo>
                    <a:pt x="166" y="63"/>
                    <a:pt x="163" y="71"/>
                    <a:pt x="161" y="80"/>
                  </a:cubicBezTo>
                  <a:cubicBezTo>
                    <a:pt x="161" y="81"/>
                    <a:pt x="160" y="82"/>
                    <a:pt x="160" y="83"/>
                  </a:cubicBezTo>
                  <a:cubicBezTo>
                    <a:pt x="152" y="114"/>
                    <a:pt x="157" y="133"/>
                    <a:pt x="163" y="143"/>
                  </a:cubicBezTo>
                  <a:cubicBezTo>
                    <a:pt x="164" y="145"/>
                    <a:pt x="165" y="147"/>
                    <a:pt x="166" y="148"/>
                  </a:cubicBezTo>
                  <a:cubicBezTo>
                    <a:pt x="168" y="150"/>
                    <a:pt x="170" y="152"/>
                    <a:pt x="172" y="154"/>
                  </a:cubicBezTo>
                  <a:cubicBezTo>
                    <a:pt x="181" y="214"/>
                    <a:pt x="181" y="214"/>
                    <a:pt x="181" y="214"/>
                  </a:cubicBezTo>
                  <a:cubicBezTo>
                    <a:pt x="182" y="219"/>
                    <a:pt x="182" y="219"/>
                    <a:pt x="182" y="219"/>
                  </a:cubicBezTo>
                  <a:cubicBezTo>
                    <a:pt x="184" y="228"/>
                    <a:pt x="184" y="228"/>
                    <a:pt x="184" y="228"/>
                  </a:cubicBezTo>
                </a:path>
              </a:pathLst>
            </a:custGeom>
            <a:solidFill>
              <a:srgbClr val="AE6E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íślïdé">
              <a:extLst>
                <a:ext uri="{FF2B5EF4-FFF2-40B4-BE49-F238E27FC236}">
                  <a16:creationId xmlns:a16="http://schemas.microsoft.com/office/drawing/2014/main" id="{8A938E70-7F15-46E4-1788-051A68992927}"/>
                </a:ext>
              </a:extLst>
            </p:cNvPr>
            <p:cNvSpPr/>
            <p:nvPr/>
          </p:nvSpPr>
          <p:spPr bwMode="auto">
            <a:xfrm>
              <a:off x="7292975" y="3479801"/>
              <a:ext cx="74613" cy="19050"/>
            </a:xfrm>
            <a:custGeom>
              <a:avLst/>
              <a:gdLst>
                <a:gd name="T0" fmla="*/ 2 w 54"/>
                <a:gd name="T1" fmla="*/ 0 h 14"/>
                <a:gd name="T2" fmla="*/ 0 w 54"/>
                <a:gd name="T3" fmla="*/ 5 h 14"/>
                <a:gd name="T4" fmla="*/ 34 w 54"/>
                <a:gd name="T5" fmla="*/ 14 h 14"/>
                <a:gd name="T6" fmla="*/ 54 w 54"/>
                <a:gd name="T7" fmla="*/ 8 h 14"/>
                <a:gd name="T8" fmla="*/ 44 w 54"/>
                <a:gd name="T9" fmla="*/ 8 h 14"/>
                <a:gd name="T10" fmla="*/ 2 w 54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14">
                  <a:moveTo>
                    <a:pt x="2" y="0"/>
                  </a:moveTo>
                  <a:cubicBezTo>
                    <a:pt x="1" y="1"/>
                    <a:pt x="1" y="3"/>
                    <a:pt x="0" y="5"/>
                  </a:cubicBezTo>
                  <a:cubicBezTo>
                    <a:pt x="14" y="11"/>
                    <a:pt x="18" y="14"/>
                    <a:pt x="34" y="14"/>
                  </a:cubicBezTo>
                  <a:cubicBezTo>
                    <a:pt x="40" y="14"/>
                    <a:pt x="47" y="11"/>
                    <a:pt x="54" y="8"/>
                  </a:cubicBezTo>
                  <a:cubicBezTo>
                    <a:pt x="51" y="8"/>
                    <a:pt x="48" y="8"/>
                    <a:pt x="44" y="8"/>
                  </a:cubicBezTo>
                  <a:cubicBezTo>
                    <a:pt x="29" y="8"/>
                    <a:pt x="15" y="5"/>
                    <a:pt x="2" y="0"/>
                  </a:cubicBezTo>
                </a:path>
              </a:pathLst>
            </a:custGeom>
            <a:solidFill>
              <a:srgbClr val="9C63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îsļîḋe">
              <a:extLst>
                <a:ext uri="{FF2B5EF4-FFF2-40B4-BE49-F238E27FC236}">
                  <a16:creationId xmlns:a16="http://schemas.microsoft.com/office/drawing/2014/main" id="{FE4367E0-DA94-D2CF-E1CC-983FE5523B88}"/>
                </a:ext>
              </a:extLst>
            </p:cNvPr>
            <p:cNvSpPr/>
            <p:nvPr/>
          </p:nvSpPr>
          <p:spPr bwMode="auto">
            <a:xfrm>
              <a:off x="7207250" y="3194051"/>
              <a:ext cx="295275" cy="296863"/>
            </a:xfrm>
            <a:custGeom>
              <a:avLst/>
              <a:gdLst>
                <a:gd name="T0" fmla="*/ 213 w 213"/>
                <a:gd name="T1" fmla="*/ 107 h 213"/>
                <a:gd name="T2" fmla="*/ 117 w 213"/>
                <a:gd name="T3" fmla="*/ 213 h 213"/>
                <a:gd name="T4" fmla="*/ 106 w 213"/>
                <a:gd name="T5" fmla="*/ 213 h 213"/>
                <a:gd name="T6" fmla="*/ 0 w 213"/>
                <a:gd name="T7" fmla="*/ 107 h 213"/>
                <a:gd name="T8" fmla="*/ 106 w 213"/>
                <a:gd name="T9" fmla="*/ 0 h 213"/>
                <a:gd name="T10" fmla="*/ 213 w 213"/>
                <a:gd name="T11" fmla="*/ 10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" h="213">
                  <a:moveTo>
                    <a:pt x="213" y="107"/>
                  </a:moveTo>
                  <a:cubicBezTo>
                    <a:pt x="213" y="161"/>
                    <a:pt x="172" y="207"/>
                    <a:pt x="117" y="213"/>
                  </a:cubicBezTo>
                  <a:cubicBezTo>
                    <a:pt x="114" y="213"/>
                    <a:pt x="110" y="213"/>
                    <a:pt x="106" y="213"/>
                  </a:cubicBezTo>
                  <a:cubicBezTo>
                    <a:pt x="47" y="213"/>
                    <a:pt x="0" y="166"/>
                    <a:pt x="0" y="107"/>
                  </a:cubicBezTo>
                  <a:cubicBezTo>
                    <a:pt x="0" y="48"/>
                    <a:pt x="47" y="0"/>
                    <a:pt x="106" y="0"/>
                  </a:cubicBezTo>
                  <a:cubicBezTo>
                    <a:pt x="165" y="0"/>
                    <a:pt x="213" y="48"/>
                    <a:pt x="213" y="107"/>
                  </a:cubicBezTo>
                </a:path>
              </a:pathLst>
            </a:custGeom>
            <a:solidFill>
              <a:srgbClr val="AE6E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ïSļïde">
              <a:extLst>
                <a:ext uri="{FF2B5EF4-FFF2-40B4-BE49-F238E27FC236}">
                  <a16:creationId xmlns:a16="http://schemas.microsoft.com/office/drawing/2014/main" id="{0AAF9C32-7D80-AE89-B163-0087191D44BF}"/>
                </a:ext>
              </a:extLst>
            </p:cNvPr>
            <p:cNvSpPr/>
            <p:nvPr/>
          </p:nvSpPr>
          <p:spPr bwMode="auto">
            <a:xfrm>
              <a:off x="7173913" y="3652838"/>
              <a:ext cx="47625" cy="90488"/>
            </a:xfrm>
            <a:custGeom>
              <a:avLst/>
              <a:gdLst>
                <a:gd name="T0" fmla="*/ 35 w 35"/>
                <a:gd name="T1" fmla="*/ 0 h 65"/>
                <a:gd name="T2" fmla="*/ 12 w 35"/>
                <a:gd name="T3" fmla="*/ 16 h 65"/>
                <a:gd name="T4" fmla="*/ 0 w 35"/>
                <a:gd name="T5" fmla="*/ 60 h 65"/>
                <a:gd name="T6" fmla="*/ 1 w 35"/>
                <a:gd name="T7" fmla="*/ 65 h 65"/>
                <a:gd name="T8" fmla="*/ 12 w 35"/>
                <a:gd name="T9" fmla="*/ 23 h 65"/>
                <a:gd name="T10" fmla="*/ 34 w 35"/>
                <a:gd name="T11" fmla="*/ 7 h 65"/>
                <a:gd name="T12" fmla="*/ 34 w 35"/>
                <a:gd name="T13" fmla="*/ 7 h 65"/>
                <a:gd name="T14" fmla="*/ 35 w 3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65">
                  <a:moveTo>
                    <a:pt x="35" y="0"/>
                  </a:moveTo>
                  <a:cubicBezTo>
                    <a:pt x="12" y="16"/>
                    <a:pt x="12" y="16"/>
                    <a:pt x="12" y="1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2"/>
                    <a:pt x="1" y="65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5"/>
                    <a:pt x="35" y="2"/>
                    <a:pt x="35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íṡḻiḍe">
              <a:extLst>
                <a:ext uri="{FF2B5EF4-FFF2-40B4-BE49-F238E27FC236}">
                  <a16:creationId xmlns:a16="http://schemas.microsoft.com/office/drawing/2014/main" id="{ECD6A77B-A9D1-D65D-EEC6-A34FE3F67538}"/>
                </a:ext>
              </a:extLst>
            </p:cNvPr>
            <p:cNvSpPr/>
            <p:nvPr/>
          </p:nvSpPr>
          <p:spPr bwMode="auto">
            <a:xfrm>
              <a:off x="7219950" y="3644901"/>
              <a:ext cx="228600" cy="73025"/>
            </a:xfrm>
            <a:custGeom>
              <a:avLst/>
              <a:gdLst>
                <a:gd name="T0" fmla="*/ 1 w 164"/>
                <a:gd name="T1" fmla="*/ 6 h 53"/>
                <a:gd name="T2" fmla="*/ 1 w 164"/>
                <a:gd name="T3" fmla="*/ 6 h 53"/>
                <a:gd name="T4" fmla="*/ 0 w 164"/>
                <a:gd name="T5" fmla="*/ 13 h 53"/>
                <a:gd name="T6" fmla="*/ 0 w 164"/>
                <a:gd name="T7" fmla="*/ 13 h 53"/>
                <a:gd name="T8" fmla="*/ 0 w 164"/>
                <a:gd name="T9" fmla="*/ 13 h 53"/>
                <a:gd name="T10" fmla="*/ 1 w 164"/>
                <a:gd name="T11" fmla="*/ 6 h 53"/>
                <a:gd name="T12" fmla="*/ 161 w 164"/>
                <a:gd name="T13" fmla="*/ 0 h 53"/>
                <a:gd name="T14" fmla="*/ 93 w 164"/>
                <a:gd name="T15" fmla="*/ 44 h 53"/>
                <a:gd name="T16" fmla="*/ 84 w 164"/>
                <a:gd name="T17" fmla="*/ 47 h 53"/>
                <a:gd name="T18" fmla="*/ 55 w 164"/>
                <a:gd name="T19" fmla="*/ 37 h 53"/>
                <a:gd name="T20" fmla="*/ 34 w 164"/>
                <a:gd name="T21" fmla="*/ 24 h 53"/>
                <a:gd name="T22" fmla="*/ 23 w 164"/>
                <a:gd name="T23" fmla="*/ 16 h 53"/>
                <a:gd name="T24" fmla="*/ 22 w 164"/>
                <a:gd name="T25" fmla="*/ 20 h 53"/>
                <a:gd name="T26" fmla="*/ 22 w 164"/>
                <a:gd name="T27" fmla="*/ 20 h 53"/>
                <a:gd name="T28" fmla="*/ 34 w 164"/>
                <a:gd name="T29" fmla="*/ 30 h 53"/>
                <a:gd name="T30" fmla="*/ 55 w 164"/>
                <a:gd name="T31" fmla="*/ 43 h 53"/>
                <a:gd name="T32" fmla="*/ 85 w 164"/>
                <a:gd name="T33" fmla="*/ 53 h 53"/>
                <a:gd name="T34" fmla="*/ 93 w 164"/>
                <a:gd name="T35" fmla="*/ 51 h 53"/>
                <a:gd name="T36" fmla="*/ 164 w 164"/>
                <a:gd name="T37" fmla="*/ 4 h 53"/>
                <a:gd name="T38" fmla="*/ 164 w 164"/>
                <a:gd name="T39" fmla="*/ 4 h 53"/>
                <a:gd name="T40" fmla="*/ 164 w 164"/>
                <a:gd name="T41" fmla="*/ 2 h 53"/>
                <a:gd name="T42" fmla="*/ 161 w 164"/>
                <a:gd name="T4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4" h="53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8"/>
                    <a:pt x="0" y="11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1" y="6"/>
                  </a:cubicBezTo>
                  <a:moveTo>
                    <a:pt x="161" y="0"/>
                  </a:moveTo>
                  <a:cubicBezTo>
                    <a:pt x="139" y="13"/>
                    <a:pt x="100" y="37"/>
                    <a:pt x="93" y="44"/>
                  </a:cubicBezTo>
                  <a:cubicBezTo>
                    <a:pt x="91" y="47"/>
                    <a:pt x="88" y="47"/>
                    <a:pt x="84" y="47"/>
                  </a:cubicBezTo>
                  <a:cubicBezTo>
                    <a:pt x="72" y="47"/>
                    <a:pt x="55" y="37"/>
                    <a:pt x="55" y="37"/>
                  </a:cubicBezTo>
                  <a:cubicBezTo>
                    <a:pt x="55" y="37"/>
                    <a:pt x="43" y="26"/>
                    <a:pt x="34" y="24"/>
                  </a:cubicBezTo>
                  <a:cubicBezTo>
                    <a:pt x="31" y="23"/>
                    <a:pt x="27" y="20"/>
                    <a:pt x="23" y="16"/>
                  </a:cubicBezTo>
                  <a:cubicBezTo>
                    <a:pt x="23" y="17"/>
                    <a:pt x="22" y="19"/>
                    <a:pt x="22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5" y="25"/>
                    <a:pt x="29" y="28"/>
                    <a:pt x="34" y="30"/>
                  </a:cubicBezTo>
                  <a:cubicBezTo>
                    <a:pt x="43" y="32"/>
                    <a:pt x="55" y="43"/>
                    <a:pt x="55" y="43"/>
                  </a:cubicBezTo>
                  <a:cubicBezTo>
                    <a:pt x="55" y="43"/>
                    <a:pt x="72" y="53"/>
                    <a:pt x="85" y="53"/>
                  </a:cubicBezTo>
                  <a:cubicBezTo>
                    <a:pt x="88" y="53"/>
                    <a:pt x="91" y="53"/>
                    <a:pt x="93" y="51"/>
                  </a:cubicBezTo>
                  <a:cubicBezTo>
                    <a:pt x="100" y="43"/>
                    <a:pt x="144" y="16"/>
                    <a:pt x="164" y="4"/>
                  </a:cubicBezTo>
                  <a:cubicBezTo>
                    <a:pt x="164" y="4"/>
                    <a:pt x="164" y="4"/>
                    <a:pt x="164" y="4"/>
                  </a:cubicBezTo>
                  <a:cubicBezTo>
                    <a:pt x="164" y="2"/>
                    <a:pt x="164" y="2"/>
                    <a:pt x="164" y="2"/>
                  </a:cubicBezTo>
                  <a:cubicBezTo>
                    <a:pt x="163" y="1"/>
                    <a:pt x="162" y="1"/>
                    <a:pt x="161" y="0"/>
                  </a:cubicBezTo>
                </a:path>
              </a:pathLst>
            </a:custGeom>
            <a:solidFill>
              <a:srgbClr val="9C63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ïšḷíḓe">
              <a:extLst>
                <a:ext uri="{FF2B5EF4-FFF2-40B4-BE49-F238E27FC236}">
                  <a16:creationId xmlns:a16="http://schemas.microsoft.com/office/drawing/2014/main" id="{9026DCD9-CADF-B7B2-773B-6E8BEE274AF7}"/>
                </a:ext>
              </a:extLst>
            </p:cNvPr>
            <p:cNvSpPr/>
            <p:nvPr/>
          </p:nvSpPr>
          <p:spPr bwMode="auto">
            <a:xfrm>
              <a:off x="7154863" y="3822701"/>
              <a:ext cx="26988" cy="198438"/>
            </a:xfrm>
            <a:custGeom>
              <a:avLst/>
              <a:gdLst>
                <a:gd name="T0" fmla="*/ 19 w 19"/>
                <a:gd name="T1" fmla="*/ 0 h 143"/>
                <a:gd name="T2" fmla="*/ 12 w 19"/>
                <a:gd name="T3" fmla="*/ 78 h 143"/>
                <a:gd name="T4" fmla="*/ 1 w 19"/>
                <a:gd name="T5" fmla="*/ 143 h 143"/>
                <a:gd name="T6" fmla="*/ 1 w 19"/>
                <a:gd name="T7" fmla="*/ 143 h 143"/>
                <a:gd name="T8" fmla="*/ 12 w 19"/>
                <a:gd name="T9" fmla="*/ 84 h 143"/>
                <a:gd name="T10" fmla="*/ 19 w 19"/>
                <a:gd name="T11" fmla="*/ 3 h 143"/>
                <a:gd name="T12" fmla="*/ 19 w 19"/>
                <a:gd name="T13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43">
                  <a:moveTo>
                    <a:pt x="19" y="0"/>
                  </a:moveTo>
                  <a:cubicBezTo>
                    <a:pt x="18" y="15"/>
                    <a:pt x="12" y="78"/>
                    <a:pt x="12" y="78"/>
                  </a:cubicBezTo>
                  <a:cubicBezTo>
                    <a:pt x="12" y="78"/>
                    <a:pt x="0" y="117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" y="118"/>
                    <a:pt x="12" y="84"/>
                    <a:pt x="12" y="84"/>
                  </a:cubicBezTo>
                  <a:cubicBezTo>
                    <a:pt x="12" y="84"/>
                    <a:pt x="19" y="6"/>
                    <a:pt x="19" y="3"/>
                  </a:cubicBezTo>
                  <a:cubicBezTo>
                    <a:pt x="19" y="2"/>
                    <a:pt x="19" y="1"/>
                    <a:pt x="19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ïṧḻiḓè">
              <a:extLst>
                <a:ext uri="{FF2B5EF4-FFF2-40B4-BE49-F238E27FC236}">
                  <a16:creationId xmlns:a16="http://schemas.microsoft.com/office/drawing/2014/main" id="{4BCA57C5-8356-0B80-B1CB-5DC997A34D05}"/>
                </a:ext>
              </a:extLst>
            </p:cNvPr>
            <p:cNvSpPr/>
            <p:nvPr/>
          </p:nvSpPr>
          <p:spPr bwMode="auto">
            <a:xfrm>
              <a:off x="7154863" y="3641726"/>
              <a:ext cx="368300" cy="425450"/>
            </a:xfrm>
            <a:custGeom>
              <a:avLst/>
              <a:gdLst>
                <a:gd name="T0" fmla="*/ 265 w 265"/>
                <a:gd name="T1" fmla="*/ 263 h 306"/>
                <a:gd name="T2" fmla="*/ 250 w 265"/>
                <a:gd name="T3" fmla="*/ 303 h 306"/>
                <a:gd name="T4" fmla="*/ 218 w 265"/>
                <a:gd name="T5" fmla="*/ 304 h 306"/>
                <a:gd name="T6" fmla="*/ 216 w 265"/>
                <a:gd name="T7" fmla="*/ 304 h 306"/>
                <a:gd name="T8" fmla="*/ 188 w 265"/>
                <a:gd name="T9" fmla="*/ 305 h 306"/>
                <a:gd name="T10" fmla="*/ 28 w 265"/>
                <a:gd name="T11" fmla="*/ 301 h 306"/>
                <a:gd name="T12" fmla="*/ 3 w 265"/>
                <a:gd name="T13" fmla="*/ 292 h 306"/>
                <a:gd name="T14" fmla="*/ 2 w 265"/>
                <a:gd name="T15" fmla="*/ 285 h 306"/>
                <a:gd name="T16" fmla="*/ 1 w 265"/>
                <a:gd name="T17" fmla="*/ 279 h 306"/>
                <a:gd name="T18" fmla="*/ 12 w 265"/>
                <a:gd name="T19" fmla="*/ 214 h 306"/>
                <a:gd name="T20" fmla="*/ 19 w 265"/>
                <a:gd name="T21" fmla="*/ 133 h 306"/>
                <a:gd name="T22" fmla="*/ 13 w 265"/>
                <a:gd name="T23" fmla="*/ 74 h 306"/>
                <a:gd name="T24" fmla="*/ 25 w 265"/>
                <a:gd name="T25" fmla="*/ 30 h 306"/>
                <a:gd name="T26" fmla="*/ 47 w 265"/>
                <a:gd name="T27" fmla="*/ 15 h 306"/>
                <a:gd name="T28" fmla="*/ 58 w 265"/>
                <a:gd name="T29" fmla="*/ 8 h 306"/>
                <a:gd name="T30" fmla="*/ 69 w 265"/>
                <a:gd name="T31" fmla="*/ 22 h 306"/>
                <a:gd name="T32" fmla="*/ 81 w 265"/>
                <a:gd name="T33" fmla="*/ 32 h 306"/>
                <a:gd name="T34" fmla="*/ 102 w 265"/>
                <a:gd name="T35" fmla="*/ 45 h 306"/>
                <a:gd name="T36" fmla="*/ 140 w 265"/>
                <a:gd name="T37" fmla="*/ 53 h 306"/>
                <a:gd name="T38" fmla="*/ 211 w 265"/>
                <a:gd name="T39" fmla="*/ 6 h 306"/>
                <a:gd name="T40" fmla="*/ 222 w 265"/>
                <a:gd name="T41" fmla="*/ 0 h 306"/>
                <a:gd name="T42" fmla="*/ 227 w 265"/>
                <a:gd name="T43" fmla="*/ 5 h 306"/>
                <a:gd name="T44" fmla="*/ 260 w 265"/>
                <a:gd name="T45" fmla="*/ 42 h 306"/>
                <a:gd name="T46" fmla="*/ 265 w 265"/>
                <a:gd name="T47" fmla="*/ 263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5" h="306">
                  <a:moveTo>
                    <a:pt x="265" y="263"/>
                  </a:moveTo>
                  <a:cubicBezTo>
                    <a:pt x="250" y="303"/>
                    <a:pt x="250" y="303"/>
                    <a:pt x="250" y="303"/>
                  </a:cubicBezTo>
                  <a:cubicBezTo>
                    <a:pt x="250" y="303"/>
                    <a:pt x="237" y="304"/>
                    <a:pt x="218" y="304"/>
                  </a:cubicBezTo>
                  <a:cubicBezTo>
                    <a:pt x="216" y="304"/>
                    <a:pt x="216" y="304"/>
                    <a:pt x="216" y="304"/>
                  </a:cubicBezTo>
                  <a:cubicBezTo>
                    <a:pt x="208" y="304"/>
                    <a:pt x="198" y="305"/>
                    <a:pt x="188" y="305"/>
                  </a:cubicBezTo>
                  <a:cubicBezTo>
                    <a:pt x="137" y="306"/>
                    <a:pt x="65" y="306"/>
                    <a:pt x="28" y="301"/>
                  </a:cubicBezTo>
                  <a:cubicBezTo>
                    <a:pt x="14" y="299"/>
                    <a:pt x="5" y="296"/>
                    <a:pt x="3" y="292"/>
                  </a:cubicBezTo>
                  <a:cubicBezTo>
                    <a:pt x="3" y="290"/>
                    <a:pt x="2" y="287"/>
                    <a:pt x="2" y="285"/>
                  </a:cubicBezTo>
                  <a:cubicBezTo>
                    <a:pt x="1" y="283"/>
                    <a:pt x="1" y="281"/>
                    <a:pt x="1" y="279"/>
                  </a:cubicBezTo>
                  <a:cubicBezTo>
                    <a:pt x="0" y="254"/>
                    <a:pt x="12" y="214"/>
                    <a:pt x="12" y="214"/>
                  </a:cubicBezTo>
                  <a:cubicBezTo>
                    <a:pt x="12" y="214"/>
                    <a:pt x="19" y="136"/>
                    <a:pt x="19" y="133"/>
                  </a:cubicBezTo>
                  <a:cubicBezTo>
                    <a:pt x="19" y="129"/>
                    <a:pt x="13" y="74"/>
                    <a:pt x="13" y="74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61" y="13"/>
                    <a:pt x="65" y="18"/>
                    <a:pt x="69" y="22"/>
                  </a:cubicBezTo>
                  <a:cubicBezTo>
                    <a:pt x="72" y="27"/>
                    <a:pt x="76" y="30"/>
                    <a:pt x="81" y="32"/>
                  </a:cubicBezTo>
                  <a:cubicBezTo>
                    <a:pt x="90" y="34"/>
                    <a:pt x="102" y="45"/>
                    <a:pt x="102" y="45"/>
                  </a:cubicBezTo>
                  <a:cubicBezTo>
                    <a:pt x="102" y="45"/>
                    <a:pt x="131" y="62"/>
                    <a:pt x="140" y="53"/>
                  </a:cubicBezTo>
                  <a:cubicBezTo>
                    <a:pt x="147" y="45"/>
                    <a:pt x="191" y="18"/>
                    <a:pt x="211" y="6"/>
                  </a:cubicBezTo>
                  <a:cubicBezTo>
                    <a:pt x="218" y="2"/>
                    <a:pt x="222" y="0"/>
                    <a:pt x="222" y="0"/>
                  </a:cubicBezTo>
                  <a:cubicBezTo>
                    <a:pt x="227" y="5"/>
                    <a:pt x="227" y="5"/>
                    <a:pt x="227" y="5"/>
                  </a:cubicBezTo>
                  <a:cubicBezTo>
                    <a:pt x="260" y="42"/>
                    <a:pt x="260" y="42"/>
                    <a:pt x="260" y="42"/>
                  </a:cubicBezTo>
                  <a:cubicBezTo>
                    <a:pt x="265" y="263"/>
                    <a:pt x="265" y="263"/>
                    <a:pt x="265" y="2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îśḻidè">
              <a:extLst>
                <a:ext uri="{FF2B5EF4-FFF2-40B4-BE49-F238E27FC236}">
                  <a16:creationId xmlns:a16="http://schemas.microsoft.com/office/drawing/2014/main" id="{C735260E-10D9-5140-CADE-5B977C1D85D5}"/>
                </a:ext>
              </a:extLst>
            </p:cNvPr>
            <p:cNvSpPr/>
            <p:nvPr/>
          </p:nvSpPr>
          <p:spPr bwMode="auto">
            <a:xfrm>
              <a:off x="6743700" y="3414713"/>
              <a:ext cx="55563" cy="58738"/>
            </a:xfrm>
            <a:custGeom>
              <a:avLst/>
              <a:gdLst>
                <a:gd name="T0" fmla="*/ 38 w 40"/>
                <a:gd name="T1" fmla="*/ 0 h 42"/>
                <a:gd name="T2" fmla="*/ 0 w 40"/>
                <a:gd name="T3" fmla="*/ 35 h 42"/>
                <a:gd name="T4" fmla="*/ 1 w 40"/>
                <a:gd name="T5" fmla="*/ 42 h 42"/>
                <a:gd name="T6" fmla="*/ 40 w 40"/>
                <a:gd name="T7" fmla="*/ 7 h 42"/>
                <a:gd name="T8" fmla="*/ 38 w 40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38" y="0"/>
                  </a:moveTo>
                  <a:cubicBezTo>
                    <a:pt x="34" y="6"/>
                    <a:pt x="21" y="26"/>
                    <a:pt x="0" y="35"/>
                  </a:cubicBezTo>
                  <a:cubicBezTo>
                    <a:pt x="1" y="37"/>
                    <a:pt x="1" y="40"/>
                    <a:pt x="1" y="42"/>
                  </a:cubicBezTo>
                  <a:cubicBezTo>
                    <a:pt x="23" y="34"/>
                    <a:pt x="36" y="14"/>
                    <a:pt x="40" y="7"/>
                  </a:cubicBezTo>
                  <a:cubicBezTo>
                    <a:pt x="40" y="5"/>
                    <a:pt x="39" y="2"/>
                    <a:pt x="38" y="0"/>
                  </a:cubicBezTo>
                </a:path>
              </a:pathLst>
            </a:custGeom>
            <a:solidFill>
              <a:srgbClr val="9C63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íSḷíḋè">
              <a:extLst>
                <a:ext uri="{FF2B5EF4-FFF2-40B4-BE49-F238E27FC236}">
                  <a16:creationId xmlns:a16="http://schemas.microsoft.com/office/drawing/2014/main" id="{A9824F10-149C-A050-9397-F2A9D14CBEDA}"/>
                </a:ext>
              </a:extLst>
            </p:cNvPr>
            <p:cNvSpPr/>
            <p:nvPr/>
          </p:nvSpPr>
          <p:spPr bwMode="auto">
            <a:xfrm>
              <a:off x="6691313" y="3421063"/>
              <a:ext cx="358775" cy="384175"/>
            </a:xfrm>
            <a:custGeom>
              <a:avLst/>
              <a:gdLst>
                <a:gd name="T0" fmla="*/ 232 w 258"/>
                <a:gd name="T1" fmla="*/ 117 h 277"/>
                <a:gd name="T2" fmla="*/ 223 w 258"/>
                <a:gd name="T3" fmla="*/ 114 h 277"/>
                <a:gd name="T4" fmla="*/ 199 w 258"/>
                <a:gd name="T5" fmla="*/ 132 h 277"/>
                <a:gd name="T6" fmla="*/ 171 w 258"/>
                <a:gd name="T7" fmla="*/ 146 h 277"/>
                <a:gd name="T8" fmla="*/ 150 w 258"/>
                <a:gd name="T9" fmla="*/ 163 h 277"/>
                <a:gd name="T10" fmla="*/ 139 w 258"/>
                <a:gd name="T11" fmla="*/ 155 h 277"/>
                <a:gd name="T12" fmla="*/ 130 w 258"/>
                <a:gd name="T13" fmla="*/ 129 h 277"/>
                <a:gd name="T14" fmla="*/ 102 w 258"/>
                <a:gd name="T15" fmla="*/ 61 h 277"/>
                <a:gd name="T16" fmla="*/ 80 w 258"/>
                <a:gd name="T17" fmla="*/ 0 h 277"/>
                <a:gd name="T18" fmla="*/ 0 w 258"/>
                <a:gd name="T19" fmla="*/ 38 h 277"/>
                <a:gd name="T20" fmla="*/ 38 w 258"/>
                <a:gd name="T21" fmla="*/ 143 h 277"/>
                <a:gd name="T22" fmla="*/ 64 w 258"/>
                <a:gd name="T23" fmla="*/ 223 h 277"/>
                <a:gd name="T24" fmla="*/ 124 w 258"/>
                <a:gd name="T25" fmla="*/ 264 h 277"/>
                <a:gd name="T26" fmla="*/ 208 w 258"/>
                <a:gd name="T27" fmla="*/ 264 h 277"/>
                <a:gd name="T28" fmla="*/ 244 w 258"/>
                <a:gd name="T29" fmla="*/ 240 h 277"/>
                <a:gd name="T30" fmla="*/ 258 w 258"/>
                <a:gd name="T31" fmla="*/ 230 h 277"/>
                <a:gd name="T32" fmla="*/ 258 w 258"/>
                <a:gd name="T33" fmla="*/ 172 h 277"/>
                <a:gd name="T34" fmla="*/ 232 w 258"/>
                <a:gd name="T35" fmla="*/ 11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8" h="277">
                  <a:moveTo>
                    <a:pt x="232" y="117"/>
                  </a:moveTo>
                  <a:cubicBezTo>
                    <a:pt x="223" y="114"/>
                    <a:pt x="223" y="114"/>
                    <a:pt x="223" y="114"/>
                  </a:cubicBezTo>
                  <a:cubicBezTo>
                    <a:pt x="223" y="114"/>
                    <a:pt x="208" y="130"/>
                    <a:pt x="199" y="132"/>
                  </a:cubicBezTo>
                  <a:cubicBezTo>
                    <a:pt x="190" y="134"/>
                    <a:pt x="171" y="146"/>
                    <a:pt x="171" y="146"/>
                  </a:cubicBezTo>
                  <a:cubicBezTo>
                    <a:pt x="150" y="163"/>
                    <a:pt x="150" y="163"/>
                    <a:pt x="150" y="163"/>
                  </a:cubicBezTo>
                  <a:cubicBezTo>
                    <a:pt x="150" y="163"/>
                    <a:pt x="134" y="166"/>
                    <a:pt x="139" y="155"/>
                  </a:cubicBezTo>
                  <a:cubicBezTo>
                    <a:pt x="143" y="143"/>
                    <a:pt x="130" y="129"/>
                    <a:pt x="130" y="129"/>
                  </a:cubicBezTo>
                  <a:cubicBezTo>
                    <a:pt x="130" y="129"/>
                    <a:pt x="102" y="73"/>
                    <a:pt x="102" y="61"/>
                  </a:cubicBezTo>
                  <a:cubicBezTo>
                    <a:pt x="102" y="49"/>
                    <a:pt x="80" y="0"/>
                    <a:pt x="80" y="0"/>
                  </a:cubicBezTo>
                  <a:cubicBezTo>
                    <a:pt x="80" y="0"/>
                    <a:pt x="51" y="55"/>
                    <a:pt x="0" y="38"/>
                  </a:cubicBezTo>
                  <a:cubicBezTo>
                    <a:pt x="0" y="38"/>
                    <a:pt x="37" y="122"/>
                    <a:pt x="38" y="143"/>
                  </a:cubicBezTo>
                  <a:cubicBezTo>
                    <a:pt x="39" y="164"/>
                    <a:pt x="64" y="223"/>
                    <a:pt x="64" y="223"/>
                  </a:cubicBezTo>
                  <a:cubicBezTo>
                    <a:pt x="64" y="223"/>
                    <a:pt x="73" y="267"/>
                    <a:pt x="124" y="264"/>
                  </a:cubicBezTo>
                  <a:cubicBezTo>
                    <a:pt x="124" y="264"/>
                    <a:pt x="193" y="277"/>
                    <a:pt x="208" y="264"/>
                  </a:cubicBezTo>
                  <a:cubicBezTo>
                    <a:pt x="224" y="251"/>
                    <a:pt x="237" y="241"/>
                    <a:pt x="244" y="240"/>
                  </a:cubicBezTo>
                  <a:cubicBezTo>
                    <a:pt x="252" y="238"/>
                    <a:pt x="258" y="230"/>
                    <a:pt x="258" y="230"/>
                  </a:cubicBezTo>
                  <a:cubicBezTo>
                    <a:pt x="258" y="172"/>
                    <a:pt x="258" y="172"/>
                    <a:pt x="258" y="172"/>
                  </a:cubicBezTo>
                  <a:cubicBezTo>
                    <a:pt x="232" y="117"/>
                    <a:pt x="232" y="117"/>
                    <a:pt x="232" y="117"/>
                  </a:cubicBezTo>
                </a:path>
              </a:pathLst>
            </a:custGeom>
            <a:solidFill>
              <a:srgbClr val="4C4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îśļíḍè">
              <a:extLst>
                <a:ext uri="{FF2B5EF4-FFF2-40B4-BE49-F238E27FC236}">
                  <a16:creationId xmlns:a16="http://schemas.microsoft.com/office/drawing/2014/main" id="{302117AF-CCF6-990C-01D1-6BB4721F48BE}"/>
                </a:ext>
              </a:extLst>
            </p:cNvPr>
            <p:cNvSpPr/>
            <p:nvPr/>
          </p:nvSpPr>
          <p:spPr bwMode="auto">
            <a:xfrm>
              <a:off x="6892925" y="3659188"/>
              <a:ext cx="15875" cy="69850"/>
            </a:xfrm>
            <a:custGeom>
              <a:avLst/>
              <a:gdLst>
                <a:gd name="T0" fmla="*/ 0 w 12"/>
                <a:gd name="T1" fmla="*/ 0 h 50"/>
                <a:gd name="T2" fmla="*/ 4 w 12"/>
                <a:gd name="T3" fmla="*/ 50 h 50"/>
                <a:gd name="T4" fmla="*/ 0 w 12"/>
                <a:gd name="T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0">
                  <a:moveTo>
                    <a:pt x="0" y="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12" y="45"/>
                    <a:pt x="0" y="0"/>
                    <a:pt x="0" y="0"/>
                  </a:cubicBezTo>
                </a:path>
              </a:pathLst>
            </a:custGeom>
            <a:solidFill>
              <a:srgbClr val="4442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ísḷiďè">
              <a:extLst>
                <a:ext uri="{FF2B5EF4-FFF2-40B4-BE49-F238E27FC236}">
                  <a16:creationId xmlns:a16="http://schemas.microsoft.com/office/drawing/2014/main" id="{4D13CA9E-0AAB-430F-9668-821CE5717747}"/>
                </a:ext>
              </a:extLst>
            </p:cNvPr>
            <p:cNvSpPr/>
            <p:nvPr/>
          </p:nvSpPr>
          <p:spPr bwMode="auto">
            <a:xfrm>
              <a:off x="7156450" y="4029076"/>
              <a:ext cx="0" cy="7938"/>
            </a:xfrm>
            <a:custGeom>
              <a:avLst/>
              <a:gdLst>
                <a:gd name="T0" fmla="*/ 0 h 5"/>
                <a:gd name="T1" fmla="*/ 5 h 5"/>
                <a:gd name="T2" fmla="*/ 0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">
                  <a:moveTo>
                    <a:pt x="0" y="0"/>
                  </a:moveTo>
                  <a:cubicBezTo>
                    <a:pt x="0" y="2"/>
                    <a:pt x="0" y="3"/>
                    <a:pt x="0" y="5"/>
                  </a:cubicBezTo>
                  <a:cubicBezTo>
                    <a:pt x="0" y="3"/>
                    <a:pt x="0" y="2"/>
                    <a:pt x="0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ïśľíḑè">
              <a:extLst>
                <a:ext uri="{FF2B5EF4-FFF2-40B4-BE49-F238E27FC236}">
                  <a16:creationId xmlns:a16="http://schemas.microsoft.com/office/drawing/2014/main" id="{E8D13106-56D5-62A9-2649-84059E0E1224}"/>
                </a:ext>
              </a:extLst>
            </p:cNvPr>
            <p:cNvSpPr/>
            <p:nvPr/>
          </p:nvSpPr>
          <p:spPr bwMode="auto">
            <a:xfrm>
              <a:off x="7196138" y="4030663"/>
              <a:ext cx="227013" cy="20638"/>
            </a:xfrm>
            <a:custGeom>
              <a:avLst/>
              <a:gdLst>
                <a:gd name="T0" fmla="*/ 1 w 164"/>
                <a:gd name="T1" fmla="*/ 0 h 15"/>
                <a:gd name="T2" fmla="*/ 0 w 164"/>
                <a:gd name="T3" fmla="*/ 6 h 15"/>
                <a:gd name="T4" fmla="*/ 1 w 164"/>
                <a:gd name="T5" fmla="*/ 6 h 15"/>
                <a:gd name="T6" fmla="*/ 160 w 164"/>
                <a:gd name="T7" fmla="*/ 15 h 15"/>
                <a:gd name="T8" fmla="*/ 160 w 164"/>
                <a:gd name="T9" fmla="*/ 15 h 15"/>
                <a:gd name="T10" fmla="*/ 164 w 164"/>
                <a:gd name="T11" fmla="*/ 9 h 15"/>
                <a:gd name="T12" fmla="*/ 1 w 164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15">
                  <a:moveTo>
                    <a:pt x="1" y="0"/>
                  </a:moveTo>
                  <a:cubicBezTo>
                    <a:pt x="1" y="2"/>
                    <a:pt x="1" y="4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60" y="15"/>
                    <a:pt x="160" y="15"/>
                    <a:pt x="160" y="15"/>
                  </a:cubicBezTo>
                  <a:cubicBezTo>
                    <a:pt x="160" y="15"/>
                    <a:pt x="160" y="15"/>
                    <a:pt x="160" y="15"/>
                  </a:cubicBezTo>
                  <a:cubicBezTo>
                    <a:pt x="160" y="14"/>
                    <a:pt x="162" y="12"/>
                    <a:pt x="164" y="9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iŝlíḋê">
              <a:extLst>
                <a:ext uri="{FF2B5EF4-FFF2-40B4-BE49-F238E27FC236}">
                  <a16:creationId xmlns:a16="http://schemas.microsoft.com/office/drawing/2014/main" id="{D414FD26-4ED3-A75A-000E-6DAD8DA1FAFD}"/>
                </a:ext>
              </a:extLst>
            </p:cNvPr>
            <p:cNvSpPr/>
            <p:nvPr/>
          </p:nvSpPr>
          <p:spPr bwMode="auto">
            <a:xfrm>
              <a:off x="7467600" y="4659313"/>
              <a:ext cx="3175" cy="7938"/>
            </a:xfrm>
            <a:custGeom>
              <a:avLst/>
              <a:gdLst>
                <a:gd name="T0" fmla="*/ 2 w 2"/>
                <a:gd name="T1" fmla="*/ 0 h 6"/>
                <a:gd name="T2" fmla="*/ 0 w 2"/>
                <a:gd name="T3" fmla="*/ 6 h 6"/>
                <a:gd name="T4" fmla="*/ 0 w 2"/>
                <a:gd name="T5" fmla="*/ 6 h 6"/>
                <a:gd name="T6" fmla="*/ 2 w 2"/>
                <a:gd name="T7" fmla="*/ 0 h 6"/>
                <a:gd name="T8" fmla="*/ 2 w 2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cubicBezTo>
                    <a:pt x="1" y="2"/>
                    <a:pt x="0" y="4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356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í$líďè">
              <a:extLst>
                <a:ext uri="{FF2B5EF4-FFF2-40B4-BE49-F238E27FC236}">
                  <a16:creationId xmlns:a16="http://schemas.microsoft.com/office/drawing/2014/main" id="{E2B89B2F-8154-4734-700B-74D00257172E}"/>
                </a:ext>
              </a:extLst>
            </p:cNvPr>
            <p:cNvSpPr/>
            <p:nvPr/>
          </p:nvSpPr>
          <p:spPr bwMode="auto">
            <a:xfrm>
              <a:off x="7332663" y="4654551"/>
              <a:ext cx="138113" cy="12700"/>
            </a:xfrm>
            <a:custGeom>
              <a:avLst/>
              <a:gdLst>
                <a:gd name="T0" fmla="*/ 0 w 99"/>
                <a:gd name="T1" fmla="*/ 0 h 9"/>
                <a:gd name="T2" fmla="*/ 0 w 99"/>
                <a:gd name="T3" fmla="*/ 5 h 9"/>
                <a:gd name="T4" fmla="*/ 0 w 99"/>
                <a:gd name="T5" fmla="*/ 5 h 9"/>
                <a:gd name="T6" fmla="*/ 97 w 99"/>
                <a:gd name="T7" fmla="*/ 9 h 9"/>
                <a:gd name="T8" fmla="*/ 99 w 99"/>
                <a:gd name="T9" fmla="*/ 3 h 9"/>
                <a:gd name="T10" fmla="*/ 0 w 99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">
                  <a:moveTo>
                    <a:pt x="0" y="0"/>
                  </a:moveTo>
                  <a:cubicBezTo>
                    <a:pt x="0" y="1"/>
                    <a:pt x="0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4" y="6"/>
                    <a:pt x="70" y="7"/>
                    <a:pt x="97" y="9"/>
                  </a:cubicBezTo>
                  <a:cubicBezTo>
                    <a:pt x="97" y="7"/>
                    <a:pt x="98" y="5"/>
                    <a:pt x="99" y="3"/>
                  </a:cubicBezTo>
                  <a:cubicBezTo>
                    <a:pt x="72" y="2"/>
                    <a:pt x="35" y="0"/>
                    <a:pt x="0" y="0"/>
                  </a:cubicBezTo>
                </a:path>
              </a:pathLst>
            </a:custGeom>
            <a:solidFill>
              <a:srgbClr val="8C59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íṣḷíḓè">
              <a:extLst>
                <a:ext uri="{FF2B5EF4-FFF2-40B4-BE49-F238E27FC236}">
                  <a16:creationId xmlns:a16="http://schemas.microsoft.com/office/drawing/2014/main" id="{F0EBCBA3-9F2D-83B9-63FD-22D4DB319F12}"/>
                </a:ext>
              </a:extLst>
            </p:cNvPr>
            <p:cNvSpPr/>
            <p:nvPr/>
          </p:nvSpPr>
          <p:spPr bwMode="auto">
            <a:xfrm>
              <a:off x="7132638" y="4654551"/>
              <a:ext cx="200025" cy="26988"/>
            </a:xfrm>
            <a:custGeom>
              <a:avLst/>
              <a:gdLst>
                <a:gd name="T0" fmla="*/ 136 w 144"/>
                <a:gd name="T1" fmla="*/ 0 h 19"/>
                <a:gd name="T2" fmla="*/ 52 w 144"/>
                <a:gd name="T3" fmla="*/ 6 h 19"/>
                <a:gd name="T4" fmla="*/ 8 w 144"/>
                <a:gd name="T5" fmla="*/ 13 h 19"/>
                <a:gd name="T6" fmla="*/ 0 w 144"/>
                <a:gd name="T7" fmla="*/ 13 h 19"/>
                <a:gd name="T8" fmla="*/ 1 w 144"/>
                <a:gd name="T9" fmla="*/ 19 h 19"/>
                <a:gd name="T10" fmla="*/ 8 w 144"/>
                <a:gd name="T11" fmla="*/ 19 h 19"/>
                <a:gd name="T12" fmla="*/ 52 w 144"/>
                <a:gd name="T13" fmla="*/ 12 h 19"/>
                <a:gd name="T14" fmla="*/ 109 w 144"/>
                <a:gd name="T15" fmla="*/ 6 h 19"/>
                <a:gd name="T16" fmla="*/ 144 w 144"/>
                <a:gd name="T17" fmla="*/ 5 h 19"/>
                <a:gd name="T18" fmla="*/ 144 w 144"/>
                <a:gd name="T19" fmla="*/ 0 h 19"/>
                <a:gd name="T20" fmla="*/ 136 w 14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19">
                  <a:moveTo>
                    <a:pt x="136" y="0"/>
                  </a:moveTo>
                  <a:cubicBezTo>
                    <a:pt x="101" y="0"/>
                    <a:pt x="70" y="1"/>
                    <a:pt x="52" y="6"/>
                  </a:cubicBezTo>
                  <a:cubicBezTo>
                    <a:pt x="34" y="11"/>
                    <a:pt x="20" y="13"/>
                    <a:pt x="8" y="13"/>
                  </a:cubicBezTo>
                  <a:cubicBezTo>
                    <a:pt x="5" y="13"/>
                    <a:pt x="2" y="13"/>
                    <a:pt x="0" y="13"/>
                  </a:cubicBezTo>
                  <a:cubicBezTo>
                    <a:pt x="0" y="15"/>
                    <a:pt x="1" y="17"/>
                    <a:pt x="1" y="19"/>
                  </a:cubicBezTo>
                  <a:cubicBezTo>
                    <a:pt x="3" y="19"/>
                    <a:pt x="5" y="19"/>
                    <a:pt x="8" y="19"/>
                  </a:cubicBezTo>
                  <a:cubicBezTo>
                    <a:pt x="23" y="19"/>
                    <a:pt x="38" y="17"/>
                    <a:pt x="52" y="12"/>
                  </a:cubicBezTo>
                  <a:cubicBezTo>
                    <a:pt x="65" y="8"/>
                    <a:pt x="85" y="7"/>
                    <a:pt x="109" y="6"/>
                  </a:cubicBezTo>
                  <a:cubicBezTo>
                    <a:pt x="120" y="5"/>
                    <a:pt x="132" y="5"/>
                    <a:pt x="144" y="5"/>
                  </a:cubicBezTo>
                  <a:cubicBezTo>
                    <a:pt x="144" y="3"/>
                    <a:pt x="144" y="1"/>
                    <a:pt x="144" y="0"/>
                  </a:cubicBezTo>
                  <a:cubicBezTo>
                    <a:pt x="141" y="0"/>
                    <a:pt x="139" y="0"/>
                    <a:pt x="136" y="0"/>
                  </a:cubicBezTo>
                </a:path>
              </a:pathLst>
            </a:custGeom>
            <a:solidFill>
              <a:srgbClr val="9C63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íŝľíḓé">
              <a:extLst>
                <a:ext uri="{FF2B5EF4-FFF2-40B4-BE49-F238E27FC236}">
                  <a16:creationId xmlns:a16="http://schemas.microsoft.com/office/drawing/2014/main" id="{4D3F68EB-6FFB-C5E1-6267-568292AD4DB1}"/>
                </a:ext>
              </a:extLst>
            </p:cNvPr>
            <p:cNvSpPr/>
            <p:nvPr/>
          </p:nvSpPr>
          <p:spPr bwMode="auto">
            <a:xfrm>
              <a:off x="7058025" y="4037013"/>
              <a:ext cx="501650" cy="646113"/>
            </a:xfrm>
            <a:custGeom>
              <a:avLst/>
              <a:gdLst>
                <a:gd name="T0" fmla="*/ 361 w 361"/>
                <a:gd name="T1" fmla="*/ 249 h 466"/>
                <a:gd name="T2" fmla="*/ 353 w 361"/>
                <a:gd name="T3" fmla="*/ 267 h 466"/>
                <a:gd name="T4" fmla="*/ 350 w 361"/>
                <a:gd name="T5" fmla="*/ 280 h 466"/>
                <a:gd name="T6" fmla="*/ 344 w 361"/>
                <a:gd name="T7" fmla="*/ 356 h 466"/>
                <a:gd name="T8" fmla="*/ 339 w 361"/>
                <a:gd name="T9" fmla="*/ 451 h 466"/>
                <a:gd name="T10" fmla="*/ 106 w 361"/>
                <a:gd name="T11" fmla="*/ 451 h 466"/>
                <a:gd name="T12" fmla="*/ 27 w 361"/>
                <a:gd name="T13" fmla="*/ 451 h 466"/>
                <a:gd name="T14" fmla="*/ 18 w 361"/>
                <a:gd name="T15" fmla="*/ 365 h 466"/>
                <a:gd name="T16" fmla="*/ 0 w 361"/>
                <a:gd name="T17" fmla="*/ 197 h 466"/>
                <a:gd name="T18" fmla="*/ 4 w 361"/>
                <a:gd name="T19" fmla="*/ 145 h 466"/>
                <a:gd name="T20" fmla="*/ 61 w 361"/>
                <a:gd name="T21" fmla="*/ 0 h 466"/>
                <a:gd name="T22" fmla="*/ 72 w 361"/>
                <a:gd name="T23" fmla="*/ 1 h 466"/>
                <a:gd name="T24" fmla="*/ 100 w 361"/>
                <a:gd name="T25" fmla="*/ 2 h 466"/>
                <a:gd name="T26" fmla="*/ 259 w 361"/>
                <a:gd name="T27" fmla="*/ 11 h 466"/>
                <a:gd name="T28" fmla="*/ 284 w 361"/>
                <a:gd name="T29" fmla="*/ 12 h 466"/>
                <a:gd name="T30" fmla="*/ 286 w 361"/>
                <a:gd name="T31" fmla="*/ 20 h 466"/>
                <a:gd name="T32" fmla="*/ 361 w 361"/>
                <a:gd name="T33" fmla="*/ 249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1" h="466">
                  <a:moveTo>
                    <a:pt x="361" y="249"/>
                  </a:moveTo>
                  <a:cubicBezTo>
                    <a:pt x="353" y="267"/>
                    <a:pt x="353" y="267"/>
                    <a:pt x="353" y="267"/>
                  </a:cubicBezTo>
                  <a:cubicBezTo>
                    <a:pt x="353" y="267"/>
                    <a:pt x="352" y="272"/>
                    <a:pt x="350" y="280"/>
                  </a:cubicBezTo>
                  <a:cubicBezTo>
                    <a:pt x="347" y="298"/>
                    <a:pt x="342" y="331"/>
                    <a:pt x="344" y="356"/>
                  </a:cubicBezTo>
                  <a:cubicBezTo>
                    <a:pt x="347" y="394"/>
                    <a:pt x="339" y="451"/>
                    <a:pt x="339" y="451"/>
                  </a:cubicBezTo>
                  <a:cubicBezTo>
                    <a:pt x="339" y="451"/>
                    <a:pt x="159" y="436"/>
                    <a:pt x="106" y="451"/>
                  </a:cubicBezTo>
                  <a:cubicBezTo>
                    <a:pt x="53" y="466"/>
                    <a:pt x="27" y="451"/>
                    <a:pt x="27" y="451"/>
                  </a:cubicBezTo>
                  <a:cubicBezTo>
                    <a:pt x="27" y="451"/>
                    <a:pt x="34" y="395"/>
                    <a:pt x="18" y="365"/>
                  </a:cubicBezTo>
                  <a:cubicBezTo>
                    <a:pt x="7" y="345"/>
                    <a:pt x="0" y="256"/>
                    <a:pt x="0" y="197"/>
                  </a:cubicBezTo>
                  <a:cubicBezTo>
                    <a:pt x="0" y="170"/>
                    <a:pt x="1" y="150"/>
                    <a:pt x="4" y="145"/>
                  </a:cubicBezTo>
                  <a:cubicBezTo>
                    <a:pt x="15" y="132"/>
                    <a:pt x="61" y="0"/>
                    <a:pt x="61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100" y="2"/>
                    <a:pt x="100" y="2"/>
                    <a:pt x="100" y="2"/>
                  </a:cubicBezTo>
                  <a:cubicBezTo>
                    <a:pt x="259" y="11"/>
                    <a:pt x="259" y="11"/>
                    <a:pt x="259" y="11"/>
                  </a:cubicBezTo>
                  <a:cubicBezTo>
                    <a:pt x="284" y="12"/>
                    <a:pt x="284" y="12"/>
                    <a:pt x="284" y="12"/>
                  </a:cubicBezTo>
                  <a:cubicBezTo>
                    <a:pt x="286" y="20"/>
                    <a:pt x="286" y="20"/>
                    <a:pt x="286" y="20"/>
                  </a:cubicBezTo>
                  <a:cubicBezTo>
                    <a:pt x="361" y="249"/>
                    <a:pt x="361" y="249"/>
                    <a:pt x="361" y="249"/>
                  </a:cubicBezTo>
                </a:path>
              </a:pathLst>
            </a:cu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îṩľîdê">
              <a:extLst>
                <a:ext uri="{FF2B5EF4-FFF2-40B4-BE49-F238E27FC236}">
                  <a16:creationId xmlns:a16="http://schemas.microsoft.com/office/drawing/2014/main" id="{AA261388-2166-F911-4EC6-690BC0F9874D}"/>
                </a:ext>
              </a:extLst>
            </p:cNvPr>
            <p:cNvSpPr/>
            <p:nvPr/>
          </p:nvSpPr>
          <p:spPr bwMode="auto">
            <a:xfrm>
              <a:off x="7562850" y="4198938"/>
              <a:ext cx="109538" cy="123825"/>
            </a:xfrm>
            <a:custGeom>
              <a:avLst/>
              <a:gdLst>
                <a:gd name="T0" fmla="*/ 78 w 79"/>
                <a:gd name="T1" fmla="*/ 74 h 89"/>
                <a:gd name="T2" fmla="*/ 79 w 79"/>
                <a:gd name="T3" fmla="*/ 89 h 89"/>
                <a:gd name="T4" fmla="*/ 4 w 79"/>
                <a:gd name="T5" fmla="*/ 32 h 89"/>
                <a:gd name="T6" fmla="*/ 4 w 79"/>
                <a:gd name="T7" fmla="*/ 4 h 89"/>
                <a:gd name="T8" fmla="*/ 68 w 79"/>
                <a:gd name="T9" fmla="*/ 9 h 89"/>
                <a:gd name="T10" fmla="*/ 78 w 79"/>
                <a:gd name="T11" fmla="*/ 7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89">
                  <a:moveTo>
                    <a:pt x="78" y="74"/>
                  </a:moveTo>
                  <a:cubicBezTo>
                    <a:pt x="79" y="89"/>
                    <a:pt x="79" y="89"/>
                    <a:pt x="79" y="89"/>
                  </a:cubicBezTo>
                  <a:cubicBezTo>
                    <a:pt x="79" y="89"/>
                    <a:pt x="0" y="64"/>
                    <a:pt x="4" y="32"/>
                  </a:cubicBezTo>
                  <a:cubicBezTo>
                    <a:pt x="8" y="0"/>
                    <a:pt x="4" y="4"/>
                    <a:pt x="4" y="4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78" y="74"/>
                    <a:pt x="78" y="74"/>
                    <a:pt x="78" y="74"/>
                  </a:cubicBezTo>
                </a:path>
              </a:pathLst>
            </a:custGeom>
            <a:solidFill>
              <a:srgbClr val="4C4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išľidè">
              <a:extLst>
                <a:ext uri="{FF2B5EF4-FFF2-40B4-BE49-F238E27FC236}">
                  <a16:creationId xmlns:a16="http://schemas.microsoft.com/office/drawing/2014/main" id="{31134EA6-40D3-3F87-2B69-1AE6BC45CB96}"/>
                </a:ext>
              </a:extLst>
            </p:cNvPr>
            <p:cNvSpPr/>
            <p:nvPr/>
          </p:nvSpPr>
          <p:spPr bwMode="auto">
            <a:xfrm>
              <a:off x="7608888" y="4284663"/>
              <a:ext cx="63500" cy="38100"/>
            </a:xfrm>
            <a:custGeom>
              <a:avLst/>
              <a:gdLst>
                <a:gd name="T0" fmla="*/ 27 w 46"/>
                <a:gd name="T1" fmla="*/ 0 h 27"/>
                <a:gd name="T2" fmla="*/ 23 w 46"/>
                <a:gd name="T3" fmla="*/ 2 h 27"/>
                <a:gd name="T4" fmla="*/ 0 w 46"/>
                <a:gd name="T5" fmla="*/ 6 h 27"/>
                <a:gd name="T6" fmla="*/ 46 w 46"/>
                <a:gd name="T7" fmla="*/ 27 h 27"/>
                <a:gd name="T8" fmla="*/ 46 w 46"/>
                <a:gd name="T9" fmla="*/ 27 h 27"/>
                <a:gd name="T10" fmla="*/ 27 w 46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27">
                  <a:moveTo>
                    <a:pt x="27" y="0"/>
                  </a:moveTo>
                  <a:cubicBezTo>
                    <a:pt x="26" y="1"/>
                    <a:pt x="24" y="1"/>
                    <a:pt x="23" y="2"/>
                  </a:cubicBezTo>
                  <a:cubicBezTo>
                    <a:pt x="15" y="4"/>
                    <a:pt x="7" y="5"/>
                    <a:pt x="0" y="6"/>
                  </a:cubicBezTo>
                  <a:cubicBezTo>
                    <a:pt x="21" y="19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38" y="15"/>
                    <a:pt x="27" y="0"/>
                  </a:cubicBezTo>
                </a:path>
              </a:pathLst>
            </a:custGeom>
            <a:solidFill>
              <a:srgbClr val="4442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iś1ïďe">
              <a:extLst>
                <a:ext uri="{FF2B5EF4-FFF2-40B4-BE49-F238E27FC236}">
                  <a16:creationId xmlns:a16="http://schemas.microsoft.com/office/drawing/2014/main" id="{FFDF504F-EC71-98A2-BD13-6E912185F9F3}"/>
                </a:ext>
              </a:extLst>
            </p:cNvPr>
            <p:cNvSpPr/>
            <p:nvPr/>
          </p:nvSpPr>
          <p:spPr bwMode="auto">
            <a:xfrm>
              <a:off x="6950075" y="3659188"/>
              <a:ext cx="53975" cy="38100"/>
            </a:xfrm>
            <a:custGeom>
              <a:avLst/>
              <a:gdLst>
                <a:gd name="T0" fmla="*/ 37 w 39"/>
                <a:gd name="T1" fmla="*/ 26 h 27"/>
                <a:gd name="T2" fmla="*/ 39 w 39"/>
                <a:gd name="T3" fmla="*/ 27 h 27"/>
                <a:gd name="T4" fmla="*/ 37 w 39"/>
                <a:gd name="T5" fmla="*/ 26 h 27"/>
                <a:gd name="T6" fmla="*/ 0 w 39"/>
                <a:gd name="T7" fmla="*/ 0 h 27"/>
                <a:gd name="T8" fmla="*/ 12 w 39"/>
                <a:gd name="T9" fmla="*/ 12 h 27"/>
                <a:gd name="T10" fmla="*/ 37 w 39"/>
                <a:gd name="T11" fmla="*/ 26 h 27"/>
                <a:gd name="T12" fmla="*/ 31 w 39"/>
                <a:gd name="T13" fmla="*/ 23 h 27"/>
                <a:gd name="T14" fmla="*/ 15 w 39"/>
                <a:gd name="T15" fmla="*/ 10 h 27"/>
                <a:gd name="T16" fmla="*/ 0 w 39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7">
                  <a:moveTo>
                    <a:pt x="37" y="26"/>
                  </a:moveTo>
                  <a:cubicBezTo>
                    <a:pt x="38" y="27"/>
                    <a:pt x="39" y="27"/>
                    <a:pt x="39" y="27"/>
                  </a:cubicBezTo>
                  <a:cubicBezTo>
                    <a:pt x="39" y="27"/>
                    <a:pt x="38" y="26"/>
                    <a:pt x="37" y="26"/>
                  </a:cubicBezTo>
                  <a:moveTo>
                    <a:pt x="0" y="0"/>
                  </a:moveTo>
                  <a:cubicBezTo>
                    <a:pt x="3" y="4"/>
                    <a:pt x="7" y="9"/>
                    <a:pt x="12" y="12"/>
                  </a:cubicBezTo>
                  <a:cubicBezTo>
                    <a:pt x="19" y="19"/>
                    <a:pt x="28" y="24"/>
                    <a:pt x="37" y="26"/>
                  </a:cubicBezTo>
                  <a:cubicBezTo>
                    <a:pt x="35" y="26"/>
                    <a:pt x="33" y="24"/>
                    <a:pt x="31" y="23"/>
                  </a:cubicBezTo>
                  <a:cubicBezTo>
                    <a:pt x="26" y="19"/>
                    <a:pt x="20" y="14"/>
                    <a:pt x="15" y="10"/>
                  </a:cubicBezTo>
                  <a:cubicBezTo>
                    <a:pt x="11" y="7"/>
                    <a:pt x="5" y="1"/>
                    <a:pt x="0" y="0"/>
                  </a:cubicBezTo>
                </a:path>
              </a:pathLst>
            </a:custGeom>
            <a:solidFill>
              <a:srgbClr val="4442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işlíďè">
              <a:extLst>
                <a:ext uri="{FF2B5EF4-FFF2-40B4-BE49-F238E27FC236}">
                  <a16:creationId xmlns:a16="http://schemas.microsoft.com/office/drawing/2014/main" id="{A4437C9D-6773-E0C0-800B-80AD93476CB5}"/>
                </a:ext>
              </a:extLst>
            </p:cNvPr>
            <p:cNvSpPr/>
            <p:nvPr/>
          </p:nvSpPr>
          <p:spPr bwMode="auto">
            <a:xfrm>
              <a:off x="6935788" y="3678238"/>
              <a:ext cx="42863" cy="82550"/>
            </a:xfrm>
            <a:custGeom>
              <a:avLst/>
              <a:gdLst>
                <a:gd name="T0" fmla="*/ 2 w 31"/>
                <a:gd name="T1" fmla="*/ 0 h 60"/>
                <a:gd name="T2" fmla="*/ 1 w 31"/>
                <a:gd name="T3" fmla="*/ 1 h 60"/>
                <a:gd name="T4" fmla="*/ 9 w 31"/>
                <a:gd name="T5" fmla="*/ 14 h 60"/>
                <a:gd name="T6" fmla="*/ 16 w 31"/>
                <a:gd name="T7" fmla="*/ 29 h 60"/>
                <a:gd name="T8" fmla="*/ 28 w 31"/>
                <a:gd name="T9" fmla="*/ 60 h 60"/>
                <a:gd name="T10" fmla="*/ 29 w 31"/>
                <a:gd name="T11" fmla="*/ 30 h 60"/>
                <a:gd name="T12" fmla="*/ 23 w 31"/>
                <a:gd name="T13" fmla="*/ 20 h 60"/>
                <a:gd name="T14" fmla="*/ 2 w 31"/>
                <a:gd name="T1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60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3"/>
                    <a:pt x="8" y="12"/>
                    <a:pt x="9" y="14"/>
                  </a:cubicBezTo>
                  <a:cubicBezTo>
                    <a:pt x="11" y="19"/>
                    <a:pt x="14" y="24"/>
                    <a:pt x="16" y="29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31" y="50"/>
                    <a:pt x="31" y="40"/>
                    <a:pt x="29" y="30"/>
                  </a:cubicBezTo>
                  <a:cubicBezTo>
                    <a:pt x="27" y="26"/>
                    <a:pt x="25" y="23"/>
                    <a:pt x="23" y="20"/>
                  </a:cubicBezTo>
                  <a:cubicBezTo>
                    <a:pt x="21" y="17"/>
                    <a:pt x="7" y="0"/>
                    <a:pt x="2" y="0"/>
                  </a:cubicBezTo>
                </a:path>
              </a:pathLst>
            </a:custGeom>
            <a:solidFill>
              <a:srgbClr val="4442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îṥļïdê">
              <a:extLst>
                <a:ext uri="{FF2B5EF4-FFF2-40B4-BE49-F238E27FC236}">
                  <a16:creationId xmlns:a16="http://schemas.microsoft.com/office/drawing/2014/main" id="{CEF0289C-272E-92C6-B6CA-0AA0505CED67}"/>
                </a:ext>
              </a:extLst>
            </p:cNvPr>
            <p:cNvSpPr/>
            <p:nvPr/>
          </p:nvSpPr>
          <p:spPr bwMode="auto">
            <a:xfrm>
              <a:off x="7388225" y="3924301"/>
              <a:ext cx="100013" cy="17463"/>
            </a:xfrm>
            <a:custGeom>
              <a:avLst/>
              <a:gdLst>
                <a:gd name="T0" fmla="*/ 71 w 72"/>
                <a:gd name="T1" fmla="*/ 0 h 12"/>
                <a:gd name="T2" fmla="*/ 35 w 72"/>
                <a:gd name="T3" fmla="*/ 9 h 12"/>
                <a:gd name="T4" fmla="*/ 23 w 72"/>
                <a:gd name="T5" fmla="*/ 11 h 12"/>
                <a:gd name="T6" fmla="*/ 0 w 72"/>
                <a:gd name="T7" fmla="*/ 6 h 12"/>
                <a:gd name="T8" fmla="*/ 32 w 72"/>
                <a:gd name="T9" fmla="*/ 12 h 12"/>
                <a:gd name="T10" fmla="*/ 51 w 72"/>
                <a:gd name="T11" fmla="*/ 11 h 12"/>
                <a:gd name="T12" fmla="*/ 72 w 72"/>
                <a:gd name="T13" fmla="*/ 2 h 12"/>
                <a:gd name="T14" fmla="*/ 71 w 72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2">
                  <a:moveTo>
                    <a:pt x="71" y="0"/>
                  </a:moveTo>
                  <a:cubicBezTo>
                    <a:pt x="59" y="2"/>
                    <a:pt x="48" y="7"/>
                    <a:pt x="35" y="9"/>
                  </a:cubicBezTo>
                  <a:cubicBezTo>
                    <a:pt x="31" y="10"/>
                    <a:pt x="27" y="11"/>
                    <a:pt x="23" y="11"/>
                  </a:cubicBezTo>
                  <a:cubicBezTo>
                    <a:pt x="15" y="11"/>
                    <a:pt x="7" y="9"/>
                    <a:pt x="0" y="6"/>
                  </a:cubicBezTo>
                  <a:cubicBezTo>
                    <a:pt x="9" y="11"/>
                    <a:pt x="21" y="12"/>
                    <a:pt x="32" y="12"/>
                  </a:cubicBezTo>
                  <a:cubicBezTo>
                    <a:pt x="38" y="12"/>
                    <a:pt x="45" y="12"/>
                    <a:pt x="51" y="11"/>
                  </a:cubicBezTo>
                  <a:cubicBezTo>
                    <a:pt x="58" y="10"/>
                    <a:pt x="66" y="7"/>
                    <a:pt x="72" y="2"/>
                  </a:cubicBezTo>
                  <a:cubicBezTo>
                    <a:pt x="72" y="1"/>
                    <a:pt x="72" y="1"/>
                    <a:pt x="7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iṣ1îḓê">
              <a:extLst>
                <a:ext uri="{FF2B5EF4-FFF2-40B4-BE49-F238E27FC236}">
                  <a16:creationId xmlns:a16="http://schemas.microsoft.com/office/drawing/2014/main" id="{3C8B840D-CB7C-C356-086B-325BBB609F9B}"/>
                </a:ext>
              </a:extLst>
            </p:cNvPr>
            <p:cNvSpPr/>
            <p:nvPr/>
          </p:nvSpPr>
          <p:spPr bwMode="auto">
            <a:xfrm>
              <a:off x="7318375" y="3762376"/>
              <a:ext cx="88900" cy="52388"/>
            </a:xfrm>
            <a:custGeom>
              <a:avLst/>
              <a:gdLst>
                <a:gd name="T0" fmla="*/ 56 w 64"/>
                <a:gd name="T1" fmla="*/ 36 h 38"/>
                <a:gd name="T2" fmla="*/ 57 w 64"/>
                <a:gd name="T3" fmla="*/ 37 h 38"/>
                <a:gd name="T4" fmla="*/ 62 w 64"/>
                <a:gd name="T5" fmla="*/ 38 h 38"/>
                <a:gd name="T6" fmla="*/ 64 w 64"/>
                <a:gd name="T7" fmla="*/ 38 h 38"/>
                <a:gd name="T8" fmla="*/ 56 w 64"/>
                <a:gd name="T9" fmla="*/ 36 h 38"/>
                <a:gd name="T10" fmla="*/ 3 w 64"/>
                <a:gd name="T11" fmla="*/ 2 h 38"/>
                <a:gd name="T12" fmla="*/ 56 w 64"/>
                <a:gd name="T13" fmla="*/ 36 h 38"/>
                <a:gd name="T14" fmla="*/ 28 w 64"/>
                <a:gd name="T15" fmla="*/ 19 h 38"/>
                <a:gd name="T16" fmla="*/ 3 w 64"/>
                <a:gd name="T17" fmla="*/ 2 h 38"/>
                <a:gd name="T18" fmla="*/ 0 w 64"/>
                <a:gd name="T19" fmla="*/ 0 h 38"/>
                <a:gd name="T20" fmla="*/ 3 w 64"/>
                <a:gd name="T21" fmla="*/ 2 h 38"/>
                <a:gd name="T22" fmla="*/ 0 w 64"/>
                <a:gd name="T2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38">
                  <a:moveTo>
                    <a:pt x="56" y="36"/>
                  </a:moveTo>
                  <a:cubicBezTo>
                    <a:pt x="57" y="36"/>
                    <a:pt x="57" y="36"/>
                    <a:pt x="57" y="37"/>
                  </a:cubicBezTo>
                  <a:cubicBezTo>
                    <a:pt x="59" y="38"/>
                    <a:pt x="61" y="38"/>
                    <a:pt x="62" y="38"/>
                  </a:cubicBezTo>
                  <a:cubicBezTo>
                    <a:pt x="63" y="38"/>
                    <a:pt x="63" y="38"/>
                    <a:pt x="64" y="38"/>
                  </a:cubicBezTo>
                  <a:cubicBezTo>
                    <a:pt x="61" y="38"/>
                    <a:pt x="59" y="37"/>
                    <a:pt x="56" y="36"/>
                  </a:cubicBezTo>
                  <a:moveTo>
                    <a:pt x="3" y="2"/>
                  </a:moveTo>
                  <a:cubicBezTo>
                    <a:pt x="19" y="17"/>
                    <a:pt x="35" y="29"/>
                    <a:pt x="56" y="36"/>
                  </a:cubicBezTo>
                  <a:cubicBezTo>
                    <a:pt x="47" y="31"/>
                    <a:pt x="38" y="25"/>
                    <a:pt x="28" y="19"/>
                  </a:cubicBezTo>
                  <a:cubicBezTo>
                    <a:pt x="20" y="14"/>
                    <a:pt x="10" y="8"/>
                    <a:pt x="3" y="2"/>
                  </a:cubicBezTo>
                  <a:moveTo>
                    <a:pt x="0" y="0"/>
                  </a:moveTo>
                  <a:cubicBezTo>
                    <a:pt x="1" y="0"/>
                    <a:pt x="2" y="1"/>
                    <a:pt x="3" y="2"/>
                  </a:cubicBezTo>
                  <a:cubicBezTo>
                    <a:pt x="2" y="1"/>
                    <a:pt x="1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íṧ1îḋe">
              <a:extLst>
                <a:ext uri="{FF2B5EF4-FFF2-40B4-BE49-F238E27FC236}">
                  <a16:creationId xmlns:a16="http://schemas.microsoft.com/office/drawing/2014/main" id="{8C7A29E5-3991-63A9-9A3E-0E60068D3785}"/>
                </a:ext>
              </a:extLst>
            </p:cNvPr>
            <p:cNvSpPr/>
            <p:nvPr/>
          </p:nvSpPr>
          <p:spPr bwMode="auto">
            <a:xfrm>
              <a:off x="7407275" y="3946526"/>
              <a:ext cx="76200" cy="12700"/>
            </a:xfrm>
            <a:custGeom>
              <a:avLst/>
              <a:gdLst>
                <a:gd name="T0" fmla="*/ 53 w 55"/>
                <a:gd name="T1" fmla="*/ 0 h 10"/>
                <a:gd name="T2" fmla="*/ 49 w 55"/>
                <a:gd name="T3" fmla="*/ 1 h 10"/>
                <a:gd name="T4" fmla="*/ 15 w 55"/>
                <a:gd name="T5" fmla="*/ 8 h 10"/>
                <a:gd name="T6" fmla="*/ 0 w 55"/>
                <a:gd name="T7" fmla="*/ 7 h 10"/>
                <a:gd name="T8" fmla="*/ 20 w 55"/>
                <a:gd name="T9" fmla="*/ 10 h 10"/>
                <a:gd name="T10" fmla="*/ 23 w 55"/>
                <a:gd name="T11" fmla="*/ 10 h 10"/>
                <a:gd name="T12" fmla="*/ 26 w 55"/>
                <a:gd name="T13" fmla="*/ 10 h 10"/>
                <a:gd name="T14" fmla="*/ 27 w 55"/>
                <a:gd name="T15" fmla="*/ 10 h 10"/>
                <a:gd name="T16" fmla="*/ 30 w 55"/>
                <a:gd name="T17" fmla="*/ 10 h 10"/>
                <a:gd name="T18" fmla="*/ 42 w 55"/>
                <a:gd name="T19" fmla="*/ 9 h 10"/>
                <a:gd name="T20" fmla="*/ 55 w 55"/>
                <a:gd name="T21" fmla="*/ 1 h 10"/>
                <a:gd name="T22" fmla="*/ 53 w 55"/>
                <a:gd name="T2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0">
                  <a:moveTo>
                    <a:pt x="53" y="0"/>
                  </a:moveTo>
                  <a:cubicBezTo>
                    <a:pt x="52" y="0"/>
                    <a:pt x="51" y="1"/>
                    <a:pt x="49" y="1"/>
                  </a:cubicBezTo>
                  <a:cubicBezTo>
                    <a:pt x="38" y="6"/>
                    <a:pt x="26" y="8"/>
                    <a:pt x="15" y="8"/>
                  </a:cubicBezTo>
                  <a:cubicBezTo>
                    <a:pt x="10" y="8"/>
                    <a:pt x="5" y="8"/>
                    <a:pt x="0" y="7"/>
                  </a:cubicBezTo>
                  <a:cubicBezTo>
                    <a:pt x="6" y="10"/>
                    <a:pt x="13" y="10"/>
                    <a:pt x="20" y="10"/>
                  </a:cubicBezTo>
                  <a:cubicBezTo>
                    <a:pt x="21" y="10"/>
                    <a:pt x="22" y="10"/>
                    <a:pt x="23" y="10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0"/>
                    <a:pt x="27" y="10"/>
                  </a:cubicBezTo>
                  <a:cubicBezTo>
                    <a:pt x="28" y="10"/>
                    <a:pt x="29" y="10"/>
                    <a:pt x="30" y="10"/>
                  </a:cubicBezTo>
                  <a:cubicBezTo>
                    <a:pt x="34" y="10"/>
                    <a:pt x="38" y="10"/>
                    <a:pt x="42" y="9"/>
                  </a:cubicBezTo>
                  <a:cubicBezTo>
                    <a:pt x="47" y="8"/>
                    <a:pt x="52" y="5"/>
                    <a:pt x="55" y="1"/>
                  </a:cubicBezTo>
                  <a:cubicBezTo>
                    <a:pt x="54" y="0"/>
                    <a:pt x="54" y="0"/>
                    <a:pt x="53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ïSľiḋè">
              <a:extLst>
                <a:ext uri="{FF2B5EF4-FFF2-40B4-BE49-F238E27FC236}">
                  <a16:creationId xmlns:a16="http://schemas.microsoft.com/office/drawing/2014/main" id="{72EFA822-648D-6775-02BC-3C4F937DF9B0}"/>
                </a:ext>
              </a:extLst>
            </p:cNvPr>
            <p:cNvSpPr/>
            <p:nvPr/>
          </p:nvSpPr>
          <p:spPr bwMode="auto">
            <a:xfrm>
              <a:off x="7137400" y="4270376"/>
              <a:ext cx="177800" cy="12700"/>
            </a:xfrm>
            <a:custGeom>
              <a:avLst/>
              <a:gdLst>
                <a:gd name="T0" fmla="*/ 44 w 128"/>
                <a:gd name="T1" fmla="*/ 0 h 10"/>
                <a:gd name="T2" fmla="*/ 24 w 128"/>
                <a:gd name="T3" fmla="*/ 0 h 10"/>
                <a:gd name="T4" fmla="*/ 24 w 128"/>
                <a:gd name="T5" fmla="*/ 0 h 10"/>
                <a:gd name="T6" fmla="*/ 19 w 128"/>
                <a:gd name="T7" fmla="*/ 0 h 10"/>
                <a:gd name="T8" fmla="*/ 13 w 128"/>
                <a:gd name="T9" fmla="*/ 0 h 10"/>
                <a:gd name="T10" fmla="*/ 5 w 128"/>
                <a:gd name="T11" fmla="*/ 1 h 10"/>
                <a:gd name="T12" fmla="*/ 12 w 128"/>
                <a:gd name="T13" fmla="*/ 6 h 10"/>
                <a:gd name="T14" fmla="*/ 32 w 128"/>
                <a:gd name="T15" fmla="*/ 7 h 10"/>
                <a:gd name="T16" fmla="*/ 72 w 128"/>
                <a:gd name="T17" fmla="*/ 10 h 10"/>
                <a:gd name="T18" fmla="*/ 88 w 128"/>
                <a:gd name="T19" fmla="*/ 10 h 10"/>
                <a:gd name="T20" fmla="*/ 97 w 128"/>
                <a:gd name="T21" fmla="*/ 10 h 10"/>
                <a:gd name="T22" fmla="*/ 128 w 128"/>
                <a:gd name="T23" fmla="*/ 4 h 10"/>
                <a:gd name="T24" fmla="*/ 84 w 128"/>
                <a:gd name="T25" fmla="*/ 1 h 10"/>
                <a:gd name="T26" fmla="*/ 44 w 128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8" h="10">
                  <a:moveTo>
                    <a:pt x="44" y="0"/>
                  </a:moveTo>
                  <a:cubicBezTo>
                    <a:pt x="38" y="0"/>
                    <a:pt x="31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1" y="0"/>
                    <a:pt x="19" y="0"/>
                  </a:cubicBezTo>
                  <a:cubicBezTo>
                    <a:pt x="17" y="0"/>
                    <a:pt x="15" y="0"/>
                    <a:pt x="13" y="0"/>
                  </a:cubicBezTo>
                  <a:cubicBezTo>
                    <a:pt x="9" y="0"/>
                    <a:pt x="6" y="0"/>
                    <a:pt x="5" y="1"/>
                  </a:cubicBezTo>
                  <a:cubicBezTo>
                    <a:pt x="0" y="6"/>
                    <a:pt x="10" y="6"/>
                    <a:pt x="12" y="6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8" y="10"/>
                    <a:pt x="83" y="10"/>
                    <a:pt x="88" y="10"/>
                  </a:cubicBezTo>
                  <a:cubicBezTo>
                    <a:pt x="91" y="10"/>
                    <a:pt x="94" y="10"/>
                    <a:pt x="97" y="10"/>
                  </a:cubicBezTo>
                  <a:cubicBezTo>
                    <a:pt x="108" y="9"/>
                    <a:pt x="118" y="7"/>
                    <a:pt x="128" y="4"/>
                  </a:cubicBezTo>
                  <a:cubicBezTo>
                    <a:pt x="113" y="3"/>
                    <a:pt x="99" y="1"/>
                    <a:pt x="84" y="1"/>
                  </a:cubicBezTo>
                  <a:cubicBezTo>
                    <a:pt x="71" y="0"/>
                    <a:pt x="57" y="0"/>
                    <a:pt x="44" y="0"/>
                  </a:cubicBezTo>
                </a:path>
              </a:pathLst>
            </a:custGeom>
            <a:solidFill>
              <a:srgbClr val="3D3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íṥḷíḍé">
              <a:extLst>
                <a:ext uri="{FF2B5EF4-FFF2-40B4-BE49-F238E27FC236}">
                  <a16:creationId xmlns:a16="http://schemas.microsoft.com/office/drawing/2014/main" id="{F2A6F860-87EF-850C-7AE8-927B2566A9B2}"/>
                </a:ext>
              </a:extLst>
            </p:cNvPr>
            <p:cNvSpPr/>
            <p:nvPr/>
          </p:nvSpPr>
          <p:spPr bwMode="auto">
            <a:xfrm>
              <a:off x="7123113" y="4297363"/>
              <a:ext cx="128588" cy="14288"/>
            </a:xfrm>
            <a:custGeom>
              <a:avLst/>
              <a:gdLst>
                <a:gd name="T0" fmla="*/ 0 w 92"/>
                <a:gd name="T1" fmla="*/ 0 h 10"/>
                <a:gd name="T2" fmla="*/ 46 w 92"/>
                <a:gd name="T3" fmla="*/ 9 h 10"/>
                <a:gd name="T4" fmla="*/ 52 w 92"/>
                <a:gd name="T5" fmla="*/ 10 h 10"/>
                <a:gd name="T6" fmla="*/ 69 w 92"/>
                <a:gd name="T7" fmla="*/ 9 h 10"/>
                <a:gd name="T8" fmla="*/ 91 w 92"/>
                <a:gd name="T9" fmla="*/ 4 h 10"/>
                <a:gd name="T10" fmla="*/ 92 w 92"/>
                <a:gd name="T11" fmla="*/ 4 h 10"/>
                <a:gd name="T12" fmla="*/ 0 w 92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10">
                  <a:moveTo>
                    <a:pt x="0" y="0"/>
                  </a:moveTo>
                  <a:cubicBezTo>
                    <a:pt x="15" y="6"/>
                    <a:pt x="30" y="9"/>
                    <a:pt x="46" y="9"/>
                  </a:cubicBezTo>
                  <a:cubicBezTo>
                    <a:pt x="48" y="10"/>
                    <a:pt x="50" y="10"/>
                    <a:pt x="52" y="10"/>
                  </a:cubicBezTo>
                  <a:cubicBezTo>
                    <a:pt x="58" y="10"/>
                    <a:pt x="63" y="9"/>
                    <a:pt x="69" y="9"/>
                  </a:cubicBezTo>
                  <a:cubicBezTo>
                    <a:pt x="76" y="8"/>
                    <a:pt x="85" y="4"/>
                    <a:pt x="91" y="4"/>
                  </a:cubicBezTo>
                  <a:cubicBezTo>
                    <a:pt x="91" y="4"/>
                    <a:pt x="92" y="4"/>
                    <a:pt x="92" y="4"/>
                  </a:cubicBezTo>
                  <a:cubicBezTo>
                    <a:pt x="61" y="3"/>
                    <a:pt x="31" y="2"/>
                    <a:pt x="0" y="0"/>
                  </a:cubicBezTo>
                </a:path>
              </a:pathLst>
            </a:custGeom>
            <a:solidFill>
              <a:srgbClr val="3D3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ísļiďé">
              <a:extLst>
                <a:ext uri="{FF2B5EF4-FFF2-40B4-BE49-F238E27FC236}">
                  <a16:creationId xmlns:a16="http://schemas.microsoft.com/office/drawing/2014/main" id="{A4269223-D477-0F78-475E-5844DEB0E6D5}"/>
                </a:ext>
              </a:extLst>
            </p:cNvPr>
            <p:cNvSpPr/>
            <p:nvPr/>
          </p:nvSpPr>
          <p:spPr bwMode="auto">
            <a:xfrm>
              <a:off x="7110413" y="4330701"/>
              <a:ext cx="106363" cy="17463"/>
            </a:xfrm>
            <a:custGeom>
              <a:avLst/>
              <a:gdLst>
                <a:gd name="T0" fmla="*/ 76 w 76"/>
                <a:gd name="T1" fmla="*/ 0 h 13"/>
                <a:gd name="T2" fmla="*/ 40 w 76"/>
                <a:gd name="T3" fmla="*/ 5 h 13"/>
                <a:gd name="T4" fmla="*/ 24 w 76"/>
                <a:gd name="T5" fmla="*/ 3 h 13"/>
                <a:gd name="T6" fmla="*/ 15 w 76"/>
                <a:gd name="T7" fmla="*/ 1 h 13"/>
                <a:gd name="T8" fmla="*/ 10 w 76"/>
                <a:gd name="T9" fmla="*/ 0 h 13"/>
                <a:gd name="T10" fmla="*/ 2 w 76"/>
                <a:gd name="T11" fmla="*/ 6 h 13"/>
                <a:gd name="T12" fmla="*/ 18 w 76"/>
                <a:gd name="T13" fmla="*/ 12 h 13"/>
                <a:gd name="T14" fmla="*/ 34 w 76"/>
                <a:gd name="T15" fmla="*/ 13 h 13"/>
                <a:gd name="T16" fmla="*/ 56 w 76"/>
                <a:gd name="T17" fmla="*/ 11 h 13"/>
                <a:gd name="T18" fmla="*/ 76 w 76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13">
                  <a:moveTo>
                    <a:pt x="76" y="0"/>
                  </a:moveTo>
                  <a:cubicBezTo>
                    <a:pt x="64" y="3"/>
                    <a:pt x="52" y="5"/>
                    <a:pt x="40" y="5"/>
                  </a:cubicBezTo>
                  <a:cubicBezTo>
                    <a:pt x="35" y="5"/>
                    <a:pt x="29" y="5"/>
                    <a:pt x="24" y="3"/>
                  </a:cubicBezTo>
                  <a:cubicBezTo>
                    <a:pt x="21" y="2"/>
                    <a:pt x="18" y="1"/>
                    <a:pt x="15" y="1"/>
                  </a:cubicBezTo>
                  <a:cubicBezTo>
                    <a:pt x="14" y="1"/>
                    <a:pt x="12" y="0"/>
                    <a:pt x="10" y="0"/>
                  </a:cubicBezTo>
                  <a:cubicBezTo>
                    <a:pt x="5" y="0"/>
                    <a:pt x="0" y="1"/>
                    <a:pt x="2" y="6"/>
                  </a:cubicBezTo>
                  <a:cubicBezTo>
                    <a:pt x="4" y="10"/>
                    <a:pt x="14" y="11"/>
                    <a:pt x="18" y="12"/>
                  </a:cubicBezTo>
                  <a:cubicBezTo>
                    <a:pt x="23" y="13"/>
                    <a:pt x="28" y="13"/>
                    <a:pt x="34" y="13"/>
                  </a:cubicBezTo>
                  <a:cubicBezTo>
                    <a:pt x="41" y="13"/>
                    <a:pt x="49" y="12"/>
                    <a:pt x="56" y="11"/>
                  </a:cubicBezTo>
                  <a:cubicBezTo>
                    <a:pt x="64" y="9"/>
                    <a:pt x="72" y="6"/>
                    <a:pt x="76" y="0"/>
                  </a:cubicBezTo>
                </a:path>
              </a:pathLst>
            </a:custGeom>
            <a:solidFill>
              <a:srgbClr val="3D3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iśḷîḋè">
              <a:extLst>
                <a:ext uri="{FF2B5EF4-FFF2-40B4-BE49-F238E27FC236}">
                  <a16:creationId xmlns:a16="http://schemas.microsoft.com/office/drawing/2014/main" id="{1E6CB8BB-87B4-EE5C-8989-15605ADD38F3}"/>
                </a:ext>
              </a:extLst>
            </p:cNvPr>
            <p:cNvSpPr/>
            <p:nvPr/>
          </p:nvSpPr>
          <p:spPr bwMode="auto">
            <a:xfrm>
              <a:off x="7229475" y="4364038"/>
              <a:ext cx="233363" cy="26988"/>
            </a:xfrm>
            <a:custGeom>
              <a:avLst/>
              <a:gdLst>
                <a:gd name="T0" fmla="*/ 157 w 168"/>
                <a:gd name="T1" fmla="*/ 0 h 19"/>
                <a:gd name="T2" fmla="*/ 98 w 168"/>
                <a:gd name="T3" fmla="*/ 6 h 19"/>
                <a:gd name="T4" fmla="*/ 54 w 168"/>
                <a:gd name="T5" fmla="*/ 14 h 19"/>
                <a:gd name="T6" fmla="*/ 40 w 168"/>
                <a:gd name="T7" fmla="*/ 12 h 19"/>
                <a:gd name="T8" fmla="*/ 25 w 168"/>
                <a:gd name="T9" fmla="*/ 8 h 19"/>
                <a:gd name="T10" fmla="*/ 20 w 168"/>
                <a:gd name="T11" fmla="*/ 8 h 19"/>
                <a:gd name="T12" fmla="*/ 0 w 168"/>
                <a:gd name="T13" fmla="*/ 14 h 19"/>
                <a:gd name="T14" fmla="*/ 36 w 168"/>
                <a:gd name="T15" fmla="*/ 19 h 19"/>
                <a:gd name="T16" fmla="*/ 55 w 168"/>
                <a:gd name="T17" fmla="*/ 19 h 19"/>
                <a:gd name="T18" fmla="*/ 104 w 168"/>
                <a:gd name="T19" fmla="*/ 16 h 19"/>
                <a:gd name="T20" fmla="*/ 136 w 168"/>
                <a:gd name="T21" fmla="*/ 9 h 19"/>
                <a:gd name="T22" fmla="*/ 153 w 168"/>
                <a:gd name="T23" fmla="*/ 5 h 19"/>
                <a:gd name="T24" fmla="*/ 168 w 168"/>
                <a:gd name="T25" fmla="*/ 0 h 19"/>
                <a:gd name="T26" fmla="*/ 157 w 168"/>
                <a:gd name="T2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19">
                  <a:moveTo>
                    <a:pt x="157" y="0"/>
                  </a:moveTo>
                  <a:cubicBezTo>
                    <a:pt x="137" y="0"/>
                    <a:pt x="117" y="2"/>
                    <a:pt x="98" y="6"/>
                  </a:cubicBezTo>
                  <a:cubicBezTo>
                    <a:pt x="83" y="10"/>
                    <a:pt x="69" y="14"/>
                    <a:pt x="54" y="14"/>
                  </a:cubicBezTo>
                  <a:cubicBezTo>
                    <a:pt x="49" y="14"/>
                    <a:pt x="44" y="14"/>
                    <a:pt x="40" y="12"/>
                  </a:cubicBezTo>
                  <a:cubicBezTo>
                    <a:pt x="35" y="11"/>
                    <a:pt x="30" y="9"/>
                    <a:pt x="25" y="8"/>
                  </a:cubicBezTo>
                  <a:cubicBezTo>
                    <a:pt x="23" y="8"/>
                    <a:pt x="22" y="8"/>
                    <a:pt x="20" y="8"/>
                  </a:cubicBezTo>
                  <a:cubicBezTo>
                    <a:pt x="13" y="8"/>
                    <a:pt x="6" y="10"/>
                    <a:pt x="0" y="14"/>
                  </a:cubicBezTo>
                  <a:cubicBezTo>
                    <a:pt x="8" y="19"/>
                    <a:pt x="26" y="18"/>
                    <a:pt x="36" y="19"/>
                  </a:cubicBezTo>
                  <a:cubicBezTo>
                    <a:pt x="43" y="19"/>
                    <a:pt x="49" y="19"/>
                    <a:pt x="55" y="19"/>
                  </a:cubicBezTo>
                  <a:cubicBezTo>
                    <a:pt x="72" y="19"/>
                    <a:pt x="88" y="18"/>
                    <a:pt x="104" y="16"/>
                  </a:cubicBezTo>
                  <a:cubicBezTo>
                    <a:pt x="115" y="14"/>
                    <a:pt x="125" y="12"/>
                    <a:pt x="136" y="9"/>
                  </a:cubicBezTo>
                  <a:cubicBezTo>
                    <a:pt x="142" y="8"/>
                    <a:pt x="147" y="6"/>
                    <a:pt x="153" y="5"/>
                  </a:cubicBezTo>
                  <a:cubicBezTo>
                    <a:pt x="157" y="4"/>
                    <a:pt x="163" y="0"/>
                    <a:pt x="168" y="0"/>
                  </a:cubicBezTo>
                  <a:cubicBezTo>
                    <a:pt x="164" y="0"/>
                    <a:pt x="161" y="0"/>
                    <a:pt x="157" y="0"/>
                  </a:cubicBezTo>
                </a:path>
              </a:pathLst>
            </a:custGeom>
            <a:solidFill>
              <a:srgbClr val="3D3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íṩļiḍe">
              <a:extLst>
                <a:ext uri="{FF2B5EF4-FFF2-40B4-BE49-F238E27FC236}">
                  <a16:creationId xmlns:a16="http://schemas.microsoft.com/office/drawing/2014/main" id="{557F351F-506D-015F-A1AD-C4B4D0CE7890}"/>
                </a:ext>
              </a:extLst>
            </p:cNvPr>
            <p:cNvSpPr/>
            <p:nvPr/>
          </p:nvSpPr>
          <p:spPr bwMode="auto">
            <a:xfrm>
              <a:off x="7277100" y="3505201"/>
              <a:ext cx="6350" cy="14288"/>
            </a:xfrm>
            <a:custGeom>
              <a:avLst/>
              <a:gdLst>
                <a:gd name="T0" fmla="*/ 2 w 5"/>
                <a:gd name="T1" fmla="*/ 0 h 10"/>
                <a:gd name="T2" fmla="*/ 0 w 5"/>
                <a:gd name="T3" fmla="*/ 10 h 10"/>
                <a:gd name="T4" fmla="*/ 4 w 5"/>
                <a:gd name="T5" fmla="*/ 3 h 10"/>
                <a:gd name="T6" fmla="*/ 5 w 5"/>
                <a:gd name="T7" fmla="*/ 2 h 10"/>
                <a:gd name="T8" fmla="*/ 2 w 5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0">
                  <a:moveTo>
                    <a:pt x="2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2" y="8"/>
                    <a:pt x="3" y="5"/>
                    <a:pt x="4" y="3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4" y="1"/>
                    <a:pt x="2" y="0"/>
                    <a:pt x="2" y="0"/>
                  </a:cubicBezTo>
                </a:path>
              </a:pathLst>
            </a:custGeom>
            <a:solidFill>
              <a:srgbClr val="4442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iṥļiḑê">
              <a:extLst>
                <a:ext uri="{FF2B5EF4-FFF2-40B4-BE49-F238E27FC236}">
                  <a16:creationId xmlns:a16="http://schemas.microsoft.com/office/drawing/2014/main" id="{61803C95-8CC7-6EED-298B-E478B3CA22BB}"/>
                </a:ext>
              </a:extLst>
            </p:cNvPr>
            <p:cNvSpPr/>
            <p:nvPr/>
          </p:nvSpPr>
          <p:spPr bwMode="auto">
            <a:xfrm>
              <a:off x="7277100" y="3508376"/>
              <a:ext cx="7938" cy="12700"/>
            </a:xfrm>
            <a:custGeom>
              <a:avLst/>
              <a:gdLst>
                <a:gd name="T0" fmla="*/ 5 w 6"/>
                <a:gd name="T1" fmla="*/ 0 h 9"/>
                <a:gd name="T2" fmla="*/ 4 w 6"/>
                <a:gd name="T3" fmla="*/ 1 h 9"/>
                <a:gd name="T4" fmla="*/ 0 w 6"/>
                <a:gd name="T5" fmla="*/ 8 h 9"/>
                <a:gd name="T6" fmla="*/ 0 w 6"/>
                <a:gd name="T7" fmla="*/ 9 h 9"/>
                <a:gd name="T8" fmla="*/ 4 w 6"/>
                <a:gd name="T9" fmla="*/ 1 h 9"/>
                <a:gd name="T10" fmla="*/ 5 w 6"/>
                <a:gd name="T11" fmla="*/ 1 h 9"/>
                <a:gd name="T12" fmla="*/ 5 w 6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5" y="0"/>
                  </a:moveTo>
                  <a:cubicBezTo>
                    <a:pt x="5" y="0"/>
                    <a:pt x="4" y="0"/>
                    <a:pt x="4" y="1"/>
                  </a:cubicBezTo>
                  <a:cubicBezTo>
                    <a:pt x="3" y="3"/>
                    <a:pt x="2" y="6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6"/>
                    <a:pt x="3" y="3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1"/>
                    <a:pt x="5" y="0"/>
                    <a:pt x="5" y="0"/>
                  </a:cubicBezTo>
                </a:path>
              </a:pathLst>
            </a:custGeom>
            <a:solidFill>
              <a:srgbClr val="9C63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ïṡliḍè">
              <a:extLst>
                <a:ext uri="{FF2B5EF4-FFF2-40B4-BE49-F238E27FC236}">
                  <a16:creationId xmlns:a16="http://schemas.microsoft.com/office/drawing/2014/main" id="{736EF9E9-014D-DC30-505B-C53168F22AE5}"/>
                </a:ext>
              </a:extLst>
            </p:cNvPr>
            <p:cNvSpPr/>
            <p:nvPr/>
          </p:nvSpPr>
          <p:spPr bwMode="auto">
            <a:xfrm>
              <a:off x="7156450" y="3743326"/>
              <a:ext cx="25400" cy="285750"/>
            </a:xfrm>
            <a:custGeom>
              <a:avLst/>
              <a:gdLst>
                <a:gd name="T0" fmla="*/ 0 w 18"/>
                <a:gd name="T1" fmla="*/ 200 h 206"/>
                <a:gd name="T2" fmla="*/ 0 w 18"/>
                <a:gd name="T3" fmla="*/ 206 h 206"/>
                <a:gd name="T4" fmla="*/ 0 w 18"/>
                <a:gd name="T5" fmla="*/ 206 h 206"/>
                <a:gd name="T6" fmla="*/ 0 w 18"/>
                <a:gd name="T7" fmla="*/ 206 h 206"/>
                <a:gd name="T8" fmla="*/ 0 w 18"/>
                <a:gd name="T9" fmla="*/ 206 h 206"/>
                <a:gd name="T10" fmla="*/ 0 w 18"/>
                <a:gd name="T11" fmla="*/ 202 h 206"/>
                <a:gd name="T12" fmla="*/ 0 w 18"/>
                <a:gd name="T13" fmla="*/ 200 h 206"/>
                <a:gd name="T14" fmla="*/ 13 w 18"/>
                <a:gd name="T15" fmla="*/ 0 h 206"/>
                <a:gd name="T16" fmla="*/ 12 w 18"/>
                <a:gd name="T17" fmla="*/ 2 h 206"/>
                <a:gd name="T18" fmla="*/ 18 w 18"/>
                <a:gd name="T19" fmla="*/ 57 h 206"/>
                <a:gd name="T20" fmla="*/ 18 w 18"/>
                <a:gd name="T21" fmla="*/ 56 h 206"/>
                <a:gd name="T22" fmla="*/ 12 w 18"/>
                <a:gd name="T23" fmla="*/ 1 h 206"/>
                <a:gd name="T24" fmla="*/ 13 w 18"/>
                <a:gd name="T25" fmla="*/ 0 h 206"/>
                <a:gd name="T26" fmla="*/ 13 w 18"/>
                <a:gd name="T27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206">
                  <a:moveTo>
                    <a:pt x="0" y="200"/>
                  </a:moveTo>
                  <a:cubicBezTo>
                    <a:pt x="0" y="202"/>
                    <a:pt x="0" y="204"/>
                    <a:pt x="0" y="206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0" y="205"/>
                    <a:pt x="0" y="203"/>
                    <a:pt x="0" y="202"/>
                  </a:cubicBezTo>
                  <a:cubicBezTo>
                    <a:pt x="0" y="202"/>
                    <a:pt x="0" y="201"/>
                    <a:pt x="0" y="200"/>
                  </a:cubicBezTo>
                  <a:moveTo>
                    <a:pt x="13" y="0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7" y="45"/>
                    <a:pt x="18" y="57"/>
                  </a:cubicBezTo>
                  <a:cubicBezTo>
                    <a:pt x="18" y="57"/>
                    <a:pt x="18" y="56"/>
                    <a:pt x="18" y="56"/>
                  </a:cubicBezTo>
                  <a:cubicBezTo>
                    <a:pt x="17" y="43"/>
                    <a:pt x="12" y="1"/>
                    <a:pt x="12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iŝlíḋé">
              <a:extLst>
                <a:ext uri="{FF2B5EF4-FFF2-40B4-BE49-F238E27FC236}">
                  <a16:creationId xmlns:a16="http://schemas.microsoft.com/office/drawing/2014/main" id="{EBB4F7EF-C73D-D2E9-5654-F45D1A2B1E4A}"/>
                </a:ext>
              </a:extLst>
            </p:cNvPr>
            <p:cNvSpPr/>
            <p:nvPr/>
          </p:nvSpPr>
          <p:spPr bwMode="auto">
            <a:xfrm>
              <a:off x="7221538" y="3521076"/>
              <a:ext cx="55563" cy="146050"/>
            </a:xfrm>
            <a:custGeom>
              <a:avLst/>
              <a:gdLst>
                <a:gd name="T0" fmla="*/ 39 w 39"/>
                <a:gd name="T1" fmla="*/ 0 h 105"/>
                <a:gd name="T2" fmla="*/ 25 w 39"/>
                <a:gd name="T3" fmla="*/ 15 h 105"/>
                <a:gd name="T4" fmla="*/ 0 w 39"/>
                <a:gd name="T5" fmla="*/ 95 h 105"/>
                <a:gd name="T6" fmla="*/ 10 w 39"/>
                <a:gd name="T7" fmla="*/ 88 h 105"/>
                <a:gd name="T8" fmla="*/ 22 w 39"/>
                <a:gd name="T9" fmla="*/ 105 h 105"/>
                <a:gd name="T10" fmla="*/ 31 w 39"/>
                <a:gd name="T11" fmla="*/ 78 h 105"/>
                <a:gd name="T12" fmla="*/ 37 w 39"/>
                <a:gd name="T13" fmla="*/ 12 h 105"/>
                <a:gd name="T14" fmla="*/ 39 w 39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05">
                  <a:moveTo>
                    <a:pt x="39" y="0"/>
                  </a:moveTo>
                  <a:cubicBezTo>
                    <a:pt x="35" y="6"/>
                    <a:pt x="30" y="11"/>
                    <a:pt x="25" y="15"/>
                  </a:cubicBezTo>
                  <a:cubicBezTo>
                    <a:pt x="10" y="26"/>
                    <a:pt x="3" y="63"/>
                    <a:pt x="0" y="95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10" y="88"/>
                    <a:pt x="16" y="98"/>
                    <a:pt x="22" y="105"/>
                  </a:cubicBezTo>
                  <a:cubicBezTo>
                    <a:pt x="26" y="93"/>
                    <a:pt x="29" y="83"/>
                    <a:pt x="31" y="78"/>
                  </a:cubicBezTo>
                  <a:cubicBezTo>
                    <a:pt x="38" y="57"/>
                    <a:pt x="37" y="12"/>
                    <a:pt x="37" y="12"/>
                  </a:cubicBez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solidFill>
              <a:srgbClr val="9C63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iśḷîḍe">
              <a:extLst>
                <a:ext uri="{FF2B5EF4-FFF2-40B4-BE49-F238E27FC236}">
                  <a16:creationId xmlns:a16="http://schemas.microsoft.com/office/drawing/2014/main" id="{A240382D-7AFE-C349-0BD6-7B4A84FA12B7}"/>
                </a:ext>
              </a:extLst>
            </p:cNvPr>
            <p:cNvSpPr/>
            <p:nvPr/>
          </p:nvSpPr>
          <p:spPr bwMode="auto">
            <a:xfrm>
              <a:off x="7175500" y="3662363"/>
              <a:ext cx="44450" cy="80963"/>
            </a:xfrm>
            <a:custGeom>
              <a:avLst/>
              <a:gdLst>
                <a:gd name="T0" fmla="*/ 33 w 33"/>
                <a:gd name="T1" fmla="*/ 0 h 58"/>
                <a:gd name="T2" fmla="*/ 11 w 33"/>
                <a:gd name="T3" fmla="*/ 16 h 58"/>
                <a:gd name="T4" fmla="*/ 0 w 33"/>
                <a:gd name="T5" fmla="*/ 58 h 58"/>
                <a:gd name="T6" fmla="*/ 0 w 33"/>
                <a:gd name="T7" fmla="*/ 58 h 58"/>
                <a:gd name="T8" fmla="*/ 11 w 33"/>
                <a:gd name="T9" fmla="*/ 15 h 58"/>
                <a:gd name="T10" fmla="*/ 33 w 33"/>
                <a:gd name="T11" fmla="*/ 0 h 58"/>
                <a:gd name="T12" fmla="*/ 33 w 33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58">
                  <a:moveTo>
                    <a:pt x="33" y="0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solidFill>
              <a:srgbClr val="356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iśḻiḓê">
              <a:extLst>
                <a:ext uri="{FF2B5EF4-FFF2-40B4-BE49-F238E27FC236}">
                  <a16:creationId xmlns:a16="http://schemas.microsoft.com/office/drawing/2014/main" id="{C30BAE53-D94F-E0E5-24C9-BE01BA21BE51}"/>
                </a:ext>
              </a:extLst>
            </p:cNvPr>
            <p:cNvSpPr/>
            <p:nvPr/>
          </p:nvSpPr>
          <p:spPr bwMode="auto">
            <a:xfrm>
              <a:off x="7219950" y="3643313"/>
              <a:ext cx="33338" cy="28575"/>
            </a:xfrm>
            <a:custGeom>
              <a:avLst/>
              <a:gdLst>
                <a:gd name="T0" fmla="*/ 11 w 23"/>
                <a:gd name="T1" fmla="*/ 0 h 21"/>
                <a:gd name="T2" fmla="*/ 1 w 23"/>
                <a:gd name="T3" fmla="*/ 7 h 21"/>
                <a:gd name="T4" fmla="*/ 0 w 23"/>
                <a:gd name="T5" fmla="*/ 14 h 21"/>
                <a:gd name="T6" fmla="*/ 0 w 23"/>
                <a:gd name="T7" fmla="*/ 14 h 21"/>
                <a:gd name="T8" fmla="*/ 0 w 23"/>
                <a:gd name="T9" fmla="*/ 14 h 21"/>
                <a:gd name="T10" fmla="*/ 0 w 23"/>
                <a:gd name="T11" fmla="*/ 14 h 21"/>
                <a:gd name="T12" fmla="*/ 11 w 23"/>
                <a:gd name="T13" fmla="*/ 7 h 21"/>
                <a:gd name="T14" fmla="*/ 22 w 23"/>
                <a:gd name="T15" fmla="*/ 21 h 21"/>
                <a:gd name="T16" fmla="*/ 23 w 23"/>
                <a:gd name="T17" fmla="*/ 17 h 21"/>
                <a:gd name="T18" fmla="*/ 11 w 23"/>
                <a:gd name="T1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1">
                  <a:moveTo>
                    <a:pt x="11" y="0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9"/>
                    <a:pt x="0" y="12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4" y="12"/>
                    <a:pt x="18" y="17"/>
                    <a:pt x="22" y="21"/>
                  </a:cubicBezTo>
                  <a:cubicBezTo>
                    <a:pt x="22" y="20"/>
                    <a:pt x="23" y="18"/>
                    <a:pt x="23" y="17"/>
                  </a:cubicBezTo>
                  <a:cubicBezTo>
                    <a:pt x="17" y="10"/>
                    <a:pt x="11" y="0"/>
                    <a:pt x="11" y="0"/>
                  </a:cubicBezTo>
                </a:path>
              </a:pathLst>
            </a:custGeom>
            <a:solidFill>
              <a:srgbClr val="8C59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ïś1îḋê">
              <a:extLst>
                <a:ext uri="{FF2B5EF4-FFF2-40B4-BE49-F238E27FC236}">
                  <a16:creationId xmlns:a16="http://schemas.microsoft.com/office/drawing/2014/main" id="{952041D9-8E3B-AF6B-6090-8E47E1245EFD}"/>
                </a:ext>
              </a:extLst>
            </p:cNvPr>
            <p:cNvSpPr/>
            <p:nvPr/>
          </p:nvSpPr>
          <p:spPr bwMode="auto">
            <a:xfrm>
              <a:off x="7156450" y="3821113"/>
              <a:ext cx="25400" cy="203200"/>
            </a:xfrm>
            <a:custGeom>
              <a:avLst/>
              <a:gdLst>
                <a:gd name="T0" fmla="*/ 18 w 18"/>
                <a:gd name="T1" fmla="*/ 0 h 146"/>
                <a:gd name="T2" fmla="*/ 18 w 18"/>
                <a:gd name="T3" fmla="*/ 1 h 146"/>
                <a:gd name="T4" fmla="*/ 18 w 18"/>
                <a:gd name="T5" fmla="*/ 4 h 146"/>
                <a:gd name="T6" fmla="*/ 11 w 18"/>
                <a:gd name="T7" fmla="*/ 85 h 146"/>
                <a:gd name="T8" fmla="*/ 0 w 18"/>
                <a:gd name="T9" fmla="*/ 144 h 146"/>
                <a:gd name="T10" fmla="*/ 0 w 18"/>
                <a:gd name="T11" fmla="*/ 146 h 146"/>
                <a:gd name="T12" fmla="*/ 11 w 18"/>
                <a:gd name="T13" fmla="*/ 85 h 146"/>
                <a:gd name="T14" fmla="*/ 18 w 18"/>
                <a:gd name="T15" fmla="*/ 4 h 146"/>
                <a:gd name="T16" fmla="*/ 18 w 18"/>
                <a:gd name="T1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6">
                  <a:moveTo>
                    <a:pt x="18" y="0"/>
                  </a:moveTo>
                  <a:cubicBezTo>
                    <a:pt x="18" y="0"/>
                    <a:pt x="18" y="1"/>
                    <a:pt x="18" y="1"/>
                  </a:cubicBezTo>
                  <a:cubicBezTo>
                    <a:pt x="18" y="2"/>
                    <a:pt x="18" y="3"/>
                    <a:pt x="18" y="4"/>
                  </a:cubicBezTo>
                  <a:cubicBezTo>
                    <a:pt x="18" y="7"/>
                    <a:pt x="11" y="85"/>
                    <a:pt x="11" y="85"/>
                  </a:cubicBezTo>
                  <a:cubicBezTo>
                    <a:pt x="11" y="85"/>
                    <a:pt x="1" y="119"/>
                    <a:pt x="0" y="144"/>
                  </a:cubicBezTo>
                  <a:cubicBezTo>
                    <a:pt x="0" y="145"/>
                    <a:pt x="0" y="146"/>
                    <a:pt x="0" y="146"/>
                  </a:cubicBezTo>
                  <a:cubicBezTo>
                    <a:pt x="0" y="121"/>
                    <a:pt x="11" y="85"/>
                    <a:pt x="11" y="85"/>
                  </a:cubicBezTo>
                  <a:cubicBezTo>
                    <a:pt x="11" y="85"/>
                    <a:pt x="18" y="7"/>
                    <a:pt x="18" y="4"/>
                  </a:cubicBezTo>
                  <a:cubicBezTo>
                    <a:pt x="18" y="3"/>
                    <a:pt x="18" y="2"/>
                    <a:pt x="18" y="0"/>
                  </a:cubicBezTo>
                </a:path>
              </a:pathLst>
            </a:custGeom>
            <a:solidFill>
              <a:srgbClr val="356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i$ļïḋé">
              <a:extLst>
                <a:ext uri="{FF2B5EF4-FFF2-40B4-BE49-F238E27FC236}">
                  <a16:creationId xmlns:a16="http://schemas.microsoft.com/office/drawing/2014/main" id="{6FCC4FD8-1EA0-7A63-3CC5-61A923E053DE}"/>
                </a:ext>
              </a:extLst>
            </p:cNvPr>
            <p:cNvSpPr/>
            <p:nvPr/>
          </p:nvSpPr>
          <p:spPr bwMode="auto">
            <a:xfrm>
              <a:off x="7156450" y="3652838"/>
              <a:ext cx="95250" cy="377825"/>
            </a:xfrm>
            <a:custGeom>
              <a:avLst/>
              <a:gdLst>
                <a:gd name="T0" fmla="*/ 57 w 68"/>
                <a:gd name="T1" fmla="*/ 0 h 272"/>
                <a:gd name="T2" fmla="*/ 46 w 68"/>
                <a:gd name="T3" fmla="*/ 7 h 272"/>
                <a:gd name="T4" fmla="*/ 46 w 68"/>
                <a:gd name="T5" fmla="*/ 7 h 272"/>
                <a:gd name="T6" fmla="*/ 24 w 68"/>
                <a:gd name="T7" fmla="*/ 22 h 272"/>
                <a:gd name="T8" fmla="*/ 13 w 68"/>
                <a:gd name="T9" fmla="*/ 65 h 272"/>
                <a:gd name="T10" fmla="*/ 12 w 68"/>
                <a:gd name="T11" fmla="*/ 66 h 272"/>
                <a:gd name="T12" fmla="*/ 18 w 68"/>
                <a:gd name="T13" fmla="*/ 121 h 272"/>
                <a:gd name="T14" fmla="*/ 18 w 68"/>
                <a:gd name="T15" fmla="*/ 125 h 272"/>
                <a:gd name="T16" fmla="*/ 11 w 68"/>
                <a:gd name="T17" fmla="*/ 206 h 272"/>
                <a:gd name="T18" fmla="*/ 0 w 68"/>
                <a:gd name="T19" fmla="*/ 267 h 272"/>
                <a:gd name="T20" fmla="*/ 0 w 68"/>
                <a:gd name="T21" fmla="*/ 271 h 272"/>
                <a:gd name="T22" fmla="*/ 29 w 68"/>
                <a:gd name="T23" fmla="*/ 272 h 272"/>
                <a:gd name="T24" fmla="*/ 49 w 68"/>
                <a:gd name="T25" fmla="*/ 80 h 272"/>
                <a:gd name="T26" fmla="*/ 55 w 68"/>
                <a:gd name="T27" fmla="*/ 58 h 272"/>
                <a:gd name="T28" fmla="*/ 68 w 68"/>
                <a:gd name="T29" fmla="*/ 14 h 272"/>
                <a:gd name="T30" fmla="*/ 68 w 68"/>
                <a:gd name="T31" fmla="*/ 14 h 272"/>
                <a:gd name="T32" fmla="*/ 57 w 68"/>
                <a:gd name="T33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272">
                  <a:moveTo>
                    <a:pt x="57" y="0"/>
                  </a:moveTo>
                  <a:cubicBezTo>
                    <a:pt x="46" y="7"/>
                    <a:pt x="46" y="7"/>
                    <a:pt x="46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6"/>
                    <a:pt x="17" y="108"/>
                    <a:pt x="18" y="121"/>
                  </a:cubicBezTo>
                  <a:cubicBezTo>
                    <a:pt x="18" y="123"/>
                    <a:pt x="18" y="124"/>
                    <a:pt x="18" y="125"/>
                  </a:cubicBezTo>
                  <a:cubicBezTo>
                    <a:pt x="18" y="128"/>
                    <a:pt x="11" y="206"/>
                    <a:pt x="11" y="206"/>
                  </a:cubicBezTo>
                  <a:cubicBezTo>
                    <a:pt x="11" y="206"/>
                    <a:pt x="0" y="242"/>
                    <a:pt x="0" y="267"/>
                  </a:cubicBezTo>
                  <a:cubicBezTo>
                    <a:pt x="0" y="268"/>
                    <a:pt x="0" y="270"/>
                    <a:pt x="0" y="271"/>
                  </a:cubicBezTo>
                  <a:cubicBezTo>
                    <a:pt x="29" y="272"/>
                    <a:pt x="29" y="272"/>
                    <a:pt x="29" y="272"/>
                  </a:cubicBezTo>
                  <a:cubicBezTo>
                    <a:pt x="34" y="206"/>
                    <a:pt x="49" y="80"/>
                    <a:pt x="49" y="80"/>
                  </a:cubicBezTo>
                  <a:cubicBezTo>
                    <a:pt x="49" y="80"/>
                    <a:pt x="52" y="71"/>
                    <a:pt x="55" y="58"/>
                  </a:cubicBezTo>
                  <a:cubicBezTo>
                    <a:pt x="59" y="45"/>
                    <a:pt x="64" y="29"/>
                    <a:pt x="68" y="14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4" y="10"/>
                    <a:pt x="60" y="5"/>
                    <a:pt x="57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iSḻíḑè">
              <a:extLst>
                <a:ext uri="{FF2B5EF4-FFF2-40B4-BE49-F238E27FC236}">
                  <a16:creationId xmlns:a16="http://schemas.microsoft.com/office/drawing/2014/main" id="{00F05CB6-EA6F-6717-0485-B7772657B155}"/>
                </a:ext>
              </a:extLst>
            </p:cNvPr>
            <p:cNvSpPr/>
            <p:nvPr/>
          </p:nvSpPr>
          <p:spPr bwMode="auto">
            <a:xfrm>
              <a:off x="7058025" y="4037013"/>
              <a:ext cx="100013" cy="273050"/>
            </a:xfrm>
            <a:custGeom>
              <a:avLst/>
              <a:gdLst>
                <a:gd name="T0" fmla="*/ 0 w 72"/>
                <a:gd name="T1" fmla="*/ 197 h 197"/>
                <a:gd name="T2" fmla="*/ 0 w 72"/>
                <a:gd name="T3" fmla="*/ 197 h 197"/>
                <a:gd name="T4" fmla="*/ 0 w 72"/>
                <a:gd name="T5" fmla="*/ 197 h 197"/>
                <a:gd name="T6" fmla="*/ 0 w 72"/>
                <a:gd name="T7" fmla="*/ 197 h 197"/>
                <a:gd name="T8" fmla="*/ 71 w 72"/>
                <a:gd name="T9" fmla="*/ 0 h 197"/>
                <a:gd name="T10" fmla="*/ 71 w 72"/>
                <a:gd name="T11" fmla="*/ 1 h 197"/>
                <a:gd name="T12" fmla="*/ 72 w 72"/>
                <a:gd name="T13" fmla="*/ 1 h 197"/>
                <a:gd name="T14" fmla="*/ 71 w 72"/>
                <a:gd name="T1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97">
                  <a:moveTo>
                    <a:pt x="0" y="197"/>
                  </a:moveTo>
                  <a:cubicBezTo>
                    <a:pt x="0" y="197"/>
                    <a:pt x="0" y="197"/>
                    <a:pt x="0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7"/>
                    <a:pt x="0" y="197"/>
                    <a:pt x="0" y="197"/>
                  </a:cubicBezTo>
                  <a:moveTo>
                    <a:pt x="71" y="0"/>
                  </a:moveTo>
                  <a:cubicBezTo>
                    <a:pt x="71" y="0"/>
                    <a:pt x="71" y="0"/>
                    <a:pt x="71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islïďe">
              <a:extLst>
                <a:ext uri="{FF2B5EF4-FFF2-40B4-BE49-F238E27FC236}">
                  <a16:creationId xmlns:a16="http://schemas.microsoft.com/office/drawing/2014/main" id="{6C13C6F8-892D-14FF-0C08-4E6AE0172EDD}"/>
                </a:ext>
              </a:extLst>
            </p:cNvPr>
            <p:cNvSpPr/>
            <p:nvPr/>
          </p:nvSpPr>
          <p:spPr bwMode="auto">
            <a:xfrm>
              <a:off x="7156450" y="4029076"/>
              <a:ext cx="1588" cy="7938"/>
            </a:xfrm>
            <a:custGeom>
              <a:avLst/>
              <a:gdLst>
                <a:gd name="T0" fmla="*/ 0 w 1"/>
                <a:gd name="T1" fmla="*/ 0 h 6"/>
                <a:gd name="T2" fmla="*/ 0 w 1"/>
                <a:gd name="T3" fmla="*/ 0 h 6"/>
                <a:gd name="T4" fmla="*/ 0 w 1"/>
                <a:gd name="T5" fmla="*/ 5 h 6"/>
                <a:gd name="T6" fmla="*/ 1 w 1"/>
                <a:gd name="T7" fmla="*/ 6 h 6"/>
                <a:gd name="T8" fmla="*/ 1 w 1"/>
                <a:gd name="T9" fmla="*/ 6 h 6"/>
                <a:gd name="T10" fmla="*/ 1 w 1"/>
                <a:gd name="T11" fmla="*/ 6 h 6"/>
                <a:gd name="T12" fmla="*/ 0 w 1"/>
                <a:gd name="T13" fmla="*/ 0 h 6"/>
                <a:gd name="T14" fmla="*/ 0 w 1"/>
                <a:gd name="T15" fmla="*/ 0 h 6"/>
                <a:gd name="T16" fmla="*/ 0 w 1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56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íṥlîďe">
              <a:extLst>
                <a:ext uri="{FF2B5EF4-FFF2-40B4-BE49-F238E27FC236}">
                  <a16:creationId xmlns:a16="http://schemas.microsoft.com/office/drawing/2014/main" id="{4C96DDAD-2213-B435-8DAC-966AEED0A0E4}"/>
                </a:ext>
              </a:extLst>
            </p:cNvPr>
            <p:cNvSpPr/>
            <p:nvPr/>
          </p:nvSpPr>
          <p:spPr bwMode="auto">
            <a:xfrm>
              <a:off x="7156450" y="4029076"/>
              <a:ext cx="41275" cy="9525"/>
            </a:xfrm>
            <a:custGeom>
              <a:avLst/>
              <a:gdLst>
                <a:gd name="T0" fmla="*/ 0 w 29"/>
                <a:gd name="T1" fmla="*/ 0 h 7"/>
                <a:gd name="T2" fmla="*/ 0 w 29"/>
                <a:gd name="T3" fmla="*/ 0 h 7"/>
                <a:gd name="T4" fmla="*/ 1 w 29"/>
                <a:gd name="T5" fmla="*/ 6 h 7"/>
                <a:gd name="T6" fmla="*/ 28 w 29"/>
                <a:gd name="T7" fmla="*/ 7 h 7"/>
                <a:gd name="T8" fmla="*/ 29 w 29"/>
                <a:gd name="T9" fmla="*/ 1 h 7"/>
                <a:gd name="T10" fmla="*/ 0 w 29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4"/>
                    <a:pt x="1" y="6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9" y="5"/>
                    <a:pt x="29" y="3"/>
                    <a:pt x="29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ïṧḷîḋe">
              <a:extLst>
                <a:ext uri="{FF2B5EF4-FFF2-40B4-BE49-F238E27FC236}">
                  <a16:creationId xmlns:a16="http://schemas.microsoft.com/office/drawing/2014/main" id="{69815165-CA81-BC02-8F26-39AFC7CDEC77}"/>
                </a:ext>
              </a:extLst>
            </p:cNvPr>
            <p:cNvSpPr/>
            <p:nvPr/>
          </p:nvSpPr>
          <p:spPr bwMode="auto">
            <a:xfrm>
              <a:off x="7058025" y="4037013"/>
              <a:ext cx="138113" cy="273050"/>
            </a:xfrm>
            <a:custGeom>
              <a:avLst/>
              <a:gdLst>
                <a:gd name="T0" fmla="*/ 61 w 99"/>
                <a:gd name="T1" fmla="*/ 0 h 197"/>
                <a:gd name="T2" fmla="*/ 4 w 99"/>
                <a:gd name="T3" fmla="*/ 146 h 197"/>
                <a:gd name="T4" fmla="*/ 0 w 99"/>
                <a:gd name="T5" fmla="*/ 197 h 197"/>
                <a:gd name="T6" fmla="*/ 0 w 99"/>
                <a:gd name="T7" fmla="*/ 197 h 197"/>
                <a:gd name="T8" fmla="*/ 15 w 99"/>
                <a:gd name="T9" fmla="*/ 187 h 197"/>
                <a:gd name="T10" fmla="*/ 98 w 99"/>
                <a:gd name="T11" fmla="*/ 17 h 197"/>
                <a:gd name="T12" fmla="*/ 99 w 99"/>
                <a:gd name="T13" fmla="*/ 6 h 197"/>
                <a:gd name="T14" fmla="*/ 99 w 99"/>
                <a:gd name="T15" fmla="*/ 2 h 197"/>
                <a:gd name="T16" fmla="*/ 99 w 99"/>
                <a:gd name="T17" fmla="*/ 2 h 197"/>
                <a:gd name="T18" fmla="*/ 72 w 99"/>
                <a:gd name="T19" fmla="*/ 1 h 197"/>
                <a:gd name="T20" fmla="*/ 72 w 99"/>
                <a:gd name="T21" fmla="*/ 1 h 197"/>
                <a:gd name="T22" fmla="*/ 72 w 99"/>
                <a:gd name="T23" fmla="*/ 1 h 197"/>
                <a:gd name="T24" fmla="*/ 71 w 99"/>
                <a:gd name="T25" fmla="*/ 1 h 197"/>
                <a:gd name="T26" fmla="*/ 72 w 99"/>
                <a:gd name="T27" fmla="*/ 1 h 197"/>
                <a:gd name="T28" fmla="*/ 61 w 99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97">
                  <a:moveTo>
                    <a:pt x="61" y="0"/>
                  </a:moveTo>
                  <a:cubicBezTo>
                    <a:pt x="61" y="0"/>
                    <a:pt x="15" y="132"/>
                    <a:pt x="4" y="146"/>
                  </a:cubicBezTo>
                  <a:cubicBezTo>
                    <a:pt x="1" y="150"/>
                    <a:pt x="0" y="170"/>
                    <a:pt x="0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4" y="193"/>
                    <a:pt x="9" y="189"/>
                    <a:pt x="15" y="187"/>
                  </a:cubicBezTo>
                  <a:cubicBezTo>
                    <a:pt x="34" y="179"/>
                    <a:pt x="88" y="81"/>
                    <a:pt x="98" y="17"/>
                  </a:cubicBezTo>
                  <a:cubicBezTo>
                    <a:pt x="99" y="13"/>
                    <a:pt x="99" y="9"/>
                    <a:pt x="99" y="6"/>
                  </a:cubicBezTo>
                  <a:cubicBezTo>
                    <a:pt x="99" y="5"/>
                    <a:pt x="99" y="4"/>
                    <a:pt x="99" y="2"/>
                  </a:cubicBezTo>
                  <a:cubicBezTo>
                    <a:pt x="99" y="2"/>
                    <a:pt x="99" y="2"/>
                    <a:pt x="99" y="2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3D3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íṥľîḋê">
              <a:extLst>
                <a:ext uri="{FF2B5EF4-FFF2-40B4-BE49-F238E27FC236}">
                  <a16:creationId xmlns:a16="http://schemas.microsoft.com/office/drawing/2014/main" id="{5480DEB6-D80F-C481-83B9-44220EC39863}"/>
                </a:ext>
              </a:extLst>
            </p:cNvPr>
            <p:cNvSpPr/>
            <p:nvPr/>
          </p:nvSpPr>
          <p:spPr bwMode="auto">
            <a:xfrm>
              <a:off x="6848475" y="3494088"/>
              <a:ext cx="438150" cy="841375"/>
            </a:xfrm>
            <a:custGeom>
              <a:avLst/>
              <a:gdLst>
                <a:gd name="T0" fmla="*/ 315 w 315"/>
                <a:gd name="T1" fmla="*/ 6 h 605"/>
                <a:gd name="T2" fmla="*/ 290 w 315"/>
                <a:gd name="T3" fmla="*/ 9 h 605"/>
                <a:gd name="T4" fmla="*/ 251 w 315"/>
                <a:gd name="T5" fmla="*/ 15 h 605"/>
                <a:gd name="T6" fmla="*/ 179 w 315"/>
                <a:gd name="T7" fmla="*/ 7 h 605"/>
                <a:gd name="T8" fmla="*/ 158 w 315"/>
                <a:gd name="T9" fmla="*/ 12 h 605"/>
                <a:gd name="T10" fmla="*/ 142 w 315"/>
                <a:gd name="T11" fmla="*/ 33 h 605"/>
                <a:gd name="T12" fmla="*/ 126 w 315"/>
                <a:gd name="T13" fmla="*/ 47 h 605"/>
                <a:gd name="T14" fmla="*/ 110 w 315"/>
                <a:gd name="T15" fmla="*/ 61 h 605"/>
                <a:gd name="T16" fmla="*/ 146 w 315"/>
                <a:gd name="T17" fmla="*/ 177 h 605"/>
                <a:gd name="T18" fmla="*/ 111 w 315"/>
                <a:gd name="T19" fmla="*/ 336 h 605"/>
                <a:gd name="T20" fmla="*/ 36 w 315"/>
                <a:gd name="T21" fmla="*/ 543 h 605"/>
                <a:gd name="T22" fmla="*/ 126 w 315"/>
                <a:gd name="T23" fmla="*/ 603 h 605"/>
                <a:gd name="T24" fmla="*/ 163 w 315"/>
                <a:gd name="T25" fmla="*/ 571 h 605"/>
                <a:gd name="T26" fmla="*/ 247 w 315"/>
                <a:gd name="T27" fmla="*/ 390 h 605"/>
                <a:gd name="T28" fmla="*/ 268 w 315"/>
                <a:gd name="T29" fmla="*/ 188 h 605"/>
                <a:gd name="T30" fmla="*/ 297 w 315"/>
                <a:gd name="T31" fmla="*/ 91 h 605"/>
                <a:gd name="T32" fmla="*/ 303 w 315"/>
                <a:gd name="T33" fmla="*/ 25 h 605"/>
                <a:gd name="T34" fmla="*/ 315 w 315"/>
                <a:gd name="T35" fmla="*/ 6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5" h="605">
                  <a:moveTo>
                    <a:pt x="315" y="6"/>
                  </a:moveTo>
                  <a:cubicBezTo>
                    <a:pt x="306" y="3"/>
                    <a:pt x="297" y="4"/>
                    <a:pt x="290" y="9"/>
                  </a:cubicBezTo>
                  <a:cubicBezTo>
                    <a:pt x="279" y="17"/>
                    <a:pt x="257" y="16"/>
                    <a:pt x="251" y="15"/>
                  </a:cubicBezTo>
                  <a:cubicBezTo>
                    <a:pt x="245" y="13"/>
                    <a:pt x="184" y="5"/>
                    <a:pt x="179" y="7"/>
                  </a:cubicBezTo>
                  <a:cubicBezTo>
                    <a:pt x="174" y="9"/>
                    <a:pt x="164" y="0"/>
                    <a:pt x="158" y="12"/>
                  </a:cubicBezTo>
                  <a:cubicBezTo>
                    <a:pt x="151" y="24"/>
                    <a:pt x="148" y="30"/>
                    <a:pt x="142" y="33"/>
                  </a:cubicBezTo>
                  <a:cubicBezTo>
                    <a:pt x="136" y="36"/>
                    <a:pt x="124" y="45"/>
                    <a:pt x="126" y="47"/>
                  </a:cubicBezTo>
                  <a:cubicBezTo>
                    <a:pt x="128" y="49"/>
                    <a:pt x="110" y="61"/>
                    <a:pt x="110" y="61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7"/>
                    <a:pt x="123" y="324"/>
                    <a:pt x="111" y="336"/>
                  </a:cubicBezTo>
                  <a:cubicBezTo>
                    <a:pt x="100" y="349"/>
                    <a:pt x="0" y="514"/>
                    <a:pt x="36" y="543"/>
                  </a:cubicBezTo>
                  <a:cubicBezTo>
                    <a:pt x="64" y="566"/>
                    <a:pt x="94" y="586"/>
                    <a:pt x="126" y="603"/>
                  </a:cubicBezTo>
                  <a:cubicBezTo>
                    <a:pt x="130" y="605"/>
                    <a:pt x="144" y="579"/>
                    <a:pt x="163" y="571"/>
                  </a:cubicBezTo>
                  <a:cubicBezTo>
                    <a:pt x="183" y="562"/>
                    <a:pt x="244" y="452"/>
                    <a:pt x="247" y="390"/>
                  </a:cubicBezTo>
                  <a:cubicBezTo>
                    <a:pt x="251" y="327"/>
                    <a:pt x="268" y="188"/>
                    <a:pt x="268" y="188"/>
                  </a:cubicBezTo>
                  <a:cubicBezTo>
                    <a:pt x="268" y="188"/>
                    <a:pt x="289" y="111"/>
                    <a:pt x="297" y="91"/>
                  </a:cubicBezTo>
                  <a:cubicBezTo>
                    <a:pt x="304" y="70"/>
                    <a:pt x="303" y="25"/>
                    <a:pt x="303" y="25"/>
                  </a:cubicBezTo>
                  <a:lnTo>
                    <a:pt x="315" y="6"/>
                  </a:lnTo>
                  <a:close/>
                </a:path>
              </a:pathLst>
            </a:custGeom>
            <a:solidFill>
              <a:srgbClr val="4C4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ïṡḻíḋè">
              <a:extLst>
                <a:ext uri="{FF2B5EF4-FFF2-40B4-BE49-F238E27FC236}">
                  <a16:creationId xmlns:a16="http://schemas.microsoft.com/office/drawing/2014/main" id="{42BD6136-173A-BF39-F532-BA8FC025424E}"/>
                </a:ext>
              </a:extLst>
            </p:cNvPr>
            <p:cNvSpPr/>
            <p:nvPr/>
          </p:nvSpPr>
          <p:spPr bwMode="auto">
            <a:xfrm>
              <a:off x="7448550" y="3646488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2 h 2"/>
                <a:gd name="T4" fmla="*/ 2 w 2"/>
                <a:gd name="T5" fmla="*/ 1 h 2"/>
                <a:gd name="T6" fmla="*/ 2 w 2"/>
                <a:gd name="T7" fmla="*/ 1 h 2"/>
                <a:gd name="T8" fmla="*/ 0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8C59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išḷíďé">
              <a:extLst>
                <a:ext uri="{FF2B5EF4-FFF2-40B4-BE49-F238E27FC236}">
                  <a16:creationId xmlns:a16="http://schemas.microsoft.com/office/drawing/2014/main" id="{D41E2BEB-F056-9627-50C1-464034696660}"/>
                </a:ext>
              </a:extLst>
            </p:cNvPr>
            <p:cNvSpPr/>
            <p:nvPr/>
          </p:nvSpPr>
          <p:spPr bwMode="auto">
            <a:xfrm>
              <a:off x="7423150" y="3648076"/>
              <a:ext cx="77788" cy="395288"/>
            </a:xfrm>
            <a:custGeom>
              <a:avLst/>
              <a:gdLst>
                <a:gd name="T0" fmla="*/ 20 w 56"/>
                <a:gd name="T1" fmla="*/ 0 h 284"/>
                <a:gd name="T2" fmla="*/ 18 w 56"/>
                <a:gd name="T3" fmla="*/ 1 h 284"/>
                <a:gd name="T4" fmla="*/ 18 w 56"/>
                <a:gd name="T5" fmla="*/ 1 h 284"/>
                <a:gd name="T6" fmla="*/ 22 w 56"/>
                <a:gd name="T7" fmla="*/ 29 h 284"/>
                <a:gd name="T8" fmla="*/ 24 w 56"/>
                <a:gd name="T9" fmla="*/ 46 h 284"/>
                <a:gd name="T10" fmla="*/ 45 w 56"/>
                <a:gd name="T11" fmla="*/ 198 h 284"/>
                <a:gd name="T12" fmla="*/ 45 w 56"/>
                <a:gd name="T13" fmla="*/ 199 h 284"/>
                <a:gd name="T14" fmla="*/ 48 w 56"/>
                <a:gd name="T15" fmla="*/ 199 h 284"/>
                <a:gd name="T16" fmla="*/ 46 w 56"/>
                <a:gd name="T17" fmla="*/ 201 h 284"/>
                <a:gd name="T18" fmla="*/ 0 w 56"/>
                <a:gd name="T19" fmla="*/ 284 h 284"/>
                <a:gd name="T20" fmla="*/ 3 w 56"/>
                <a:gd name="T21" fmla="*/ 284 h 284"/>
                <a:gd name="T22" fmla="*/ 51 w 56"/>
                <a:gd name="T23" fmla="*/ 195 h 284"/>
                <a:gd name="T24" fmla="*/ 30 w 56"/>
                <a:gd name="T25" fmla="*/ 43 h 284"/>
                <a:gd name="T26" fmla="*/ 27 w 56"/>
                <a:gd name="T27" fmla="*/ 23 h 284"/>
                <a:gd name="T28" fmla="*/ 24 w 56"/>
                <a:gd name="T29" fmla="*/ 2 h 284"/>
                <a:gd name="T30" fmla="*/ 24 w 56"/>
                <a:gd name="T31" fmla="*/ 2 h 284"/>
                <a:gd name="T32" fmla="*/ 20 w 56"/>
                <a:gd name="T33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284">
                  <a:moveTo>
                    <a:pt x="20" y="0"/>
                  </a:moveTo>
                  <a:cubicBezTo>
                    <a:pt x="19" y="0"/>
                    <a:pt x="19" y="0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6"/>
                    <a:pt x="39" y="174"/>
                    <a:pt x="45" y="198"/>
                  </a:cubicBezTo>
                  <a:cubicBezTo>
                    <a:pt x="45" y="199"/>
                    <a:pt x="45" y="199"/>
                    <a:pt x="45" y="199"/>
                  </a:cubicBezTo>
                  <a:cubicBezTo>
                    <a:pt x="46" y="199"/>
                    <a:pt x="47" y="199"/>
                    <a:pt x="48" y="199"/>
                  </a:cubicBezTo>
                  <a:cubicBezTo>
                    <a:pt x="47" y="200"/>
                    <a:pt x="46" y="200"/>
                    <a:pt x="46" y="201"/>
                  </a:cubicBezTo>
                  <a:cubicBezTo>
                    <a:pt x="48" y="222"/>
                    <a:pt x="13" y="268"/>
                    <a:pt x="0" y="284"/>
                  </a:cubicBezTo>
                  <a:cubicBezTo>
                    <a:pt x="3" y="284"/>
                    <a:pt x="3" y="284"/>
                    <a:pt x="3" y="284"/>
                  </a:cubicBezTo>
                  <a:cubicBezTo>
                    <a:pt x="13" y="272"/>
                    <a:pt x="56" y="216"/>
                    <a:pt x="51" y="195"/>
                  </a:cubicBezTo>
                  <a:cubicBezTo>
                    <a:pt x="44" y="171"/>
                    <a:pt x="30" y="43"/>
                    <a:pt x="30" y="4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3" y="1"/>
                    <a:pt x="21" y="1"/>
                    <a:pt x="2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îşľïḋé">
              <a:extLst>
                <a:ext uri="{FF2B5EF4-FFF2-40B4-BE49-F238E27FC236}">
                  <a16:creationId xmlns:a16="http://schemas.microsoft.com/office/drawing/2014/main" id="{794AEB3C-B344-3050-546D-01A987402A6E}"/>
                </a:ext>
              </a:extLst>
            </p:cNvPr>
            <p:cNvSpPr/>
            <p:nvPr/>
          </p:nvSpPr>
          <p:spPr bwMode="auto">
            <a:xfrm>
              <a:off x="7418388" y="4043363"/>
              <a:ext cx="9525" cy="7938"/>
            </a:xfrm>
            <a:custGeom>
              <a:avLst/>
              <a:gdLst>
                <a:gd name="T0" fmla="*/ 4 w 7"/>
                <a:gd name="T1" fmla="*/ 0 h 6"/>
                <a:gd name="T2" fmla="*/ 0 w 7"/>
                <a:gd name="T3" fmla="*/ 6 h 6"/>
                <a:gd name="T4" fmla="*/ 5 w 7"/>
                <a:gd name="T5" fmla="*/ 6 h 6"/>
                <a:gd name="T6" fmla="*/ 5 w 7"/>
                <a:gd name="T7" fmla="*/ 3 h 6"/>
                <a:gd name="T8" fmla="*/ 7 w 7"/>
                <a:gd name="T9" fmla="*/ 0 h 6"/>
                <a:gd name="T10" fmla="*/ 4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4" y="0"/>
                  </a:moveTo>
                  <a:cubicBezTo>
                    <a:pt x="2" y="3"/>
                    <a:pt x="0" y="5"/>
                    <a:pt x="0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5" y="3"/>
                    <a:pt x="6" y="2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îṡlíďé">
              <a:extLst>
                <a:ext uri="{FF2B5EF4-FFF2-40B4-BE49-F238E27FC236}">
                  <a16:creationId xmlns:a16="http://schemas.microsoft.com/office/drawing/2014/main" id="{2D57B5A8-7DED-6474-6FE1-2283927F543E}"/>
                </a:ext>
              </a:extLst>
            </p:cNvPr>
            <p:cNvSpPr/>
            <p:nvPr/>
          </p:nvSpPr>
          <p:spPr bwMode="auto">
            <a:xfrm>
              <a:off x="7413625" y="4051301"/>
              <a:ext cx="133350" cy="374650"/>
            </a:xfrm>
            <a:custGeom>
              <a:avLst/>
              <a:gdLst>
                <a:gd name="T0" fmla="*/ 3 w 95"/>
                <a:gd name="T1" fmla="*/ 0 h 269"/>
                <a:gd name="T2" fmla="*/ 3 w 95"/>
                <a:gd name="T3" fmla="*/ 0 h 269"/>
                <a:gd name="T4" fmla="*/ 2 w 95"/>
                <a:gd name="T5" fmla="*/ 10 h 269"/>
                <a:gd name="T6" fmla="*/ 3 w 95"/>
                <a:gd name="T7" fmla="*/ 118 h 269"/>
                <a:gd name="T8" fmla="*/ 90 w 95"/>
                <a:gd name="T9" fmla="*/ 268 h 269"/>
                <a:gd name="T10" fmla="*/ 94 w 95"/>
                <a:gd name="T11" fmla="*/ 269 h 269"/>
                <a:gd name="T12" fmla="*/ 95 w 95"/>
                <a:gd name="T13" fmla="*/ 264 h 269"/>
                <a:gd name="T14" fmla="*/ 8 w 95"/>
                <a:gd name="T15" fmla="*/ 115 h 269"/>
                <a:gd name="T16" fmla="*/ 8 w 95"/>
                <a:gd name="T17" fmla="*/ 10 h 269"/>
                <a:gd name="T18" fmla="*/ 8 w 95"/>
                <a:gd name="T19" fmla="*/ 0 h 269"/>
                <a:gd name="T20" fmla="*/ 3 w 95"/>
                <a:gd name="T21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269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4"/>
                    <a:pt x="2" y="10"/>
                  </a:cubicBezTo>
                  <a:cubicBezTo>
                    <a:pt x="2" y="28"/>
                    <a:pt x="0" y="70"/>
                    <a:pt x="3" y="118"/>
                  </a:cubicBezTo>
                  <a:cubicBezTo>
                    <a:pt x="6" y="184"/>
                    <a:pt x="78" y="258"/>
                    <a:pt x="90" y="268"/>
                  </a:cubicBezTo>
                  <a:cubicBezTo>
                    <a:pt x="92" y="269"/>
                    <a:pt x="93" y="269"/>
                    <a:pt x="94" y="269"/>
                  </a:cubicBezTo>
                  <a:cubicBezTo>
                    <a:pt x="95" y="268"/>
                    <a:pt x="95" y="266"/>
                    <a:pt x="95" y="264"/>
                  </a:cubicBezTo>
                  <a:cubicBezTo>
                    <a:pt x="82" y="253"/>
                    <a:pt x="12" y="180"/>
                    <a:pt x="8" y="115"/>
                  </a:cubicBezTo>
                  <a:cubicBezTo>
                    <a:pt x="6" y="69"/>
                    <a:pt x="7" y="29"/>
                    <a:pt x="8" y="10"/>
                  </a:cubicBezTo>
                  <a:cubicBezTo>
                    <a:pt x="8" y="5"/>
                    <a:pt x="8" y="2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3D3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ïṣḻïďe">
              <a:extLst>
                <a:ext uri="{FF2B5EF4-FFF2-40B4-BE49-F238E27FC236}">
                  <a16:creationId xmlns:a16="http://schemas.microsoft.com/office/drawing/2014/main" id="{814B3A84-310E-EF79-8C54-5388724DD471}"/>
                </a:ext>
              </a:extLst>
            </p:cNvPr>
            <p:cNvSpPr/>
            <p:nvPr/>
          </p:nvSpPr>
          <p:spPr bwMode="auto">
            <a:xfrm>
              <a:off x="7486650" y="3924301"/>
              <a:ext cx="3175" cy="3175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1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1"/>
                    <a:pt x="2" y="1"/>
                    <a:pt x="3" y="0"/>
                  </a:cubicBezTo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ïṣḷíďé">
              <a:extLst>
                <a:ext uri="{FF2B5EF4-FFF2-40B4-BE49-F238E27FC236}">
                  <a16:creationId xmlns:a16="http://schemas.microsoft.com/office/drawing/2014/main" id="{ADC08154-452F-353C-1367-CC45A9F7BED0}"/>
                </a:ext>
              </a:extLst>
            </p:cNvPr>
            <p:cNvSpPr/>
            <p:nvPr/>
          </p:nvSpPr>
          <p:spPr bwMode="auto">
            <a:xfrm>
              <a:off x="7423150" y="3549651"/>
              <a:ext cx="238125" cy="882650"/>
            </a:xfrm>
            <a:custGeom>
              <a:avLst/>
              <a:gdLst>
                <a:gd name="T0" fmla="*/ 130 w 172"/>
                <a:gd name="T1" fmla="*/ 233 h 635"/>
                <a:gd name="T2" fmla="*/ 116 w 172"/>
                <a:gd name="T3" fmla="*/ 233 h 635"/>
                <a:gd name="T4" fmla="*/ 112 w 172"/>
                <a:gd name="T5" fmla="*/ 251 h 635"/>
                <a:gd name="T6" fmla="*/ 104 w 172"/>
                <a:gd name="T7" fmla="*/ 290 h 635"/>
                <a:gd name="T8" fmla="*/ 92 w 172"/>
                <a:gd name="T9" fmla="*/ 349 h 635"/>
                <a:gd name="T10" fmla="*/ 83 w 172"/>
                <a:gd name="T11" fmla="*/ 410 h 635"/>
                <a:gd name="T12" fmla="*/ 95 w 172"/>
                <a:gd name="T13" fmla="*/ 474 h 635"/>
                <a:gd name="T14" fmla="*/ 103 w 172"/>
                <a:gd name="T15" fmla="*/ 537 h 635"/>
                <a:gd name="T16" fmla="*/ 111 w 172"/>
                <a:gd name="T17" fmla="*/ 603 h 635"/>
                <a:gd name="T18" fmla="*/ 90 w 172"/>
                <a:gd name="T19" fmla="*/ 626 h 635"/>
                <a:gd name="T20" fmla="*/ 2 w 172"/>
                <a:gd name="T21" fmla="*/ 476 h 635"/>
                <a:gd name="T22" fmla="*/ 2 w 172"/>
                <a:gd name="T23" fmla="*/ 371 h 635"/>
                <a:gd name="T24" fmla="*/ 2 w 172"/>
                <a:gd name="T25" fmla="*/ 358 h 635"/>
                <a:gd name="T26" fmla="*/ 52 w 172"/>
                <a:gd name="T27" fmla="*/ 266 h 635"/>
                <a:gd name="T28" fmla="*/ 31 w 172"/>
                <a:gd name="T29" fmla="*/ 114 h 635"/>
                <a:gd name="T30" fmla="*/ 28 w 172"/>
                <a:gd name="T31" fmla="*/ 94 h 635"/>
                <a:gd name="T32" fmla="*/ 25 w 172"/>
                <a:gd name="T33" fmla="*/ 73 h 635"/>
                <a:gd name="T34" fmla="*/ 25 w 172"/>
                <a:gd name="T35" fmla="*/ 68 h 635"/>
                <a:gd name="T36" fmla="*/ 16 w 172"/>
                <a:gd name="T37" fmla="*/ 0 h 635"/>
                <a:gd name="T38" fmla="*/ 79 w 172"/>
                <a:gd name="T39" fmla="*/ 20 h 635"/>
                <a:gd name="T40" fmla="*/ 131 w 172"/>
                <a:gd name="T41" fmla="*/ 38 h 635"/>
                <a:gd name="T42" fmla="*/ 159 w 172"/>
                <a:gd name="T43" fmla="*/ 66 h 635"/>
                <a:gd name="T44" fmla="*/ 160 w 172"/>
                <a:gd name="T45" fmla="*/ 71 h 635"/>
                <a:gd name="T46" fmla="*/ 168 w 172"/>
                <a:gd name="T47" fmla="*/ 107 h 635"/>
                <a:gd name="T48" fmla="*/ 130 w 172"/>
                <a:gd name="T49" fmla="*/ 233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2" h="635">
                  <a:moveTo>
                    <a:pt x="130" y="233"/>
                  </a:moveTo>
                  <a:cubicBezTo>
                    <a:pt x="130" y="233"/>
                    <a:pt x="117" y="228"/>
                    <a:pt x="116" y="233"/>
                  </a:cubicBezTo>
                  <a:cubicBezTo>
                    <a:pt x="115" y="239"/>
                    <a:pt x="112" y="251"/>
                    <a:pt x="112" y="251"/>
                  </a:cubicBezTo>
                  <a:cubicBezTo>
                    <a:pt x="112" y="251"/>
                    <a:pt x="115" y="279"/>
                    <a:pt x="104" y="290"/>
                  </a:cubicBezTo>
                  <a:cubicBezTo>
                    <a:pt x="94" y="301"/>
                    <a:pt x="92" y="349"/>
                    <a:pt x="92" y="349"/>
                  </a:cubicBezTo>
                  <a:cubicBezTo>
                    <a:pt x="92" y="349"/>
                    <a:pt x="76" y="396"/>
                    <a:pt x="83" y="410"/>
                  </a:cubicBezTo>
                  <a:cubicBezTo>
                    <a:pt x="86" y="416"/>
                    <a:pt x="91" y="442"/>
                    <a:pt x="95" y="474"/>
                  </a:cubicBezTo>
                  <a:cubicBezTo>
                    <a:pt x="98" y="494"/>
                    <a:pt x="101" y="516"/>
                    <a:pt x="103" y="537"/>
                  </a:cubicBezTo>
                  <a:cubicBezTo>
                    <a:pt x="108" y="573"/>
                    <a:pt x="111" y="603"/>
                    <a:pt x="111" y="603"/>
                  </a:cubicBezTo>
                  <a:cubicBezTo>
                    <a:pt x="111" y="603"/>
                    <a:pt x="102" y="635"/>
                    <a:pt x="90" y="626"/>
                  </a:cubicBezTo>
                  <a:cubicBezTo>
                    <a:pt x="78" y="616"/>
                    <a:pt x="6" y="542"/>
                    <a:pt x="2" y="476"/>
                  </a:cubicBezTo>
                  <a:cubicBezTo>
                    <a:pt x="0" y="430"/>
                    <a:pt x="1" y="390"/>
                    <a:pt x="2" y="371"/>
                  </a:cubicBezTo>
                  <a:cubicBezTo>
                    <a:pt x="2" y="362"/>
                    <a:pt x="2" y="358"/>
                    <a:pt x="2" y="358"/>
                  </a:cubicBezTo>
                  <a:cubicBezTo>
                    <a:pt x="2" y="358"/>
                    <a:pt x="58" y="290"/>
                    <a:pt x="52" y="266"/>
                  </a:cubicBezTo>
                  <a:cubicBezTo>
                    <a:pt x="45" y="242"/>
                    <a:pt x="31" y="114"/>
                    <a:pt x="31" y="114"/>
                  </a:cubicBezTo>
                  <a:cubicBezTo>
                    <a:pt x="28" y="94"/>
                    <a:pt x="28" y="94"/>
                    <a:pt x="28" y="94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25" y="68"/>
                    <a:pt x="25" y="68"/>
                    <a:pt x="25" y="68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1"/>
                    <a:pt x="72" y="13"/>
                    <a:pt x="79" y="20"/>
                  </a:cubicBezTo>
                  <a:cubicBezTo>
                    <a:pt x="87" y="28"/>
                    <a:pt x="131" y="38"/>
                    <a:pt x="131" y="38"/>
                  </a:cubicBezTo>
                  <a:cubicBezTo>
                    <a:pt x="145" y="42"/>
                    <a:pt x="156" y="53"/>
                    <a:pt x="159" y="66"/>
                  </a:cubicBezTo>
                  <a:cubicBezTo>
                    <a:pt x="160" y="68"/>
                    <a:pt x="160" y="69"/>
                    <a:pt x="160" y="71"/>
                  </a:cubicBezTo>
                  <a:cubicBezTo>
                    <a:pt x="166" y="99"/>
                    <a:pt x="164" y="103"/>
                    <a:pt x="168" y="107"/>
                  </a:cubicBezTo>
                  <a:cubicBezTo>
                    <a:pt x="172" y="112"/>
                    <a:pt x="130" y="233"/>
                    <a:pt x="130" y="233"/>
                  </a:cubicBezTo>
                </a:path>
              </a:pathLst>
            </a:custGeom>
            <a:solidFill>
              <a:srgbClr val="4C4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islïḑe">
              <a:extLst>
                <a:ext uri="{FF2B5EF4-FFF2-40B4-BE49-F238E27FC236}">
                  <a16:creationId xmlns:a16="http://schemas.microsoft.com/office/drawing/2014/main" id="{E346696F-EBA9-1DAD-B431-FFBD1D0CCD27}"/>
                </a:ext>
              </a:extLst>
            </p:cNvPr>
            <p:cNvSpPr/>
            <p:nvPr/>
          </p:nvSpPr>
          <p:spPr bwMode="auto">
            <a:xfrm>
              <a:off x="7566025" y="4291013"/>
              <a:ext cx="0" cy="3175"/>
            </a:xfrm>
            <a:custGeom>
              <a:avLst/>
              <a:gdLst>
                <a:gd name="T0" fmla="*/ 0 h 3"/>
                <a:gd name="T1" fmla="*/ 3 h 3"/>
                <a:gd name="T2" fmla="*/ 3 h 3"/>
                <a:gd name="T3" fmla="*/ 0 h 3"/>
                <a:gd name="T4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íṩḻidè">
              <a:extLst>
                <a:ext uri="{FF2B5EF4-FFF2-40B4-BE49-F238E27FC236}">
                  <a16:creationId xmlns:a16="http://schemas.microsoft.com/office/drawing/2014/main" id="{B2E4B13E-81AE-57A7-0576-A6BB5536DB06}"/>
                </a:ext>
              </a:extLst>
            </p:cNvPr>
            <p:cNvSpPr/>
            <p:nvPr/>
          </p:nvSpPr>
          <p:spPr bwMode="auto">
            <a:xfrm>
              <a:off x="7497763" y="4225926"/>
              <a:ext cx="68263" cy="68263"/>
            </a:xfrm>
            <a:custGeom>
              <a:avLst/>
              <a:gdLst>
                <a:gd name="T0" fmla="*/ 8 w 49"/>
                <a:gd name="T1" fmla="*/ 0 h 49"/>
                <a:gd name="T2" fmla="*/ 0 w 49"/>
                <a:gd name="T3" fmla="*/ 16 h 49"/>
                <a:gd name="T4" fmla="*/ 49 w 49"/>
                <a:gd name="T5" fmla="*/ 49 h 49"/>
                <a:gd name="T6" fmla="*/ 49 w 49"/>
                <a:gd name="T7" fmla="*/ 46 h 49"/>
                <a:gd name="T8" fmla="*/ 3 w 49"/>
                <a:gd name="T9" fmla="*/ 13 h 49"/>
                <a:gd name="T10" fmla="*/ 8 w 4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8" y="0"/>
                  </a:moveTo>
                  <a:cubicBezTo>
                    <a:pt x="4" y="4"/>
                    <a:pt x="1" y="9"/>
                    <a:pt x="0" y="16"/>
                  </a:cubicBezTo>
                  <a:cubicBezTo>
                    <a:pt x="0" y="36"/>
                    <a:pt x="29" y="45"/>
                    <a:pt x="49" y="49"/>
                  </a:cubicBezTo>
                  <a:cubicBezTo>
                    <a:pt x="49" y="48"/>
                    <a:pt x="49" y="47"/>
                    <a:pt x="49" y="46"/>
                  </a:cubicBezTo>
                  <a:cubicBezTo>
                    <a:pt x="29" y="41"/>
                    <a:pt x="3" y="32"/>
                    <a:pt x="3" y="13"/>
                  </a:cubicBezTo>
                  <a:cubicBezTo>
                    <a:pt x="3" y="8"/>
                    <a:pt x="5" y="3"/>
                    <a:pt x="8" y="0"/>
                  </a:cubicBezTo>
                </a:path>
              </a:pathLst>
            </a:custGeom>
            <a:solidFill>
              <a:srgbClr val="4442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îṥlîďê">
              <a:extLst>
                <a:ext uri="{FF2B5EF4-FFF2-40B4-BE49-F238E27FC236}">
                  <a16:creationId xmlns:a16="http://schemas.microsoft.com/office/drawing/2014/main" id="{F643C961-D14E-C03D-7251-38087EA48A20}"/>
                </a:ext>
              </a:extLst>
            </p:cNvPr>
            <p:cNvSpPr/>
            <p:nvPr/>
          </p:nvSpPr>
          <p:spPr bwMode="auto">
            <a:xfrm>
              <a:off x="7500938" y="4203701"/>
              <a:ext cx="155575" cy="90488"/>
            </a:xfrm>
            <a:custGeom>
              <a:avLst/>
              <a:gdLst>
                <a:gd name="T0" fmla="*/ 109 w 112"/>
                <a:gd name="T1" fmla="*/ 56 h 66"/>
                <a:gd name="T2" fmla="*/ 101 w 112"/>
                <a:gd name="T3" fmla="*/ 61 h 66"/>
                <a:gd name="T4" fmla="*/ 68 w 112"/>
                <a:gd name="T5" fmla="*/ 66 h 66"/>
                <a:gd name="T6" fmla="*/ 1 w 112"/>
                <a:gd name="T7" fmla="*/ 30 h 66"/>
                <a:gd name="T8" fmla="*/ 50 w 112"/>
                <a:gd name="T9" fmla="*/ 1 h 66"/>
                <a:gd name="T10" fmla="*/ 61 w 112"/>
                <a:gd name="T11" fmla="*/ 0 h 66"/>
                <a:gd name="T12" fmla="*/ 109 w 112"/>
                <a:gd name="T13" fmla="*/ 5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66">
                  <a:moveTo>
                    <a:pt x="109" y="56"/>
                  </a:moveTo>
                  <a:cubicBezTo>
                    <a:pt x="109" y="58"/>
                    <a:pt x="105" y="60"/>
                    <a:pt x="101" y="61"/>
                  </a:cubicBezTo>
                  <a:cubicBezTo>
                    <a:pt x="90" y="63"/>
                    <a:pt x="79" y="65"/>
                    <a:pt x="68" y="66"/>
                  </a:cubicBezTo>
                  <a:cubicBezTo>
                    <a:pt x="68" y="66"/>
                    <a:pt x="0" y="61"/>
                    <a:pt x="1" y="30"/>
                  </a:cubicBezTo>
                  <a:cubicBezTo>
                    <a:pt x="2" y="8"/>
                    <a:pt x="33" y="2"/>
                    <a:pt x="50" y="1"/>
                  </a:cubicBezTo>
                  <a:cubicBezTo>
                    <a:pt x="54" y="0"/>
                    <a:pt x="58" y="0"/>
                    <a:pt x="61" y="0"/>
                  </a:cubicBezTo>
                  <a:cubicBezTo>
                    <a:pt x="61" y="0"/>
                    <a:pt x="112" y="50"/>
                    <a:pt x="109" y="56"/>
                  </a:cubicBezTo>
                </a:path>
              </a:pathLst>
            </a:custGeom>
            <a:solidFill>
              <a:srgbClr val="AE6E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îṥľíḍé">
              <a:extLst>
                <a:ext uri="{FF2B5EF4-FFF2-40B4-BE49-F238E27FC236}">
                  <a16:creationId xmlns:a16="http://schemas.microsoft.com/office/drawing/2014/main" id="{949F7595-6324-ABFF-C9E1-ABC1A3552737}"/>
                </a:ext>
              </a:extLst>
            </p:cNvPr>
            <p:cNvSpPr/>
            <p:nvPr/>
          </p:nvSpPr>
          <p:spPr bwMode="auto">
            <a:xfrm>
              <a:off x="7564438" y="4203701"/>
              <a:ext cx="82550" cy="84138"/>
            </a:xfrm>
            <a:custGeom>
              <a:avLst/>
              <a:gdLst>
                <a:gd name="T0" fmla="*/ 3 w 59"/>
                <a:gd name="T1" fmla="*/ 0 h 60"/>
                <a:gd name="T2" fmla="*/ 0 w 59"/>
                <a:gd name="T3" fmla="*/ 3 h 60"/>
                <a:gd name="T4" fmla="*/ 55 w 59"/>
                <a:gd name="T5" fmla="*/ 60 h 60"/>
                <a:gd name="T6" fmla="*/ 59 w 59"/>
                <a:gd name="T7" fmla="*/ 58 h 60"/>
                <a:gd name="T8" fmla="*/ 3 w 59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0">
                  <a:moveTo>
                    <a:pt x="3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2" y="6"/>
                    <a:pt x="37" y="36"/>
                    <a:pt x="55" y="60"/>
                  </a:cubicBezTo>
                  <a:cubicBezTo>
                    <a:pt x="56" y="59"/>
                    <a:pt x="58" y="59"/>
                    <a:pt x="59" y="58"/>
                  </a:cubicBezTo>
                  <a:cubicBezTo>
                    <a:pt x="41" y="35"/>
                    <a:pt x="16" y="3"/>
                    <a:pt x="3" y="0"/>
                  </a:cubicBezTo>
                </a:path>
              </a:pathLst>
            </a:custGeom>
            <a:solidFill>
              <a:srgbClr val="9C63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í$ḻïḍe">
              <a:extLst>
                <a:ext uri="{FF2B5EF4-FFF2-40B4-BE49-F238E27FC236}">
                  <a16:creationId xmlns:a16="http://schemas.microsoft.com/office/drawing/2014/main" id="{783F8BCB-BE75-E216-DF63-CC18B05A8DBC}"/>
                </a:ext>
              </a:extLst>
            </p:cNvPr>
            <p:cNvSpPr/>
            <p:nvPr/>
          </p:nvSpPr>
          <p:spPr bwMode="auto">
            <a:xfrm>
              <a:off x="7569200" y="3694113"/>
              <a:ext cx="258763" cy="628650"/>
            </a:xfrm>
            <a:custGeom>
              <a:avLst/>
              <a:gdLst>
                <a:gd name="T0" fmla="*/ 43 w 186"/>
                <a:gd name="T1" fmla="*/ 0 h 452"/>
                <a:gd name="T2" fmla="*/ 63 w 186"/>
                <a:gd name="T3" fmla="*/ 3 h 452"/>
                <a:gd name="T4" fmla="*/ 87 w 186"/>
                <a:gd name="T5" fmla="*/ 40 h 452"/>
                <a:gd name="T6" fmla="*/ 96 w 186"/>
                <a:gd name="T7" fmla="*/ 63 h 452"/>
                <a:gd name="T8" fmla="*/ 135 w 186"/>
                <a:gd name="T9" fmla="*/ 112 h 452"/>
                <a:gd name="T10" fmla="*/ 158 w 186"/>
                <a:gd name="T11" fmla="*/ 150 h 452"/>
                <a:gd name="T12" fmla="*/ 181 w 186"/>
                <a:gd name="T13" fmla="*/ 182 h 452"/>
                <a:gd name="T14" fmla="*/ 186 w 186"/>
                <a:gd name="T15" fmla="*/ 225 h 452"/>
                <a:gd name="T16" fmla="*/ 172 w 186"/>
                <a:gd name="T17" fmla="*/ 273 h 452"/>
                <a:gd name="T18" fmla="*/ 153 w 186"/>
                <a:gd name="T19" fmla="*/ 327 h 452"/>
                <a:gd name="T20" fmla="*/ 118 w 186"/>
                <a:gd name="T21" fmla="*/ 374 h 452"/>
                <a:gd name="T22" fmla="*/ 101 w 186"/>
                <a:gd name="T23" fmla="*/ 403 h 452"/>
                <a:gd name="T24" fmla="*/ 75 w 186"/>
                <a:gd name="T25" fmla="*/ 452 h 452"/>
                <a:gd name="T26" fmla="*/ 0 w 186"/>
                <a:gd name="T27" fmla="*/ 367 h 452"/>
                <a:gd name="T28" fmla="*/ 34 w 186"/>
                <a:gd name="T29" fmla="*/ 342 h 452"/>
                <a:gd name="T30" fmla="*/ 57 w 186"/>
                <a:gd name="T31" fmla="*/ 298 h 452"/>
                <a:gd name="T32" fmla="*/ 77 w 186"/>
                <a:gd name="T33" fmla="*/ 262 h 452"/>
                <a:gd name="T34" fmla="*/ 88 w 186"/>
                <a:gd name="T35" fmla="*/ 246 h 452"/>
                <a:gd name="T36" fmla="*/ 88 w 186"/>
                <a:gd name="T37" fmla="*/ 226 h 452"/>
                <a:gd name="T38" fmla="*/ 56 w 186"/>
                <a:gd name="T39" fmla="*/ 166 h 452"/>
                <a:gd name="T40" fmla="*/ 25 w 186"/>
                <a:gd name="T41" fmla="*/ 130 h 452"/>
                <a:gd name="T42" fmla="*/ 10 w 186"/>
                <a:gd name="T43" fmla="*/ 93 h 452"/>
                <a:gd name="T44" fmla="*/ 43 w 186"/>
                <a:gd name="T45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452">
                  <a:moveTo>
                    <a:pt x="43" y="0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71" y="16"/>
                    <a:pt x="79" y="28"/>
                    <a:pt x="87" y="40"/>
                  </a:cubicBezTo>
                  <a:cubicBezTo>
                    <a:pt x="93" y="47"/>
                    <a:pt x="96" y="55"/>
                    <a:pt x="96" y="63"/>
                  </a:cubicBezTo>
                  <a:cubicBezTo>
                    <a:pt x="96" y="63"/>
                    <a:pt x="125" y="107"/>
                    <a:pt x="135" y="112"/>
                  </a:cubicBezTo>
                  <a:cubicBezTo>
                    <a:pt x="144" y="117"/>
                    <a:pt x="158" y="150"/>
                    <a:pt x="158" y="150"/>
                  </a:cubicBezTo>
                  <a:cubicBezTo>
                    <a:pt x="158" y="150"/>
                    <a:pt x="181" y="165"/>
                    <a:pt x="181" y="182"/>
                  </a:cubicBezTo>
                  <a:cubicBezTo>
                    <a:pt x="182" y="196"/>
                    <a:pt x="183" y="211"/>
                    <a:pt x="186" y="225"/>
                  </a:cubicBezTo>
                  <a:cubicBezTo>
                    <a:pt x="186" y="227"/>
                    <a:pt x="182" y="258"/>
                    <a:pt x="172" y="273"/>
                  </a:cubicBezTo>
                  <a:cubicBezTo>
                    <a:pt x="163" y="288"/>
                    <a:pt x="153" y="321"/>
                    <a:pt x="153" y="327"/>
                  </a:cubicBezTo>
                  <a:cubicBezTo>
                    <a:pt x="154" y="333"/>
                    <a:pt x="126" y="365"/>
                    <a:pt x="118" y="374"/>
                  </a:cubicBezTo>
                  <a:cubicBezTo>
                    <a:pt x="112" y="384"/>
                    <a:pt x="106" y="393"/>
                    <a:pt x="101" y="403"/>
                  </a:cubicBezTo>
                  <a:cubicBezTo>
                    <a:pt x="75" y="452"/>
                    <a:pt x="75" y="452"/>
                    <a:pt x="75" y="452"/>
                  </a:cubicBezTo>
                  <a:cubicBezTo>
                    <a:pt x="75" y="452"/>
                    <a:pt x="20" y="371"/>
                    <a:pt x="0" y="367"/>
                  </a:cubicBezTo>
                  <a:cubicBezTo>
                    <a:pt x="0" y="367"/>
                    <a:pt x="23" y="346"/>
                    <a:pt x="34" y="342"/>
                  </a:cubicBezTo>
                  <a:cubicBezTo>
                    <a:pt x="45" y="338"/>
                    <a:pt x="56" y="306"/>
                    <a:pt x="57" y="298"/>
                  </a:cubicBezTo>
                  <a:cubicBezTo>
                    <a:pt x="57" y="291"/>
                    <a:pt x="67" y="266"/>
                    <a:pt x="77" y="262"/>
                  </a:cubicBezTo>
                  <a:cubicBezTo>
                    <a:pt x="87" y="258"/>
                    <a:pt x="93" y="253"/>
                    <a:pt x="88" y="246"/>
                  </a:cubicBezTo>
                  <a:cubicBezTo>
                    <a:pt x="84" y="240"/>
                    <a:pt x="88" y="226"/>
                    <a:pt x="88" y="226"/>
                  </a:cubicBezTo>
                  <a:cubicBezTo>
                    <a:pt x="88" y="226"/>
                    <a:pt x="59" y="188"/>
                    <a:pt x="56" y="166"/>
                  </a:cubicBezTo>
                  <a:cubicBezTo>
                    <a:pt x="52" y="145"/>
                    <a:pt x="25" y="130"/>
                    <a:pt x="25" y="130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4C4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ï$ḻïḑe">
              <a:extLst>
                <a:ext uri="{FF2B5EF4-FFF2-40B4-BE49-F238E27FC236}">
                  <a16:creationId xmlns:a16="http://schemas.microsoft.com/office/drawing/2014/main" id="{70969D7E-5CA6-6851-FE0B-927FBD590651}"/>
                </a:ext>
              </a:extLst>
            </p:cNvPr>
            <p:cNvSpPr/>
            <p:nvPr/>
          </p:nvSpPr>
          <p:spPr bwMode="auto">
            <a:xfrm>
              <a:off x="7699375" y="3927476"/>
              <a:ext cx="85725" cy="60325"/>
            </a:xfrm>
            <a:custGeom>
              <a:avLst/>
              <a:gdLst>
                <a:gd name="T0" fmla="*/ 62 w 62"/>
                <a:gd name="T1" fmla="*/ 0 h 43"/>
                <a:gd name="T2" fmla="*/ 22 w 62"/>
                <a:gd name="T3" fmla="*/ 15 h 43"/>
                <a:gd name="T4" fmla="*/ 5 w 62"/>
                <a:gd name="T5" fmla="*/ 43 h 43"/>
                <a:gd name="T6" fmla="*/ 5 w 62"/>
                <a:gd name="T7" fmla="*/ 43 h 43"/>
                <a:gd name="T8" fmla="*/ 29 w 62"/>
                <a:gd name="T9" fmla="*/ 19 h 43"/>
                <a:gd name="T10" fmla="*/ 36 w 62"/>
                <a:gd name="T11" fmla="*/ 10 h 43"/>
                <a:gd name="T12" fmla="*/ 62 w 62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43">
                  <a:moveTo>
                    <a:pt x="62" y="0"/>
                  </a:moveTo>
                  <a:cubicBezTo>
                    <a:pt x="47" y="0"/>
                    <a:pt x="33" y="5"/>
                    <a:pt x="22" y="15"/>
                  </a:cubicBezTo>
                  <a:cubicBezTo>
                    <a:pt x="18" y="18"/>
                    <a:pt x="0" y="37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10" y="43"/>
                    <a:pt x="26" y="22"/>
                    <a:pt x="29" y="19"/>
                  </a:cubicBezTo>
                  <a:cubicBezTo>
                    <a:pt x="31" y="16"/>
                    <a:pt x="33" y="13"/>
                    <a:pt x="36" y="10"/>
                  </a:cubicBezTo>
                  <a:cubicBezTo>
                    <a:pt x="43" y="3"/>
                    <a:pt x="52" y="1"/>
                    <a:pt x="62" y="0"/>
                  </a:cubicBezTo>
                </a:path>
              </a:pathLst>
            </a:custGeom>
            <a:solidFill>
              <a:srgbClr val="4442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îṣḷiďè">
              <a:extLst>
                <a:ext uri="{FF2B5EF4-FFF2-40B4-BE49-F238E27FC236}">
                  <a16:creationId xmlns:a16="http://schemas.microsoft.com/office/drawing/2014/main" id="{3C5BBA75-A9F7-F97C-0F26-53A5E2DE7649}"/>
                </a:ext>
              </a:extLst>
            </p:cNvPr>
            <p:cNvSpPr/>
            <p:nvPr/>
          </p:nvSpPr>
          <p:spPr bwMode="auto">
            <a:xfrm>
              <a:off x="7669213" y="3808413"/>
              <a:ext cx="34925" cy="107950"/>
            </a:xfrm>
            <a:custGeom>
              <a:avLst/>
              <a:gdLst>
                <a:gd name="T0" fmla="*/ 19 w 26"/>
                <a:gd name="T1" fmla="*/ 0 h 78"/>
                <a:gd name="T2" fmla="*/ 13 w 26"/>
                <a:gd name="T3" fmla="*/ 18 h 78"/>
                <a:gd name="T4" fmla="*/ 8 w 26"/>
                <a:gd name="T5" fmla="*/ 38 h 78"/>
                <a:gd name="T6" fmla="*/ 0 w 26"/>
                <a:gd name="T7" fmla="*/ 78 h 78"/>
                <a:gd name="T8" fmla="*/ 14 w 26"/>
                <a:gd name="T9" fmla="*/ 68 h 78"/>
                <a:gd name="T10" fmla="*/ 18 w 26"/>
                <a:gd name="T11" fmla="*/ 50 h 78"/>
                <a:gd name="T12" fmla="*/ 24 w 26"/>
                <a:gd name="T13" fmla="*/ 21 h 78"/>
                <a:gd name="T14" fmla="*/ 23 w 26"/>
                <a:gd name="T15" fmla="*/ 9 h 78"/>
                <a:gd name="T16" fmla="*/ 19 w 26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78">
                  <a:moveTo>
                    <a:pt x="19" y="0"/>
                  </a:moveTo>
                  <a:cubicBezTo>
                    <a:pt x="15" y="4"/>
                    <a:pt x="14" y="13"/>
                    <a:pt x="13" y="18"/>
                  </a:cubicBezTo>
                  <a:cubicBezTo>
                    <a:pt x="11" y="25"/>
                    <a:pt x="9" y="32"/>
                    <a:pt x="8" y="38"/>
                  </a:cubicBezTo>
                  <a:cubicBezTo>
                    <a:pt x="7" y="42"/>
                    <a:pt x="0" y="78"/>
                    <a:pt x="0" y="78"/>
                  </a:cubicBezTo>
                  <a:cubicBezTo>
                    <a:pt x="6" y="77"/>
                    <a:pt x="11" y="73"/>
                    <a:pt x="14" y="68"/>
                  </a:cubicBezTo>
                  <a:cubicBezTo>
                    <a:pt x="16" y="62"/>
                    <a:pt x="18" y="56"/>
                    <a:pt x="18" y="50"/>
                  </a:cubicBezTo>
                  <a:cubicBezTo>
                    <a:pt x="20" y="40"/>
                    <a:pt x="22" y="30"/>
                    <a:pt x="24" y="21"/>
                  </a:cubicBezTo>
                  <a:cubicBezTo>
                    <a:pt x="26" y="17"/>
                    <a:pt x="25" y="12"/>
                    <a:pt x="23" y="9"/>
                  </a:cubicBezTo>
                  <a:cubicBezTo>
                    <a:pt x="22" y="6"/>
                    <a:pt x="21" y="3"/>
                    <a:pt x="19" y="0"/>
                  </a:cubicBezTo>
                </a:path>
              </a:pathLst>
            </a:custGeom>
            <a:solidFill>
              <a:srgbClr val="4442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îṧļîḋè">
              <a:extLst>
                <a:ext uri="{FF2B5EF4-FFF2-40B4-BE49-F238E27FC236}">
                  <a16:creationId xmlns:a16="http://schemas.microsoft.com/office/drawing/2014/main" id="{BB590E9C-A875-1D63-0227-84240A806257}"/>
                </a:ext>
              </a:extLst>
            </p:cNvPr>
            <p:cNvSpPr/>
            <p:nvPr/>
          </p:nvSpPr>
          <p:spPr bwMode="auto">
            <a:xfrm>
              <a:off x="7242175" y="3238501"/>
              <a:ext cx="6350" cy="7938"/>
            </a:xfrm>
            <a:custGeom>
              <a:avLst/>
              <a:gdLst>
                <a:gd name="T0" fmla="*/ 5 w 5"/>
                <a:gd name="T1" fmla="*/ 0 h 5"/>
                <a:gd name="T2" fmla="*/ 0 w 5"/>
                <a:gd name="T3" fmla="*/ 5 h 5"/>
                <a:gd name="T4" fmla="*/ 1 w 5"/>
                <a:gd name="T5" fmla="*/ 5 h 5"/>
                <a:gd name="T6" fmla="*/ 5 w 5"/>
                <a:gd name="T7" fmla="*/ 0 h 5"/>
                <a:gd name="T8" fmla="*/ 5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cubicBezTo>
                    <a:pt x="3" y="1"/>
                    <a:pt x="2" y="3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3"/>
                    <a:pt x="4" y="2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î$ḷïḑè">
              <a:extLst>
                <a:ext uri="{FF2B5EF4-FFF2-40B4-BE49-F238E27FC236}">
                  <a16:creationId xmlns:a16="http://schemas.microsoft.com/office/drawing/2014/main" id="{81A9FAE0-F0E1-0D03-536B-F86DCB439EF8}"/>
                </a:ext>
              </a:extLst>
            </p:cNvPr>
            <p:cNvSpPr/>
            <p:nvPr/>
          </p:nvSpPr>
          <p:spPr bwMode="auto">
            <a:xfrm>
              <a:off x="7369175" y="3489326"/>
              <a:ext cx="79375" cy="155575"/>
            </a:xfrm>
            <a:custGeom>
              <a:avLst/>
              <a:gdLst>
                <a:gd name="T0" fmla="*/ 8 w 57"/>
                <a:gd name="T1" fmla="*/ 0 h 112"/>
                <a:gd name="T2" fmla="*/ 0 w 57"/>
                <a:gd name="T3" fmla="*/ 1 h 112"/>
                <a:gd name="T4" fmla="*/ 0 w 57"/>
                <a:gd name="T5" fmla="*/ 1 h 112"/>
                <a:gd name="T6" fmla="*/ 15 w 57"/>
                <a:gd name="T7" fmla="*/ 15 h 112"/>
                <a:gd name="T8" fmla="*/ 36 w 57"/>
                <a:gd name="T9" fmla="*/ 61 h 112"/>
                <a:gd name="T10" fmla="*/ 32 w 57"/>
                <a:gd name="T11" fmla="*/ 79 h 112"/>
                <a:gd name="T12" fmla="*/ 45 w 57"/>
                <a:gd name="T13" fmla="*/ 105 h 112"/>
                <a:gd name="T14" fmla="*/ 54 w 57"/>
                <a:gd name="T15" fmla="*/ 112 h 112"/>
                <a:gd name="T16" fmla="*/ 57 w 57"/>
                <a:gd name="T17" fmla="*/ 110 h 112"/>
                <a:gd name="T18" fmla="*/ 56 w 57"/>
                <a:gd name="T19" fmla="*/ 106 h 112"/>
                <a:gd name="T20" fmla="*/ 48 w 57"/>
                <a:gd name="T21" fmla="*/ 99 h 112"/>
                <a:gd name="T22" fmla="*/ 35 w 57"/>
                <a:gd name="T23" fmla="*/ 73 h 112"/>
                <a:gd name="T24" fmla="*/ 36 w 57"/>
                <a:gd name="T25" fmla="*/ 66 h 112"/>
                <a:gd name="T26" fmla="*/ 39 w 57"/>
                <a:gd name="T27" fmla="*/ 55 h 112"/>
                <a:gd name="T28" fmla="*/ 39 w 57"/>
                <a:gd name="T29" fmla="*/ 54 h 112"/>
                <a:gd name="T30" fmla="*/ 18 w 57"/>
                <a:gd name="T31" fmla="*/ 9 h 112"/>
                <a:gd name="T32" fmla="*/ 8 w 57"/>
                <a:gd name="T3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112">
                  <a:moveTo>
                    <a:pt x="8" y="0"/>
                  </a:moveTo>
                  <a:cubicBezTo>
                    <a:pt x="5" y="0"/>
                    <a:pt x="3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5" y="6"/>
                    <a:pt x="10" y="10"/>
                    <a:pt x="15" y="15"/>
                  </a:cubicBezTo>
                  <a:cubicBezTo>
                    <a:pt x="28" y="28"/>
                    <a:pt x="39" y="44"/>
                    <a:pt x="36" y="61"/>
                  </a:cubicBezTo>
                  <a:cubicBezTo>
                    <a:pt x="35" y="67"/>
                    <a:pt x="32" y="73"/>
                    <a:pt x="32" y="79"/>
                  </a:cubicBezTo>
                  <a:cubicBezTo>
                    <a:pt x="31" y="89"/>
                    <a:pt x="38" y="98"/>
                    <a:pt x="45" y="105"/>
                  </a:cubicBezTo>
                  <a:cubicBezTo>
                    <a:pt x="48" y="108"/>
                    <a:pt x="51" y="110"/>
                    <a:pt x="54" y="112"/>
                  </a:cubicBezTo>
                  <a:cubicBezTo>
                    <a:pt x="55" y="111"/>
                    <a:pt x="56" y="111"/>
                    <a:pt x="57" y="110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3" y="104"/>
                    <a:pt x="50" y="102"/>
                    <a:pt x="48" y="99"/>
                  </a:cubicBezTo>
                  <a:cubicBezTo>
                    <a:pt x="40" y="92"/>
                    <a:pt x="34" y="83"/>
                    <a:pt x="35" y="73"/>
                  </a:cubicBezTo>
                  <a:cubicBezTo>
                    <a:pt x="35" y="71"/>
                    <a:pt x="36" y="68"/>
                    <a:pt x="36" y="66"/>
                  </a:cubicBezTo>
                  <a:cubicBezTo>
                    <a:pt x="37" y="62"/>
                    <a:pt x="38" y="59"/>
                    <a:pt x="39" y="55"/>
                  </a:cubicBezTo>
                  <a:cubicBezTo>
                    <a:pt x="39" y="55"/>
                    <a:pt x="39" y="55"/>
                    <a:pt x="39" y="54"/>
                  </a:cubicBezTo>
                  <a:cubicBezTo>
                    <a:pt x="41" y="37"/>
                    <a:pt x="30" y="22"/>
                    <a:pt x="18" y="9"/>
                  </a:cubicBezTo>
                  <a:cubicBezTo>
                    <a:pt x="15" y="6"/>
                    <a:pt x="11" y="3"/>
                    <a:pt x="8" y="0"/>
                  </a:cubicBezTo>
                </a:path>
              </a:pathLst>
            </a:custGeom>
            <a:solidFill>
              <a:srgbClr val="9C63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išḷîḍè">
              <a:extLst>
                <a:ext uri="{FF2B5EF4-FFF2-40B4-BE49-F238E27FC236}">
                  <a16:creationId xmlns:a16="http://schemas.microsoft.com/office/drawing/2014/main" id="{F16F397C-5DB6-D288-ADF0-A0754BD35E8B}"/>
                </a:ext>
              </a:extLst>
            </p:cNvPr>
            <p:cNvSpPr/>
            <p:nvPr/>
          </p:nvSpPr>
          <p:spPr bwMode="auto">
            <a:xfrm>
              <a:off x="7242175" y="3238501"/>
              <a:ext cx="138113" cy="252413"/>
            </a:xfrm>
            <a:custGeom>
              <a:avLst/>
              <a:gdLst>
                <a:gd name="T0" fmla="*/ 4 w 99"/>
                <a:gd name="T1" fmla="*/ 0 h 181"/>
                <a:gd name="T2" fmla="*/ 0 w 99"/>
                <a:gd name="T3" fmla="*/ 5 h 181"/>
                <a:gd name="T4" fmla="*/ 1 w 99"/>
                <a:gd name="T5" fmla="*/ 5 h 181"/>
                <a:gd name="T6" fmla="*/ 71 w 99"/>
                <a:gd name="T7" fmla="*/ 90 h 181"/>
                <a:gd name="T8" fmla="*/ 70 w 99"/>
                <a:gd name="T9" fmla="*/ 123 h 181"/>
                <a:gd name="T10" fmla="*/ 73 w 99"/>
                <a:gd name="T11" fmla="*/ 155 h 181"/>
                <a:gd name="T12" fmla="*/ 91 w 99"/>
                <a:gd name="T13" fmla="*/ 181 h 181"/>
                <a:gd name="T14" fmla="*/ 91 w 99"/>
                <a:gd name="T15" fmla="*/ 181 h 181"/>
                <a:gd name="T16" fmla="*/ 91 w 99"/>
                <a:gd name="T17" fmla="*/ 181 h 181"/>
                <a:gd name="T18" fmla="*/ 99 w 99"/>
                <a:gd name="T19" fmla="*/ 180 h 181"/>
                <a:gd name="T20" fmla="*/ 76 w 99"/>
                <a:gd name="T21" fmla="*/ 149 h 181"/>
                <a:gd name="T22" fmla="*/ 74 w 99"/>
                <a:gd name="T23" fmla="*/ 85 h 181"/>
                <a:gd name="T24" fmla="*/ 4 w 99"/>
                <a:gd name="T25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181">
                  <a:moveTo>
                    <a:pt x="4" y="0"/>
                  </a:moveTo>
                  <a:cubicBezTo>
                    <a:pt x="3" y="2"/>
                    <a:pt x="1" y="3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34" y="22"/>
                    <a:pt x="67" y="51"/>
                    <a:pt x="71" y="90"/>
                  </a:cubicBezTo>
                  <a:cubicBezTo>
                    <a:pt x="71" y="101"/>
                    <a:pt x="71" y="112"/>
                    <a:pt x="70" y="123"/>
                  </a:cubicBezTo>
                  <a:cubicBezTo>
                    <a:pt x="69" y="134"/>
                    <a:pt x="70" y="145"/>
                    <a:pt x="73" y="155"/>
                  </a:cubicBezTo>
                  <a:cubicBezTo>
                    <a:pt x="77" y="165"/>
                    <a:pt x="83" y="174"/>
                    <a:pt x="91" y="181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94" y="180"/>
                    <a:pt x="96" y="180"/>
                    <a:pt x="99" y="180"/>
                  </a:cubicBezTo>
                  <a:cubicBezTo>
                    <a:pt x="89" y="171"/>
                    <a:pt x="80" y="161"/>
                    <a:pt x="76" y="149"/>
                  </a:cubicBezTo>
                  <a:cubicBezTo>
                    <a:pt x="68" y="129"/>
                    <a:pt x="76" y="106"/>
                    <a:pt x="74" y="85"/>
                  </a:cubicBezTo>
                  <a:cubicBezTo>
                    <a:pt x="70" y="46"/>
                    <a:pt x="37" y="16"/>
                    <a:pt x="4" y="0"/>
                  </a:cubicBezTo>
                </a:path>
              </a:pathLst>
            </a:custGeom>
            <a:solidFill>
              <a:srgbClr val="9C63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iŝ1îḋê">
              <a:extLst>
                <a:ext uri="{FF2B5EF4-FFF2-40B4-BE49-F238E27FC236}">
                  <a16:creationId xmlns:a16="http://schemas.microsoft.com/office/drawing/2014/main" id="{06C37EEC-1BA8-FF2D-E7D3-93CCEBDDF026}"/>
                </a:ext>
              </a:extLst>
            </p:cNvPr>
            <p:cNvSpPr/>
            <p:nvPr/>
          </p:nvSpPr>
          <p:spPr bwMode="auto">
            <a:xfrm>
              <a:off x="7445375" y="3641726"/>
              <a:ext cx="3175" cy="4763"/>
            </a:xfrm>
            <a:custGeom>
              <a:avLst/>
              <a:gdLst>
                <a:gd name="T0" fmla="*/ 3 w 3"/>
                <a:gd name="T1" fmla="*/ 0 h 4"/>
                <a:gd name="T2" fmla="*/ 0 w 3"/>
                <a:gd name="T3" fmla="*/ 2 h 4"/>
                <a:gd name="T4" fmla="*/ 3 w 3"/>
                <a:gd name="T5" fmla="*/ 4 h 4"/>
                <a:gd name="T6" fmla="*/ 3 w 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1" y="3"/>
                    <a:pt x="2" y="3"/>
                    <a:pt x="3" y="4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8C59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íšḻiḋè">
              <a:extLst>
                <a:ext uri="{FF2B5EF4-FFF2-40B4-BE49-F238E27FC236}">
                  <a16:creationId xmlns:a16="http://schemas.microsoft.com/office/drawing/2014/main" id="{8B57D194-8BD9-E28C-53A5-5949601AE1F0}"/>
                </a:ext>
              </a:extLst>
            </p:cNvPr>
            <p:cNvSpPr/>
            <p:nvPr/>
          </p:nvSpPr>
          <p:spPr bwMode="auto">
            <a:xfrm>
              <a:off x="7643813" y="3638551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iṥļiḓé">
              <a:extLst>
                <a:ext uri="{FF2B5EF4-FFF2-40B4-BE49-F238E27FC236}">
                  <a16:creationId xmlns:a16="http://schemas.microsoft.com/office/drawing/2014/main" id="{1BC462E7-F042-C96E-560E-8C46033F1893}"/>
                </a:ext>
              </a:extLst>
            </p:cNvPr>
            <p:cNvSpPr/>
            <p:nvPr/>
          </p:nvSpPr>
          <p:spPr bwMode="auto">
            <a:xfrm>
              <a:off x="7446963" y="3635376"/>
              <a:ext cx="6350" cy="6350"/>
            </a:xfrm>
            <a:custGeom>
              <a:avLst/>
              <a:gdLst>
                <a:gd name="T0" fmla="*/ 0 w 4"/>
                <a:gd name="T1" fmla="*/ 0 h 4"/>
                <a:gd name="T2" fmla="*/ 1 w 4"/>
                <a:gd name="T3" fmla="*/ 4 h 4"/>
                <a:gd name="T4" fmla="*/ 4 w 4"/>
                <a:gd name="T5" fmla="*/ 2 h 4"/>
                <a:gd name="T6" fmla="*/ 0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3" y="3"/>
                    <a:pt x="4" y="2"/>
                  </a:cubicBezTo>
                  <a:cubicBezTo>
                    <a:pt x="3" y="1"/>
                    <a:pt x="1" y="0"/>
                    <a:pt x="0" y="0"/>
                  </a:cubicBezTo>
                </a:path>
              </a:pathLst>
            </a:custGeom>
            <a:solidFill>
              <a:srgbClr val="8C59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išḻîde">
              <a:extLst>
                <a:ext uri="{FF2B5EF4-FFF2-40B4-BE49-F238E27FC236}">
                  <a16:creationId xmlns:a16="http://schemas.microsoft.com/office/drawing/2014/main" id="{348C7FE0-0973-9BEE-4D58-4825958B81D0}"/>
                </a:ext>
              </a:extLst>
            </p:cNvPr>
            <p:cNvSpPr/>
            <p:nvPr/>
          </p:nvSpPr>
          <p:spPr bwMode="auto">
            <a:xfrm>
              <a:off x="7448550" y="3638551"/>
              <a:ext cx="7938" cy="9525"/>
            </a:xfrm>
            <a:custGeom>
              <a:avLst/>
              <a:gdLst>
                <a:gd name="T0" fmla="*/ 3 w 6"/>
                <a:gd name="T1" fmla="*/ 0 h 7"/>
                <a:gd name="T2" fmla="*/ 0 w 6"/>
                <a:gd name="T3" fmla="*/ 2 h 7"/>
                <a:gd name="T4" fmla="*/ 0 w 6"/>
                <a:gd name="T5" fmla="*/ 6 h 7"/>
                <a:gd name="T6" fmla="*/ 2 w 6"/>
                <a:gd name="T7" fmla="*/ 7 h 7"/>
                <a:gd name="T8" fmla="*/ 2 w 6"/>
                <a:gd name="T9" fmla="*/ 7 h 7"/>
                <a:gd name="T10" fmla="*/ 6 w 6"/>
                <a:gd name="T11" fmla="*/ 5 h 7"/>
                <a:gd name="T12" fmla="*/ 6 w 6"/>
                <a:gd name="T13" fmla="*/ 4 h 7"/>
                <a:gd name="T14" fmla="*/ 5 w 6"/>
                <a:gd name="T15" fmla="*/ 1 h 7"/>
                <a:gd name="T16" fmla="*/ 3 w 6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7">
                  <a:moveTo>
                    <a:pt x="3" y="0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6"/>
                    <a:pt x="5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solidFill>
              <a:srgbClr val="7E50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îšļîḓê">
              <a:extLst>
                <a:ext uri="{FF2B5EF4-FFF2-40B4-BE49-F238E27FC236}">
                  <a16:creationId xmlns:a16="http://schemas.microsoft.com/office/drawing/2014/main" id="{26E92DDD-B544-EA14-986C-4FD39524FA25}"/>
                </a:ext>
              </a:extLst>
            </p:cNvPr>
            <p:cNvSpPr/>
            <p:nvPr/>
          </p:nvSpPr>
          <p:spPr bwMode="auto">
            <a:xfrm>
              <a:off x="7451725" y="3646488"/>
              <a:ext cx="4763" cy="4763"/>
            </a:xfrm>
            <a:custGeom>
              <a:avLst/>
              <a:gdLst>
                <a:gd name="T0" fmla="*/ 4 w 4"/>
                <a:gd name="T1" fmla="*/ 0 h 4"/>
                <a:gd name="T2" fmla="*/ 0 w 4"/>
                <a:gd name="T3" fmla="*/ 2 h 4"/>
                <a:gd name="T4" fmla="*/ 4 w 4"/>
                <a:gd name="T5" fmla="*/ 4 h 4"/>
                <a:gd name="T6" fmla="*/ 4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1" y="3"/>
                    <a:pt x="3" y="3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íSlíďe">
              <a:extLst>
                <a:ext uri="{FF2B5EF4-FFF2-40B4-BE49-F238E27FC236}">
                  <a16:creationId xmlns:a16="http://schemas.microsoft.com/office/drawing/2014/main" id="{3EEB6FA5-8C6C-A0A9-4BBF-2E1216E4E63E}"/>
                </a:ext>
              </a:extLst>
            </p:cNvPr>
            <p:cNvSpPr/>
            <p:nvPr/>
          </p:nvSpPr>
          <p:spPr bwMode="auto">
            <a:xfrm>
              <a:off x="7456488" y="3638551"/>
              <a:ext cx="187325" cy="61913"/>
            </a:xfrm>
            <a:custGeom>
              <a:avLst/>
              <a:gdLst>
                <a:gd name="T0" fmla="*/ 0 w 135"/>
                <a:gd name="T1" fmla="*/ 1 h 44"/>
                <a:gd name="T2" fmla="*/ 1 w 135"/>
                <a:gd name="T3" fmla="*/ 4 h 44"/>
                <a:gd name="T4" fmla="*/ 1 w 135"/>
                <a:gd name="T5" fmla="*/ 5 h 44"/>
                <a:gd name="T6" fmla="*/ 1 w 135"/>
                <a:gd name="T7" fmla="*/ 9 h 44"/>
                <a:gd name="T8" fmla="*/ 1 w 135"/>
                <a:gd name="T9" fmla="*/ 9 h 44"/>
                <a:gd name="T10" fmla="*/ 11 w 135"/>
                <a:gd name="T11" fmla="*/ 12 h 44"/>
                <a:gd name="T12" fmla="*/ 16 w 135"/>
                <a:gd name="T13" fmla="*/ 13 h 44"/>
                <a:gd name="T14" fmla="*/ 27 w 135"/>
                <a:gd name="T15" fmla="*/ 14 h 44"/>
                <a:gd name="T16" fmla="*/ 30 w 135"/>
                <a:gd name="T17" fmla="*/ 14 h 44"/>
                <a:gd name="T18" fmla="*/ 51 w 135"/>
                <a:gd name="T19" fmla="*/ 12 h 44"/>
                <a:gd name="T20" fmla="*/ 53 w 135"/>
                <a:gd name="T21" fmla="*/ 12 h 44"/>
                <a:gd name="T22" fmla="*/ 54 w 135"/>
                <a:gd name="T23" fmla="*/ 12 h 44"/>
                <a:gd name="T24" fmla="*/ 73 w 135"/>
                <a:gd name="T25" fmla="*/ 21 h 44"/>
                <a:gd name="T26" fmla="*/ 82 w 135"/>
                <a:gd name="T27" fmla="*/ 39 h 44"/>
                <a:gd name="T28" fmla="*/ 94 w 135"/>
                <a:gd name="T29" fmla="*/ 44 h 44"/>
                <a:gd name="T30" fmla="*/ 100 w 135"/>
                <a:gd name="T31" fmla="*/ 44 h 44"/>
                <a:gd name="T32" fmla="*/ 108 w 135"/>
                <a:gd name="T33" fmla="*/ 41 h 44"/>
                <a:gd name="T34" fmla="*/ 109 w 135"/>
                <a:gd name="T35" fmla="*/ 37 h 44"/>
                <a:gd name="T36" fmla="*/ 102 w 135"/>
                <a:gd name="T37" fmla="*/ 38 h 44"/>
                <a:gd name="T38" fmla="*/ 97 w 135"/>
                <a:gd name="T39" fmla="*/ 38 h 44"/>
                <a:gd name="T40" fmla="*/ 85 w 135"/>
                <a:gd name="T41" fmla="*/ 33 h 44"/>
                <a:gd name="T42" fmla="*/ 75 w 135"/>
                <a:gd name="T43" fmla="*/ 15 h 44"/>
                <a:gd name="T44" fmla="*/ 56 w 135"/>
                <a:gd name="T45" fmla="*/ 6 h 44"/>
                <a:gd name="T46" fmla="*/ 55 w 135"/>
                <a:gd name="T47" fmla="*/ 6 h 44"/>
                <a:gd name="T48" fmla="*/ 54 w 135"/>
                <a:gd name="T49" fmla="*/ 6 h 44"/>
                <a:gd name="T50" fmla="*/ 33 w 135"/>
                <a:gd name="T51" fmla="*/ 8 h 44"/>
                <a:gd name="T52" fmla="*/ 30 w 135"/>
                <a:gd name="T53" fmla="*/ 8 h 44"/>
                <a:gd name="T54" fmla="*/ 0 w 135"/>
                <a:gd name="T55" fmla="*/ 1 h 44"/>
                <a:gd name="T56" fmla="*/ 135 w 135"/>
                <a:gd name="T57" fmla="*/ 0 h 44"/>
                <a:gd name="T58" fmla="*/ 131 w 135"/>
                <a:gd name="T59" fmla="*/ 3 h 44"/>
                <a:gd name="T60" fmla="*/ 112 w 135"/>
                <a:gd name="T61" fmla="*/ 23 h 44"/>
                <a:gd name="T62" fmla="*/ 129 w 135"/>
                <a:gd name="T63" fmla="*/ 9 h 44"/>
                <a:gd name="T64" fmla="*/ 135 w 135"/>
                <a:gd name="T65" fmla="*/ 2 h 44"/>
                <a:gd name="T66" fmla="*/ 135 w 135"/>
                <a:gd name="T6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5" h="44">
                  <a:moveTo>
                    <a:pt x="0" y="1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5" y="10"/>
                    <a:pt x="8" y="11"/>
                    <a:pt x="11" y="12"/>
                  </a:cubicBezTo>
                  <a:cubicBezTo>
                    <a:pt x="13" y="13"/>
                    <a:pt x="14" y="13"/>
                    <a:pt x="16" y="13"/>
                  </a:cubicBezTo>
                  <a:cubicBezTo>
                    <a:pt x="20" y="14"/>
                    <a:pt x="23" y="14"/>
                    <a:pt x="27" y="14"/>
                  </a:cubicBezTo>
                  <a:cubicBezTo>
                    <a:pt x="28" y="14"/>
                    <a:pt x="29" y="14"/>
                    <a:pt x="30" y="14"/>
                  </a:cubicBezTo>
                  <a:cubicBezTo>
                    <a:pt x="37" y="14"/>
                    <a:pt x="44" y="12"/>
                    <a:pt x="51" y="12"/>
                  </a:cubicBezTo>
                  <a:cubicBezTo>
                    <a:pt x="52" y="12"/>
                    <a:pt x="52" y="12"/>
                    <a:pt x="53" y="12"/>
                  </a:cubicBezTo>
                  <a:cubicBezTo>
                    <a:pt x="53" y="12"/>
                    <a:pt x="53" y="12"/>
                    <a:pt x="54" y="12"/>
                  </a:cubicBezTo>
                  <a:cubicBezTo>
                    <a:pt x="61" y="12"/>
                    <a:pt x="68" y="16"/>
                    <a:pt x="73" y="21"/>
                  </a:cubicBezTo>
                  <a:cubicBezTo>
                    <a:pt x="77" y="27"/>
                    <a:pt x="77" y="35"/>
                    <a:pt x="82" y="39"/>
                  </a:cubicBezTo>
                  <a:cubicBezTo>
                    <a:pt x="86" y="42"/>
                    <a:pt x="90" y="43"/>
                    <a:pt x="94" y="44"/>
                  </a:cubicBezTo>
                  <a:cubicBezTo>
                    <a:pt x="96" y="44"/>
                    <a:pt x="98" y="44"/>
                    <a:pt x="100" y="44"/>
                  </a:cubicBezTo>
                  <a:cubicBezTo>
                    <a:pt x="103" y="44"/>
                    <a:pt x="106" y="43"/>
                    <a:pt x="108" y="41"/>
                  </a:cubicBezTo>
                  <a:cubicBezTo>
                    <a:pt x="108" y="39"/>
                    <a:pt x="109" y="38"/>
                    <a:pt x="109" y="37"/>
                  </a:cubicBezTo>
                  <a:cubicBezTo>
                    <a:pt x="107" y="38"/>
                    <a:pt x="105" y="38"/>
                    <a:pt x="102" y="38"/>
                  </a:cubicBezTo>
                  <a:cubicBezTo>
                    <a:pt x="100" y="38"/>
                    <a:pt x="99" y="38"/>
                    <a:pt x="97" y="38"/>
                  </a:cubicBezTo>
                  <a:cubicBezTo>
                    <a:pt x="93" y="37"/>
                    <a:pt x="89" y="36"/>
                    <a:pt x="85" y="33"/>
                  </a:cubicBezTo>
                  <a:cubicBezTo>
                    <a:pt x="80" y="29"/>
                    <a:pt x="79" y="21"/>
                    <a:pt x="75" y="15"/>
                  </a:cubicBezTo>
                  <a:cubicBezTo>
                    <a:pt x="71" y="10"/>
                    <a:pt x="64" y="6"/>
                    <a:pt x="56" y="6"/>
                  </a:cubicBezTo>
                  <a:cubicBezTo>
                    <a:pt x="56" y="6"/>
                    <a:pt x="56" y="6"/>
                    <a:pt x="55" y="6"/>
                  </a:cubicBezTo>
                  <a:cubicBezTo>
                    <a:pt x="55" y="6"/>
                    <a:pt x="54" y="6"/>
                    <a:pt x="54" y="6"/>
                  </a:cubicBezTo>
                  <a:cubicBezTo>
                    <a:pt x="47" y="6"/>
                    <a:pt x="40" y="8"/>
                    <a:pt x="33" y="8"/>
                  </a:cubicBezTo>
                  <a:cubicBezTo>
                    <a:pt x="32" y="8"/>
                    <a:pt x="31" y="8"/>
                    <a:pt x="30" y="8"/>
                  </a:cubicBezTo>
                  <a:cubicBezTo>
                    <a:pt x="20" y="8"/>
                    <a:pt x="9" y="6"/>
                    <a:pt x="0" y="1"/>
                  </a:cubicBezTo>
                  <a:moveTo>
                    <a:pt x="135" y="0"/>
                  </a:moveTo>
                  <a:cubicBezTo>
                    <a:pt x="134" y="1"/>
                    <a:pt x="133" y="2"/>
                    <a:pt x="131" y="3"/>
                  </a:cubicBezTo>
                  <a:cubicBezTo>
                    <a:pt x="124" y="9"/>
                    <a:pt x="114" y="14"/>
                    <a:pt x="112" y="23"/>
                  </a:cubicBezTo>
                  <a:cubicBezTo>
                    <a:pt x="116" y="18"/>
                    <a:pt x="123" y="14"/>
                    <a:pt x="129" y="9"/>
                  </a:cubicBezTo>
                  <a:cubicBezTo>
                    <a:pt x="131" y="7"/>
                    <a:pt x="133" y="5"/>
                    <a:pt x="135" y="2"/>
                  </a:cubicBezTo>
                  <a:cubicBezTo>
                    <a:pt x="135" y="2"/>
                    <a:pt x="135" y="1"/>
                    <a:pt x="135" y="0"/>
                  </a:cubicBezTo>
                </a:path>
              </a:pathLst>
            </a:custGeom>
            <a:solidFill>
              <a:srgbClr val="4442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íşľïḋè">
              <a:extLst>
                <a:ext uri="{FF2B5EF4-FFF2-40B4-BE49-F238E27FC236}">
                  <a16:creationId xmlns:a16="http://schemas.microsoft.com/office/drawing/2014/main" id="{8E9CCCD5-1457-9F47-3BC0-6E7918D4CA29}"/>
                </a:ext>
              </a:extLst>
            </p:cNvPr>
            <p:cNvSpPr/>
            <p:nvPr/>
          </p:nvSpPr>
          <p:spPr bwMode="auto">
            <a:xfrm>
              <a:off x="7219950" y="3125788"/>
              <a:ext cx="447675" cy="566738"/>
            </a:xfrm>
            <a:custGeom>
              <a:avLst/>
              <a:gdLst>
                <a:gd name="T0" fmla="*/ 8 w 321"/>
                <a:gd name="T1" fmla="*/ 57 h 408"/>
                <a:gd name="T2" fmla="*/ 16 w 321"/>
                <a:gd name="T3" fmla="*/ 51 h 408"/>
                <a:gd name="T4" fmla="*/ 18 w 321"/>
                <a:gd name="T5" fmla="*/ 21 h 408"/>
                <a:gd name="T6" fmla="*/ 46 w 321"/>
                <a:gd name="T7" fmla="*/ 7 h 408"/>
                <a:gd name="T8" fmla="*/ 79 w 321"/>
                <a:gd name="T9" fmla="*/ 14 h 408"/>
                <a:gd name="T10" fmla="*/ 131 w 321"/>
                <a:gd name="T11" fmla="*/ 4 h 408"/>
                <a:gd name="T12" fmla="*/ 180 w 321"/>
                <a:gd name="T13" fmla="*/ 13 h 408"/>
                <a:gd name="T14" fmla="*/ 206 w 321"/>
                <a:gd name="T15" fmla="*/ 58 h 408"/>
                <a:gd name="T16" fmla="*/ 228 w 321"/>
                <a:gd name="T17" fmla="*/ 66 h 408"/>
                <a:gd name="T18" fmla="*/ 247 w 321"/>
                <a:gd name="T19" fmla="*/ 84 h 408"/>
                <a:gd name="T20" fmla="*/ 262 w 321"/>
                <a:gd name="T21" fmla="*/ 145 h 408"/>
                <a:gd name="T22" fmla="*/ 256 w 321"/>
                <a:gd name="T23" fmla="*/ 180 h 408"/>
                <a:gd name="T24" fmla="*/ 258 w 321"/>
                <a:gd name="T25" fmla="*/ 216 h 408"/>
                <a:gd name="T26" fmla="*/ 280 w 321"/>
                <a:gd name="T27" fmla="*/ 244 h 408"/>
                <a:gd name="T28" fmla="*/ 288 w 321"/>
                <a:gd name="T29" fmla="*/ 247 h 408"/>
                <a:gd name="T30" fmla="*/ 292 w 321"/>
                <a:gd name="T31" fmla="*/ 270 h 408"/>
                <a:gd name="T32" fmla="*/ 285 w 321"/>
                <a:gd name="T33" fmla="*/ 302 h 408"/>
                <a:gd name="T34" fmla="*/ 309 w 321"/>
                <a:gd name="T35" fmla="*/ 311 h 408"/>
                <a:gd name="T36" fmla="*/ 315 w 321"/>
                <a:gd name="T37" fmla="*/ 320 h 408"/>
                <a:gd name="T38" fmla="*/ 300 w 321"/>
                <a:gd name="T39" fmla="*/ 372 h 408"/>
                <a:gd name="T40" fmla="*/ 281 w 321"/>
                <a:gd name="T41" fmla="*/ 394 h 408"/>
                <a:gd name="T42" fmla="*/ 280 w 321"/>
                <a:gd name="T43" fmla="*/ 404 h 408"/>
                <a:gd name="T44" fmla="*/ 266 w 321"/>
                <a:gd name="T45" fmla="*/ 407 h 408"/>
                <a:gd name="T46" fmla="*/ 254 w 321"/>
                <a:gd name="T47" fmla="*/ 402 h 408"/>
                <a:gd name="T48" fmla="*/ 244 w 321"/>
                <a:gd name="T49" fmla="*/ 384 h 408"/>
                <a:gd name="T50" fmla="*/ 224 w 321"/>
                <a:gd name="T51" fmla="*/ 375 h 408"/>
                <a:gd name="T52" fmla="*/ 202 w 321"/>
                <a:gd name="T53" fmla="*/ 377 h 408"/>
                <a:gd name="T54" fmla="*/ 155 w 321"/>
                <a:gd name="T55" fmla="*/ 360 h 408"/>
                <a:gd name="T56" fmla="*/ 142 w 321"/>
                <a:gd name="T57" fmla="*/ 334 h 408"/>
                <a:gd name="T58" fmla="*/ 146 w 321"/>
                <a:gd name="T59" fmla="*/ 316 h 408"/>
                <a:gd name="T60" fmla="*/ 125 w 321"/>
                <a:gd name="T61" fmla="*/ 270 h 408"/>
                <a:gd name="T62" fmla="*/ 92 w 321"/>
                <a:gd name="T63" fmla="*/ 230 h 408"/>
                <a:gd name="T64" fmla="*/ 90 w 321"/>
                <a:gd name="T65" fmla="*/ 166 h 408"/>
                <a:gd name="T66" fmla="*/ 20 w 321"/>
                <a:gd name="T67" fmla="*/ 81 h 408"/>
                <a:gd name="T68" fmla="*/ 8 w 321"/>
                <a:gd name="T69" fmla="*/ 5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1" h="408">
                  <a:moveTo>
                    <a:pt x="8" y="57"/>
                  </a:moveTo>
                  <a:cubicBezTo>
                    <a:pt x="10" y="55"/>
                    <a:pt x="14" y="54"/>
                    <a:pt x="16" y="51"/>
                  </a:cubicBezTo>
                  <a:cubicBezTo>
                    <a:pt x="23" y="44"/>
                    <a:pt x="16" y="31"/>
                    <a:pt x="18" y="21"/>
                  </a:cubicBezTo>
                  <a:cubicBezTo>
                    <a:pt x="21" y="10"/>
                    <a:pt x="35" y="6"/>
                    <a:pt x="46" y="7"/>
                  </a:cubicBezTo>
                  <a:cubicBezTo>
                    <a:pt x="57" y="8"/>
                    <a:pt x="68" y="13"/>
                    <a:pt x="79" y="14"/>
                  </a:cubicBezTo>
                  <a:cubicBezTo>
                    <a:pt x="97" y="16"/>
                    <a:pt x="114" y="9"/>
                    <a:pt x="131" y="4"/>
                  </a:cubicBezTo>
                  <a:cubicBezTo>
                    <a:pt x="148" y="0"/>
                    <a:pt x="168" y="0"/>
                    <a:pt x="180" y="13"/>
                  </a:cubicBezTo>
                  <a:cubicBezTo>
                    <a:pt x="192" y="26"/>
                    <a:pt x="191" y="48"/>
                    <a:pt x="206" y="58"/>
                  </a:cubicBezTo>
                  <a:cubicBezTo>
                    <a:pt x="213" y="62"/>
                    <a:pt x="221" y="62"/>
                    <a:pt x="228" y="66"/>
                  </a:cubicBezTo>
                  <a:cubicBezTo>
                    <a:pt x="236" y="70"/>
                    <a:pt x="243" y="76"/>
                    <a:pt x="247" y="84"/>
                  </a:cubicBezTo>
                  <a:cubicBezTo>
                    <a:pt x="259" y="102"/>
                    <a:pt x="264" y="124"/>
                    <a:pt x="262" y="145"/>
                  </a:cubicBezTo>
                  <a:cubicBezTo>
                    <a:pt x="261" y="157"/>
                    <a:pt x="257" y="168"/>
                    <a:pt x="256" y="180"/>
                  </a:cubicBezTo>
                  <a:cubicBezTo>
                    <a:pt x="255" y="192"/>
                    <a:pt x="255" y="204"/>
                    <a:pt x="258" y="216"/>
                  </a:cubicBezTo>
                  <a:cubicBezTo>
                    <a:pt x="261" y="228"/>
                    <a:pt x="268" y="241"/>
                    <a:pt x="280" y="244"/>
                  </a:cubicBezTo>
                  <a:cubicBezTo>
                    <a:pt x="283" y="245"/>
                    <a:pt x="286" y="246"/>
                    <a:pt x="288" y="247"/>
                  </a:cubicBezTo>
                  <a:cubicBezTo>
                    <a:pt x="295" y="252"/>
                    <a:pt x="294" y="262"/>
                    <a:pt x="292" y="270"/>
                  </a:cubicBezTo>
                  <a:cubicBezTo>
                    <a:pt x="285" y="302"/>
                    <a:pt x="285" y="302"/>
                    <a:pt x="285" y="302"/>
                  </a:cubicBezTo>
                  <a:cubicBezTo>
                    <a:pt x="292" y="308"/>
                    <a:pt x="303" y="305"/>
                    <a:pt x="309" y="311"/>
                  </a:cubicBezTo>
                  <a:cubicBezTo>
                    <a:pt x="312" y="313"/>
                    <a:pt x="314" y="316"/>
                    <a:pt x="315" y="320"/>
                  </a:cubicBezTo>
                  <a:cubicBezTo>
                    <a:pt x="321" y="338"/>
                    <a:pt x="316" y="359"/>
                    <a:pt x="300" y="372"/>
                  </a:cubicBezTo>
                  <a:cubicBezTo>
                    <a:pt x="292" y="379"/>
                    <a:pt x="282" y="384"/>
                    <a:pt x="281" y="394"/>
                  </a:cubicBezTo>
                  <a:cubicBezTo>
                    <a:pt x="281" y="397"/>
                    <a:pt x="281" y="401"/>
                    <a:pt x="280" y="404"/>
                  </a:cubicBezTo>
                  <a:cubicBezTo>
                    <a:pt x="277" y="408"/>
                    <a:pt x="271" y="408"/>
                    <a:pt x="266" y="407"/>
                  </a:cubicBezTo>
                  <a:cubicBezTo>
                    <a:pt x="262" y="406"/>
                    <a:pt x="258" y="405"/>
                    <a:pt x="254" y="402"/>
                  </a:cubicBezTo>
                  <a:cubicBezTo>
                    <a:pt x="249" y="398"/>
                    <a:pt x="248" y="390"/>
                    <a:pt x="244" y="384"/>
                  </a:cubicBezTo>
                  <a:cubicBezTo>
                    <a:pt x="240" y="378"/>
                    <a:pt x="232" y="375"/>
                    <a:pt x="224" y="375"/>
                  </a:cubicBezTo>
                  <a:cubicBezTo>
                    <a:pt x="217" y="375"/>
                    <a:pt x="210" y="377"/>
                    <a:pt x="202" y="377"/>
                  </a:cubicBezTo>
                  <a:cubicBezTo>
                    <a:pt x="185" y="378"/>
                    <a:pt x="168" y="372"/>
                    <a:pt x="155" y="360"/>
                  </a:cubicBezTo>
                  <a:cubicBezTo>
                    <a:pt x="147" y="353"/>
                    <a:pt x="141" y="344"/>
                    <a:pt x="142" y="334"/>
                  </a:cubicBezTo>
                  <a:cubicBezTo>
                    <a:pt x="142" y="328"/>
                    <a:pt x="145" y="322"/>
                    <a:pt x="146" y="316"/>
                  </a:cubicBezTo>
                  <a:cubicBezTo>
                    <a:pt x="149" y="299"/>
                    <a:pt x="138" y="283"/>
                    <a:pt x="125" y="270"/>
                  </a:cubicBezTo>
                  <a:cubicBezTo>
                    <a:pt x="113" y="258"/>
                    <a:pt x="98" y="247"/>
                    <a:pt x="92" y="230"/>
                  </a:cubicBezTo>
                  <a:cubicBezTo>
                    <a:pt x="84" y="210"/>
                    <a:pt x="92" y="187"/>
                    <a:pt x="90" y="166"/>
                  </a:cubicBezTo>
                  <a:cubicBezTo>
                    <a:pt x="86" y="127"/>
                    <a:pt x="53" y="97"/>
                    <a:pt x="20" y="81"/>
                  </a:cubicBezTo>
                  <a:cubicBezTo>
                    <a:pt x="12" y="77"/>
                    <a:pt x="0" y="67"/>
                    <a:pt x="8" y="57"/>
                  </a:cubicBezTo>
                </a:path>
              </a:pathLst>
            </a:cu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íṣ1íḓe">
              <a:extLst>
                <a:ext uri="{FF2B5EF4-FFF2-40B4-BE49-F238E27FC236}">
                  <a16:creationId xmlns:a16="http://schemas.microsoft.com/office/drawing/2014/main" id="{A00E03EA-FE76-8962-7DDF-6CE2240FCFC9}"/>
                </a:ext>
              </a:extLst>
            </p:cNvPr>
            <p:cNvSpPr/>
            <p:nvPr/>
          </p:nvSpPr>
          <p:spPr bwMode="auto">
            <a:xfrm>
              <a:off x="7224713" y="3135313"/>
              <a:ext cx="46038" cy="90488"/>
            </a:xfrm>
            <a:custGeom>
              <a:avLst/>
              <a:gdLst>
                <a:gd name="T0" fmla="*/ 33 w 33"/>
                <a:gd name="T1" fmla="*/ 0 h 65"/>
                <a:gd name="T2" fmla="*/ 15 w 33"/>
                <a:gd name="T3" fmla="*/ 14 h 65"/>
                <a:gd name="T4" fmla="*/ 13 w 33"/>
                <a:gd name="T5" fmla="*/ 44 h 65"/>
                <a:gd name="T6" fmla="*/ 5 w 33"/>
                <a:gd name="T7" fmla="*/ 50 h 65"/>
                <a:gd name="T8" fmla="*/ 5 w 33"/>
                <a:gd name="T9" fmla="*/ 65 h 65"/>
                <a:gd name="T10" fmla="*/ 5 w 33"/>
                <a:gd name="T11" fmla="*/ 50 h 65"/>
                <a:gd name="T12" fmla="*/ 13 w 33"/>
                <a:gd name="T13" fmla="*/ 44 h 65"/>
                <a:gd name="T14" fmla="*/ 15 w 33"/>
                <a:gd name="T15" fmla="*/ 14 h 65"/>
                <a:gd name="T16" fmla="*/ 33 w 33"/>
                <a:gd name="T17" fmla="*/ 0 h 65"/>
                <a:gd name="T18" fmla="*/ 33 w 33"/>
                <a:gd name="T1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65">
                  <a:moveTo>
                    <a:pt x="33" y="0"/>
                  </a:moveTo>
                  <a:cubicBezTo>
                    <a:pt x="25" y="1"/>
                    <a:pt x="17" y="6"/>
                    <a:pt x="15" y="14"/>
                  </a:cubicBezTo>
                  <a:cubicBezTo>
                    <a:pt x="13" y="24"/>
                    <a:pt x="20" y="36"/>
                    <a:pt x="13" y="44"/>
                  </a:cubicBezTo>
                  <a:cubicBezTo>
                    <a:pt x="10" y="46"/>
                    <a:pt x="7" y="48"/>
                    <a:pt x="5" y="50"/>
                  </a:cubicBezTo>
                  <a:cubicBezTo>
                    <a:pt x="0" y="55"/>
                    <a:pt x="2" y="60"/>
                    <a:pt x="5" y="65"/>
                  </a:cubicBezTo>
                  <a:cubicBezTo>
                    <a:pt x="2" y="60"/>
                    <a:pt x="1" y="55"/>
                    <a:pt x="5" y="50"/>
                  </a:cubicBezTo>
                  <a:cubicBezTo>
                    <a:pt x="7" y="48"/>
                    <a:pt x="11" y="47"/>
                    <a:pt x="13" y="44"/>
                  </a:cubicBezTo>
                  <a:cubicBezTo>
                    <a:pt x="20" y="37"/>
                    <a:pt x="13" y="24"/>
                    <a:pt x="15" y="14"/>
                  </a:cubicBezTo>
                  <a:cubicBezTo>
                    <a:pt x="17" y="7"/>
                    <a:pt x="25" y="2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ïS1iḑé">
              <a:extLst>
                <a:ext uri="{FF2B5EF4-FFF2-40B4-BE49-F238E27FC236}">
                  <a16:creationId xmlns:a16="http://schemas.microsoft.com/office/drawing/2014/main" id="{25FF9251-216B-4AFA-FF6F-29CD18CA658F}"/>
                </a:ext>
              </a:extLst>
            </p:cNvPr>
            <p:cNvSpPr/>
            <p:nvPr/>
          </p:nvSpPr>
          <p:spPr bwMode="auto">
            <a:xfrm>
              <a:off x="7419975" y="3563938"/>
              <a:ext cx="3175" cy="15875"/>
            </a:xfrm>
            <a:custGeom>
              <a:avLst/>
              <a:gdLst>
                <a:gd name="T0" fmla="*/ 3 w 3"/>
                <a:gd name="T1" fmla="*/ 0 h 12"/>
                <a:gd name="T2" fmla="*/ 3 w 3"/>
                <a:gd name="T3" fmla="*/ 1 h 12"/>
                <a:gd name="T4" fmla="*/ 0 w 3"/>
                <a:gd name="T5" fmla="*/ 12 h 12"/>
                <a:gd name="T6" fmla="*/ 3 w 3"/>
                <a:gd name="T7" fmla="*/ 1 h 12"/>
                <a:gd name="T8" fmla="*/ 3 w 3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2">
                  <a:moveTo>
                    <a:pt x="3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5"/>
                    <a:pt x="1" y="8"/>
                    <a:pt x="0" y="12"/>
                  </a:cubicBezTo>
                  <a:cubicBezTo>
                    <a:pt x="1" y="9"/>
                    <a:pt x="2" y="5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</a:path>
              </a:pathLst>
            </a:custGeom>
            <a:solidFill>
              <a:srgbClr val="8C59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íṣḷïdè">
              <a:extLst>
                <a:ext uri="{FF2B5EF4-FFF2-40B4-BE49-F238E27FC236}">
                  <a16:creationId xmlns:a16="http://schemas.microsoft.com/office/drawing/2014/main" id="{81B87B20-7936-6184-0A8F-C1634242C8BD}"/>
                </a:ext>
              </a:extLst>
            </p:cNvPr>
            <p:cNvSpPr/>
            <p:nvPr/>
          </p:nvSpPr>
          <p:spPr bwMode="auto">
            <a:xfrm>
              <a:off x="7610475" y="3679826"/>
              <a:ext cx="1588" cy="7938"/>
            </a:xfrm>
            <a:custGeom>
              <a:avLst/>
              <a:gdLst>
                <a:gd name="T0" fmla="*/ 1 w 1"/>
                <a:gd name="T1" fmla="*/ 0 h 6"/>
                <a:gd name="T2" fmla="*/ 0 w 1"/>
                <a:gd name="T3" fmla="*/ 6 h 6"/>
                <a:gd name="T4" fmla="*/ 0 w 1"/>
                <a:gd name="T5" fmla="*/ 5 h 6"/>
                <a:gd name="T6" fmla="*/ 1 w 1"/>
                <a:gd name="T7" fmla="*/ 0 h 6"/>
                <a:gd name="T8" fmla="*/ 1 w 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6">
                  <a:moveTo>
                    <a:pt x="1" y="0"/>
                  </a:moveTo>
                  <a:cubicBezTo>
                    <a:pt x="1" y="2"/>
                    <a:pt x="0" y="4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1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4442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iŝ1iḓe">
              <a:extLst>
                <a:ext uri="{FF2B5EF4-FFF2-40B4-BE49-F238E27FC236}">
                  <a16:creationId xmlns:a16="http://schemas.microsoft.com/office/drawing/2014/main" id="{4EF4AD34-AFB7-F314-76B4-EF1DCFB73EC2}"/>
                </a:ext>
              </a:extLst>
            </p:cNvPr>
            <p:cNvSpPr/>
            <p:nvPr/>
          </p:nvSpPr>
          <p:spPr bwMode="auto">
            <a:xfrm>
              <a:off x="7226300" y="3135313"/>
              <a:ext cx="385763" cy="555625"/>
            </a:xfrm>
            <a:custGeom>
              <a:avLst/>
              <a:gdLst>
                <a:gd name="T0" fmla="*/ 32 w 277"/>
                <a:gd name="T1" fmla="*/ 0 h 400"/>
                <a:gd name="T2" fmla="*/ 14 w 277"/>
                <a:gd name="T3" fmla="*/ 14 h 400"/>
                <a:gd name="T4" fmla="*/ 12 w 277"/>
                <a:gd name="T5" fmla="*/ 44 h 400"/>
                <a:gd name="T6" fmla="*/ 4 w 277"/>
                <a:gd name="T7" fmla="*/ 50 h 400"/>
                <a:gd name="T8" fmla="*/ 4 w 277"/>
                <a:gd name="T9" fmla="*/ 65 h 400"/>
                <a:gd name="T10" fmla="*/ 16 w 277"/>
                <a:gd name="T11" fmla="*/ 73 h 400"/>
                <a:gd name="T12" fmla="*/ 86 w 277"/>
                <a:gd name="T13" fmla="*/ 158 h 400"/>
                <a:gd name="T14" fmla="*/ 88 w 277"/>
                <a:gd name="T15" fmla="*/ 223 h 400"/>
                <a:gd name="T16" fmla="*/ 121 w 277"/>
                <a:gd name="T17" fmla="*/ 263 h 400"/>
                <a:gd name="T18" fmla="*/ 142 w 277"/>
                <a:gd name="T19" fmla="*/ 308 h 400"/>
                <a:gd name="T20" fmla="*/ 142 w 277"/>
                <a:gd name="T21" fmla="*/ 309 h 400"/>
                <a:gd name="T22" fmla="*/ 139 w 277"/>
                <a:gd name="T23" fmla="*/ 320 h 400"/>
                <a:gd name="T24" fmla="*/ 138 w 277"/>
                <a:gd name="T25" fmla="*/ 327 h 400"/>
                <a:gd name="T26" fmla="*/ 151 w 277"/>
                <a:gd name="T27" fmla="*/ 353 h 400"/>
                <a:gd name="T28" fmla="*/ 195 w 277"/>
                <a:gd name="T29" fmla="*/ 370 h 400"/>
                <a:gd name="T30" fmla="*/ 198 w 277"/>
                <a:gd name="T31" fmla="*/ 370 h 400"/>
                <a:gd name="T32" fmla="*/ 219 w 277"/>
                <a:gd name="T33" fmla="*/ 368 h 400"/>
                <a:gd name="T34" fmla="*/ 221 w 277"/>
                <a:gd name="T35" fmla="*/ 368 h 400"/>
                <a:gd name="T36" fmla="*/ 222 w 277"/>
                <a:gd name="T37" fmla="*/ 368 h 400"/>
                <a:gd name="T38" fmla="*/ 241 w 277"/>
                <a:gd name="T39" fmla="*/ 377 h 400"/>
                <a:gd name="T40" fmla="*/ 250 w 277"/>
                <a:gd name="T41" fmla="*/ 395 h 400"/>
                <a:gd name="T42" fmla="*/ 262 w 277"/>
                <a:gd name="T43" fmla="*/ 399 h 400"/>
                <a:gd name="T44" fmla="*/ 268 w 277"/>
                <a:gd name="T45" fmla="*/ 400 h 400"/>
                <a:gd name="T46" fmla="*/ 276 w 277"/>
                <a:gd name="T47" fmla="*/ 397 h 400"/>
                <a:gd name="T48" fmla="*/ 277 w 277"/>
                <a:gd name="T49" fmla="*/ 391 h 400"/>
                <a:gd name="T50" fmla="*/ 266 w 277"/>
                <a:gd name="T51" fmla="*/ 386 h 400"/>
                <a:gd name="T52" fmla="*/ 256 w 277"/>
                <a:gd name="T53" fmla="*/ 368 h 400"/>
                <a:gd name="T54" fmla="*/ 237 w 277"/>
                <a:gd name="T55" fmla="*/ 359 h 400"/>
                <a:gd name="T56" fmla="*/ 236 w 277"/>
                <a:gd name="T57" fmla="*/ 359 h 400"/>
                <a:gd name="T58" fmla="*/ 235 w 277"/>
                <a:gd name="T59" fmla="*/ 359 h 400"/>
                <a:gd name="T60" fmla="*/ 214 w 277"/>
                <a:gd name="T61" fmla="*/ 361 h 400"/>
                <a:gd name="T62" fmla="*/ 211 w 277"/>
                <a:gd name="T63" fmla="*/ 361 h 400"/>
                <a:gd name="T64" fmla="*/ 166 w 277"/>
                <a:gd name="T65" fmla="*/ 344 h 400"/>
                <a:gd name="T66" fmla="*/ 154 w 277"/>
                <a:gd name="T67" fmla="*/ 318 h 400"/>
                <a:gd name="T68" fmla="*/ 158 w 277"/>
                <a:gd name="T69" fmla="*/ 300 h 400"/>
                <a:gd name="T70" fmla="*/ 137 w 277"/>
                <a:gd name="T71" fmla="*/ 254 h 400"/>
                <a:gd name="T72" fmla="*/ 103 w 277"/>
                <a:gd name="T73" fmla="*/ 214 h 400"/>
                <a:gd name="T74" fmla="*/ 101 w 277"/>
                <a:gd name="T75" fmla="*/ 149 h 400"/>
                <a:gd name="T76" fmla="*/ 31 w 277"/>
                <a:gd name="T77" fmla="*/ 65 h 400"/>
                <a:gd name="T78" fmla="*/ 19 w 277"/>
                <a:gd name="T79" fmla="*/ 41 h 400"/>
                <a:gd name="T80" fmla="*/ 27 w 277"/>
                <a:gd name="T81" fmla="*/ 35 h 400"/>
                <a:gd name="T82" fmla="*/ 30 w 277"/>
                <a:gd name="T83" fmla="*/ 5 h 400"/>
                <a:gd name="T84" fmla="*/ 32 w 277"/>
                <a:gd name="T85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7" h="400">
                  <a:moveTo>
                    <a:pt x="32" y="0"/>
                  </a:moveTo>
                  <a:cubicBezTo>
                    <a:pt x="24" y="2"/>
                    <a:pt x="16" y="7"/>
                    <a:pt x="14" y="14"/>
                  </a:cubicBezTo>
                  <a:cubicBezTo>
                    <a:pt x="12" y="24"/>
                    <a:pt x="19" y="37"/>
                    <a:pt x="12" y="44"/>
                  </a:cubicBezTo>
                  <a:cubicBezTo>
                    <a:pt x="10" y="47"/>
                    <a:pt x="6" y="48"/>
                    <a:pt x="4" y="50"/>
                  </a:cubicBezTo>
                  <a:cubicBezTo>
                    <a:pt x="0" y="55"/>
                    <a:pt x="1" y="60"/>
                    <a:pt x="4" y="65"/>
                  </a:cubicBezTo>
                  <a:cubicBezTo>
                    <a:pt x="7" y="68"/>
                    <a:pt x="12" y="72"/>
                    <a:pt x="16" y="73"/>
                  </a:cubicBezTo>
                  <a:cubicBezTo>
                    <a:pt x="49" y="90"/>
                    <a:pt x="82" y="119"/>
                    <a:pt x="86" y="158"/>
                  </a:cubicBezTo>
                  <a:cubicBezTo>
                    <a:pt x="88" y="180"/>
                    <a:pt x="80" y="203"/>
                    <a:pt x="88" y="223"/>
                  </a:cubicBezTo>
                  <a:cubicBezTo>
                    <a:pt x="94" y="239"/>
                    <a:pt x="109" y="251"/>
                    <a:pt x="121" y="263"/>
                  </a:cubicBezTo>
                  <a:cubicBezTo>
                    <a:pt x="133" y="275"/>
                    <a:pt x="145" y="291"/>
                    <a:pt x="142" y="308"/>
                  </a:cubicBezTo>
                  <a:cubicBezTo>
                    <a:pt x="142" y="309"/>
                    <a:pt x="142" y="309"/>
                    <a:pt x="142" y="309"/>
                  </a:cubicBezTo>
                  <a:cubicBezTo>
                    <a:pt x="141" y="313"/>
                    <a:pt x="140" y="317"/>
                    <a:pt x="139" y="320"/>
                  </a:cubicBezTo>
                  <a:cubicBezTo>
                    <a:pt x="139" y="322"/>
                    <a:pt x="138" y="325"/>
                    <a:pt x="138" y="327"/>
                  </a:cubicBezTo>
                  <a:cubicBezTo>
                    <a:pt x="137" y="337"/>
                    <a:pt x="144" y="346"/>
                    <a:pt x="151" y="353"/>
                  </a:cubicBezTo>
                  <a:cubicBezTo>
                    <a:pt x="163" y="364"/>
                    <a:pt x="179" y="370"/>
                    <a:pt x="195" y="370"/>
                  </a:cubicBezTo>
                  <a:cubicBezTo>
                    <a:pt x="196" y="370"/>
                    <a:pt x="197" y="370"/>
                    <a:pt x="198" y="370"/>
                  </a:cubicBezTo>
                  <a:cubicBezTo>
                    <a:pt x="205" y="370"/>
                    <a:pt x="212" y="368"/>
                    <a:pt x="219" y="368"/>
                  </a:cubicBezTo>
                  <a:cubicBezTo>
                    <a:pt x="220" y="368"/>
                    <a:pt x="220" y="368"/>
                    <a:pt x="221" y="368"/>
                  </a:cubicBezTo>
                  <a:cubicBezTo>
                    <a:pt x="221" y="368"/>
                    <a:pt x="221" y="368"/>
                    <a:pt x="222" y="368"/>
                  </a:cubicBezTo>
                  <a:cubicBezTo>
                    <a:pt x="229" y="368"/>
                    <a:pt x="236" y="371"/>
                    <a:pt x="241" y="377"/>
                  </a:cubicBezTo>
                  <a:cubicBezTo>
                    <a:pt x="245" y="383"/>
                    <a:pt x="245" y="391"/>
                    <a:pt x="250" y="395"/>
                  </a:cubicBezTo>
                  <a:cubicBezTo>
                    <a:pt x="254" y="398"/>
                    <a:pt x="258" y="399"/>
                    <a:pt x="262" y="399"/>
                  </a:cubicBezTo>
                  <a:cubicBezTo>
                    <a:pt x="264" y="400"/>
                    <a:pt x="266" y="400"/>
                    <a:pt x="268" y="400"/>
                  </a:cubicBezTo>
                  <a:cubicBezTo>
                    <a:pt x="271" y="400"/>
                    <a:pt x="274" y="399"/>
                    <a:pt x="276" y="397"/>
                  </a:cubicBezTo>
                  <a:cubicBezTo>
                    <a:pt x="276" y="395"/>
                    <a:pt x="277" y="393"/>
                    <a:pt x="277" y="391"/>
                  </a:cubicBezTo>
                  <a:cubicBezTo>
                    <a:pt x="273" y="390"/>
                    <a:pt x="269" y="389"/>
                    <a:pt x="266" y="386"/>
                  </a:cubicBezTo>
                  <a:cubicBezTo>
                    <a:pt x="261" y="382"/>
                    <a:pt x="260" y="374"/>
                    <a:pt x="256" y="368"/>
                  </a:cubicBezTo>
                  <a:cubicBezTo>
                    <a:pt x="251" y="363"/>
                    <a:pt x="244" y="359"/>
                    <a:pt x="237" y="359"/>
                  </a:cubicBezTo>
                  <a:cubicBezTo>
                    <a:pt x="237" y="359"/>
                    <a:pt x="236" y="359"/>
                    <a:pt x="236" y="359"/>
                  </a:cubicBezTo>
                  <a:cubicBezTo>
                    <a:pt x="236" y="359"/>
                    <a:pt x="235" y="359"/>
                    <a:pt x="235" y="359"/>
                  </a:cubicBezTo>
                  <a:cubicBezTo>
                    <a:pt x="228" y="359"/>
                    <a:pt x="221" y="361"/>
                    <a:pt x="214" y="361"/>
                  </a:cubicBezTo>
                  <a:cubicBezTo>
                    <a:pt x="213" y="361"/>
                    <a:pt x="212" y="361"/>
                    <a:pt x="211" y="361"/>
                  </a:cubicBezTo>
                  <a:cubicBezTo>
                    <a:pt x="194" y="361"/>
                    <a:pt x="179" y="355"/>
                    <a:pt x="166" y="344"/>
                  </a:cubicBezTo>
                  <a:cubicBezTo>
                    <a:pt x="159" y="337"/>
                    <a:pt x="153" y="328"/>
                    <a:pt x="154" y="318"/>
                  </a:cubicBezTo>
                  <a:cubicBezTo>
                    <a:pt x="154" y="312"/>
                    <a:pt x="157" y="306"/>
                    <a:pt x="158" y="300"/>
                  </a:cubicBezTo>
                  <a:cubicBezTo>
                    <a:pt x="161" y="283"/>
                    <a:pt x="149" y="267"/>
                    <a:pt x="137" y="254"/>
                  </a:cubicBezTo>
                  <a:cubicBezTo>
                    <a:pt x="124" y="242"/>
                    <a:pt x="110" y="231"/>
                    <a:pt x="103" y="214"/>
                  </a:cubicBezTo>
                  <a:cubicBezTo>
                    <a:pt x="96" y="194"/>
                    <a:pt x="103" y="171"/>
                    <a:pt x="101" y="149"/>
                  </a:cubicBezTo>
                  <a:cubicBezTo>
                    <a:pt x="98" y="111"/>
                    <a:pt x="64" y="81"/>
                    <a:pt x="31" y="65"/>
                  </a:cubicBezTo>
                  <a:cubicBezTo>
                    <a:pt x="23" y="61"/>
                    <a:pt x="11" y="51"/>
                    <a:pt x="19" y="41"/>
                  </a:cubicBezTo>
                  <a:cubicBezTo>
                    <a:pt x="22" y="39"/>
                    <a:pt x="25" y="37"/>
                    <a:pt x="27" y="35"/>
                  </a:cubicBezTo>
                  <a:cubicBezTo>
                    <a:pt x="34" y="28"/>
                    <a:pt x="27" y="15"/>
                    <a:pt x="30" y="5"/>
                  </a:cubicBezTo>
                  <a:cubicBezTo>
                    <a:pt x="30" y="4"/>
                    <a:pt x="31" y="2"/>
                    <a:pt x="32" y="0"/>
                  </a:cubicBezTo>
                </a:path>
              </a:pathLst>
            </a:custGeom>
            <a:solidFill>
              <a:srgbClr val="3D3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iŝļíḑé">
              <a:extLst>
                <a:ext uri="{FF2B5EF4-FFF2-40B4-BE49-F238E27FC236}">
                  <a16:creationId xmlns:a16="http://schemas.microsoft.com/office/drawing/2014/main" id="{8C5767F3-FF9C-C187-805F-7489D4C7F95D}"/>
                </a:ext>
              </a:extLst>
            </p:cNvPr>
            <p:cNvSpPr/>
            <p:nvPr/>
          </p:nvSpPr>
          <p:spPr bwMode="auto">
            <a:xfrm>
              <a:off x="5846763" y="1104901"/>
              <a:ext cx="1493838" cy="2238375"/>
            </a:xfrm>
            <a:custGeom>
              <a:avLst/>
              <a:gdLst>
                <a:gd name="T0" fmla="*/ 676 w 1074"/>
                <a:gd name="T1" fmla="*/ 1611 h 1611"/>
                <a:gd name="T2" fmla="*/ 399 w 1074"/>
                <a:gd name="T3" fmla="*/ 1611 h 1611"/>
                <a:gd name="T4" fmla="*/ 399 w 1074"/>
                <a:gd name="T5" fmla="*/ 1338 h 1611"/>
                <a:gd name="T6" fmla="*/ 676 w 1074"/>
                <a:gd name="T7" fmla="*/ 1338 h 1611"/>
                <a:gd name="T8" fmla="*/ 676 w 1074"/>
                <a:gd name="T9" fmla="*/ 1611 h 1611"/>
                <a:gd name="T10" fmla="*/ 672 w 1074"/>
                <a:gd name="T11" fmla="*/ 1200 h 1611"/>
                <a:gd name="T12" fmla="*/ 403 w 1074"/>
                <a:gd name="T13" fmla="*/ 1200 h 1611"/>
                <a:gd name="T14" fmla="*/ 806 w 1074"/>
                <a:gd name="T15" fmla="*/ 533 h 1611"/>
                <a:gd name="T16" fmla="*/ 537 w 1074"/>
                <a:gd name="T17" fmla="*/ 267 h 1611"/>
                <a:gd name="T18" fmla="*/ 269 w 1074"/>
                <a:gd name="T19" fmla="*/ 537 h 1611"/>
                <a:gd name="T20" fmla="*/ 0 w 1074"/>
                <a:gd name="T21" fmla="*/ 537 h 1611"/>
                <a:gd name="T22" fmla="*/ 535 w 1074"/>
                <a:gd name="T23" fmla="*/ 0 h 1611"/>
                <a:gd name="T24" fmla="*/ 537 w 1074"/>
                <a:gd name="T25" fmla="*/ 0 h 1611"/>
                <a:gd name="T26" fmla="*/ 1074 w 1074"/>
                <a:gd name="T27" fmla="*/ 533 h 1611"/>
                <a:gd name="T28" fmla="*/ 671 w 1074"/>
                <a:gd name="T29" fmla="*/ 1200 h 1611"/>
                <a:gd name="T30" fmla="*/ 672 w 1074"/>
                <a:gd name="T31" fmla="*/ 1200 h 1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74" h="1611">
                  <a:moveTo>
                    <a:pt x="676" y="1611"/>
                  </a:moveTo>
                  <a:cubicBezTo>
                    <a:pt x="399" y="1611"/>
                    <a:pt x="399" y="1611"/>
                    <a:pt x="399" y="1611"/>
                  </a:cubicBezTo>
                  <a:cubicBezTo>
                    <a:pt x="399" y="1338"/>
                    <a:pt x="399" y="1338"/>
                    <a:pt x="399" y="1338"/>
                  </a:cubicBezTo>
                  <a:cubicBezTo>
                    <a:pt x="676" y="1338"/>
                    <a:pt x="676" y="1338"/>
                    <a:pt x="676" y="1338"/>
                  </a:cubicBezTo>
                  <a:lnTo>
                    <a:pt x="676" y="1611"/>
                  </a:lnTo>
                  <a:close/>
                  <a:moveTo>
                    <a:pt x="672" y="1200"/>
                  </a:moveTo>
                  <a:cubicBezTo>
                    <a:pt x="403" y="1200"/>
                    <a:pt x="403" y="1200"/>
                    <a:pt x="403" y="1200"/>
                  </a:cubicBezTo>
                  <a:cubicBezTo>
                    <a:pt x="403" y="776"/>
                    <a:pt x="806" y="801"/>
                    <a:pt x="806" y="533"/>
                  </a:cubicBezTo>
                  <a:cubicBezTo>
                    <a:pt x="806" y="385"/>
                    <a:pt x="685" y="267"/>
                    <a:pt x="537" y="267"/>
                  </a:cubicBezTo>
                  <a:cubicBezTo>
                    <a:pt x="389" y="267"/>
                    <a:pt x="269" y="394"/>
                    <a:pt x="269" y="537"/>
                  </a:cubicBezTo>
                  <a:cubicBezTo>
                    <a:pt x="0" y="537"/>
                    <a:pt x="0" y="537"/>
                    <a:pt x="0" y="537"/>
                  </a:cubicBezTo>
                  <a:cubicBezTo>
                    <a:pt x="0" y="241"/>
                    <a:pt x="239" y="0"/>
                    <a:pt x="535" y="0"/>
                  </a:cubicBezTo>
                  <a:cubicBezTo>
                    <a:pt x="536" y="0"/>
                    <a:pt x="536" y="0"/>
                    <a:pt x="537" y="0"/>
                  </a:cubicBezTo>
                  <a:cubicBezTo>
                    <a:pt x="834" y="0"/>
                    <a:pt x="1074" y="236"/>
                    <a:pt x="1074" y="533"/>
                  </a:cubicBezTo>
                  <a:cubicBezTo>
                    <a:pt x="1074" y="868"/>
                    <a:pt x="671" y="906"/>
                    <a:pt x="671" y="1200"/>
                  </a:cubicBezTo>
                  <a:lnTo>
                    <a:pt x="672" y="120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i$ļîdè">
              <a:extLst>
                <a:ext uri="{FF2B5EF4-FFF2-40B4-BE49-F238E27FC236}">
                  <a16:creationId xmlns:a16="http://schemas.microsoft.com/office/drawing/2014/main" id="{74BFBD02-4050-081A-41F4-18CF4B794F36}"/>
                </a:ext>
              </a:extLst>
            </p:cNvPr>
            <p:cNvSpPr/>
            <p:nvPr/>
          </p:nvSpPr>
          <p:spPr bwMode="auto">
            <a:xfrm>
              <a:off x="4624388" y="2655888"/>
              <a:ext cx="384175" cy="573088"/>
            </a:xfrm>
            <a:custGeom>
              <a:avLst/>
              <a:gdLst>
                <a:gd name="T0" fmla="*/ 174 w 276"/>
                <a:gd name="T1" fmla="*/ 343 h 413"/>
                <a:gd name="T2" fmla="*/ 102 w 276"/>
                <a:gd name="T3" fmla="*/ 343 h 413"/>
                <a:gd name="T4" fmla="*/ 102 w 276"/>
                <a:gd name="T5" fmla="*/ 413 h 413"/>
                <a:gd name="T6" fmla="*/ 174 w 276"/>
                <a:gd name="T7" fmla="*/ 413 h 413"/>
                <a:gd name="T8" fmla="*/ 174 w 276"/>
                <a:gd name="T9" fmla="*/ 343 h 413"/>
                <a:gd name="T10" fmla="*/ 138 w 276"/>
                <a:gd name="T11" fmla="*/ 0 h 413"/>
                <a:gd name="T12" fmla="*/ 0 w 276"/>
                <a:gd name="T13" fmla="*/ 136 h 413"/>
                <a:gd name="T14" fmla="*/ 69 w 276"/>
                <a:gd name="T15" fmla="*/ 136 h 413"/>
                <a:gd name="T16" fmla="*/ 138 w 276"/>
                <a:gd name="T17" fmla="*/ 67 h 413"/>
                <a:gd name="T18" fmla="*/ 138 w 276"/>
                <a:gd name="T19" fmla="*/ 67 h 413"/>
                <a:gd name="T20" fmla="*/ 138 w 276"/>
                <a:gd name="T21" fmla="*/ 67 h 413"/>
                <a:gd name="T22" fmla="*/ 207 w 276"/>
                <a:gd name="T23" fmla="*/ 135 h 413"/>
                <a:gd name="T24" fmla="*/ 103 w 276"/>
                <a:gd name="T25" fmla="*/ 307 h 413"/>
                <a:gd name="T26" fmla="*/ 172 w 276"/>
                <a:gd name="T27" fmla="*/ 307 h 413"/>
                <a:gd name="T28" fmla="*/ 172 w 276"/>
                <a:gd name="T29" fmla="*/ 307 h 413"/>
                <a:gd name="T30" fmla="*/ 276 w 276"/>
                <a:gd name="T31" fmla="*/ 135 h 413"/>
                <a:gd name="T32" fmla="*/ 140 w 276"/>
                <a:gd name="T33" fmla="*/ 0 h 413"/>
                <a:gd name="T34" fmla="*/ 138 w 276"/>
                <a:gd name="T35" fmla="*/ 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6" h="413">
                  <a:moveTo>
                    <a:pt x="174" y="343"/>
                  </a:moveTo>
                  <a:cubicBezTo>
                    <a:pt x="102" y="343"/>
                    <a:pt x="102" y="343"/>
                    <a:pt x="102" y="343"/>
                  </a:cubicBezTo>
                  <a:cubicBezTo>
                    <a:pt x="102" y="413"/>
                    <a:pt x="102" y="413"/>
                    <a:pt x="102" y="413"/>
                  </a:cubicBezTo>
                  <a:cubicBezTo>
                    <a:pt x="174" y="413"/>
                    <a:pt x="174" y="413"/>
                    <a:pt x="174" y="413"/>
                  </a:cubicBezTo>
                  <a:cubicBezTo>
                    <a:pt x="174" y="343"/>
                    <a:pt x="174" y="343"/>
                    <a:pt x="174" y="343"/>
                  </a:cubicBezTo>
                  <a:moveTo>
                    <a:pt x="138" y="0"/>
                  </a:moveTo>
                  <a:cubicBezTo>
                    <a:pt x="62" y="0"/>
                    <a:pt x="1" y="61"/>
                    <a:pt x="0" y="136"/>
                  </a:cubicBezTo>
                  <a:cubicBezTo>
                    <a:pt x="69" y="136"/>
                    <a:pt x="69" y="136"/>
                    <a:pt x="69" y="136"/>
                  </a:cubicBezTo>
                  <a:cubicBezTo>
                    <a:pt x="69" y="98"/>
                    <a:pt x="100" y="68"/>
                    <a:pt x="138" y="67"/>
                  </a:cubicBezTo>
                  <a:cubicBezTo>
                    <a:pt x="138" y="67"/>
                    <a:pt x="138" y="67"/>
                    <a:pt x="138" y="67"/>
                  </a:cubicBezTo>
                  <a:cubicBezTo>
                    <a:pt x="138" y="67"/>
                    <a:pt x="138" y="67"/>
                    <a:pt x="138" y="67"/>
                  </a:cubicBezTo>
                  <a:cubicBezTo>
                    <a:pt x="176" y="67"/>
                    <a:pt x="207" y="97"/>
                    <a:pt x="207" y="135"/>
                  </a:cubicBezTo>
                  <a:cubicBezTo>
                    <a:pt x="207" y="205"/>
                    <a:pt x="103" y="198"/>
                    <a:pt x="103" y="307"/>
                  </a:cubicBezTo>
                  <a:cubicBezTo>
                    <a:pt x="172" y="307"/>
                    <a:pt x="172" y="307"/>
                    <a:pt x="172" y="307"/>
                  </a:cubicBezTo>
                  <a:cubicBezTo>
                    <a:pt x="172" y="307"/>
                    <a:pt x="172" y="307"/>
                    <a:pt x="172" y="307"/>
                  </a:cubicBezTo>
                  <a:cubicBezTo>
                    <a:pt x="172" y="232"/>
                    <a:pt x="276" y="222"/>
                    <a:pt x="276" y="135"/>
                  </a:cubicBezTo>
                  <a:cubicBezTo>
                    <a:pt x="275" y="61"/>
                    <a:pt x="214" y="1"/>
                    <a:pt x="140" y="0"/>
                  </a:cubicBezTo>
                  <a:cubicBezTo>
                    <a:pt x="139" y="0"/>
                    <a:pt x="139" y="0"/>
                    <a:pt x="138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is1îḓé">
              <a:extLst>
                <a:ext uri="{FF2B5EF4-FFF2-40B4-BE49-F238E27FC236}">
                  <a16:creationId xmlns:a16="http://schemas.microsoft.com/office/drawing/2014/main" id="{DF236490-2969-4578-DC31-2164E216E0D0}"/>
                </a:ext>
              </a:extLst>
            </p:cNvPr>
            <p:cNvSpPr/>
            <p:nvPr/>
          </p:nvSpPr>
          <p:spPr bwMode="auto">
            <a:xfrm>
              <a:off x="5376863" y="3335338"/>
              <a:ext cx="384175" cy="574675"/>
            </a:xfrm>
            <a:custGeom>
              <a:avLst/>
              <a:gdLst>
                <a:gd name="T0" fmla="*/ 174 w 277"/>
                <a:gd name="T1" fmla="*/ 343 h 413"/>
                <a:gd name="T2" fmla="*/ 103 w 277"/>
                <a:gd name="T3" fmla="*/ 343 h 413"/>
                <a:gd name="T4" fmla="*/ 103 w 277"/>
                <a:gd name="T5" fmla="*/ 413 h 413"/>
                <a:gd name="T6" fmla="*/ 174 w 277"/>
                <a:gd name="T7" fmla="*/ 413 h 413"/>
                <a:gd name="T8" fmla="*/ 174 w 277"/>
                <a:gd name="T9" fmla="*/ 343 h 413"/>
                <a:gd name="T10" fmla="*/ 138 w 277"/>
                <a:gd name="T11" fmla="*/ 0 h 413"/>
                <a:gd name="T12" fmla="*/ 0 w 277"/>
                <a:gd name="T13" fmla="*/ 136 h 413"/>
                <a:gd name="T14" fmla="*/ 69 w 277"/>
                <a:gd name="T15" fmla="*/ 136 h 413"/>
                <a:gd name="T16" fmla="*/ 138 w 277"/>
                <a:gd name="T17" fmla="*/ 67 h 413"/>
                <a:gd name="T18" fmla="*/ 138 w 277"/>
                <a:gd name="T19" fmla="*/ 67 h 413"/>
                <a:gd name="T20" fmla="*/ 139 w 277"/>
                <a:gd name="T21" fmla="*/ 67 h 413"/>
                <a:gd name="T22" fmla="*/ 207 w 277"/>
                <a:gd name="T23" fmla="*/ 135 h 413"/>
                <a:gd name="T24" fmla="*/ 104 w 277"/>
                <a:gd name="T25" fmla="*/ 307 h 413"/>
                <a:gd name="T26" fmla="*/ 173 w 277"/>
                <a:gd name="T27" fmla="*/ 307 h 413"/>
                <a:gd name="T28" fmla="*/ 276 w 277"/>
                <a:gd name="T29" fmla="*/ 135 h 413"/>
                <a:gd name="T30" fmla="*/ 140 w 277"/>
                <a:gd name="T31" fmla="*/ 0 h 413"/>
                <a:gd name="T32" fmla="*/ 138 w 277"/>
                <a:gd name="T33" fmla="*/ 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7" h="413">
                  <a:moveTo>
                    <a:pt x="174" y="343"/>
                  </a:moveTo>
                  <a:cubicBezTo>
                    <a:pt x="103" y="343"/>
                    <a:pt x="103" y="343"/>
                    <a:pt x="103" y="343"/>
                  </a:cubicBezTo>
                  <a:cubicBezTo>
                    <a:pt x="103" y="413"/>
                    <a:pt x="103" y="413"/>
                    <a:pt x="103" y="413"/>
                  </a:cubicBezTo>
                  <a:cubicBezTo>
                    <a:pt x="174" y="413"/>
                    <a:pt x="174" y="413"/>
                    <a:pt x="174" y="413"/>
                  </a:cubicBezTo>
                  <a:cubicBezTo>
                    <a:pt x="174" y="343"/>
                    <a:pt x="174" y="343"/>
                    <a:pt x="174" y="343"/>
                  </a:cubicBezTo>
                  <a:moveTo>
                    <a:pt x="138" y="0"/>
                  </a:moveTo>
                  <a:cubicBezTo>
                    <a:pt x="62" y="0"/>
                    <a:pt x="1" y="60"/>
                    <a:pt x="0" y="136"/>
                  </a:cubicBezTo>
                  <a:cubicBezTo>
                    <a:pt x="69" y="136"/>
                    <a:pt x="69" y="136"/>
                    <a:pt x="69" y="136"/>
                  </a:cubicBezTo>
                  <a:cubicBezTo>
                    <a:pt x="69" y="98"/>
                    <a:pt x="100" y="67"/>
                    <a:pt x="138" y="67"/>
                  </a:cubicBezTo>
                  <a:cubicBezTo>
                    <a:pt x="138" y="67"/>
                    <a:pt x="138" y="67"/>
                    <a:pt x="138" y="67"/>
                  </a:cubicBezTo>
                  <a:cubicBezTo>
                    <a:pt x="138" y="67"/>
                    <a:pt x="139" y="67"/>
                    <a:pt x="139" y="67"/>
                  </a:cubicBezTo>
                  <a:cubicBezTo>
                    <a:pt x="176" y="67"/>
                    <a:pt x="207" y="97"/>
                    <a:pt x="207" y="135"/>
                  </a:cubicBezTo>
                  <a:cubicBezTo>
                    <a:pt x="207" y="204"/>
                    <a:pt x="104" y="198"/>
                    <a:pt x="104" y="307"/>
                  </a:cubicBezTo>
                  <a:cubicBezTo>
                    <a:pt x="173" y="307"/>
                    <a:pt x="173" y="307"/>
                    <a:pt x="173" y="307"/>
                  </a:cubicBezTo>
                  <a:cubicBezTo>
                    <a:pt x="173" y="231"/>
                    <a:pt x="277" y="222"/>
                    <a:pt x="276" y="135"/>
                  </a:cubicBezTo>
                  <a:cubicBezTo>
                    <a:pt x="275" y="60"/>
                    <a:pt x="214" y="1"/>
                    <a:pt x="140" y="0"/>
                  </a:cubicBezTo>
                  <a:cubicBezTo>
                    <a:pt x="139" y="0"/>
                    <a:pt x="139" y="0"/>
                    <a:pt x="138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îṡļîdè">
              <a:extLst>
                <a:ext uri="{FF2B5EF4-FFF2-40B4-BE49-F238E27FC236}">
                  <a16:creationId xmlns:a16="http://schemas.microsoft.com/office/drawing/2014/main" id="{51CFF98F-8836-2BA3-9EA8-AB4C372E0C00}"/>
                </a:ext>
              </a:extLst>
            </p:cNvPr>
            <p:cNvSpPr/>
            <p:nvPr/>
          </p:nvSpPr>
          <p:spPr bwMode="auto">
            <a:xfrm>
              <a:off x="5899150" y="2287588"/>
              <a:ext cx="279400" cy="417513"/>
            </a:xfrm>
            <a:custGeom>
              <a:avLst/>
              <a:gdLst>
                <a:gd name="T0" fmla="*/ 126 w 201"/>
                <a:gd name="T1" fmla="*/ 250 h 301"/>
                <a:gd name="T2" fmla="*/ 75 w 201"/>
                <a:gd name="T3" fmla="*/ 250 h 301"/>
                <a:gd name="T4" fmla="*/ 75 w 201"/>
                <a:gd name="T5" fmla="*/ 301 h 301"/>
                <a:gd name="T6" fmla="*/ 126 w 201"/>
                <a:gd name="T7" fmla="*/ 301 h 301"/>
                <a:gd name="T8" fmla="*/ 126 w 201"/>
                <a:gd name="T9" fmla="*/ 250 h 301"/>
                <a:gd name="T10" fmla="*/ 101 w 201"/>
                <a:gd name="T11" fmla="*/ 0 h 301"/>
                <a:gd name="T12" fmla="*/ 100 w 201"/>
                <a:gd name="T13" fmla="*/ 0 h 301"/>
                <a:gd name="T14" fmla="*/ 0 w 201"/>
                <a:gd name="T15" fmla="*/ 101 h 301"/>
                <a:gd name="T16" fmla="*/ 50 w 201"/>
                <a:gd name="T17" fmla="*/ 101 h 301"/>
                <a:gd name="T18" fmla="*/ 101 w 201"/>
                <a:gd name="T19" fmla="*/ 50 h 301"/>
                <a:gd name="T20" fmla="*/ 101 w 201"/>
                <a:gd name="T21" fmla="*/ 50 h 301"/>
                <a:gd name="T22" fmla="*/ 101 w 201"/>
                <a:gd name="T23" fmla="*/ 50 h 301"/>
                <a:gd name="T24" fmla="*/ 151 w 201"/>
                <a:gd name="T25" fmla="*/ 100 h 301"/>
                <a:gd name="T26" fmla="*/ 76 w 201"/>
                <a:gd name="T27" fmla="*/ 224 h 301"/>
                <a:gd name="T28" fmla="*/ 126 w 201"/>
                <a:gd name="T29" fmla="*/ 224 h 301"/>
                <a:gd name="T30" fmla="*/ 201 w 201"/>
                <a:gd name="T31" fmla="*/ 100 h 301"/>
                <a:gd name="T32" fmla="*/ 101 w 201"/>
                <a:gd name="T33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1" h="301">
                  <a:moveTo>
                    <a:pt x="126" y="250"/>
                  </a:moveTo>
                  <a:cubicBezTo>
                    <a:pt x="75" y="250"/>
                    <a:pt x="75" y="250"/>
                    <a:pt x="75" y="250"/>
                  </a:cubicBezTo>
                  <a:cubicBezTo>
                    <a:pt x="75" y="301"/>
                    <a:pt x="75" y="301"/>
                    <a:pt x="75" y="301"/>
                  </a:cubicBezTo>
                  <a:cubicBezTo>
                    <a:pt x="126" y="301"/>
                    <a:pt x="126" y="301"/>
                    <a:pt x="126" y="301"/>
                  </a:cubicBezTo>
                  <a:cubicBezTo>
                    <a:pt x="126" y="250"/>
                    <a:pt x="126" y="250"/>
                    <a:pt x="126" y="250"/>
                  </a:cubicBezTo>
                  <a:moveTo>
                    <a:pt x="101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1"/>
                  </a:cubicBezTo>
                  <a:cubicBezTo>
                    <a:pt x="50" y="101"/>
                    <a:pt x="50" y="101"/>
                    <a:pt x="50" y="101"/>
                  </a:cubicBezTo>
                  <a:cubicBezTo>
                    <a:pt x="51" y="73"/>
                    <a:pt x="73" y="51"/>
                    <a:pt x="101" y="50"/>
                  </a:cubicBezTo>
                  <a:cubicBezTo>
                    <a:pt x="101" y="50"/>
                    <a:pt x="101" y="50"/>
                    <a:pt x="101" y="50"/>
                  </a:cubicBezTo>
                  <a:cubicBezTo>
                    <a:pt x="101" y="50"/>
                    <a:pt x="101" y="50"/>
                    <a:pt x="101" y="50"/>
                  </a:cubicBezTo>
                  <a:cubicBezTo>
                    <a:pt x="128" y="50"/>
                    <a:pt x="151" y="72"/>
                    <a:pt x="151" y="100"/>
                  </a:cubicBezTo>
                  <a:cubicBezTo>
                    <a:pt x="151" y="150"/>
                    <a:pt x="76" y="145"/>
                    <a:pt x="76" y="224"/>
                  </a:cubicBezTo>
                  <a:cubicBezTo>
                    <a:pt x="126" y="224"/>
                    <a:pt x="126" y="224"/>
                    <a:pt x="126" y="224"/>
                  </a:cubicBezTo>
                  <a:cubicBezTo>
                    <a:pt x="126" y="170"/>
                    <a:pt x="201" y="162"/>
                    <a:pt x="201" y="100"/>
                  </a:cubicBezTo>
                  <a:cubicBezTo>
                    <a:pt x="201" y="45"/>
                    <a:pt x="156" y="0"/>
                    <a:pt x="101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îŝḻiḓé">
              <a:extLst>
                <a:ext uri="{FF2B5EF4-FFF2-40B4-BE49-F238E27FC236}">
                  <a16:creationId xmlns:a16="http://schemas.microsoft.com/office/drawing/2014/main" id="{B572BB63-6E50-A698-A65F-3CA5AEF18DA4}"/>
                </a:ext>
              </a:extLst>
            </p:cNvPr>
            <p:cNvSpPr/>
            <p:nvPr/>
          </p:nvSpPr>
          <p:spPr bwMode="auto">
            <a:xfrm>
              <a:off x="7204075" y="2570163"/>
              <a:ext cx="158750" cy="234950"/>
            </a:xfrm>
            <a:custGeom>
              <a:avLst/>
              <a:gdLst>
                <a:gd name="T0" fmla="*/ 72 w 114"/>
                <a:gd name="T1" fmla="*/ 140 h 169"/>
                <a:gd name="T2" fmla="*/ 43 w 114"/>
                <a:gd name="T3" fmla="*/ 140 h 169"/>
                <a:gd name="T4" fmla="*/ 43 w 114"/>
                <a:gd name="T5" fmla="*/ 169 h 169"/>
                <a:gd name="T6" fmla="*/ 72 w 114"/>
                <a:gd name="T7" fmla="*/ 169 h 169"/>
                <a:gd name="T8" fmla="*/ 72 w 114"/>
                <a:gd name="T9" fmla="*/ 140 h 169"/>
                <a:gd name="T10" fmla="*/ 57 w 114"/>
                <a:gd name="T11" fmla="*/ 0 h 169"/>
                <a:gd name="T12" fmla="*/ 0 w 114"/>
                <a:gd name="T13" fmla="*/ 56 h 169"/>
                <a:gd name="T14" fmla="*/ 29 w 114"/>
                <a:gd name="T15" fmla="*/ 56 h 169"/>
                <a:gd name="T16" fmla="*/ 57 w 114"/>
                <a:gd name="T17" fmla="*/ 27 h 169"/>
                <a:gd name="T18" fmla="*/ 57 w 114"/>
                <a:gd name="T19" fmla="*/ 27 h 169"/>
                <a:gd name="T20" fmla="*/ 85 w 114"/>
                <a:gd name="T21" fmla="*/ 55 h 169"/>
                <a:gd name="T22" fmla="*/ 43 w 114"/>
                <a:gd name="T23" fmla="*/ 126 h 169"/>
                <a:gd name="T24" fmla="*/ 71 w 114"/>
                <a:gd name="T25" fmla="*/ 126 h 169"/>
                <a:gd name="T26" fmla="*/ 114 w 114"/>
                <a:gd name="T27" fmla="*/ 55 h 169"/>
                <a:gd name="T28" fmla="*/ 58 w 114"/>
                <a:gd name="T29" fmla="*/ 0 h 169"/>
                <a:gd name="T30" fmla="*/ 57 w 114"/>
                <a:gd name="T3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4" h="169">
                  <a:moveTo>
                    <a:pt x="72" y="140"/>
                  </a:moveTo>
                  <a:cubicBezTo>
                    <a:pt x="43" y="140"/>
                    <a:pt x="43" y="140"/>
                    <a:pt x="43" y="140"/>
                  </a:cubicBezTo>
                  <a:cubicBezTo>
                    <a:pt x="43" y="169"/>
                    <a:pt x="43" y="169"/>
                    <a:pt x="43" y="169"/>
                  </a:cubicBezTo>
                  <a:cubicBezTo>
                    <a:pt x="72" y="169"/>
                    <a:pt x="72" y="169"/>
                    <a:pt x="72" y="169"/>
                  </a:cubicBezTo>
                  <a:cubicBezTo>
                    <a:pt x="72" y="140"/>
                    <a:pt x="72" y="140"/>
                    <a:pt x="72" y="140"/>
                  </a:cubicBezTo>
                  <a:moveTo>
                    <a:pt x="57" y="0"/>
                  </a:moveTo>
                  <a:cubicBezTo>
                    <a:pt x="26" y="0"/>
                    <a:pt x="1" y="25"/>
                    <a:pt x="0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40"/>
                    <a:pt x="41" y="28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73" y="27"/>
                    <a:pt x="85" y="40"/>
                    <a:pt x="85" y="55"/>
                  </a:cubicBezTo>
                  <a:cubicBezTo>
                    <a:pt x="85" y="84"/>
                    <a:pt x="43" y="81"/>
                    <a:pt x="43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95"/>
                    <a:pt x="114" y="90"/>
                    <a:pt x="114" y="55"/>
                  </a:cubicBezTo>
                  <a:cubicBezTo>
                    <a:pt x="113" y="25"/>
                    <a:pt x="88" y="1"/>
                    <a:pt x="58" y="0"/>
                  </a:cubicBezTo>
                  <a:cubicBezTo>
                    <a:pt x="58" y="0"/>
                    <a:pt x="57" y="0"/>
                    <a:pt x="57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iśḻïḋe">
              <a:extLst>
                <a:ext uri="{FF2B5EF4-FFF2-40B4-BE49-F238E27FC236}">
                  <a16:creationId xmlns:a16="http://schemas.microsoft.com/office/drawing/2014/main" id="{841ADF44-DC7F-B644-216B-C033F5F3CB4B}"/>
                </a:ext>
              </a:extLst>
            </p:cNvPr>
            <p:cNvSpPr/>
            <p:nvPr/>
          </p:nvSpPr>
          <p:spPr bwMode="auto">
            <a:xfrm>
              <a:off x="7827963" y="4391026"/>
              <a:ext cx="157163" cy="234950"/>
            </a:xfrm>
            <a:custGeom>
              <a:avLst/>
              <a:gdLst>
                <a:gd name="T0" fmla="*/ 71 w 113"/>
                <a:gd name="T1" fmla="*/ 140 h 169"/>
                <a:gd name="T2" fmla="*/ 42 w 113"/>
                <a:gd name="T3" fmla="*/ 140 h 169"/>
                <a:gd name="T4" fmla="*/ 42 w 113"/>
                <a:gd name="T5" fmla="*/ 169 h 169"/>
                <a:gd name="T6" fmla="*/ 71 w 113"/>
                <a:gd name="T7" fmla="*/ 169 h 169"/>
                <a:gd name="T8" fmla="*/ 71 w 113"/>
                <a:gd name="T9" fmla="*/ 140 h 169"/>
                <a:gd name="T10" fmla="*/ 56 w 113"/>
                <a:gd name="T11" fmla="*/ 0 h 169"/>
                <a:gd name="T12" fmla="*/ 0 w 113"/>
                <a:gd name="T13" fmla="*/ 56 h 169"/>
                <a:gd name="T14" fmla="*/ 28 w 113"/>
                <a:gd name="T15" fmla="*/ 56 h 169"/>
                <a:gd name="T16" fmla="*/ 56 w 113"/>
                <a:gd name="T17" fmla="*/ 27 h 169"/>
                <a:gd name="T18" fmla="*/ 56 w 113"/>
                <a:gd name="T19" fmla="*/ 27 h 169"/>
                <a:gd name="T20" fmla="*/ 85 w 113"/>
                <a:gd name="T21" fmla="*/ 55 h 169"/>
                <a:gd name="T22" fmla="*/ 42 w 113"/>
                <a:gd name="T23" fmla="*/ 126 h 169"/>
                <a:gd name="T24" fmla="*/ 70 w 113"/>
                <a:gd name="T25" fmla="*/ 126 h 169"/>
                <a:gd name="T26" fmla="*/ 71 w 113"/>
                <a:gd name="T27" fmla="*/ 126 h 169"/>
                <a:gd name="T28" fmla="*/ 113 w 113"/>
                <a:gd name="T29" fmla="*/ 55 h 169"/>
                <a:gd name="T30" fmla="*/ 57 w 113"/>
                <a:gd name="T31" fmla="*/ 0 h 169"/>
                <a:gd name="T32" fmla="*/ 56 w 113"/>
                <a:gd name="T33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3" h="169">
                  <a:moveTo>
                    <a:pt x="71" y="140"/>
                  </a:moveTo>
                  <a:cubicBezTo>
                    <a:pt x="42" y="140"/>
                    <a:pt x="42" y="140"/>
                    <a:pt x="42" y="140"/>
                  </a:cubicBezTo>
                  <a:cubicBezTo>
                    <a:pt x="42" y="169"/>
                    <a:pt x="42" y="169"/>
                    <a:pt x="42" y="169"/>
                  </a:cubicBezTo>
                  <a:cubicBezTo>
                    <a:pt x="71" y="169"/>
                    <a:pt x="71" y="169"/>
                    <a:pt x="71" y="169"/>
                  </a:cubicBezTo>
                  <a:cubicBezTo>
                    <a:pt x="71" y="140"/>
                    <a:pt x="71" y="140"/>
                    <a:pt x="71" y="140"/>
                  </a:cubicBezTo>
                  <a:moveTo>
                    <a:pt x="56" y="0"/>
                  </a:moveTo>
                  <a:cubicBezTo>
                    <a:pt x="25" y="0"/>
                    <a:pt x="0" y="25"/>
                    <a:pt x="0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8" y="40"/>
                    <a:pt x="41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72" y="27"/>
                    <a:pt x="84" y="40"/>
                    <a:pt x="85" y="55"/>
                  </a:cubicBezTo>
                  <a:cubicBezTo>
                    <a:pt x="85" y="83"/>
                    <a:pt x="42" y="81"/>
                    <a:pt x="42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95"/>
                    <a:pt x="113" y="90"/>
                    <a:pt x="113" y="55"/>
                  </a:cubicBezTo>
                  <a:cubicBezTo>
                    <a:pt x="112" y="25"/>
                    <a:pt x="88" y="1"/>
                    <a:pt x="57" y="0"/>
                  </a:cubicBezTo>
                  <a:cubicBezTo>
                    <a:pt x="57" y="0"/>
                    <a:pt x="57" y="0"/>
                    <a:pt x="56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7760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21.2|33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2|35.1|0.7|52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7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烟灰色玻璃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14439</TotalTime>
  <Words>1673</Words>
  <Application>Microsoft Office PowerPoint</Application>
  <PresentationFormat>宽屏</PresentationFormat>
  <Paragraphs>138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Google Sans Text</vt:lpstr>
      <vt:lpstr>MiSans Heavy</vt:lpstr>
      <vt:lpstr>等线</vt:lpstr>
      <vt:lpstr>楷体</vt:lpstr>
      <vt:lpstr>微软雅黑</vt:lpstr>
      <vt:lpstr>Arial</vt:lpstr>
      <vt:lpstr>Cambria Math</vt:lpstr>
      <vt:lpstr>Roboto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Based-policy：Actor-Critic</vt:lpstr>
      <vt:lpstr>Based-policy：Actor-Critic</vt:lpstr>
      <vt:lpstr>Based-policy：Actor-Critic</vt:lpstr>
      <vt:lpstr>Based-policy：Actor-Critic</vt:lpstr>
      <vt:lpstr>Based-policy：优势函数 A(s, a) —— 精确的反馈信号</vt:lpstr>
      <vt:lpstr>PPO：PPO的核心——朴素但有效的更新机制</vt:lpstr>
      <vt:lpstr>强化学习策略梯度方法的“演化脉络”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YOG YAN</dc:creator>
  <cp:lastModifiedBy>YOG YAN</cp:lastModifiedBy>
  <cp:revision>18</cp:revision>
  <dcterms:created xsi:type="dcterms:W3CDTF">2023-09-21T08:21:21Z</dcterms:created>
  <dcterms:modified xsi:type="dcterms:W3CDTF">2025-06-20T01:34:50Z</dcterms:modified>
</cp:coreProperties>
</file>