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0DF4C-2F40-4B5F-BEF2-DB7B95380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928D7D-30A7-4DC5-9DA6-8B265E57F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086525-673B-443C-A935-2C1E5DDC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5D61-1477-4463-B89A-13DD6FED5A2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78073-BD81-4B62-9D47-94E78C03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54C8B-E24E-4B9F-B71E-61475011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DE20-4307-420A-B226-C0A0F3165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7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8525-1639-49E5-BB13-468528A8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272F85-C6BF-420B-AF23-F4ECC0257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7BDF12-D4EC-440D-A8E6-E94E63E8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5D61-1477-4463-B89A-13DD6FED5A2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ACAF1D-A4A2-4E81-BC96-FC93EF33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35E86-9B20-49ED-8AA0-62307A52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DE20-4307-420A-B226-C0A0F3165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54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B1E4D8-8A17-4F1C-839F-99CCAF6A1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1A5A49-8C3B-42DB-9153-8EB8B8AC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A67998-A085-44D6-99E6-C74B0C59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5D61-1477-4463-B89A-13DD6FED5A2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7BBA6-C94F-46D4-AF31-282E9D23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382125-288D-409A-ADB7-097D43DE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DE20-4307-420A-B226-C0A0F3165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0F91A-830D-4483-A523-965A9B90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E851F-504A-4F24-9B3B-5B3D7CBD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83058-3BFF-4513-ADFC-EAC5952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5D61-1477-4463-B89A-13DD6FED5A2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476F56-6BE7-46FE-8882-700EC980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E4202-8002-4CE7-98DC-F9F0768C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DE20-4307-420A-B226-C0A0F3165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19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ED98E-C95B-4B16-9733-132DB568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BE44A2-F451-46FF-94FD-7B468BAE6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648829-3B58-4F62-833C-DAC6F2A5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5D61-1477-4463-B89A-13DD6FED5A2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5C38E-7078-487D-AE8D-7A316BB8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D5E8DC-A86F-4848-A6C4-0DF5AAB8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DE20-4307-420A-B226-C0A0F3165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1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2FFC7-98CE-458D-A0F2-AA0FE656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69FE1-9FF7-47A5-847D-B51F33567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272996-3E2F-4A29-8C60-354A11F2C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19E197-D9C8-4322-8CDE-696093EC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5D61-1477-4463-B89A-13DD6FED5A2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DCB90A-DDD0-416C-A237-95E4C39E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96EA0C-8B5B-4C3C-B4FE-868316AB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DE20-4307-420A-B226-C0A0F3165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8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0E811-9894-49AF-939A-AD12C5EA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F023AD-A269-4A45-B5AC-3BD2AE31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55CCD5-C40A-49E0-AE04-636C18B26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578816-D6E1-4AD1-853C-912304608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B801DF-269A-443F-8C90-DD761472C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1B4C54-9E22-47D6-966B-121659B2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5D61-1477-4463-B89A-13DD6FED5A2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0EB63F-C580-4E51-A0D7-D35E9F2B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41FF91-7A82-4D3E-9816-B602D280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DE20-4307-420A-B226-C0A0F3165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6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2F50-4BDF-4536-95F1-479017B1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887716-208D-4496-A400-95188AE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5D61-1477-4463-B89A-13DD6FED5A2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F65587-40EA-4C10-953E-3A907FEB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D2EB93-AAF9-4FD1-B3B5-88DD3ED6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DE20-4307-420A-B226-C0A0F3165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51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77C55E-490F-48E4-9D1D-187DDE9E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5D61-1477-4463-B89A-13DD6FED5A2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199B19-D5B3-4ED8-B5A1-4CE5E87E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9EFCA9-59F7-42F1-938C-EBB0D407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DE20-4307-420A-B226-C0A0F3165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5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46D84-284F-4CFA-8B9E-B61D7C5C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8095EC-7939-4878-9F49-BA068E2F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AABA67-BC2D-4B74-AD9F-952A4F2EF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11BCDF-0971-4440-8173-A012506E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5D61-1477-4463-B89A-13DD6FED5A2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6E3E3-8971-4601-A57C-EBA3703E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B1958-1A18-46F4-847B-FD8B2B18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DE20-4307-420A-B226-C0A0F3165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3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D600C-125E-45CD-AF47-A729B7BC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B65FD8-1C14-474C-9228-E8F8A529B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1122B7-1507-4630-BBCA-D78DF3E1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EF549C-A413-4058-9046-4D9978C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5D61-1477-4463-B89A-13DD6FED5A2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13988A-8304-4C5A-9B79-18607A03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78DE65-9DFF-4758-9B2B-3A3C6659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DE20-4307-420A-B226-C0A0F3165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6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5913E2-8083-4C97-B964-17BF5ECD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665DC3-AC7B-4BC3-95D6-7920F8ECC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77780E-BFBB-4B60-ADC4-E1F92DACB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E5D61-1477-4463-B89A-13DD6FED5A2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21C01-3506-4E08-A961-F77DA7985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F1D723-0D26-4EC1-99D3-E2D4F17A0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DE20-4307-420A-B226-C0A0F3165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48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72ED69A-BAD4-4175-828D-763867272E87}"/>
              </a:ext>
            </a:extLst>
          </p:cNvPr>
          <p:cNvCxnSpPr/>
          <p:nvPr/>
        </p:nvCxnSpPr>
        <p:spPr>
          <a:xfrm flipV="1">
            <a:off x="1216404" y="1308683"/>
            <a:ext cx="0" cy="3976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8AFE7DF-D9AA-4C98-A850-F001180805B3}"/>
              </a:ext>
            </a:extLst>
          </p:cNvPr>
          <p:cNvCxnSpPr>
            <a:cxnSpLocks/>
          </p:cNvCxnSpPr>
          <p:nvPr/>
        </p:nvCxnSpPr>
        <p:spPr>
          <a:xfrm>
            <a:off x="1216404" y="5285064"/>
            <a:ext cx="6962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8559EF1-E7EB-43C4-A0AA-FB2C985EF3E2}"/>
              </a:ext>
            </a:extLst>
          </p:cNvPr>
          <p:cNvCxnSpPr>
            <a:cxnSpLocks/>
          </p:cNvCxnSpPr>
          <p:nvPr/>
        </p:nvCxnSpPr>
        <p:spPr>
          <a:xfrm flipV="1">
            <a:off x="1216404" y="3649212"/>
            <a:ext cx="6316910" cy="11409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C2AAC23-A5A2-4391-B11D-EB8600D28E71}"/>
              </a:ext>
            </a:extLst>
          </p:cNvPr>
          <p:cNvCxnSpPr>
            <a:cxnSpLocks/>
          </p:cNvCxnSpPr>
          <p:nvPr/>
        </p:nvCxnSpPr>
        <p:spPr>
          <a:xfrm flipV="1">
            <a:off x="1216404" y="2392261"/>
            <a:ext cx="6316910" cy="11409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CDFD9E3-E9BA-4E80-82DF-C897BAEAE0A9}"/>
              </a:ext>
            </a:extLst>
          </p:cNvPr>
          <p:cNvCxnSpPr>
            <a:cxnSpLocks/>
          </p:cNvCxnSpPr>
          <p:nvPr/>
        </p:nvCxnSpPr>
        <p:spPr>
          <a:xfrm flipV="1">
            <a:off x="1216403" y="1646966"/>
            <a:ext cx="4051883" cy="20791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3E512FF-CE05-42FA-A338-6E51B21DB243}"/>
              </a:ext>
            </a:extLst>
          </p:cNvPr>
          <p:cNvSpPr txBox="1"/>
          <p:nvPr/>
        </p:nvSpPr>
        <p:spPr>
          <a:xfrm>
            <a:off x="7067371" y="2487122"/>
            <a:ext cx="262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ハイエンド市場の顧客が求める水準</a:t>
            </a:r>
            <a:endParaRPr kumimoji="1" lang="ja-JP" altLang="en-US" sz="1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D51B08-8BD4-4ECF-9B7E-B70B1EDCA4B3}"/>
              </a:ext>
            </a:extLst>
          </p:cNvPr>
          <p:cNvSpPr txBox="1"/>
          <p:nvPr/>
        </p:nvSpPr>
        <p:spPr>
          <a:xfrm>
            <a:off x="7239001" y="3781892"/>
            <a:ext cx="262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ローエンド市場の顧客が求める水準</a:t>
            </a:r>
            <a:endParaRPr kumimoji="1" lang="ja-JP" altLang="en-US" sz="1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BE6E1A-1C19-42A0-B46B-DF7A6DB8821E}"/>
              </a:ext>
            </a:extLst>
          </p:cNvPr>
          <p:cNvSpPr txBox="1"/>
          <p:nvPr/>
        </p:nvSpPr>
        <p:spPr>
          <a:xfrm>
            <a:off x="3749881" y="1550348"/>
            <a:ext cx="1895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solidFill>
                  <a:srgbClr val="0070C0"/>
                </a:solidFill>
              </a:rPr>
              <a:t>持続的技術の進化</a:t>
            </a:r>
            <a:endParaRPr lang="en-US" altLang="ja-JP" sz="1000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58FC6F-2833-4C2B-A6D3-96C4AEBD0426}"/>
              </a:ext>
            </a:extLst>
          </p:cNvPr>
          <p:cNvSpPr txBox="1"/>
          <p:nvPr/>
        </p:nvSpPr>
        <p:spPr>
          <a:xfrm>
            <a:off x="5063811" y="2281074"/>
            <a:ext cx="1895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solidFill>
                  <a:srgbClr val="FF0000"/>
                </a:solidFill>
              </a:rPr>
              <a:t>破壊的技術の進化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C5D391A-24B3-427B-856F-AF7A7F5073AE}"/>
              </a:ext>
            </a:extLst>
          </p:cNvPr>
          <p:cNvCxnSpPr>
            <a:cxnSpLocks/>
          </p:cNvCxnSpPr>
          <p:nvPr/>
        </p:nvCxnSpPr>
        <p:spPr>
          <a:xfrm flipV="1">
            <a:off x="1686187" y="2466582"/>
            <a:ext cx="4804094" cy="25164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FD55EEA-3E55-49C6-85BB-C7FE500FFF91}"/>
              </a:ext>
            </a:extLst>
          </p:cNvPr>
          <p:cNvSpPr txBox="1"/>
          <p:nvPr/>
        </p:nvSpPr>
        <p:spPr>
          <a:xfrm>
            <a:off x="746622" y="1232893"/>
            <a:ext cx="55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機能</a:t>
            </a:r>
            <a:endParaRPr kumimoji="1" lang="ja-JP" altLang="en-US" sz="1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21D08B7-50D4-47B0-A5A7-6C4585FC6B83}"/>
              </a:ext>
            </a:extLst>
          </p:cNvPr>
          <p:cNvSpPr txBox="1"/>
          <p:nvPr/>
        </p:nvSpPr>
        <p:spPr>
          <a:xfrm>
            <a:off x="7826576" y="5461160"/>
            <a:ext cx="55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20142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yoh629s@gmail.com</dc:creator>
  <cp:lastModifiedBy>yoh629s@gmail.com</cp:lastModifiedBy>
  <cp:revision>3</cp:revision>
  <dcterms:created xsi:type="dcterms:W3CDTF">2020-05-05T09:11:19Z</dcterms:created>
  <dcterms:modified xsi:type="dcterms:W3CDTF">2020-05-05T09:37:01Z</dcterms:modified>
</cp:coreProperties>
</file>