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5999738" cy="25199975"/>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792" autoAdjust="0"/>
    <p:restoredTop sz="94660"/>
  </p:normalViewPr>
  <p:slideViewPr>
    <p:cSldViewPr snapToGrid="0">
      <p:cViewPr>
        <p:scale>
          <a:sx n="33" d="100"/>
          <a:sy n="33" d="100"/>
        </p:scale>
        <p:origin x="672" y="-1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4124164"/>
            <a:ext cx="30599777" cy="8773325"/>
          </a:xfrm>
        </p:spPr>
        <p:txBody>
          <a:bodyPr anchor="b"/>
          <a:lstStyle>
            <a:lvl1pPr algn="ctr">
              <a:defRPr sz="22047"/>
            </a:lvl1pPr>
          </a:lstStyle>
          <a:p>
            <a:r>
              <a:rPr lang="en-US"/>
              <a:t>Click to edit Master title style</a:t>
            </a:r>
            <a:endParaRPr lang="en-US" dirty="0"/>
          </a:p>
        </p:txBody>
      </p:sp>
      <p:sp>
        <p:nvSpPr>
          <p:cNvPr id="3" name="Subtitle 2"/>
          <p:cNvSpPr>
            <a:spLocks noGrp="1"/>
          </p:cNvSpPr>
          <p:nvPr>
            <p:ph type="subTitle" idx="1"/>
          </p:nvPr>
        </p:nvSpPr>
        <p:spPr>
          <a:xfrm>
            <a:off x="4499967" y="13235822"/>
            <a:ext cx="26999804" cy="6084159"/>
          </a:xfrm>
        </p:spPr>
        <p:txBody>
          <a:bodyPr/>
          <a:lstStyle>
            <a:lvl1pPr marL="0" indent="0" algn="ctr">
              <a:buNone/>
              <a:defRPr sz="8819"/>
            </a:lvl1pPr>
            <a:lvl2pPr marL="1679981" indent="0" algn="ctr">
              <a:buNone/>
              <a:defRPr sz="7349"/>
            </a:lvl2pPr>
            <a:lvl3pPr marL="3359963" indent="0" algn="ctr">
              <a:buNone/>
              <a:defRPr sz="6614"/>
            </a:lvl3pPr>
            <a:lvl4pPr marL="5039944" indent="0" algn="ctr">
              <a:buNone/>
              <a:defRPr sz="5879"/>
            </a:lvl4pPr>
            <a:lvl5pPr marL="6719926" indent="0" algn="ctr">
              <a:buNone/>
              <a:defRPr sz="5879"/>
            </a:lvl5pPr>
            <a:lvl6pPr marL="8399907" indent="0" algn="ctr">
              <a:buNone/>
              <a:defRPr sz="5879"/>
            </a:lvl6pPr>
            <a:lvl7pPr marL="10079888" indent="0" algn="ctr">
              <a:buNone/>
              <a:defRPr sz="5879"/>
            </a:lvl7pPr>
            <a:lvl8pPr marL="11759870" indent="0" algn="ctr">
              <a:buNone/>
              <a:defRPr sz="5879"/>
            </a:lvl8pPr>
            <a:lvl9pPr marL="13439851" indent="0" algn="ctr">
              <a:buNone/>
              <a:defRPr sz="587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כ"ז/אייר/תשפ"ה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62136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כ"ז/אייר/תשפ"ה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47623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341665"/>
            <a:ext cx="7762444" cy="213558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74984" y="1341665"/>
            <a:ext cx="22837334" cy="213558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כ"ז/אייר/תשפ"ה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7886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כ"ז/אייר/תשפ"ה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50864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6282501"/>
            <a:ext cx="31049774" cy="10482488"/>
          </a:xfrm>
        </p:spPr>
        <p:txBody>
          <a:bodyPr anchor="b"/>
          <a:lstStyle>
            <a:lvl1pPr>
              <a:defRPr sz="22047"/>
            </a:lvl1pPr>
          </a:lstStyle>
          <a:p>
            <a:r>
              <a:rPr lang="en-US"/>
              <a:t>Click to edit Master title style</a:t>
            </a:r>
            <a:endParaRPr lang="en-US" dirty="0"/>
          </a:p>
        </p:txBody>
      </p:sp>
      <p:sp>
        <p:nvSpPr>
          <p:cNvPr id="3" name="Text Placeholder 2"/>
          <p:cNvSpPr>
            <a:spLocks noGrp="1"/>
          </p:cNvSpPr>
          <p:nvPr>
            <p:ph type="body" idx="1"/>
          </p:nvPr>
        </p:nvSpPr>
        <p:spPr>
          <a:xfrm>
            <a:off x="2456234" y="16864157"/>
            <a:ext cx="31049774" cy="5512493"/>
          </a:xfrm>
        </p:spPr>
        <p:txBody>
          <a:bodyPr/>
          <a:lstStyle>
            <a:lvl1pPr marL="0" indent="0">
              <a:buNone/>
              <a:defRPr sz="8819">
                <a:solidFill>
                  <a:schemeClr val="tx1"/>
                </a:solidFill>
              </a:defRPr>
            </a:lvl1pPr>
            <a:lvl2pPr marL="1679981" indent="0">
              <a:buNone/>
              <a:defRPr sz="7349">
                <a:solidFill>
                  <a:schemeClr val="tx1">
                    <a:tint val="75000"/>
                  </a:schemeClr>
                </a:solidFill>
              </a:defRPr>
            </a:lvl2pPr>
            <a:lvl3pPr marL="3359963" indent="0">
              <a:buNone/>
              <a:defRPr sz="6614">
                <a:solidFill>
                  <a:schemeClr val="tx1">
                    <a:tint val="75000"/>
                  </a:schemeClr>
                </a:solidFill>
              </a:defRPr>
            </a:lvl3pPr>
            <a:lvl4pPr marL="5039944" indent="0">
              <a:buNone/>
              <a:defRPr sz="5879">
                <a:solidFill>
                  <a:schemeClr val="tx1">
                    <a:tint val="75000"/>
                  </a:schemeClr>
                </a:solidFill>
              </a:defRPr>
            </a:lvl4pPr>
            <a:lvl5pPr marL="6719926" indent="0">
              <a:buNone/>
              <a:defRPr sz="5879">
                <a:solidFill>
                  <a:schemeClr val="tx1">
                    <a:tint val="75000"/>
                  </a:schemeClr>
                </a:solidFill>
              </a:defRPr>
            </a:lvl5pPr>
            <a:lvl6pPr marL="8399907" indent="0">
              <a:buNone/>
              <a:defRPr sz="5879">
                <a:solidFill>
                  <a:schemeClr val="tx1">
                    <a:tint val="75000"/>
                  </a:schemeClr>
                </a:solidFill>
              </a:defRPr>
            </a:lvl6pPr>
            <a:lvl7pPr marL="10079888" indent="0">
              <a:buNone/>
              <a:defRPr sz="5879">
                <a:solidFill>
                  <a:schemeClr val="tx1">
                    <a:tint val="75000"/>
                  </a:schemeClr>
                </a:solidFill>
              </a:defRPr>
            </a:lvl7pPr>
            <a:lvl8pPr marL="11759870" indent="0">
              <a:buNone/>
              <a:defRPr sz="5879">
                <a:solidFill>
                  <a:schemeClr val="tx1">
                    <a:tint val="75000"/>
                  </a:schemeClr>
                </a:solidFill>
              </a:defRPr>
            </a:lvl8pPr>
            <a:lvl9pPr marL="13439851" indent="0">
              <a:buNone/>
              <a:defRPr sz="587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C92114-2DE2-4DBD-88F5-EC34E326FC88}" type="datetimeFigureOut">
              <a:rPr lang="he-IL" smtClean="0"/>
              <a:t>כ"ז/אייר/תשפ"ה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66656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74982"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224867"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C92114-2DE2-4DBD-88F5-EC34E326FC88}" type="datetimeFigureOut">
              <a:rPr lang="he-IL" smtClean="0"/>
              <a:t>כ"ז/אייר/תשפ"ה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8186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341671"/>
            <a:ext cx="31049774" cy="487083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79675" y="6177496"/>
            <a:ext cx="15229574"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4" name="Content Placeholder 3"/>
          <p:cNvSpPr>
            <a:spLocks noGrp="1"/>
          </p:cNvSpPr>
          <p:nvPr>
            <p:ph sz="half" idx="2"/>
          </p:nvPr>
        </p:nvSpPr>
        <p:spPr>
          <a:xfrm>
            <a:off x="2479675" y="9204991"/>
            <a:ext cx="15229574"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224869" y="6177496"/>
            <a:ext cx="15304578"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6" name="Content Placeholder 5"/>
          <p:cNvSpPr>
            <a:spLocks noGrp="1"/>
          </p:cNvSpPr>
          <p:nvPr>
            <p:ph sz="quarter" idx="4"/>
          </p:nvPr>
        </p:nvSpPr>
        <p:spPr>
          <a:xfrm>
            <a:off x="18224869" y="9204991"/>
            <a:ext cx="15304578"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C92114-2DE2-4DBD-88F5-EC34E326FC88}" type="datetimeFigureOut">
              <a:rPr lang="he-IL" smtClean="0"/>
              <a:t>כ"ז/אייר/תשפ"ה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355677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C92114-2DE2-4DBD-88F5-EC34E326FC88}" type="datetimeFigureOut">
              <a:rPr lang="he-IL" smtClean="0"/>
              <a:t>כ"ז/אייר/תשפ"ה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90775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92114-2DE2-4DBD-88F5-EC34E326FC88}" type="datetimeFigureOut">
              <a:rPr lang="he-IL" smtClean="0"/>
              <a:t>כ"ז/אייר/תשפ"ה</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413560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Content Placeholder 2"/>
          <p:cNvSpPr>
            <a:spLocks noGrp="1"/>
          </p:cNvSpPr>
          <p:nvPr>
            <p:ph idx="1"/>
          </p:nvPr>
        </p:nvSpPr>
        <p:spPr>
          <a:xfrm>
            <a:off x="15304578" y="3628335"/>
            <a:ext cx="18224867" cy="17908316"/>
          </a:xfrm>
        </p:spPr>
        <p:txBody>
          <a:bodyPr/>
          <a:lstStyle>
            <a:lvl1pPr>
              <a:defRPr sz="11758"/>
            </a:lvl1pPr>
            <a:lvl2pPr>
              <a:defRPr sz="10289"/>
            </a:lvl2pPr>
            <a:lvl3pPr>
              <a:defRPr sz="8819"/>
            </a:lvl3pPr>
            <a:lvl4pPr>
              <a:defRPr sz="7349"/>
            </a:lvl4pPr>
            <a:lvl5pPr>
              <a:defRPr sz="7349"/>
            </a:lvl5pPr>
            <a:lvl6pPr>
              <a:defRPr sz="7349"/>
            </a:lvl6pPr>
            <a:lvl7pPr>
              <a:defRPr sz="7349"/>
            </a:lvl7pPr>
            <a:lvl8pPr>
              <a:defRPr sz="7349"/>
            </a:lvl8pPr>
            <a:lvl9pPr>
              <a:defRPr sz="7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כ"ז/אייר/תשפ"ה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1890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Picture Placeholder 2"/>
          <p:cNvSpPr>
            <a:spLocks noGrp="1" noChangeAspect="1"/>
          </p:cNvSpPr>
          <p:nvPr>
            <p:ph type="pic" idx="1"/>
          </p:nvPr>
        </p:nvSpPr>
        <p:spPr>
          <a:xfrm>
            <a:off x="15304578" y="3628335"/>
            <a:ext cx="18224867" cy="17908316"/>
          </a:xfrm>
        </p:spPr>
        <p:txBody>
          <a:bodyPr anchor="t"/>
          <a:lstStyle>
            <a:lvl1pPr marL="0" indent="0">
              <a:buNone/>
              <a:defRPr sz="11758"/>
            </a:lvl1pPr>
            <a:lvl2pPr marL="1679981" indent="0">
              <a:buNone/>
              <a:defRPr sz="10289"/>
            </a:lvl2pPr>
            <a:lvl3pPr marL="3359963" indent="0">
              <a:buNone/>
              <a:defRPr sz="8819"/>
            </a:lvl3pPr>
            <a:lvl4pPr marL="5039944" indent="0">
              <a:buNone/>
              <a:defRPr sz="7349"/>
            </a:lvl4pPr>
            <a:lvl5pPr marL="6719926" indent="0">
              <a:buNone/>
              <a:defRPr sz="7349"/>
            </a:lvl5pPr>
            <a:lvl6pPr marL="8399907" indent="0">
              <a:buNone/>
              <a:defRPr sz="7349"/>
            </a:lvl6pPr>
            <a:lvl7pPr marL="10079888" indent="0">
              <a:buNone/>
              <a:defRPr sz="7349"/>
            </a:lvl7pPr>
            <a:lvl8pPr marL="11759870" indent="0">
              <a:buNone/>
              <a:defRPr sz="7349"/>
            </a:lvl8pPr>
            <a:lvl9pPr marL="13439851" indent="0">
              <a:buNone/>
              <a:defRPr sz="7349"/>
            </a:lvl9pPr>
          </a:lstStyle>
          <a:p>
            <a:r>
              <a:rPr lang="en-US"/>
              <a:t>Click icon to add picture</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כ"ז/אייר/תשפ"ה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55157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341671"/>
            <a:ext cx="31049774" cy="48708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74982" y="6708326"/>
            <a:ext cx="31049774" cy="1598915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74982" y="23356649"/>
            <a:ext cx="8099941" cy="1341665"/>
          </a:xfrm>
          <a:prstGeom prst="rect">
            <a:avLst/>
          </a:prstGeom>
        </p:spPr>
        <p:txBody>
          <a:bodyPr vert="horz" lIns="91440" tIns="45720" rIns="91440" bIns="45720" rtlCol="0" anchor="ctr"/>
          <a:lstStyle>
            <a:lvl1pPr algn="l">
              <a:defRPr sz="4409">
                <a:solidFill>
                  <a:schemeClr val="tx1">
                    <a:tint val="75000"/>
                  </a:schemeClr>
                </a:solidFill>
              </a:defRPr>
            </a:lvl1pPr>
          </a:lstStyle>
          <a:p>
            <a:fld id="{EBC92114-2DE2-4DBD-88F5-EC34E326FC88}" type="datetimeFigureOut">
              <a:rPr lang="he-IL" smtClean="0"/>
              <a:t>כ"ז/אייר/תשפ"ה</a:t>
            </a:fld>
            <a:endParaRPr lang="he-IL"/>
          </a:p>
        </p:txBody>
      </p:sp>
      <p:sp>
        <p:nvSpPr>
          <p:cNvPr id="5" name="Footer Placeholder 4"/>
          <p:cNvSpPr>
            <a:spLocks noGrp="1"/>
          </p:cNvSpPr>
          <p:nvPr>
            <p:ph type="ftr" sz="quarter" idx="3"/>
          </p:nvPr>
        </p:nvSpPr>
        <p:spPr>
          <a:xfrm>
            <a:off x="11924913" y="23356649"/>
            <a:ext cx="12149912" cy="1341665"/>
          </a:xfrm>
          <a:prstGeom prst="rect">
            <a:avLst/>
          </a:prstGeom>
        </p:spPr>
        <p:txBody>
          <a:bodyPr vert="horz" lIns="91440" tIns="45720" rIns="91440" bIns="45720" rtlCol="0" anchor="ctr"/>
          <a:lstStyle>
            <a:lvl1pPr algn="ctr">
              <a:defRPr sz="4409">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25424815" y="23356649"/>
            <a:ext cx="8099941" cy="1341665"/>
          </a:xfrm>
          <a:prstGeom prst="rect">
            <a:avLst/>
          </a:prstGeom>
        </p:spPr>
        <p:txBody>
          <a:bodyPr vert="horz" lIns="91440" tIns="45720" rIns="91440" bIns="45720" rtlCol="0" anchor="ctr"/>
          <a:lstStyle>
            <a:lvl1pPr algn="r">
              <a:defRPr sz="4409">
                <a:solidFill>
                  <a:schemeClr val="tx1">
                    <a:tint val="75000"/>
                  </a:schemeClr>
                </a:solidFill>
              </a:defRPr>
            </a:lvl1pPr>
          </a:lstStyle>
          <a:p>
            <a:fld id="{7DD434CA-3CA3-4A85-ABB2-6FF697A4952A}" type="slidenum">
              <a:rPr lang="he-IL" smtClean="0"/>
              <a:t>‹#›</a:t>
            </a:fld>
            <a:endParaRPr lang="he-IL"/>
          </a:p>
        </p:txBody>
      </p:sp>
    </p:spTree>
    <p:extLst>
      <p:ext uri="{BB962C8B-B14F-4D97-AF65-F5344CB8AC3E}">
        <p14:creationId xmlns:p14="http://schemas.microsoft.com/office/powerpoint/2010/main" val="3860065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359963" rtl="0" eaLnBrk="1" latinLnBrk="0" hangingPunct="1">
        <a:lnSpc>
          <a:spcPct val="90000"/>
        </a:lnSpc>
        <a:spcBef>
          <a:spcPct val="0"/>
        </a:spcBef>
        <a:buNone/>
        <a:defRPr sz="16168" kern="1200">
          <a:solidFill>
            <a:schemeClr val="tx1"/>
          </a:solidFill>
          <a:latin typeface="+mj-lt"/>
          <a:ea typeface="+mj-ea"/>
          <a:cs typeface="+mj-cs"/>
        </a:defRPr>
      </a:lvl1pPr>
    </p:titleStyle>
    <p:bodyStyle>
      <a:lvl1pPr marL="839991" indent="-839991" algn="l" defTabSz="3359963" rtl="0" eaLnBrk="1" latinLnBrk="0" hangingPunct="1">
        <a:lnSpc>
          <a:spcPct val="90000"/>
        </a:lnSpc>
        <a:spcBef>
          <a:spcPts val="3674"/>
        </a:spcBef>
        <a:buFont typeface="Arial" panose="020B0604020202020204" pitchFamily="34" charset="0"/>
        <a:buChar char="•"/>
        <a:defRPr sz="10289" kern="1200">
          <a:solidFill>
            <a:schemeClr val="tx1"/>
          </a:solidFill>
          <a:latin typeface="+mn-lt"/>
          <a:ea typeface="+mn-ea"/>
          <a:cs typeface="+mn-cs"/>
        </a:defRPr>
      </a:lvl1pPr>
      <a:lvl2pPr marL="2519972" indent="-839991" algn="l" defTabSz="3359963" rtl="0" eaLnBrk="1" latinLnBrk="0" hangingPunct="1">
        <a:lnSpc>
          <a:spcPct val="90000"/>
        </a:lnSpc>
        <a:spcBef>
          <a:spcPts val="1837"/>
        </a:spcBef>
        <a:buFont typeface="Arial" panose="020B0604020202020204" pitchFamily="34" charset="0"/>
        <a:buChar char="•"/>
        <a:defRPr sz="8819" kern="1200">
          <a:solidFill>
            <a:schemeClr val="tx1"/>
          </a:solidFill>
          <a:latin typeface="+mn-lt"/>
          <a:ea typeface="+mn-ea"/>
          <a:cs typeface="+mn-cs"/>
        </a:defRPr>
      </a:lvl2pPr>
      <a:lvl3pPr marL="4199954" indent="-839991" algn="l" defTabSz="3359963" rtl="0" eaLnBrk="1" latinLnBrk="0" hangingPunct="1">
        <a:lnSpc>
          <a:spcPct val="90000"/>
        </a:lnSpc>
        <a:spcBef>
          <a:spcPts val="1837"/>
        </a:spcBef>
        <a:buFont typeface="Arial" panose="020B0604020202020204" pitchFamily="34" charset="0"/>
        <a:buChar char="•"/>
        <a:defRPr sz="7349" kern="1200">
          <a:solidFill>
            <a:schemeClr val="tx1"/>
          </a:solidFill>
          <a:latin typeface="+mn-lt"/>
          <a:ea typeface="+mn-ea"/>
          <a:cs typeface="+mn-cs"/>
        </a:defRPr>
      </a:lvl3pPr>
      <a:lvl4pPr marL="5879935"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4pPr>
      <a:lvl5pPr marL="7559916"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5pPr>
      <a:lvl6pPr marL="9239898"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6pPr>
      <a:lvl7pPr marL="10919879"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7pPr>
      <a:lvl8pPr marL="12599861"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8pPr>
      <a:lvl9pPr marL="14279842"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9pPr>
    </p:bodyStyle>
    <p:otherStyle>
      <a:defPPr>
        <a:defRPr lang="en-US"/>
      </a:defPPr>
      <a:lvl1pPr marL="0" algn="l" defTabSz="3359963" rtl="0" eaLnBrk="1" latinLnBrk="0" hangingPunct="1">
        <a:defRPr sz="6614" kern="1200">
          <a:solidFill>
            <a:schemeClr val="tx1"/>
          </a:solidFill>
          <a:latin typeface="+mn-lt"/>
          <a:ea typeface="+mn-ea"/>
          <a:cs typeface="+mn-cs"/>
        </a:defRPr>
      </a:lvl1pPr>
      <a:lvl2pPr marL="1679981" algn="l" defTabSz="3359963" rtl="0" eaLnBrk="1" latinLnBrk="0" hangingPunct="1">
        <a:defRPr sz="6614" kern="1200">
          <a:solidFill>
            <a:schemeClr val="tx1"/>
          </a:solidFill>
          <a:latin typeface="+mn-lt"/>
          <a:ea typeface="+mn-ea"/>
          <a:cs typeface="+mn-cs"/>
        </a:defRPr>
      </a:lvl2pPr>
      <a:lvl3pPr marL="3359963" algn="l" defTabSz="3359963" rtl="0" eaLnBrk="1" latinLnBrk="0" hangingPunct="1">
        <a:defRPr sz="6614" kern="1200">
          <a:solidFill>
            <a:schemeClr val="tx1"/>
          </a:solidFill>
          <a:latin typeface="+mn-lt"/>
          <a:ea typeface="+mn-ea"/>
          <a:cs typeface="+mn-cs"/>
        </a:defRPr>
      </a:lvl3pPr>
      <a:lvl4pPr marL="5039944" algn="l" defTabSz="3359963" rtl="0" eaLnBrk="1" latinLnBrk="0" hangingPunct="1">
        <a:defRPr sz="6614" kern="1200">
          <a:solidFill>
            <a:schemeClr val="tx1"/>
          </a:solidFill>
          <a:latin typeface="+mn-lt"/>
          <a:ea typeface="+mn-ea"/>
          <a:cs typeface="+mn-cs"/>
        </a:defRPr>
      </a:lvl4pPr>
      <a:lvl5pPr marL="6719926" algn="l" defTabSz="3359963" rtl="0" eaLnBrk="1" latinLnBrk="0" hangingPunct="1">
        <a:defRPr sz="6614" kern="1200">
          <a:solidFill>
            <a:schemeClr val="tx1"/>
          </a:solidFill>
          <a:latin typeface="+mn-lt"/>
          <a:ea typeface="+mn-ea"/>
          <a:cs typeface="+mn-cs"/>
        </a:defRPr>
      </a:lvl5pPr>
      <a:lvl6pPr marL="8399907" algn="l" defTabSz="3359963" rtl="0" eaLnBrk="1" latinLnBrk="0" hangingPunct="1">
        <a:defRPr sz="6614" kern="1200">
          <a:solidFill>
            <a:schemeClr val="tx1"/>
          </a:solidFill>
          <a:latin typeface="+mn-lt"/>
          <a:ea typeface="+mn-ea"/>
          <a:cs typeface="+mn-cs"/>
        </a:defRPr>
      </a:lvl6pPr>
      <a:lvl7pPr marL="10079888" algn="l" defTabSz="3359963" rtl="0" eaLnBrk="1" latinLnBrk="0" hangingPunct="1">
        <a:defRPr sz="6614" kern="1200">
          <a:solidFill>
            <a:schemeClr val="tx1"/>
          </a:solidFill>
          <a:latin typeface="+mn-lt"/>
          <a:ea typeface="+mn-ea"/>
          <a:cs typeface="+mn-cs"/>
        </a:defRPr>
      </a:lvl7pPr>
      <a:lvl8pPr marL="11759870" algn="l" defTabSz="3359963" rtl="0" eaLnBrk="1" latinLnBrk="0" hangingPunct="1">
        <a:defRPr sz="6614" kern="1200">
          <a:solidFill>
            <a:schemeClr val="tx1"/>
          </a:solidFill>
          <a:latin typeface="+mn-lt"/>
          <a:ea typeface="+mn-ea"/>
          <a:cs typeface="+mn-cs"/>
        </a:defRPr>
      </a:lvl8pPr>
      <a:lvl9pPr marL="13439851" algn="l" defTabSz="3359963" rtl="0" eaLnBrk="1" latinLnBrk="0" hangingPunct="1">
        <a:defRPr sz="6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2.png"/><Relationship Id="rId7"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030638146"/>
              </p:ext>
            </p:extLst>
          </p:nvPr>
        </p:nvGraphicFramePr>
        <p:xfrm>
          <a:off x="384740" y="3605026"/>
          <a:ext cx="35185420" cy="21501165"/>
        </p:xfrm>
        <a:graphic>
          <a:graphicData uri="http://schemas.openxmlformats.org/drawingml/2006/table">
            <a:tbl>
              <a:tblPr>
                <a:tableStyleId>{2D5ABB26-0587-4C30-8999-92F81FD0307C}</a:tableStyleId>
              </a:tblPr>
              <a:tblGrid>
                <a:gridCol w="11746393">
                  <a:extLst>
                    <a:ext uri="{9D8B030D-6E8A-4147-A177-3AD203B41FA5}">
                      <a16:colId xmlns:a16="http://schemas.microsoft.com/office/drawing/2014/main" val="20000"/>
                    </a:ext>
                  </a:extLst>
                </a:gridCol>
                <a:gridCol w="11734833">
                  <a:extLst>
                    <a:ext uri="{9D8B030D-6E8A-4147-A177-3AD203B41FA5}">
                      <a16:colId xmlns:a16="http://schemas.microsoft.com/office/drawing/2014/main" val="20001"/>
                    </a:ext>
                  </a:extLst>
                </a:gridCol>
                <a:gridCol w="11704194">
                  <a:extLst>
                    <a:ext uri="{9D8B030D-6E8A-4147-A177-3AD203B41FA5}">
                      <a16:colId xmlns:a16="http://schemas.microsoft.com/office/drawing/2014/main" val="4117049268"/>
                    </a:ext>
                  </a:extLst>
                </a:gridCol>
              </a:tblGrid>
              <a:tr h="21501165">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dirty="0">
                          <a:effectLst/>
                          <a:latin typeface="+mn-lt"/>
                          <a:cs typeface="Open Sans Hebrew" panose="00000500000000000000" pitchFamily="2" charset="-79"/>
                        </a:rPr>
                        <a:t>Introduction</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tab pos="11395075" algn="l"/>
                        </a:tabLst>
                        <a:defRPr/>
                      </a:pPr>
                      <a:r>
                        <a:rPr lang="en-US" sz="3400" u="none" kern="1200" baseline="0" dirty="0">
                          <a:solidFill>
                            <a:schemeClr val="tx1"/>
                          </a:solidFill>
                          <a:effectLst/>
                          <a:latin typeface="+mn-lt"/>
                          <a:ea typeface="+mn-ea"/>
                          <a:cs typeface="Open Sans Hebrew" panose="00000500000000000000" pitchFamily="2" charset="-79"/>
                        </a:rPr>
                        <a:t>This project presents an extension to the basic DLX architecture, by using some of the most common methods to improve CPU performance – adding a cache memory for faster memory </a:t>
                      </a:r>
                      <a:br>
                        <a:rPr lang="en-US" sz="3400" u="none" kern="1200" baseline="0" dirty="0">
                          <a:solidFill>
                            <a:schemeClr val="tx1"/>
                          </a:solidFill>
                          <a:effectLst/>
                          <a:latin typeface="+mn-lt"/>
                          <a:ea typeface="+mn-ea"/>
                          <a:cs typeface="Open Sans Hebrew" panose="00000500000000000000" pitchFamily="2" charset="-79"/>
                        </a:rPr>
                      </a:br>
                      <a:r>
                        <a:rPr lang="en-US" sz="3400" u="none" kern="1200" baseline="0" dirty="0">
                          <a:solidFill>
                            <a:schemeClr val="tx1"/>
                          </a:solidFill>
                          <a:effectLst/>
                          <a:latin typeface="+mn-lt"/>
                          <a:ea typeface="+mn-ea"/>
                          <a:cs typeface="Open Sans Hebrew" panose="00000500000000000000" pitchFamily="2" charset="-79"/>
                        </a:rPr>
                        <a:t>access and expanding the single-core CPU to a multicore CPU for </a:t>
                      </a:r>
                      <a:br>
                        <a:rPr lang="en-US" sz="3400" u="none" kern="1200" baseline="0" dirty="0">
                          <a:solidFill>
                            <a:schemeClr val="tx1"/>
                          </a:solidFill>
                          <a:effectLst/>
                          <a:latin typeface="+mn-lt"/>
                          <a:ea typeface="+mn-ea"/>
                          <a:cs typeface="Open Sans Hebrew" panose="00000500000000000000" pitchFamily="2" charset="-79"/>
                        </a:rPr>
                      </a:br>
                      <a:r>
                        <a:rPr lang="en-US" sz="3400" u="none" kern="1200" baseline="0" dirty="0">
                          <a:solidFill>
                            <a:schemeClr val="tx1"/>
                          </a:solidFill>
                          <a:effectLst/>
                          <a:latin typeface="+mn-lt"/>
                          <a:ea typeface="+mn-ea"/>
                          <a:cs typeface="Open Sans Hebrew" panose="00000500000000000000" pitchFamily="2" charset="-79"/>
                        </a:rPr>
                        <a:t>parallel computing, while maintaining memory consistency by using a coherence protocol.</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400" u="none" kern="1200" baseline="0" dirty="0">
                          <a:solidFill>
                            <a:schemeClr val="tx1"/>
                          </a:solidFill>
                          <a:effectLst/>
                          <a:latin typeface="+mn-lt"/>
                          <a:ea typeface="+mn-ea"/>
                          <a:cs typeface="Open Sans Hebrew" panose="00000500000000000000" pitchFamily="2" charset="-79"/>
                        </a:rPr>
                        <a:t>The MESI coherence protocol ensures data consistency across caches in a multicore system and prevents the possible usage of invalid data by other cores. It assigns to each data block in the cache a state – Modified, Exclusive, Shared or Invalid.</a:t>
                      </a:r>
                      <a:br>
                        <a:rPr lang="en-US" sz="3400" u="none" kern="1200" baseline="0" dirty="0">
                          <a:solidFill>
                            <a:schemeClr val="tx1"/>
                          </a:solidFill>
                          <a:effectLst/>
                          <a:latin typeface="+mn-lt"/>
                          <a:ea typeface="+mn-ea"/>
                          <a:cs typeface="Open Sans Hebrew" panose="00000500000000000000" pitchFamily="2" charset="-79"/>
                        </a:rPr>
                      </a:br>
                      <a:r>
                        <a:rPr lang="en-US" sz="3400" u="none" kern="1200" baseline="0" dirty="0">
                          <a:solidFill>
                            <a:schemeClr val="tx1"/>
                          </a:solidFill>
                          <a:effectLst/>
                          <a:latin typeface="+mn-lt"/>
                          <a:ea typeface="+mn-ea"/>
                          <a:cs typeface="Open Sans Hebrew" panose="00000500000000000000" pitchFamily="2" charset="-79"/>
                        </a:rPr>
                        <a:t>The possible transitions between the states:</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u="none"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u="none"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u="none"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u="none"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u="none"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u="none"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u="none"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u="none"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u="none"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u="none"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400" u="none" kern="1200" baseline="0" dirty="0">
                          <a:solidFill>
                            <a:schemeClr val="tx1"/>
                          </a:solidFill>
                          <a:effectLst/>
                          <a:latin typeface="+mn-lt"/>
                          <a:ea typeface="+mn-ea"/>
                          <a:cs typeface="Open Sans Hebrew" panose="00000500000000000000" pitchFamily="2" charset="-79"/>
                        </a:rPr>
                        <a:t>To validate the design and demonstrate its correctness, the project was also loaded into an FPGA chip, such as the one shown below, for physical implementation of the design</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u="none"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u="none"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u="none"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u="none"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u="none"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u="none"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u="none"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Motivation</a:t>
                      </a: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As the demand for faster and more power-efficient processors continues to grow, the limitations of hardware and materials used in single-core designs have become more apparent. To address these challenges, the industry increasingly turns to creative solutions — with parallelism being one of the most effective.</a:t>
                      </a: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Implementation</a:t>
                      </a: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The project took the basic DLX processor, which was designed in the ASCL lab, and developed its architecture into a multicore processor with cache memory units, including the following components and improvements:</a:t>
                      </a:r>
                    </a:p>
                    <a:p>
                      <a:pPr marL="514350" marR="0" lvl="0" indent="-514350" algn="l" defTabSz="2519995" rtl="0" eaLnBrk="1" fontAlgn="auto" latinLnBrk="0" hangingPunct="1">
                        <a:lnSpc>
                          <a:spcPct val="100000"/>
                        </a:lnSpc>
                        <a:spcBef>
                          <a:spcPts val="0"/>
                        </a:spcBef>
                        <a:spcAft>
                          <a:spcPts val="0"/>
                        </a:spcAft>
                        <a:buClrTx/>
                        <a:buSzTx/>
                        <a:buFont typeface="+mj-lt"/>
                        <a:buAutoNum type="arabicPeriod"/>
                        <a:tabLst/>
                        <a:defRPr/>
                      </a:pP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Dual DLX independent cores for parallel execution.</a:t>
                      </a:r>
                    </a:p>
                    <a:p>
                      <a:pPr marL="514350" marR="0" lvl="0" indent="-514350" algn="l" defTabSz="2519995" rtl="0" eaLnBrk="1" fontAlgn="auto" latinLnBrk="0" hangingPunct="1">
                        <a:lnSpc>
                          <a:spcPct val="100000"/>
                        </a:lnSpc>
                        <a:spcBef>
                          <a:spcPts val="0"/>
                        </a:spcBef>
                        <a:spcAft>
                          <a:spcPts val="0"/>
                        </a:spcAft>
                        <a:buClrTx/>
                        <a:buSzTx/>
                        <a:buFont typeface="+mj-lt"/>
                        <a:buAutoNum type="arabicPeriod"/>
                        <a:tabLst/>
                        <a:defRPr/>
                      </a:pP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An instructions-memory unit for each core to reduce bottleneck overload over the bus.</a:t>
                      </a:r>
                    </a:p>
                    <a:p>
                      <a:pPr marL="514350" marR="0" lvl="0" indent="-514350" algn="l" defTabSz="2519995" rtl="0" eaLnBrk="1" fontAlgn="auto" latinLnBrk="0" hangingPunct="1">
                        <a:lnSpc>
                          <a:spcPct val="100000"/>
                        </a:lnSpc>
                        <a:spcBef>
                          <a:spcPts val="0"/>
                        </a:spcBef>
                        <a:spcAft>
                          <a:spcPts val="0"/>
                        </a:spcAft>
                        <a:buClrTx/>
                        <a:buSzTx/>
                        <a:buFont typeface="+mj-lt"/>
                        <a:buAutoNum type="arabicPeriod"/>
                        <a:tabLst/>
                        <a:defRPr/>
                      </a:pP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A cache memory unit to each core, for faster data access</a:t>
                      </a:r>
                    </a:p>
                    <a:p>
                      <a:pPr marL="514350" marR="0" lvl="0" indent="-514350" algn="l" defTabSz="2519995" rtl="0" eaLnBrk="1" fontAlgn="auto" latinLnBrk="0" hangingPunct="1">
                        <a:lnSpc>
                          <a:spcPct val="100000"/>
                        </a:lnSpc>
                        <a:spcBef>
                          <a:spcPts val="0"/>
                        </a:spcBef>
                        <a:spcAft>
                          <a:spcPts val="0"/>
                        </a:spcAft>
                        <a:buClrTx/>
                        <a:buSzTx/>
                        <a:buFont typeface="+mj-lt"/>
                        <a:buAutoNum type="arabicPeriod"/>
                        <a:tabLst/>
                        <a:defRPr/>
                      </a:pP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Implementation of the MESI protocol.</a:t>
                      </a:r>
                    </a:p>
                    <a:p>
                      <a:pPr marL="514350" marR="0" lvl="0" indent="-514350" algn="l" defTabSz="2519995" rtl="0" eaLnBrk="1" fontAlgn="auto" latinLnBrk="0" hangingPunct="1">
                        <a:lnSpc>
                          <a:spcPct val="100000"/>
                        </a:lnSpc>
                        <a:spcBef>
                          <a:spcPts val="0"/>
                        </a:spcBef>
                        <a:spcAft>
                          <a:spcPts val="0"/>
                        </a:spcAft>
                        <a:buClrTx/>
                        <a:buSzTx/>
                        <a:buFont typeface="+mj-lt"/>
                        <a:buAutoNum type="arabicPeriod"/>
                        <a:tabLst/>
                        <a:defRPr/>
                      </a:pP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A bus control unit for correct data routing and memory access scheduling</a:t>
                      </a:r>
                    </a:p>
                    <a:p>
                      <a:pPr marL="0" marR="0" lvl="0" indent="0" algn="l" defTabSz="2519995" rtl="0" eaLnBrk="1" fontAlgn="auto" latinLnBrk="0" hangingPunct="1">
                        <a:lnSpc>
                          <a:spcPct val="100000"/>
                        </a:lnSpc>
                        <a:spcBef>
                          <a:spcPts val="0"/>
                        </a:spcBef>
                        <a:spcAft>
                          <a:spcPts val="0"/>
                        </a:spcAft>
                        <a:buClrTx/>
                        <a:buSzTx/>
                        <a:buFont typeface="+mj-lt"/>
                        <a:buNone/>
                        <a:tabLst/>
                        <a:defRPr/>
                      </a:pPr>
                      <a:endPar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Functional Demonstration</a:t>
                      </a: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rPr>
                        <a:t>A set of test programs was designed and executed to verify the correct operation of the multicore system and the MESI cache coherence protocol. Results show consistent data sharing and proper state transitions across caches. For example, the results of a ‘bubble sorting’ program on a 32-word array are shown below.</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Results</a:t>
                      </a:r>
                      <a:endPar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When the multicore processor was tested with representative assembly programs (the results of three of them are shown below), all demonstrated substantial runtime improvements compared to single-core execution. These results confirm the efficiency of parallel execution and the effectiveness of our MESI-based cache coherence mechanism, alongside other improvements that were implemented in the project.</a:t>
                      </a: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Conclusions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To conclude, our multicore architecture achieved the highest performance across all tests. The benefits were particularly evident when processing large data sets and performing intensive computations on closely located memory addresses, reaching a maximum speedup of ×3.78 and an average speedup of ×2.58.</a:t>
                      </a:r>
                      <a:endParaRPr lang="en-US" sz="3200" kern="1200" dirty="0">
                        <a:solidFill>
                          <a:schemeClr val="tx1"/>
                        </a:solidFill>
                        <a:effectLst/>
                        <a:latin typeface="+mn-lt"/>
                        <a:ea typeface="+mn-ea"/>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4" name="TextBox 13"/>
          <p:cNvSpPr txBox="1"/>
          <p:nvPr/>
        </p:nvSpPr>
        <p:spPr>
          <a:xfrm>
            <a:off x="11678372" y="754757"/>
            <a:ext cx="17096937" cy="3016210"/>
          </a:xfrm>
          <a:prstGeom prst="rect">
            <a:avLst/>
          </a:prstGeom>
          <a:noFill/>
        </p:spPr>
        <p:txBody>
          <a:bodyPr wrap="square" rtlCol="1">
            <a:spAutoFit/>
          </a:bodyPr>
          <a:lstStyle/>
          <a:p>
            <a:pPr algn="ctr"/>
            <a:r>
              <a:rPr lang="en-US" sz="5400" b="1" dirty="0">
                <a:cs typeface="Open Sans Hebrew" panose="00000500000000000000" pitchFamily="2" charset="-79"/>
              </a:rPr>
              <a:t>Multicore DLX processor with coherence protocol</a:t>
            </a:r>
          </a:p>
          <a:p>
            <a:pPr algn="ctr"/>
            <a:r>
              <a:rPr lang="en-US" sz="4400" b="1" dirty="0">
                <a:cs typeface="Open Sans Hebrew" panose="00000500000000000000" pitchFamily="2" charset="-79"/>
              </a:rPr>
              <a:t>Project Number</a:t>
            </a:r>
            <a:r>
              <a:rPr lang="he-IL" sz="4400" dirty="0">
                <a:cs typeface="Open Sans Hebrew" panose="00000500000000000000" pitchFamily="2" charset="-79"/>
              </a:rPr>
              <a:t>:</a:t>
            </a:r>
            <a:r>
              <a:rPr lang="en-US" sz="4400" dirty="0">
                <a:cs typeface="Open Sans Hebrew" panose="00000500000000000000" pitchFamily="2" charset="-79"/>
              </a:rPr>
              <a:t> 24-1-1-3024</a:t>
            </a:r>
          </a:p>
          <a:p>
            <a:pPr algn="ctr"/>
            <a:r>
              <a:rPr lang="en-US" sz="4400" b="1" dirty="0">
                <a:cs typeface="Open Sans Hebrew" panose="00000500000000000000" pitchFamily="2" charset="-79"/>
              </a:rPr>
              <a:t>Names</a:t>
            </a:r>
            <a:r>
              <a:rPr lang="en-US" sz="4400" dirty="0">
                <a:cs typeface="Open Sans Hebrew" panose="00000500000000000000" pitchFamily="2" charset="-79"/>
              </a:rPr>
              <a:t>: </a:t>
            </a:r>
            <a:r>
              <a:rPr lang="en-US" sz="4800" dirty="0" err="1">
                <a:cs typeface="Open Sans Hebrew" panose="00000500000000000000" pitchFamily="2" charset="-79"/>
              </a:rPr>
              <a:t>Yohai</a:t>
            </a:r>
            <a:r>
              <a:rPr lang="en-US" sz="4800" dirty="0">
                <a:cs typeface="Open Sans Hebrew" panose="00000500000000000000" pitchFamily="2" charset="-79"/>
              </a:rPr>
              <a:t> Shiloh and Yarin Koren</a:t>
            </a:r>
            <a:endParaRPr lang="he-IL" sz="4400" dirty="0">
              <a:cs typeface="Open Sans Hebrew" panose="00000500000000000000" pitchFamily="2" charset="-79"/>
            </a:endParaRPr>
          </a:p>
          <a:p>
            <a:pPr algn="ctr"/>
            <a:r>
              <a:rPr lang="en-US" sz="4400" b="1" dirty="0">
                <a:cs typeface="Open Sans Hebrew" panose="00000500000000000000" pitchFamily="2" charset="-79"/>
              </a:rPr>
              <a:t>Advisor</a:t>
            </a:r>
            <a:r>
              <a:rPr lang="he-IL" sz="4400" dirty="0">
                <a:cs typeface="Open Sans Hebrew" panose="00000500000000000000" pitchFamily="2" charset="-79"/>
              </a:rPr>
              <a:t>:</a:t>
            </a:r>
            <a:r>
              <a:rPr lang="en-US" sz="4400" dirty="0">
                <a:cs typeface="Open Sans Hebrew" panose="00000500000000000000" pitchFamily="2" charset="-79"/>
              </a:rPr>
              <a:t> Oren Ganon</a:t>
            </a:r>
            <a:endParaRPr lang="he-IL" sz="4400" dirty="0">
              <a:cs typeface="Open Sans Hebrew" panose="00000500000000000000" pitchFamily="2" charset="-79"/>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139" y="828801"/>
            <a:ext cx="12489813" cy="2846562"/>
          </a:xfrm>
          <a:prstGeom prst="rect">
            <a:avLst/>
          </a:prstGeom>
        </p:spPr>
      </p:pic>
      <p:pic>
        <p:nvPicPr>
          <p:cNvPr id="10" name="Picture 9" descr="A diagram of a computer program&#10;&#10;AI-generated content may be incorrect.">
            <a:extLst>
              <a:ext uri="{FF2B5EF4-FFF2-40B4-BE49-F238E27FC236}">
                <a16:creationId xmlns:a16="http://schemas.microsoft.com/office/drawing/2014/main" id="{7C90D767-3386-DFE0-6A05-EF344A26B877}"/>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000"/>
                    </a14:imgEffect>
                    <a14:imgEffect>
                      <a14:colorTemperature colorTemp="5900"/>
                    </a14:imgEffect>
                    <a14:imgEffect>
                      <a14:saturation sat="90000"/>
                    </a14:imgEffect>
                    <a14:imgEffect>
                      <a14:brightnessContrast bright="5000" contrast="20000"/>
                    </a14:imgEffect>
                  </a14:imgLayer>
                </a14:imgProps>
              </a:ext>
              <a:ext uri="{28A0092B-C50C-407E-A947-70E740481C1C}">
                <a14:useLocalDpi xmlns:a14="http://schemas.microsoft.com/office/drawing/2010/main" val="0"/>
              </a:ext>
            </a:extLst>
          </a:blip>
          <a:srcRect b="1747"/>
          <a:stretch/>
        </p:blipFill>
        <p:spPr>
          <a:xfrm>
            <a:off x="12707815" y="10292865"/>
            <a:ext cx="10199029" cy="5969882"/>
          </a:xfrm>
          <a:prstGeom prst="rect">
            <a:avLst/>
          </a:prstGeom>
          <a:noFill/>
          <a:effectLst/>
        </p:spPr>
      </p:pic>
      <p:pic>
        <p:nvPicPr>
          <p:cNvPr id="4" name="תמונה 3" descr="תמונה שמכילה טקסט, צילום מסך, תוכנה, מספר&#10;&#10;תוכן שנוצר על-ידי בינה מלאכותית עשוי להיות שגוי.">
            <a:extLst>
              <a:ext uri="{FF2B5EF4-FFF2-40B4-BE49-F238E27FC236}">
                <a16:creationId xmlns:a16="http://schemas.microsoft.com/office/drawing/2014/main" id="{9C413847-00CB-9F83-B1BC-0A2CAAFEA5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34167" y="8349998"/>
            <a:ext cx="9399083" cy="5646272"/>
          </a:xfrm>
          <a:prstGeom prst="rect">
            <a:avLst/>
          </a:prstGeom>
        </p:spPr>
      </p:pic>
      <p:pic>
        <p:nvPicPr>
          <p:cNvPr id="11" name="תמונה 10" descr="תמונה שמכילה טקסט, צילום מסך, גופן, מספר&#10;&#10;תוכן שנוצר על-ידי בינה מלאכותית עשוי להיות שגוי.">
            <a:extLst>
              <a:ext uri="{FF2B5EF4-FFF2-40B4-BE49-F238E27FC236}">
                <a16:creationId xmlns:a16="http://schemas.microsoft.com/office/drawing/2014/main" id="{519343AC-7D11-CDDC-F25C-2982D1F0A4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834167" y="15394934"/>
            <a:ext cx="9399083" cy="5646272"/>
          </a:xfrm>
          <a:prstGeom prst="rect">
            <a:avLst/>
          </a:prstGeom>
        </p:spPr>
      </p:pic>
      <p:pic>
        <p:nvPicPr>
          <p:cNvPr id="13" name="תמונה 12" descr="תמונה שמכילה טקסט, גופן, צילום מסך&#10;&#10;תוכן שנוצר על-ידי בינה מלאכותית עשוי להיות שגוי.">
            <a:extLst>
              <a:ext uri="{FF2B5EF4-FFF2-40B4-BE49-F238E27FC236}">
                <a16:creationId xmlns:a16="http://schemas.microsoft.com/office/drawing/2014/main" id="{C67AF2B7-F103-45C9-CAB6-9C6BAEDE0E4C}"/>
              </a:ext>
            </a:extLst>
          </p:cNvPr>
          <p:cNvPicPr>
            <a:picLocks noChangeAspect="1"/>
          </p:cNvPicPr>
          <p:nvPr/>
        </p:nvPicPr>
        <p:blipFill>
          <a:blip r:embed="rId7">
            <a:extLst>
              <a:ext uri="{28A0092B-C50C-407E-A947-70E740481C1C}">
                <a14:useLocalDpi xmlns:a14="http://schemas.microsoft.com/office/drawing/2010/main" val="0"/>
              </a:ext>
            </a:extLst>
          </a:blip>
          <a:srcRect b="26754"/>
          <a:stretch/>
        </p:blipFill>
        <p:spPr>
          <a:xfrm>
            <a:off x="12450146" y="20744307"/>
            <a:ext cx="10929882" cy="1769230"/>
          </a:xfrm>
          <a:prstGeom prst="rect">
            <a:avLst/>
          </a:prstGeom>
        </p:spPr>
      </p:pic>
      <p:pic>
        <p:nvPicPr>
          <p:cNvPr id="16" name="תמונה 15" descr="תמונה שמכילה טקסט, צילום מסך, גופן, קבלה&#10;&#10;תוכן שנוצר על-ידי בינה מלאכותית עשוי להיות שגוי.">
            <a:extLst>
              <a:ext uri="{FF2B5EF4-FFF2-40B4-BE49-F238E27FC236}">
                <a16:creationId xmlns:a16="http://schemas.microsoft.com/office/drawing/2014/main" id="{CD7A6711-C547-D538-E057-E3A4F49F1F1C}"/>
              </a:ext>
            </a:extLst>
          </p:cNvPr>
          <p:cNvPicPr>
            <a:picLocks noChangeAspect="1"/>
          </p:cNvPicPr>
          <p:nvPr/>
        </p:nvPicPr>
        <p:blipFill>
          <a:blip r:embed="rId8">
            <a:extLst>
              <a:ext uri="{28A0092B-C50C-407E-A947-70E740481C1C}">
                <a14:useLocalDpi xmlns:a14="http://schemas.microsoft.com/office/drawing/2010/main" val="0"/>
              </a:ext>
            </a:extLst>
          </a:blip>
          <a:srcRect b="25288"/>
          <a:stretch/>
        </p:blipFill>
        <p:spPr>
          <a:xfrm>
            <a:off x="12450147" y="23023464"/>
            <a:ext cx="10929882" cy="1846344"/>
          </a:xfrm>
          <a:prstGeom prst="rect">
            <a:avLst/>
          </a:prstGeom>
        </p:spPr>
      </p:pic>
      <p:sp>
        <p:nvSpPr>
          <p:cNvPr id="2" name="תיבת טקסט 1">
            <a:extLst>
              <a:ext uri="{FF2B5EF4-FFF2-40B4-BE49-F238E27FC236}">
                <a16:creationId xmlns:a16="http://schemas.microsoft.com/office/drawing/2014/main" id="{CF8CA221-E157-2F26-A700-B836E6E1AFC6}"/>
              </a:ext>
            </a:extLst>
          </p:cNvPr>
          <p:cNvSpPr txBox="1"/>
          <p:nvPr/>
        </p:nvSpPr>
        <p:spPr>
          <a:xfrm>
            <a:off x="12177210" y="20152199"/>
            <a:ext cx="2286000" cy="615553"/>
          </a:xfrm>
          <a:prstGeom prst="rect">
            <a:avLst/>
          </a:prstGeom>
          <a:noFill/>
        </p:spPr>
        <p:txBody>
          <a:bodyPr wrap="square" rtlCol="1">
            <a:spAutoFit/>
          </a:bodyPr>
          <a:lstStyle/>
          <a:p>
            <a:r>
              <a:rPr kumimoji="0" lang="en-US" sz="3400" b="0" i="0" u="none" strike="noStrike" kern="1200" cap="none" spc="0" normalizeH="0" baseline="0" noProof="0" dirty="0">
                <a:ln>
                  <a:noFill/>
                </a:ln>
                <a:solidFill>
                  <a:prstClr val="black"/>
                </a:solidFill>
                <a:effectLst/>
                <a:uLnTx/>
                <a:uFillTx/>
                <a:latin typeface="Calibri" panose="020F0502020204030204"/>
                <a:ea typeface="+mn-ea"/>
                <a:cs typeface="Open Sans Hebrew" panose="00000500000000000000" pitchFamily="2" charset="-79"/>
              </a:rPr>
              <a:t>Before:</a:t>
            </a:r>
            <a:endParaRPr lang="he-IL" dirty="0"/>
          </a:p>
        </p:txBody>
      </p:sp>
      <p:sp>
        <p:nvSpPr>
          <p:cNvPr id="6" name="תיבת טקסט 5">
            <a:extLst>
              <a:ext uri="{FF2B5EF4-FFF2-40B4-BE49-F238E27FC236}">
                <a16:creationId xmlns:a16="http://schemas.microsoft.com/office/drawing/2014/main" id="{DDF6F1F1-9225-AC2A-2DA0-9A64F9670334}"/>
              </a:ext>
            </a:extLst>
          </p:cNvPr>
          <p:cNvSpPr txBox="1"/>
          <p:nvPr/>
        </p:nvSpPr>
        <p:spPr>
          <a:xfrm>
            <a:off x="12177210" y="22487497"/>
            <a:ext cx="2286000" cy="615553"/>
          </a:xfrm>
          <a:prstGeom prst="rect">
            <a:avLst/>
          </a:prstGeom>
          <a:noFill/>
        </p:spPr>
        <p:txBody>
          <a:bodyPr wrap="square" rtlCol="1">
            <a:spAutoFit/>
          </a:bodyPr>
          <a:lstStyle/>
          <a:p>
            <a:r>
              <a:rPr kumimoji="0" lang="en-US" sz="3400" b="0" i="0" u="none" strike="noStrike" kern="1200" cap="none" spc="0" normalizeH="0" baseline="0" noProof="0" dirty="0">
                <a:ln>
                  <a:noFill/>
                </a:ln>
                <a:solidFill>
                  <a:prstClr val="black"/>
                </a:solidFill>
                <a:effectLst/>
                <a:uLnTx/>
                <a:uFillTx/>
                <a:latin typeface="Calibri" panose="020F0502020204030204"/>
                <a:ea typeface="+mn-ea"/>
                <a:cs typeface="Open Sans Hebrew" panose="00000500000000000000" pitchFamily="2" charset="-79"/>
              </a:rPr>
              <a:t>After:</a:t>
            </a:r>
            <a:endParaRPr lang="he-IL" dirty="0"/>
          </a:p>
        </p:txBody>
      </p:sp>
      <p:pic>
        <p:nvPicPr>
          <p:cNvPr id="9" name="תמונה 8" descr="תמונה שמכילה חשמל, רכיב חשמלי, רכיב מעגל חשמלי, הנדסת חשמל&#10;&#10;תוכן שנוצר על-ידי בינה מלאכותית עשוי להיות שגוי.">
            <a:extLst>
              <a:ext uri="{FF2B5EF4-FFF2-40B4-BE49-F238E27FC236}">
                <a16:creationId xmlns:a16="http://schemas.microsoft.com/office/drawing/2014/main" id="{B4D78ADF-540D-2407-3882-3D116A819757}"/>
              </a:ext>
            </a:extLst>
          </p:cNvPr>
          <p:cNvPicPr>
            <a:picLocks noChangeAspect="1"/>
          </p:cNvPicPr>
          <p:nvPr/>
        </p:nvPicPr>
        <p:blipFill>
          <a:blip r:embed="rId9"/>
          <a:stretch>
            <a:fillRect/>
          </a:stretch>
        </p:blipFill>
        <p:spPr>
          <a:xfrm rot="873334">
            <a:off x="3650871" y="16884103"/>
            <a:ext cx="3891646" cy="3876079"/>
          </a:xfrm>
          <a:prstGeom prst="rect">
            <a:avLst/>
          </a:prstGeom>
        </p:spPr>
      </p:pic>
      <p:pic>
        <p:nvPicPr>
          <p:cNvPr id="15" name="תמונה 14" descr="תמונה שמכילה טקסט, תרשים, עיגול, קו&#10;&#10;תוכן שנוצר על-ידי בינה מלאכותית עשוי להיות שגוי.">
            <a:extLst>
              <a:ext uri="{FF2B5EF4-FFF2-40B4-BE49-F238E27FC236}">
                <a16:creationId xmlns:a16="http://schemas.microsoft.com/office/drawing/2014/main" id="{5A3618E4-4F66-7C57-9612-1EB6C9993526}"/>
              </a:ext>
            </a:extLst>
          </p:cNvPr>
          <p:cNvPicPr>
            <a:picLocks noChangeAspect="1"/>
          </p:cNvPicPr>
          <p:nvPr/>
        </p:nvPicPr>
        <p:blipFill>
          <a:blip r:embed="rId10"/>
          <a:stretch>
            <a:fillRect/>
          </a:stretch>
        </p:blipFill>
        <p:spPr>
          <a:xfrm>
            <a:off x="992090" y="10277078"/>
            <a:ext cx="8832026" cy="5291168"/>
          </a:xfrm>
          <a:prstGeom prst="rect">
            <a:avLst/>
          </a:prstGeom>
        </p:spPr>
      </p:pic>
    </p:spTree>
    <p:extLst>
      <p:ext uri="{BB962C8B-B14F-4D97-AF65-F5344CB8AC3E}">
        <p14:creationId xmlns:p14="http://schemas.microsoft.com/office/powerpoint/2010/main" val="2356532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14711</TotalTime>
  <Words>477</Words>
  <Application>Microsoft Office PowerPoint</Application>
  <PresentationFormat>מותאם אישית</PresentationFormat>
  <Paragraphs>86</Paragraphs>
  <Slides>1</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vt:i4>
      </vt:variant>
    </vt:vector>
  </HeadingPairs>
  <TitlesOfParts>
    <vt:vector size="6" baseType="lpstr">
      <vt:lpstr>Arial</vt:lpstr>
      <vt:lpstr>Calibri</vt:lpstr>
      <vt:lpstr>Calibri Light</vt:lpstr>
      <vt:lpstr>Open Sans Hebrew</vt:lpstr>
      <vt:lpstr>Office Theme</vt:lpstr>
      <vt:lpstr>מצגת של PowerPoint‏</vt:lpstr>
    </vt:vector>
  </TitlesOfParts>
  <Company>tau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Galit Botzer</dc:creator>
  <cp:lastModifiedBy>יוחי שילה</cp:lastModifiedBy>
  <cp:revision>80</cp:revision>
  <cp:lastPrinted>2019-12-23T14:46:09Z</cp:lastPrinted>
  <dcterms:created xsi:type="dcterms:W3CDTF">2019-12-02T06:50:52Z</dcterms:created>
  <dcterms:modified xsi:type="dcterms:W3CDTF">2025-05-25T18:27:02Z</dcterms:modified>
</cp:coreProperties>
</file>