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0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23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340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574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62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634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733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217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59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77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55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87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87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75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97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9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8317-99C1-4883-ACF5-940837CD270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46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B48317-99C1-4883-ACF5-940837CD270B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2F3FDF-83B5-48CC-9206-32116D2EB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684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8DE2CE-9293-4FE4-8F06-2CDBDB4E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16D0359-724E-4616-AFA9-8FC656D5B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392105" cy="5333337"/>
          </a:xfrm>
          <a:solidFill>
            <a:srgbClr val="C0C0C0">
              <a:alpha val="30196"/>
            </a:srgbClr>
          </a:solidFill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Game class</a:t>
            </a:r>
          </a:p>
          <a:p>
            <a:r>
              <a:rPr lang="en-GB" sz="2800" dirty="0">
                <a:solidFill>
                  <a:schemeClr val="tx1"/>
                </a:solidFill>
              </a:rPr>
              <a:t>Textured Enemies</a:t>
            </a:r>
          </a:p>
          <a:p>
            <a:r>
              <a:rPr lang="en-GB" sz="2800" dirty="0">
                <a:solidFill>
                  <a:schemeClr val="tx1"/>
                </a:solidFill>
              </a:rPr>
              <a:t>Animations</a:t>
            </a:r>
          </a:p>
          <a:p>
            <a:r>
              <a:rPr lang="en-GB" sz="2800" dirty="0">
                <a:solidFill>
                  <a:schemeClr val="tx1"/>
                </a:solidFill>
              </a:rPr>
              <a:t>Fonts</a:t>
            </a:r>
          </a:p>
          <a:p>
            <a:r>
              <a:rPr lang="en-GB" sz="2800" dirty="0">
                <a:solidFill>
                  <a:schemeClr val="tx1"/>
                </a:solidFill>
              </a:rPr>
              <a:t>Points</a:t>
            </a:r>
          </a:p>
          <a:p>
            <a:r>
              <a:rPr lang="en-GB" sz="2800" dirty="0">
                <a:solidFill>
                  <a:schemeClr val="tx1"/>
                </a:solidFill>
              </a:rPr>
              <a:t>Platformer</a:t>
            </a:r>
          </a:p>
          <a:p>
            <a:r>
              <a:rPr lang="en-GB" sz="2800" dirty="0" err="1">
                <a:solidFill>
                  <a:schemeClr val="tx1"/>
                </a:solidFill>
              </a:rPr>
              <a:t>Leveling</a:t>
            </a:r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Simple Menu</a:t>
            </a:r>
          </a:p>
          <a:p>
            <a:r>
              <a:rPr lang="en-GB" sz="2800" dirty="0">
                <a:solidFill>
                  <a:schemeClr val="tx1"/>
                </a:solidFill>
              </a:rPr>
              <a:t>Moving Background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7694E4-31A5-413A-89C6-2A88CF9AF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400" y="321732"/>
            <a:ext cx="3634789" cy="250020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Bild 8" descr="Dödskalle">
            <a:extLst>
              <a:ext uri="{FF2B5EF4-FFF2-40B4-BE49-F238E27FC236}">
                <a16:creationId xmlns:a16="http://schemas.microsoft.com/office/drawing/2014/main" id="{22274453-603F-4A35-8381-B0C504B29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8088" y="485986"/>
            <a:ext cx="2169413" cy="216941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FA53481-E989-468D-AE17-5004CA9FE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50030" y="321732"/>
            <a:ext cx="2401187" cy="250020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 4" descr="Tidtagarur">
            <a:extLst>
              <a:ext uri="{FF2B5EF4-FFF2-40B4-BE49-F238E27FC236}">
                <a16:creationId xmlns:a16="http://schemas.microsoft.com/office/drawing/2014/main" id="{AB825406-2C37-4C4B-A3BB-A036C0797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3635" y="524847"/>
            <a:ext cx="2093976" cy="209397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15D7DC5-3178-46B7-A3AE-60DE19AB7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400" y="2986193"/>
            <a:ext cx="2401187" cy="250020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 6" descr="Prispokal">
            <a:extLst>
              <a:ext uri="{FF2B5EF4-FFF2-40B4-BE49-F238E27FC236}">
                <a16:creationId xmlns:a16="http://schemas.microsoft.com/office/drawing/2014/main" id="{7582A5FC-C576-40F4-8AE9-06A763EEEE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9005" y="3189308"/>
            <a:ext cx="2093976" cy="209397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EA42879-A459-45D7-A18D-0575AA66D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8167" y="2999740"/>
            <a:ext cx="3634789" cy="250020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Bild 10" descr="Eld">
            <a:extLst>
              <a:ext uri="{FF2B5EF4-FFF2-40B4-BE49-F238E27FC236}">
                <a16:creationId xmlns:a16="http://schemas.microsoft.com/office/drawing/2014/main" id="{662C917B-4FFD-442F-B20C-587EA41A37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50855" y="3163994"/>
            <a:ext cx="2169413" cy="216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5611"/>
      </p:ext>
    </p:extLst>
  </p:cSld>
  <p:clrMapOvr>
    <a:masterClrMapping/>
  </p:clrMapOvr>
</p:sld>
</file>

<file path=ppt/theme/theme1.xml><?xml version="1.0" encoding="utf-8"?>
<a:theme xmlns:a="http://schemas.openxmlformats.org/drawingml/2006/main" name="Sektor">
  <a:themeElements>
    <a:clrScheme name="Gråskal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ek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k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Bredbild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Sektor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Suraj Sharma</dc:creator>
  <cp:lastModifiedBy>Suraj Sharma</cp:lastModifiedBy>
  <cp:revision>3</cp:revision>
  <dcterms:created xsi:type="dcterms:W3CDTF">2019-11-26T18:39:03Z</dcterms:created>
  <dcterms:modified xsi:type="dcterms:W3CDTF">2020-04-25T06:52:53Z</dcterms:modified>
</cp:coreProperties>
</file>