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9"/>
  </p:notesMasterIdLst>
  <p:sldIdLst>
    <p:sldId id="256" r:id="rId2"/>
    <p:sldId id="258" r:id="rId3"/>
    <p:sldId id="257" r:id="rId4"/>
    <p:sldId id="281" r:id="rId5"/>
    <p:sldId id="265" r:id="rId6"/>
    <p:sldId id="292" r:id="rId7"/>
    <p:sldId id="262" r:id="rId8"/>
    <p:sldId id="261" r:id="rId9"/>
    <p:sldId id="293" r:id="rId10"/>
    <p:sldId id="279" r:id="rId11"/>
    <p:sldId id="310" r:id="rId12"/>
    <p:sldId id="320" r:id="rId13"/>
    <p:sldId id="311" r:id="rId14"/>
    <p:sldId id="312" r:id="rId15"/>
    <p:sldId id="313" r:id="rId16"/>
    <p:sldId id="321" r:id="rId17"/>
    <p:sldId id="314" r:id="rId18"/>
    <p:sldId id="315" r:id="rId19"/>
    <p:sldId id="316" r:id="rId20"/>
    <p:sldId id="322" r:id="rId21"/>
    <p:sldId id="317" r:id="rId22"/>
    <p:sldId id="318" r:id="rId23"/>
    <p:sldId id="319" r:id="rId24"/>
    <p:sldId id="329" r:id="rId25"/>
    <p:sldId id="330" r:id="rId26"/>
    <p:sldId id="290" r:id="rId27"/>
    <p:sldId id="273" r:id="rId28"/>
    <p:sldId id="323" r:id="rId29"/>
    <p:sldId id="324" r:id="rId30"/>
    <p:sldId id="325" r:id="rId31"/>
    <p:sldId id="327" r:id="rId32"/>
    <p:sldId id="326" r:id="rId33"/>
    <p:sldId id="331" r:id="rId34"/>
    <p:sldId id="332" r:id="rId35"/>
    <p:sldId id="333" r:id="rId36"/>
    <p:sldId id="334" r:id="rId37"/>
    <p:sldId id="283" r:id="rId38"/>
  </p:sldIdLst>
  <p:sldSz cx="9144000" cy="5143500" type="screen16x9"/>
  <p:notesSz cx="6858000" cy="9144000"/>
  <p:embeddedFontLst>
    <p:embeddedFont>
      <p:font typeface="Fira Sans" panose="020B0604020202020204" charset="0"/>
      <p:regular r:id="rId40"/>
      <p:bold r:id="rId41"/>
      <p:italic r:id="rId42"/>
      <p:boldItalic r:id="rId43"/>
    </p:embeddedFont>
    <p:embeddedFont>
      <p:font typeface="Montserrat" panose="020B0604020202020204" charset="0"/>
      <p:regular r:id="rId44"/>
      <p:bold r:id="rId45"/>
      <p:italic r:id="rId46"/>
      <p:boldItalic r:id="rId47"/>
    </p:embeddedFont>
    <p:embeddedFont>
      <p:font typeface="Raleway" panose="020B0604020202020204" charset="0"/>
      <p:regular r:id="rId48"/>
      <p:bold r:id="rId49"/>
      <p:italic r:id="rId50"/>
      <p:boldItalic r:id="rId51"/>
    </p:embeddedFont>
    <p:embeddedFont>
      <p:font typeface="Raleway Thin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B177DA-BC8A-4880-8C6E-859791084F01}">
  <a:tblStyle styleId="{B1B177DA-BC8A-4880-8C6E-859791084F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37731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116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6b628f12ae_0_16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6b628f12ae_0_16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91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6b628f12ae_0_16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6b628f12ae_0_16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85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19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g6b5fdf5ce3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4" name="Google Shape;4944;g6b5fdf5ce3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172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6b628f12ae_0_16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6b628f12ae_0_16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031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6b628f12ae_0_16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6b628f12ae_0_16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411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19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g6b5fdf5ce3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4" name="Google Shape;4944;g6b5fdf5ce3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586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6b628f12ae_0_16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6b628f12ae_0_16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214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6b628f12ae_0_16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6b628f12ae_0_16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25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690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712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g6b5fdf5ce3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4" name="Google Shape;4944;g6b5fdf5ce3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41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6b628f12ae_0_16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6b628f12ae_0_16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7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6b628f12ae_0_16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6b628f12ae_0_16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868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658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6b628f12ae_0_16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6b628f12ae_0_16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659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g6b5fdf5ce3_0_2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1" name="Google Shape;4161;g6b5fdf5ce3_0_2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1984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6b628f12a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6b628f12a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374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6b628f12a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6b628f12a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213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6b628f12a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6b628f12a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96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02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6b628f12a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6b628f12a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953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6b628f12a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6b628f12a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9908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6b628f12a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6b628f12a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629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6b628f12a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6b628f12a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188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6b628f12a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6b628f12a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0597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6b628f12a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6b628f12a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9904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6b628f12a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6b628f12a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50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6b5fdf5ce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6b5fdf5ce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6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g7eddea9e9e_1_11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g7eddea9e9e_1_11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84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51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g71a525872f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4" name="Google Shape;4524;g71a525872f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6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97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96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g6b5fdf5ce3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4" name="Google Shape;4944;g6b5fdf5ce3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84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8"/>
          <p:cNvCxnSpPr/>
          <p:nvPr/>
        </p:nvCxnSpPr>
        <p:spPr>
          <a:xfrm>
            <a:off x="-65250" y="841950"/>
            <a:ext cx="9274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2948698" y="554700"/>
            <a:ext cx="32466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2"/>
          </p:nvPr>
        </p:nvSpPr>
        <p:spPr>
          <a:xfrm>
            <a:off x="844400" y="19834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 idx="3"/>
          </p:nvPr>
        </p:nvSpPr>
        <p:spPr>
          <a:xfrm>
            <a:off x="3433643" y="19834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5"/>
          </p:nvPr>
        </p:nvSpPr>
        <p:spPr>
          <a:xfrm>
            <a:off x="6022897" y="19834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7"/>
          </p:nvPr>
        </p:nvSpPr>
        <p:spPr>
          <a:xfrm>
            <a:off x="844400" y="36866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9"/>
          </p:nvPr>
        </p:nvSpPr>
        <p:spPr>
          <a:xfrm>
            <a:off x="3433643" y="36866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14"/>
          </p:nvPr>
        </p:nvSpPr>
        <p:spPr>
          <a:xfrm>
            <a:off x="6022897" y="36866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3"/>
          <p:cNvGrpSpPr/>
          <p:nvPr/>
        </p:nvGrpSpPr>
        <p:grpSpPr>
          <a:xfrm>
            <a:off x="-65675" y="709750"/>
            <a:ext cx="9291600" cy="263725"/>
            <a:chOff x="-65675" y="709750"/>
            <a:chExt cx="9291600" cy="263725"/>
          </a:xfrm>
        </p:grpSpPr>
        <p:cxnSp>
          <p:nvCxnSpPr>
            <p:cNvPr id="192" name="Google Shape;192;p23"/>
            <p:cNvCxnSpPr/>
            <p:nvPr/>
          </p:nvCxnSpPr>
          <p:spPr>
            <a:xfrm>
              <a:off x="-65675" y="973475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3"/>
            <p:cNvCxnSpPr/>
            <p:nvPr/>
          </p:nvCxnSpPr>
          <p:spPr>
            <a:xfrm>
              <a:off x="-65675" y="709750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3"/>
            <p:cNvCxnSpPr/>
            <p:nvPr/>
          </p:nvCxnSpPr>
          <p:spPr>
            <a:xfrm>
              <a:off x="-65675" y="841108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13" name="Google Shape;13;p3"/>
          <p:cNvCxnSpPr>
            <a:stCxn id="14" idx="1"/>
          </p:cNvCxnSpPr>
          <p:nvPr/>
        </p:nvCxnSpPr>
        <p:spPr>
          <a:xfrm rot="10800000">
            <a:off x="-40725" y="3396338"/>
            <a:ext cx="2183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3"/>
          <p:cNvCxnSpPr>
            <a:stCxn id="14" idx="3"/>
          </p:cNvCxnSpPr>
          <p:nvPr/>
        </p:nvCxnSpPr>
        <p:spPr>
          <a:xfrm>
            <a:off x="7001175" y="3396638"/>
            <a:ext cx="21612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 rot="212">
            <a:off x="2142975" y="2855738"/>
            <a:ext cx="4858200" cy="1081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4326488" y="-61045"/>
            <a:ext cx="491025" cy="1267158"/>
            <a:chOff x="4326488" y="-61045"/>
            <a:chExt cx="491025" cy="1267158"/>
          </a:xfrm>
        </p:grpSpPr>
        <p:cxnSp>
          <p:nvCxnSpPr>
            <p:cNvPr id="17" name="Google Shape;17;p3"/>
            <p:cNvCxnSpPr>
              <a:stCxn id="12" idx="0"/>
            </p:cNvCxnSpPr>
            <p:nvPr/>
          </p:nvCxnSpPr>
          <p:spPr>
            <a:xfrm rot="10800000">
              <a:off x="4573035" y="414"/>
              <a:ext cx="0" cy="12057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4817513" y="-61045"/>
              <a:ext cx="0" cy="1264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>
              <a:off x="4326488" y="-61045"/>
              <a:ext cx="0" cy="1264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Google Shape;20;p3"/>
          <p:cNvSpPr/>
          <p:nvPr/>
        </p:nvSpPr>
        <p:spPr>
          <a:xfrm rot="-3599640">
            <a:off x="7559737" y="-1993835"/>
            <a:ext cx="173908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7199550">
            <a:off x="-152674" y="-19938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6863475" y="973475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6863475" y="709750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6863475" y="841108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4"/>
          <p:cNvCxnSpPr/>
          <p:nvPr/>
        </p:nvCxnSpPr>
        <p:spPr>
          <a:xfrm rot="10800000">
            <a:off x="4572000" y="-171430"/>
            <a:ext cx="0" cy="726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5675" y="709750"/>
            <a:ext cx="1428600" cy="263725"/>
            <a:chOff x="-65675" y="709750"/>
            <a:chExt cx="1428600" cy="263725"/>
          </a:xfrm>
        </p:grpSpPr>
        <p:cxnSp>
          <p:nvCxnSpPr>
            <p:cNvPr id="31" name="Google Shape;31;p5"/>
            <p:cNvCxnSpPr/>
            <p:nvPr/>
          </p:nvCxnSpPr>
          <p:spPr>
            <a:xfrm>
              <a:off x="-65675" y="973475"/>
              <a:ext cx="1428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5"/>
            <p:cNvCxnSpPr/>
            <p:nvPr/>
          </p:nvCxnSpPr>
          <p:spPr>
            <a:xfrm>
              <a:off x="-65675" y="709750"/>
              <a:ext cx="1428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5"/>
            <p:cNvCxnSpPr/>
            <p:nvPr/>
          </p:nvCxnSpPr>
          <p:spPr>
            <a:xfrm>
              <a:off x="-65675" y="841108"/>
              <a:ext cx="1428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09725" y="1691084"/>
            <a:ext cx="3962400" cy="2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808425" y="2732767"/>
            <a:ext cx="3631800" cy="17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11600" y="554700"/>
            <a:ext cx="28515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Montserrat"/>
              <a:buNone/>
              <a:defRPr sz="4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-681125" y="709750"/>
            <a:ext cx="10502550" cy="3989182"/>
            <a:chOff x="-681125" y="709750"/>
            <a:chExt cx="10502550" cy="3989182"/>
          </a:xfrm>
        </p:grpSpPr>
        <p:cxnSp>
          <p:nvCxnSpPr>
            <p:cNvPr id="60" name="Google Shape;60;p10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-59400" y="841505"/>
            <a:ext cx="9203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6" hasCustomPrompt="1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7" hasCustomPrompt="1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8" hasCustomPrompt="1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9" hasCustomPrompt="1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1" hasCustomPrompt="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30125" y="974950"/>
            <a:ext cx="8472375" cy="4582350"/>
            <a:chOff x="-30125" y="974950"/>
            <a:chExt cx="8472375" cy="458235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708350" y="976150"/>
              <a:ext cx="0" cy="2213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699250" y="3174525"/>
              <a:ext cx="7743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-30125" y="974950"/>
              <a:ext cx="75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8429275" y="3169000"/>
              <a:ext cx="0" cy="2388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 idx="2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600650" y="3537073"/>
            <a:ext cx="22749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3"/>
          </p:nvPr>
        </p:nvSpPr>
        <p:spPr>
          <a:xfrm>
            <a:off x="5498400" y="3312000"/>
            <a:ext cx="27294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  <p:sldLayoutId id="2147483659" r:id="rId8"/>
    <p:sldLayoutId id="2147483662" r:id="rId9"/>
    <p:sldLayoutId id="2147483664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olleagues-working-together-office-pack_5836391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freepik.com/free-vector/people-buying-christmas-presents_5914214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DATA</a:t>
            </a:r>
            <a:r>
              <a:rPr lang="en"/>
              <a:t> </a:t>
            </a:r>
            <a:r>
              <a:rPr lang="en" sz="2400"/>
              <a:t>VISUALIZATION</a:t>
            </a:r>
            <a:endParaRPr sz="2400"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Analytics Visualization</a:t>
            </a:r>
            <a:endParaRPr dirty="0"/>
          </a:p>
        </p:txBody>
      </p:sp>
      <p:grpSp>
        <p:nvGrpSpPr>
          <p:cNvPr id="206" name="Google Shape;206;p26"/>
          <p:cNvGrpSpPr/>
          <p:nvPr/>
        </p:nvGrpSpPr>
        <p:grpSpPr>
          <a:xfrm>
            <a:off x="-1501945" y="305900"/>
            <a:ext cx="10827545" cy="5970056"/>
            <a:chOff x="-1501945" y="305900"/>
            <a:chExt cx="10827545" cy="5970056"/>
          </a:xfrm>
        </p:grpSpPr>
        <p:grpSp>
          <p:nvGrpSpPr>
            <p:cNvPr id="207" name="Google Shape;207;p26"/>
            <p:cNvGrpSpPr/>
            <p:nvPr/>
          </p:nvGrpSpPr>
          <p:grpSpPr>
            <a:xfrm>
              <a:off x="-178683" y="305900"/>
              <a:ext cx="9504283" cy="5874625"/>
              <a:chOff x="-178683" y="305900"/>
              <a:chExt cx="9504283" cy="5874625"/>
            </a:xfrm>
          </p:grpSpPr>
          <p:cxnSp>
            <p:nvCxnSpPr>
              <p:cNvPr id="208" name="Google Shape;208;p26"/>
              <p:cNvCxnSpPr/>
              <p:nvPr/>
            </p:nvCxnSpPr>
            <p:spPr>
              <a:xfrm flipH="1">
                <a:off x="6084400" y="305900"/>
                <a:ext cx="3241200" cy="186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26"/>
              <p:cNvCxnSpPr/>
              <p:nvPr/>
            </p:nvCxnSpPr>
            <p:spPr>
              <a:xfrm flipH="1">
                <a:off x="6145300" y="382260"/>
                <a:ext cx="3180300" cy="183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26"/>
              <p:cNvCxnSpPr/>
              <p:nvPr/>
            </p:nvCxnSpPr>
            <p:spPr>
              <a:xfrm flipH="1">
                <a:off x="6222100" y="466622"/>
                <a:ext cx="3103500" cy="179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26"/>
              <p:cNvCxnSpPr/>
              <p:nvPr/>
            </p:nvCxnSpPr>
            <p:spPr>
              <a:xfrm flipH="1">
                <a:off x="6284200" y="538672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2" name="Google Shape;212;p26"/>
              <p:cNvGrpSpPr/>
              <p:nvPr/>
            </p:nvGrpSpPr>
            <p:grpSpPr>
              <a:xfrm>
                <a:off x="3995473" y="1183970"/>
                <a:ext cx="4973777" cy="3389724"/>
                <a:chOff x="475750" y="650375"/>
                <a:chExt cx="6726775" cy="4584425"/>
              </a:xfrm>
            </p:grpSpPr>
            <p:sp>
              <p:nvSpPr>
                <p:cNvPr id="213" name="Google Shape;213;p26"/>
                <p:cNvSpPr/>
                <p:nvPr/>
              </p:nvSpPr>
              <p:spPr>
                <a:xfrm>
                  <a:off x="475750" y="1525425"/>
                  <a:ext cx="6726775" cy="37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71" h="148375" extrusionOk="0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6"/>
                <p:cNvSpPr/>
                <p:nvPr/>
              </p:nvSpPr>
              <p:spPr>
                <a:xfrm>
                  <a:off x="4088875" y="2134600"/>
                  <a:ext cx="1530850" cy="6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34" h="26861" extrusionOk="0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6"/>
                <p:cNvSpPr/>
                <p:nvPr/>
              </p:nvSpPr>
              <p:spPr>
                <a:xfrm>
                  <a:off x="4088875" y="1902450"/>
                  <a:ext cx="1530650" cy="8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" h="35351" extrusionOk="0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6"/>
                <p:cNvSpPr/>
                <p:nvPr/>
              </p:nvSpPr>
              <p:spPr>
                <a:xfrm>
                  <a:off x="4110925" y="1913250"/>
                  <a:ext cx="1495025" cy="8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01" h="34484" extrusionOk="0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6"/>
                <p:cNvSpPr/>
                <p:nvPr/>
              </p:nvSpPr>
              <p:spPr>
                <a:xfrm>
                  <a:off x="4450950" y="1955700"/>
                  <a:ext cx="113650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48" extrusionOk="0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6"/>
                <p:cNvSpPr/>
                <p:nvPr/>
              </p:nvSpPr>
              <p:spPr>
                <a:xfrm>
                  <a:off x="4557875" y="2017200"/>
                  <a:ext cx="113625" cy="6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8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6"/>
                <p:cNvSpPr/>
                <p:nvPr/>
              </p:nvSpPr>
              <p:spPr>
                <a:xfrm>
                  <a:off x="4664600" y="2078925"/>
                  <a:ext cx="113825" cy="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7" extrusionOk="0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4771500" y="214065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4878400" y="2202275"/>
                  <a:ext cx="113650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5" extrusionOk="0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4985125" y="2264000"/>
                  <a:ext cx="113825" cy="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4" extrusionOk="0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6"/>
                <p:cNvSpPr/>
                <p:nvPr/>
              </p:nvSpPr>
              <p:spPr>
                <a:xfrm>
                  <a:off x="5092025" y="2325725"/>
                  <a:ext cx="11365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3" extrusionOk="0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6"/>
                <p:cNvSpPr/>
                <p:nvPr/>
              </p:nvSpPr>
              <p:spPr>
                <a:xfrm>
                  <a:off x="5198950" y="2387350"/>
                  <a:ext cx="1136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5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6"/>
                <p:cNvSpPr/>
                <p:nvPr/>
              </p:nvSpPr>
              <p:spPr>
                <a:xfrm>
                  <a:off x="5305650" y="2449050"/>
                  <a:ext cx="1138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5" extrusionOk="0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6"/>
                <p:cNvSpPr/>
                <p:nvPr/>
              </p:nvSpPr>
              <p:spPr>
                <a:xfrm>
                  <a:off x="5412575" y="251080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6"/>
                <p:cNvSpPr/>
                <p:nvPr/>
              </p:nvSpPr>
              <p:spPr>
                <a:xfrm>
                  <a:off x="4372600" y="1998225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6"/>
                <p:cNvSpPr/>
                <p:nvPr/>
              </p:nvSpPr>
              <p:spPr>
                <a:xfrm>
                  <a:off x="4307225" y="2036700"/>
                  <a:ext cx="162075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3698" extrusionOk="0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6"/>
                <p:cNvSpPr/>
                <p:nvPr/>
              </p:nvSpPr>
              <p:spPr>
                <a:xfrm>
                  <a:off x="4241475" y="2074525"/>
                  <a:ext cx="175250" cy="1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0" h="4004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6"/>
                <p:cNvSpPr/>
                <p:nvPr/>
              </p:nvSpPr>
              <p:spPr>
                <a:xfrm>
                  <a:off x="5334200" y="2553450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6"/>
                <p:cNvSpPr/>
                <p:nvPr/>
              </p:nvSpPr>
              <p:spPr>
                <a:xfrm>
                  <a:off x="5223350" y="2565525"/>
                  <a:ext cx="162275" cy="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1" h="3699" extrusionOk="0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6"/>
                <p:cNvSpPr/>
                <p:nvPr/>
              </p:nvSpPr>
              <p:spPr>
                <a:xfrm>
                  <a:off x="5144400" y="2595850"/>
                  <a:ext cx="175275" cy="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1" h="3999" extrusionOk="0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6"/>
                <p:cNvSpPr/>
                <p:nvPr/>
              </p:nvSpPr>
              <p:spPr>
                <a:xfrm>
                  <a:off x="4175125" y="2112025"/>
                  <a:ext cx="117750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6"/>
                <p:cNvSpPr/>
                <p:nvPr/>
              </p:nvSpPr>
              <p:spPr>
                <a:xfrm>
                  <a:off x="4260775" y="2161525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6"/>
                <p:cNvSpPr/>
                <p:nvPr/>
              </p:nvSpPr>
              <p:spPr>
                <a:xfrm>
                  <a:off x="4346425" y="2211075"/>
                  <a:ext cx="117750" cy="6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1" extrusionOk="0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6"/>
                <p:cNvSpPr/>
                <p:nvPr/>
              </p:nvSpPr>
              <p:spPr>
                <a:xfrm>
                  <a:off x="4390725" y="2160750"/>
                  <a:ext cx="97675" cy="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9" extrusionOk="0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6"/>
                <p:cNvSpPr/>
                <p:nvPr/>
              </p:nvSpPr>
              <p:spPr>
                <a:xfrm>
                  <a:off x="4459225" y="220032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6"/>
                <p:cNvSpPr/>
                <p:nvPr/>
              </p:nvSpPr>
              <p:spPr>
                <a:xfrm>
                  <a:off x="4527750" y="2239800"/>
                  <a:ext cx="9747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7" extrusionOk="0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6"/>
                <p:cNvSpPr/>
                <p:nvPr/>
              </p:nvSpPr>
              <p:spPr>
                <a:xfrm>
                  <a:off x="4596275" y="2279300"/>
                  <a:ext cx="974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8" extrusionOk="0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6"/>
                <p:cNvSpPr/>
                <p:nvPr/>
              </p:nvSpPr>
              <p:spPr>
                <a:xfrm>
                  <a:off x="4664600" y="231887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6"/>
                <p:cNvSpPr/>
                <p:nvPr/>
              </p:nvSpPr>
              <p:spPr>
                <a:xfrm>
                  <a:off x="4733100" y="23584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6"/>
                <p:cNvSpPr/>
                <p:nvPr/>
              </p:nvSpPr>
              <p:spPr>
                <a:xfrm>
                  <a:off x="4801625" y="2397975"/>
                  <a:ext cx="97475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6" extrusionOk="0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6"/>
                <p:cNvSpPr/>
                <p:nvPr/>
              </p:nvSpPr>
              <p:spPr>
                <a:xfrm>
                  <a:off x="4869950" y="2437400"/>
                  <a:ext cx="97675" cy="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10" extrusionOk="0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6"/>
                <p:cNvSpPr/>
                <p:nvPr/>
              </p:nvSpPr>
              <p:spPr>
                <a:xfrm>
                  <a:off x="4938450" y="247697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5006975" y="25165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6"/>
                <p:cNvSpPr/>
                <p:nvPr/>
              </p:nvSpPr>
              <p:spPr>
                <a:xfrm>
                  <a:off x="5075500" y="255612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6"/>
                <p:cNvSpPr/>
                <p:nvPr/>
              </p:nvSpPr>
              <p:spPr>
                <a:xfrm>
                  <a:off x="4444850" y="2116025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6"/>
                <p:cNvSpPr/>
                <p:nvPr/>
              </p:nvSpPr>
              <p:spPr>
                <a:xfrm>
                  <a:off x="4515550" y="2156800"/>
                  <a:ext cx="9945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4" extrusionOk="0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6"/>
                <p:cNvSpPr/>
                <p:nvPr/>
              </p:nvSpPr>
              <p:spPr>
                <a:xfrm>
                  <a:off x="4586025" y="2197575"/>
                  <a:ext cx="99650" cy="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3" extrusionOk="0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6"/>
                <p:cNvSpPr/>
                <p:nvPr/>
              </p:nvSpPr>
              <p:spPr>
                <a:xfrm>
                  <a:off x="4656700" y="2238300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6"/>
                <p:cNvSpPr/>
                <p:nvPr/>
              </p:nvSpPr>
              <p:spPr>
                <a:xfrm>
                  <a:off x="4727400" y="227910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6"/>
                <p:cNvSpPr/>
                <p:nvPr/>
              </p:nvSpPr>
              <p:spPr>
                <a:xfrm>
                  <a:off x="4797875" y="2319850"/>
                  <a:ext cx="996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6" extrusionOk="0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868575" y="2360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4939250" y="240135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6"/>
                <p:cNvSpPr/>
                <p:nvPr/>
              </p:nvSpPr>
              <p:spPr>
                <a:xfrm>
                  <a:off x="5009725" y="2442125"/>
                  <a:ext cx="9947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6" extrusionOk="0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6"/>
                <p:cNvSpPr/>
                <p:nvPr/>
              </p:nvSpPr>
              <p:spPr>
                <a:xfrm>
                  <a:off x="5080425" y="2483025"/>
                  <a:ext cx="99450" cy="5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0" extrusionOk="0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6"/>
                <p:cNvSpPr/>
                <p:nvPr/>
              </p:nvSpPr>
              <p:spPr>
                <a:xfrm>
                  <a:off x="5151100" y="2523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6"/>
                <p:cNvSpPr/>
                <p:nvPr/>
              </p:nvSpPr>
              <p:spPr>
                <a:xfrm>
                  <a:off x="4463375" y="20507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6"/>
                <p:cNvSpPr/>
                <p:nvPr/>
              </p:nvSpPr>
              <p:spPr>
                <a:xfrm>
                  <a:off x="4542725" y="20964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6"/>
                <p:cNvSpPr/>
                <p:nvPr/>
              </p:nvSpPr>
              <p:spPr>
                <a:xfrm>
                  <a:off x="4621850" y="2142150"/>
                  <a:ext cx="107150" cy="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7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6"/>
                <p:cNvSpPr/>
                <p:nvPr/>
              </p:nvSpPr>
              <p:spPr>
                <a:xfrm>
                  <a:off x="4701200" y="2188075"/>
                  <a:ext cx="107350" cy="6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4" h="2435" extrusionOk="0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6"/>
                <p:cNvSpPr/>
                <p:nvPr/>
              </p:nvSpPr>
              <p:spPr>
                <a:xfrm>
                  <a:off x="4780550" y="2233750"/>
                  <a:ext cx="10715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8" extrusionOk="0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6"/>
                <p:cNvSpPr/>
                <p:nvPr/>
              </p:nvSpPr>
              <p:spPr>
                <a:xfrm>
                  <a:off x="4859900" y="2279575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6"/>
                <p:cNvSpPr/>
                <p:nvPr/>
              </p:nvSpPr>
              <p:spPr>
                <a:xfrm>
                  <a:off x="4939250" y="2325400"/>
                  <a:ext cx="10712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9" extrusionOk="0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6"/>
                <p:cNvSpPr/>
                <p:nvPr/>
              </p:nvSpPr>
              <p:spPr>
                <a:xfrm>
                  <a:off x="5018600" y="23711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6"/>
                <p:cNvSpPr/>
                <p:nvPr/>
              </p:nvSpPr>
              <p:spPr>
                <a:xfrm>
                  <a:off x="5097950" y="24170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6"/>
                <p:cNvSpPr/>
                <p:nvPr/>
              </p:nvSpPr>
              <p:spPr>
                <a:xfrm>
                  <a:off x="5177300" y="246275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6"/>
                <p:cNvSpPr/>
                <p:nvPr/>
              </p:nvSpPr>
              <p:spPr>
                <a:xfrm>
                  <a:off x="5256450" y="2508500"/>
                  <a:ext cx="1073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440" extrusionOk="0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6"/>
                <p:cNvSpPr/>
                <p:nvPr/>
              </p:nvSpPr>
              <p:spPr>
                <a:xfrm>
                  <a:off x="5136725" y="2667250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6"/>
                <p:cNvSpPr/>
                <p:nvPr/>
              </p:nvSpPr>
              <p:spPr>
                <a:xfrm>
                  <a:off x="5051075" y="2617825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6"/>
                <p:cNvSpPr/>
                <p:nvPr/>
              </p:nvSpPr>
              <p:spPr>
                <a:xfrm>
                  <a:off x="4965250" y="2568300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6"/>
                <p:cNvSpPr/>
                <p:nvPr/>
              </p:nvSpPr>
              <p:spPr>
                <a:xfrm>
                  <a:off x="4432250" y="2260475"/>
                  <a:ext cx="565100" cy="32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4" h="13015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6"/>
                <p:cNvSpPr/>
                <p:nvPr/>
              </p:nvSpPr>
              <p:spPr>
                <a:xfrm>
                  <a:off x="4840800" y="1848525"/>
                  <a:ext cx="676350" cy="3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19" extrusionOk="0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6"/>
                <p:cNvSpPr/>
                <p:nvPr/>
              </p:nvSpPr>
              <p:spPr>
                <a:xfrm>
                  <a:off x="4840800" y="1830025"/>
                  <a:ext cx="676350" cy="3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22" extrusionOk="0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6"/>
                <p:cNvSpPr/>
                <p:nvPr/>
              </p:nvSpPr>
              <p:spPr>
                <a:xfrm>
                  <a:off x="5011900" y="1763875"/>
                  <a:ext cx="334350" cy="3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4" h="14321" extrusionOk="0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6"/>
                <p:cNvSpPr/>
                <p:nvPr/>
              </p:nvSpPr>
              <p:spPr>
                <a:xfrm>
                  <a:off x="5010925" y="1753875"/>
                  <a:ext cx="335325" cy="19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3" h="7719" extrusionOk="0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6"/>
                <p:cNvSpPr/>
                <p:nvPr/>
              </p:nvSpPr>
              <p:spPr>
                <a:xfrm>
                  <a:off x="4598625" y="650375"/>
                  <a:ext cx="1169750" cy="15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0" h="61001" extrusionOk="0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6"/>
                <p:cNvSpPr/>
                <p:nvPr/>
              </p:nvSpPr>
              <p:spPr>
                <a:xfrm>
                  <a:off x="4589575" y="675175"/>
                  <a:ext cx="1135875" cy="150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35" h="60083" extrusionOk="0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6"/>
                <p:cNvSpPr/>
                <p:nvPr/>
              </p:nvSpPr>
              <p:spPr>
                <a:xfrm>
                  <a:off x="4613600" y="708750"/>
                  <a:ext cx="1087825" cy="14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3" h="57397" extrusionOk="0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6"/>
                <p:cNvSpPr/>
                <p:nvPr/>
              </p:nvSpPr>
              <p:spPr>
                <a:xfrm>
                  <a:off x="760650" y="984575"/>
                  <a:ext cx="1073075" cy="122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3" h="49034" extrusionOk="0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6"/>
                <p:cNvSpPr/>
                <p:nvPr/>
              </p:nvSpPr>
              <p:spPr>
                <a:xfrm>
                  <a:off x="907350" y="1701225"/>
                  <a:ext cx="1423325" cy="8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68" extrusionOk="0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6"/>
                <p:cNvSpPr/>
                <p:nvPr/>
              </p:nvSpPr>
              <p:spPr>
                <a:xfrm>
                  <a:off x="907350" y="1676250"/>
                  <a:ext cx="1423325" cy="8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74" extrusionOk="0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6"/>
                <p:cNvSpPr/>
                <p:nvPr/>
              </p:nvSpPr>
              <p:spPr>
                <a:xfrm>
                  <a:off x="922300" y="1683250"/>
                  <a:ext cx="1393425" cy="80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37" h="32142" extrusionOk="0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6"/>
                <p:cNvSpPr/>
                <p:nvPr/>
              </p:nvSpPr>
              <p:spPr>
                <a:xfrm>
                  <a:off x="983150" y="2187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6"/>
                <p:cNvSpPr/>
                <p:nvPr/>
              </p:nvSpPr>
              <p:spPr>
                <a:xfrm>
                  <a:off x="1072725" y="21355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6"/>
                <p:cNvSpPr/>
                <p:nvPr/>
              </p:nvSpPr>
              <p:spPr>
                <a:xfrm>
                  <a:off x="1162125" y="2083825"/>
                  <a:ext cx="9530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139" extrusionOk="0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6"/>
                <p:cNvSpPr/>
                <p:nvPr/>
              </p:nvSpPr>
              <p:spPr>
                <a:xfrm>
                  <a:off x="1251700" y="2032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6"/>
                <p:cNvSpPr/>
                <p:nvPr/>
              </p:nvSpPr>
              <p:spPr>
                <a:xfrm>
                  <a:off x="1341275" y="1980525"/>
                  <a:ext cx="951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0" extrusionOk="0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6"/>
                <p:cNvSpPr/>
                <p:nvPr/>
              </p:nvSpPr>
              <p:spPr>
                <a:xfrm>
                  <a:off x="1430675" y="19288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6"/>
                <p:cNvSpPr/>
                <p:nvPr/>
              </p:nvSpPr>
              <p:spPr>
                <a:xfrm>
                  <a:off x="1520250" y="1877150"/>
                  <a:ext cx="953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0" extrusionOk="0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6"/>
                <p:cNvSpPr/>
                <p:nvPr/>
              </p:nvSpPr>
              <p:spPr>
                <a:xfrm>
                  <a:off x="1609650" y="18254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6"/>
                <p:cNvSpPr/>
                <p:nvPr/>
              </p:nvSpPr>
              <p:spPr>
                <a:xfrm>
                  <a:off x="1699225" y="1773825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6"/>
                <p:cNvSpPr/>
                <p:nvPr/>
              </p:nvSpPr>
              <p:spPr>
                <a:xfrm>
                  <a:off x="1788825" y="1722075"/>
                  <a:ext cx="951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6"/>
                <p:cNvSpPr/>
                <p:nvPr/>
              </p:nvSpPr>
              <p:spPr>
                <a:xfrm>
                  <a:off x="1045750" y="2222925"/>
                  <a:ext cx="98475" cy="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1" extrusionOk="0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6"/>
                <p:cNvSpPr/>
                <p:nvPr/>
              </p:nvSpPr>
              <p:spPr>
                <a:xfrm>
                  <a:off x="1101275" y="22331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6"/>
                <p:cNvSpPr/>
                <p:nvPr/>
              </p:nvSpPr>
              <p:spPr>
                <a:xfrm>
                  <a:off x="1156400" y="2258525"/>
                  <a:ext cx="146725" cy="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1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6"/>
                <p:cNvSpPr/>
                <p:nvPr/>
              </p:nvSpPr>
              <p:spPr>
                <a:xfrm>
                  <a:off x="1851225" y="1757875"/>
                  <a:ext cx="98475" cy="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0" extrusionOk="0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6"/>
                <p:cNvSpPr/>
                <p:nvPr/>
              </p:nvSpPr>
              <p:spPr>
                <a:xfrm>
                  <a:off x="1868750" y="17899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6"/>
                <p:cNvSpPr/>
                <p:nvPr/>
              </p:nvSpPr>
              <p:spPr>
                <a:xfrm>
                  <a:off x="1912650" y="1821825"/>
                  <a:ext cx="146725" cy="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0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6"/>
                <p:cNvSpPr/>
                <p:nvPr/>
              </p:nvSpPr>
              <p:spPr>
                <a:xfrm>
                  <a:off x="1210950" y="2318325"/>
                  <a:ext cx="98650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5" extrusionOk="0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6"/>
                <p:cNvSpPr/>
                <p:nvPr/>
              </p:nvSpPr>
              <p:spPr>
                <a:xfrm>
                  <a:off x="1282800" y="2276775"/>
                  <a:ext cx="98475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9" extrusionOk="0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6"/>
                <p:cNvSpPr/>
                <p:nvPr/>
              </p:nvSpPr>
              <p:spPr>
                <a:xfrm>
                  <a:off x="1354475" y="2235425"/>
                  <a:ext cx="9867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5" extrusionOk="0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6"/>
                <p:cNvSpPr/>
                <p:nvPr/>
              </p:nvSpPr>
              <p:spPr>
                <a:xfrm>
                  <a:off x="1281425" y="2223850"/>
                  <a:ext cx="81750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47" extrusionOk="0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6"/>
                <p:cNvSpPr/>
                <p:nvPr/>
              </p:nvSpPr>
              <p:spPr>
                <a:xfrm>
                  <a:off x="1338725" y="2190775"/>
                  <a:ext cx="817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7" extrusionOk="0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6"/>
                <p:cNvSpPr/>
                <p:nvPr/>
              </p:nvSpPr>
              <p:spPr>
                <a:xfrm>
                  <a:off x="1396225" y="2157650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6"/>
                <p:cNvSpPr/>
                <p:nvPr/>
              </p:nvSpPr>
              <p:spPr>
                <a:xfrm>
                  <a:off x="1453525" y="2124475"/>
                  <a:ext cx="81725" cy="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2" extrusionOk="0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6"/>
                <p:cNvSpPr/>
                <p:nvPr/>
              </p:nvSpPr>
              <p:spPr>
                <a:xfrm>
                  <a:off x="1510800" y="2091350"/>
                  <a:ext cx="81750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5" extrusionOk="0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6"/>
                <p:cNvSpPr/>
                <p:nvPr/>
              </p:nvSpPr>
              <p:spPr>
                <a:xfrm>
                  <a:off x="1568100" y="2058275"/>
                  <a:ext cx="819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7" extrusionOk="0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6"/>
                <p:cNvSpPr/>
                <p:nvPr/>
              </p:nvSpPr>
              <p:spPr>
                <a:xfrm>
                  <a:off x="1625600" y="2025050"/>
                  <a:ext cx="81925" cy="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8" extrusionOk="0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6"/>
                <p:cNvSpPr/>
                <p:nvPr/>
              </p:nvSpPr>
              <p:spPr>
                <a:xfrm>
                  <a:off x="1682900" y="1992050"/>
                  <a:ext cx="81725" cy="4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0" extrusionOk="0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6"/>
                <p:cNvSpPr/>
                <p:nvPr/>
              </p:nvSpPr>
              <p:spPr>
                <a:xfrm>
                  <a:off x="1740175" y="1958900"/>
                  <a:ext cx="81750" cy="4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1" extrusionOk="0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6"/>
                <p:cNvSpPr/>
                <p:nvPr/>
              </p:nvSpPr>
              <p:spPr>
                <a:xfrm>
                  <a:off x="1797675" y="1925775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6"/>
                <p:cNvSpPr/>
                <p:nvPr/>
              </p:nvSpPr>
              <p:spPr>
                <a:xfrm>
                  <a:off x="1854975" y="1892700"/>
                  <a:ext cx="81725" cy="4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6" extrusionOk="0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6"/>
                <p:cNvSpPr/>
                <p:nvPr/>
              </p:nvSpPr>
              <p:spPr>
                <a:xfrm>
                  <a:off x="1216450" y="2196700"/>
                  <a:ext cx="83325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4" extrusionOk="0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6"/>
                <p:cNvSpPr/>
                <p:nvPr/>
              </p:nvSpPr>
              <p:spPr>
                <a:xfrm>
                  <a:off x="1275725" y="2162550"/>
                  <a:ext cx="833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9" extrusionOk="0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6"/>
                <p:cNvSpPr/>
                <p:nvPr/>
              </p:nvSpPr>
              <p:spPr>
                <a:xfrm>
                  <a:off x="1334800" y="2128375"/>
                  <a:ext cx="83300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4" extrusionOk="0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6"/>
                <p:cNvSpPr/>
                <p:nvPr/>
              </p:nvSpPr>
              <p:spPr>
                <a:xfrm>
                  <a:off x="1394050" y="2094250"/>
                  <a:ext cx="83300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8" extrusionOk="0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6"/>
                <p:cNvSpPr/>
                <p:nvPr/>
              </p:nvSpPr>
              <p:spPr>
                <a:xfrm>
                  <a:off x="1453125" y="2060100"/>
                  <a:ext cx="83300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2" extrusionOk="0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6"/>
                <p:cNvSpPr/>
                <p:nvPr/>
              </p:nvSpPr>
              <p:spPr>
                <a:xfrm>
                  <a:off x="1512375" y="2025975"/>
                  <a:ext cx="83325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9" extrusionOk="0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6"/>
                <p:cNvSpPr/>
                <p:nvPr/>
              </p:nvSpPr>
              <p:spPr>
                <a:xfrm>
                  <a:off x="1571450" y="1991750"/>
                  <a:ext cx="83300" cy="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3" extrusionOk="0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6"/>
                <p:cNvSpPr/>
                <p:nvPr/>
              </p:nvSpPr>
              <p:spPr>
                <a:xfrm>
                  <a:off x="1630525" y="1957675"/>
                  <a:ext cx="8350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6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6"/>
                <p:cNvSpPr/>
                <p:nvPr/>
              </p:nvSpPr>
              <p:spPr>
                <a:xfrm>
                  <a:off x="1689775" y="1923450"/>
                  <a:ext cx="83325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2" extrusionOk="0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6"/>
                <p:cNvSpPr/>
                <p:nvPr/>
              </p:nvSpPr>
              <p:spPr>
                <a:xfrm>
                  <a:off x="1748850" y="1889350"/>
                  <a:ext cx="835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9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6"/>
                <p:cNvSpPr/>
                <p:nvPr/>
              </p:nvSpPr>
              <p:spPr>
                <a:xfrm>
                  <a:off x="1808100" y="1855225"/>
                  <a:ext cx="83325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8" extrusionOk="0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6"/>
                <p:cNvSpPr/>
                <p:nvPr/>
              </p:nvSpPr>
              <p:spPr>
                <a:xfrm>
                  <a:off x="1121750" y="2184050"/>
                  <a:ext cx="89800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2" extrusionOk="0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6"/>
                <p:cNvSpPr/>
                <p:nvPr/>
              </p:nvSpPr>
              <p:spPr>
                <a:xfrm>
                  <a:off x="1188100" y="21457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6"/>
                <p:cNvSpPr/>
                <p:nvPr/>
              </p:nvSpPr>
              <p:spPr>
                <a:xfrm>
                  <a:off x="1254650" y="2107450"/>
                  <a:ext cx="898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32" extrusionOk="0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6"/>
                <p:cNvSpPr/>
                <p:nvPr/>
              </p:nvSpPr>
              <p:spPr>
                <a:xfrm>
                  <a:off x="1321000" y="2068975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6"/>
                <p:cNvSpPr/>
                <p:nvPr/>
              </p:nvSpPr>
              <p:spPr>
                <a:xfrm>
                  <a:off x="1387550" y="20305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6"/>
                <p:cNvSpPr/>
                <p:nvPr/>
              </p:nvSpPr>
              <p:spPr>
                <a:xfrm>
                  <a:off x="1453900" y="1992200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6"/>
                <p:cNvSpPr/>
                <p:nvPr/>
              </p:nvSpPr>
              <p:spPr>
                <a:xfrm>
                  <a:off x="1520450" y="19538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6"/>
                <p:cNvSpPr/>
                <p:nvPr/>
              </p:nvSpPr>
              <p:spPr>
                <a:xfrm>
                  <a:off x="1586800" y="1915475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6"/>
                <p:cNvSpPr/>
                <p:nvPr/>
              </p:nvSpPr>
              <p:spPr>
                <a:xfrm>
                  <a:off x="1653350" y="18771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6"/>
                <p:cNvSpPr/>
                <p:nvPr/>
              </p:nvSpPr>
              <p:spPr>
                <a:xfrm>
                  <a:off x="1719700" y="1838725"/>
                  <a:ext cx="898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5" extrusionOk="0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6"/>
                <p:cNvSpPr/>
                <p:nvPr/>
              </p:nvSpPr>
              <p:spPr>
                <a:xfrm>
                  <a:off x="1786250" y="1800400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6"/>
                <p:cNvSpPr/>
                <p:nvPr/>
              </p:nvSpPr>
              <p:spPr>
                <a:xfrm>
                  <a:off x="2016425" y="1853250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6"/>
                <p:cNvSpPr/>
                <p:nvPr/>
              </p:nvSpPr>
              <p:spPr>
                <a:xfrm>
                  <a:off x="1944550" y="1894800"/>
                  <a:ext cx="986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6" extrusionOk="0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6"/>
                <p:cNvSpPr/>
                <p:nvPr/>
              </p:nvSpPr>
              <p:spPr>
                <a:xfrm>
                  <a:off x="1872900" y="1936125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6"/>
                <p:cNvSpPr/>
                <p:nvPr/>
              </p:nvSpPr>
              <p:spPr>
                <a:xfrm>
                  <a:off x="1426350" y="1977575"/>
                  <a:ext cx="473350" cy="2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4" h="10902" extrusionOk="0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6"/>
                <p:cNvSpPr/>
                <p:nvPr/>
              </p:nvSpPr>
              <p:spPr>
                <a:xfrm>
                  <a:off x="1559825" y="2051600"/>
                  <a:ext cx="416850" cy="2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4" h="9568" extrusionOk="0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6"/>
                <p:cNvSpPr/>
                <p:nvPr/>
              </p:nvSpPr>
              <p:spPr>
                <a:xfrm>
                  <a:off x="778175" y="994700"/>
                  <a:ext cx="1072875" cy="1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5" h="48722" extrusionOk="0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6"/>
                <p:cNvSpPr/>
                <p:nvPr/>
              </p:nvSpPr>
              <p:spPr>
                <a:xfrm>
                  <a:off x="794925" y="1016250"/>
                  <a:ext cx="1039400" cy="1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6" h="47005" extrusionOk="0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6"/>
                <p:cNvSpPr/>
                <p:nvPr/>
              </p:nvSpPr>
              <p:spPr>
                <a:xfrm>
                  <a:off x="4353100" y="3737450"/>
                  <a:ext cx="1067775" cy="6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3" extrusionOk="0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6"/>
                <p:cNvSpPr/>
                <p:nvPr/>
              </p:nvSpPr>
              <p:spPr>
                <a:xfrm>
                  <a:off x="4353100" y="3692675"/>
                  <a:ext cx="1067775" cy="6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7" extrusionOk="0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6"/>
                <p:cNvSpPr/>
                <p:nvPr/>
              </p:nvSpPr>
              <p:spPr>
                <a:xfrm>
                  <a:off x="4477350" y="3700700"/>
                  <a:ext cx="932675" cy="53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7" h="21392" extrusionOk="0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6"/>
                <p:cNvSpPr/>
                <p:nvPr/>
              </p:nvSpPr>
              <p:spPr>
                <a:xfrm>
                  <a:off x="4545075" y="4127525"/>
                  <a:ext cx="911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1917" extrusionOk="0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6"/>
                <p:cNvSpPr/>
                <p:nvPr/>
              </p:nvSpPr>
              <p:spPr>
                <a:xfrm>
                  <a:off x="4551775" y="4131000"/>
                  <a:ext cx="77800" cy="4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" h="1640" extrusionOk="0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6"/>
                <p:cNvSpPr/>
                <p:nvPr/>
              </p:nvSpPr>
              <p:spPr>
                <a:xfrm>
                  <a:off x="1367675" y="3332850"/>
                  <a:ext cx="1137650" cy="6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6" h="26261" extrusionOk="0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6"/>
                <p:cNvSpPr/>
                <p:nvPr/>
              </p:nvSpPr>
              <p:spPr>
                <a:xfrm>
                  <a:off x="1367875" y="3292275"/>
                  <a:ext cx="1137450" cy="6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98" h="26259" extrusionOk="0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6"/>
                <p:cNvSpPr/>
                <p:nvPr/>
              </p:nvSpPr>
              <p:spPr>
                <a:xfrm>
                  <a:off x="1377700" y="3299625"/>
                  <a:ext cx="1015200" cy="58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8" h="23295" extrusionOk="0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6"/>
                <p:cNvSpPr/>
                <p:nvPr/>
              </p:nvSpPr>
              <p:spPr>
                <a:xfrm>
                  <a:off x="2248950" y="3784100"/>
                  <a:ext cx="82725" cy="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1738" extrusionOk="0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6"/>
                <p:cNvSpPr/>
                <p:nvPr/>
              </p:nvSpPr>
              <p:spPr>
                <a:xfrm>
                  <a:off x="2254850" y="3787350"/>
                  <a:ext cx="7052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" h="1485" extrusionOk="0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6"/>
                <p:cNvSpPr/>
                <p:nvPr/>
              </p:nvSpPr>
              <p:spPr>
                <a:xfrm>
                  <a:off x="3701800" y="279202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6"/>
                <p:cNvSpPr/>
                <p:nvPr/>
              </p:nvSpPr>
              <p:spPr>
                <a:xfrm>
                  <a:off x="3701800" y="2843800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6"/>
                <p:cNvSpPr/>
                <p:nvPr/>
              </p:nvSpPr>
              <p:spPr>
                <a:xfrm>
                  <a:off x="37915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6"/>
                <p:cNvSpPr/>
                <p:nvPr/>
              </p:nvSpPr>
              <p:spPr>
                <a:xfrm>
                  <a:off x="3701800" y="262977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6"/>
                <p:cNvSpPr/>
                <p:nvPr/>
              </p:nvSpPr>
              <p:spPr>
                <a:xfrm>
                  <a:off x="3701800" y="268137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6"/>
                <p:cNvSpPr/>
                <p:nvPr/>
              </p:nvSpPr>
              <p:spPr>
                <a:xfrm>
                  <a:off x="37915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6"/>
                <p:cNvSpPr/>
                <p:nvPr/>
              </p:nvSpPr>
              <p:spPr>
                <a:xfrm>
                  <a:off x="3561225" y="2873325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6"/>
                <p:cNvSpPr/>
                <p:nvPr/>
              </p:nvSpPr>
              <p:spPr>
                <a:xfrm>
                  <a:off x="3561225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6"/>
                <p:cNvSpPr/>
                <p:nvPr/>
              </p:nvSpPr>
              <p:spPr>
                <a:xfrm>
                  <a:off x="3650800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6"/>
                <p:cNvSpPr/>
                <p:nvPr/>
              </p:nvSpPr>
              <p:spPr>
                <a:xfrm>
                  <a:off x="3561225" y="271090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6"/>
                <p:cNvSpPr/>
                <p:nvPr/>
              </p:nvSpPr>
              <p:spPr>
                <a:xfrm>
                  <a:off x="3561225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6"/>
                <p:cNvSpPr/>
                <p:nvPr/>
              </p:nvSpPr>
              <p:spPr>
                <a:xfrm>
                  <a:off x="3650800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6"/>
                <p:cNvSpPr/>
                <p:nvPr/>
              </p:nvSpPr>
              <p:spPr>
                <a:xfrm>
                  <a:off x="3420650" y="2304925"/>
                  <a:ext cx="179175" cy="1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5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6"/>
                <p:cNvSpPr/>
                <p:nvPr/>
              </p:nvSpPr>
              <p:spPr>
                <a:xfrm>
                  <a:off x="3420650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6"/>
                <p:cNvSpPr/>
                <p:nvPr/>
              </p:nvSpPr>
              <p:spPr>
                <a:xfrm>
                  <a:off x="3510225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6"/>
                <p:cNvSpPr/>
                <p:nvPr/>
              </p:nvSpPr>
              <p:spPr>
                <a:xfrm>
                  <a:off x="3561225" y="2386025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6"/>
                <p:cNvSpPr/>
                <p:nvPr/>
              </p:nvSpPr>
              <p:spPr>
                <a:xfrm>
                  <a:off x="3561225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6"/>
                <p:cNvSpPr/>
                <p:nvPr/>
              </p:nvSpPr>
              <p:spPr>
                <a:xfrm>
                  <a:off x="3650800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6"/>
                <p:cNvSpPr/>
                <p:nvPr/>
              </p:nvSpPr>
              <p:spPr>
                <a:xfrm>
                  <a:off x="3701800" y="2467350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6"/>
                <p:cNvSpPr/>
                <p:nvPr/>
              </p:nvSpPr>
              <p:spPr>
                <a:xfrm>
                  <a:off x="3701800" y="251892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6"/>
                <p:cNvSpPr/>
                <p:nvPr/>
              </p:nvSpPr>
              <p:spPr>
                <a:xfrm>
                  <a:off x="37915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6"/>
                <p:cNvSpPr/>
                <p:nvPr/>
              </p:nvSpPr>
              <p:spPr>
                <a:xfrm>
                  <a:off x="3279850" y="2386025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6"/>
                <p:cNvSpPr/>
                <p:nvPr/>
              </p:nvSpPr>
              <p:spPr>
                <a:xfrm>
                  <a:off x="3279850" y="24378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6"/>
                <p:cNvSpPr/>
                <p:nvPr/>
              </p:nvSpPr>
              <p:spPr>
                <a:xfrm>
                  <a:off x="3369450" y="24378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6"/>
                <p:cNvSpPr/>
                <p:nvPr/>
              </p:nvSpPr>
              <p:spPr>
                <a:xfrm>
                  <a:off x="3420650" y="2467350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6"/>
                <p:cNvSpPr/>
                <p:nvPr/>
              </p:nvSpPr>
              <p:spPr>
                <a:xfrm>
                  <a:off x="3420650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6"/>
                <p:cNvSpPr/>
                <p:nvPr/>
              </p:nvSpPr>
              <p:spPr>
                <a:xfrm>
                  <a:off x="351022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6"/>
                <p:cNvSpPr/>
                <p:nvPr/>
              </p:nvSpPr>
              <p:spPr>
                <a:xfrm>
                  <a:off x="3561225" y="254847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3561225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3650800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3139275" y="2792025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31392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322887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3279850" y="287332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3279850" y="29251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>
                  <a:off x="3369450" y="29251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3420650" y="295445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3420650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6"/>
                <p:cNvSpPr/>
                <p:nvPr/>
              </p:nvSpPr>
              <p:spPr>
                <a:xfrm>
                  <a:off x="3510225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6"/>
                <p:cNvSpPr/>
                <p:nvPr/>
              </p:nvSpPr>
              <p:spPr>
                <a:xfrm>
                  <a:off x="3139275" y="2629600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31392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6"/>
                <p:cNvSpPr/>
                <p:nvPr/>
              </p:nvSpPr>
              <p:spPr>
                <a:xfrm>
                  <a:off x="322887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6"/>
                <p:cNvSpPr/>
                <p:nvPr/>
              </p:nvSpPr>
              <p:spPr>
                <a:xfrm>
                  <a:off x="3279850" y="2710900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3279850" y="276267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3369450" y="276267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3420650" y="279202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3420650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351022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3139275" y="2467350"/>
                  <a:ext cx="1792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36" extrusionOk="0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31392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322887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3279850" y="254847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3279850" y="2600250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3369450" y="2600250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26"/>
                <p:cNvSpPr/>
                <p:nvPr/>
              </p:nvSpPr>
              <p:spPr>
                <a:xfrm>
                  <a:off x="3420650" y="2629600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6"/>
                <p:cNvSpPr/>
                <p:nvPr/>
              </p:nvSpPr>
              <p:spPr>
                <a:xfrm>
                  <a:off x="3420650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6"/>
                <p:cNvSpPr/>
                <p:nvPr/>
              </p:nvSpPr>
              <p:spPr>
                <a:xfrm>
                  <a:off x="351022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10" name="Google Shape;410;p26"/>
              <p:cNvCxnSpPr>
                <a:cxnSpLocks/>
              </p:cNvCxnSpPr>
              <p:nvPr/>
            </p:nvCxnSpPr>
            <p:spPr>
              <a:xfrm flipH="1">
                <a:off x="3129117" y="3927670"/>
                <a:ext cx="2107988" cy="121241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26"/>
              <p:cNvCxnSpPr/>
              <p:nvPr/>
            </p:nvCxnSpPr>
            <p:spPr>
              <a:xfrm rot="10800000">
                <a:off x="-178683" y="4020929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26"/>
              <p:cNvCxnSpPr/>
              <p:nvPr/>
            </p:nvCxnSpPr>
            <p:spPr>
              <a:xfrm rot="10800000">
                <a:off x="-81484" y="4200692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26"/>
              <p:cNvCxnSpPr/>
              <p:nvPr/>
            </p:nvCxnSpPr>
            <p:spPr>
              <a:xfrm rot="10800000">
                <a:off x="-39831" y="4346925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17" name="Google Shape;417;p26"/>
            <p:cNvSpPr/>
            <p:nvPr/>
          </p:nvSpPr>
          <p:spPr>
            <a:xfrm rot="18000360">
              <a:off x="25837" y="3009090"/>
              <a:ext cx="1739084" cy="4794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70;p29">
            <a:extLst>
              <a:ext uri="{FF2B5EF4-FFF2-40B4-BE49-F238E27FC236}">
                <a16:creationId xmlns:a16="http://schemas.microsoft.com/office/drawing/2014/main" id="{08EA571C-8935-42F8-BF4B-3D4E85032D8D}"/>
              </a:ext>
            </a:extLst>
          </p:cNvPr>
          <p:cNvSpPr txBox="1">
            <a:spLocks/>
          </p:cNvSpPr>
          <p:nvPr/>
        </p:nvSpPr>
        <p:spPr>
          <a:xfrm>
            <a:off x="813914" y="3131801"/>
            <a:ext cx="2768369" cy="1025343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 dirty="0">
                <a:solidFill>
                  <a:srgbClr val="B32A9A"/>
                </a:solidFill>
              </a:rPr>
              <a:t>KELOMPOK GANBAROU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12S17007 – </a:t>
            </a:r>
            <a:r>
              <a:rPr lang="en-US" dirty="0" err="1"/>
              <a:t>Ernike</a:t>
            </a:r>
            <a:r>
              <a:rPr lang="en-US" dirty="0"/>
              <a:t> N. </a:t>
            </a:r>
            <a:r>
              <a:rPr lang="en-US" dirty="0" err="1"/>
              <a:t>Manurung</a:t>
            </a: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12S17020 – Jovan P. </a:t>
            </a:r>
            <a:r>
              <a:rPr lang="en-US" dirty="0" err="1"/>
              <a:t>Pakpahan</a:t>
            </a: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12S17021 – Inggrit S. Purba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12S17024 – Yohana V. </a:t>
            </a:r>
            <a:r>
              <a:rPr lang="en-US" dirty="0" err="1"/>
              <a:t>Aritonang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1" name="Google Shape;2651;p49"/>
          <p:cNvGrpSpPr/>
          <p:nvPr/>
        </p:nvGrpSpPr>
        <p:grpSpPr>
          <a:xfrm>
            <a:off x="-109525" y="709750"/>
            <a:ext cx="9335400" cy="263725"/>
            <a:chOff x="-109525" y="709750"/>
            <a:chExt cx="9335400" cy="263725"/>
          </a:xfrm>
        </p:grpSpPr>
        <p:cxnSp>
          <p:nvCxnSpPr>
            <p:cNvPr id="2652" name="Google Shape;2652;p49"/>
            <p:cNvCxnSpPr/>
            <p:nvPr/>
          </p:nvCxnSpPr>
          <p:spPr>
            <a:xfrm>
              <a:off x="-109525" y="973475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3" name="Google Shape;2653;p49"/>
            <p:cNvCxnSpPr/>
            <p:nvPr/>
          </p:nvCxnSpPr>
          <p:spPr>
            <a:xfrm>
              <a:off x="-109525" y="709750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82" name="Google Shape;3782;p49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MOCKUP DESIGN</a:t>
            </a:r>
            <a:endParaRPr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A9D15D6-15FE-496E-88D2-69EC2B8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DESAIN MOCKUP VISUALISASI 1</a:t>
            </a:r>
            <a:endParaRPr lang="en-ID" sz="2400" dirty="0"/>
          </a:p>
        </p:txBody>
      </p:sp>
      <p:pic>
        <p:nvPicPr>
          <p:cNvPr id="1151" name="Picture 1150">
            <a:extLst>
              <a:ext uri="{FF2B5EF4-FFF2-40B4-BE49-F238E27FC236}">
                <a16:creationId xmlns:a16="http://schemas.microsoft.com/office/drawing/2014/main" id="{81819057-5178-4CEA-88AE-CFECC76616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66" y="1391122"/>
            <a:ext cx="6729515" cy="3544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1" name="Google Shape;2651;p49"/>
          <p:cNvGrpSpPr/>
          <p:nvPr/>
        </p:nvGrpSpPr>
        <p:grpSpPr>
          <a:xfrm>
            <a:off x="-109525" y="709750"/>
            <a:ext cx="9335400" cy="263725"/>
            <a:chOff x="-109525" y="709750"/>
            <a:chExt cx="9335400" cy="263725"/>
          </a:xfrm>
        </p:grpSpPr>
        <p:cxnSp>
          <p:nvCxnSpPr>
            <p:cNvPr id="2652" name="Google Shape;2652;p49"/>
            <p:cNvCxnSpPr/>
            <p:nvPr/>
          </p:nvCxnSpPr>
          <p:spPr>
            <a:xfrm>
              <a:off x="-109525" y="973475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3" name="Google Shape;2653;p49"/>
            <p:cNvCxnSpPr/>
            <p:nvPr/>
          </p:nvCxnSpPr>
          <p:spPr>
            <a:xfrm>
              <a:off x="-109525" y="709750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82" name="Google Shape;3782;p49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MOCKUP DESIGN</a:t>
            </a:r>
            <a:endParaRPr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A9D15D6-15FE-496E-88D2-69EC2B8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VISUALISASI 1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13DCAA-4FFA-4D76-B694-35B484DC8A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94000" y="1391123"/>
            <a:ext cx="6134153" cy="34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2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>
            <a:spLocks noGrp="1"/>
          </p:cNvSpPr>
          <p:nvPr>
            <p:ph type="title" idx="2"/>
          </p:nvPr>
        </p:nvSpPr>
        <p:spPr>
          <a:xfrm rot="212">
            <a:off x="2142898" y="2955909"/>
            <a:ext cx="48582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PANEL VISUALISASI 2</a:t>
            </a:r>
            <a:endParaRPr sz="3600" dirty="0"/>
          </a:p>
        </p:txBody>
      </p:sp>
      <p:grpSp>
        <p:nvGrpSpPr>
          <p:cNvPr id="3" name="Google Shape;2616;p46">
            <a:extLst>
              <a:ext uri="{FF2B5EF4-FFF2-40B4-BE49-F238E27FC236}">
                <a16:creationId xmlns:a16="http://schemas.microsoft.com/office/drawing/2014/main" id="{2B112E14-8E70-43EB-B802-9CB539C1AE15}"/>
              </a:ext>
            </a:extLst>
          </p:cNvPr>
          <p:cNvGrpSpPr/>
          <p:nvPr/>
        </p:nvGrpSpPr>
        <p:grpSpPr>
          <a:xfrm>
            <a:off x="4043686" y="1270154"/>
            <a:ext cx="1056625" cy="1582496"/>
            <a:chOff x="1999304" y="1458707"/>
            <a:chExt cx="2214814" cy="2988099"/>
          </a:xfrm>
        </p:grpSpPr>
        <p:sp>
          <p:nvSpPr>
            <p:cNvPr id="4" name="Google Shape;2617;p46">
              <a:extLst>
                <a:ext uri="{FF2B5EF4-FFF2-40B4-BE49-F238E27FC236}">
                  <a16:creationId xmlns:a16="http://schemas.microsoft.com/office/drawing/2014/main" id="{4E3CE5D1-309B-45C9-B4F3-0A0150A98948}"/>
                </a:ext>
              </a:extLst>
            </p:cNvPr>
            <p:cNvSpPr/>
            <p:nvPr/>
          </p:nvSpPr>
          <p:spPr>
            <a:xfrm>
              <a:off x="2003215" y="3348621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18;p46">
              <a:extLst>
                <a:ext uri="{FF2B5EF4-FFF2-40B4-BE49-F238E27FC236}">
                  <a16:creationId xmlns:a16="http://schemas.microsoft.com/office/drawing/2014/main" id="{253E88BF-4F05-4AC8-8D08-423624365DFF}"/>
                </a:ext>
              </a:extLst>
            </p:cNvPr>
            <p:cNvSpPr/>
            <p:nvPr/>
          </p:nvSpPr>
          <p:spPr>
            <a:xfrm>
              <a:off x="2003215" y="2779953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19;p46">
              <a:extLst>
                <a:ext uri="{FF2B5EF4-FFF2-40B4-BE49-F238E27FC236}">
                  <a16:creationId xmlns:a16="http://schemas.microsoft.com/office/drawing/2014/main" id="{4FBA4F66-E1CE-43FF-8F22-61B8E92A6EBE}"/>
                </a:ext>
              </a:extLst>
            </p:cNvPr>
            <p:cNvSpPr/>
            <p:nvPr/>
          </p:nvSpPr>
          <p:spPr>
            <a:xfrm>
              <a:off x="2003215" y="2216168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20;p46">
              <a:extLst>
                <a:ext uri="{FF2B5EF4-FFF2-40B4-BE49-F238E27FC236}">
                  <a16:creationId xmlns:a16="http://schemas.microsoft.com/office/drawing/2014/main" id="{D269D924-FC7F-418C-8D35-66E7BAFDDF5D}"/>
                </a:ext>
              </a:extLst>
            </p:cNvPr>
            <p:cNvSpPr/>
            <p:nvPr/>
          </p:nvSpPr>
          <p:spPr>
            <a:xfrm>
              <a:off x="2003215" y="1638300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621;p46">
              <a:extLst>
                <a:ext uri="{FF2B5EF4-FFF2-40B4-BE49-F238E27FC236}">
                  <a16:creationId xmlns:a16="http://schemas.microsoft.com/office/drawing/2014/main" id="{074E9C1F-14F0-4DB2-AC57-E854D924EBE7}"/>
                </a:ext>
              </a:extLst>
            </p:cNvPr>
            <p:cNvGrpSpPr/>
            <p:nvPr/>
          </p:nvGrpSpPr>
          <p:grpSpPr>
            <a:xfrm>
              <a:off x="1999304" y="1458707"/>
              <a:ext cx="2214814" cy="2987972"/>
              <a:chOff x="1999304" y="1458707"/>
              <a:chExt cx="2214814" cy="2987972"/>
            </a:xfrm>
          </p:grpSpPr>
          <p:grpSp>
            <p:nvGrpSpPr>
              <p:cNvPr id="9" name="Google Shape;2622;p46">
                <a:extLst>
                  <a:ext uri="{FF2B5EF4-FFF2-40B4-BE49-F238E27FC236}">
                    <a16:creationId xmlns:a16="http://schemas.microsoft.com/office/drawing/2014/main" id="{EE49AE5B-5E01-4A1C-889B-206808887984}"/>
                  </a:ext>
                </a:extLst>
              </p:cNvPr>
              <p:cNvGrpSpPr/>
              <p:nvPr/>
            </p:nvGrpSpPr>
            <p:grpSpPr>
              <a:xfrm>
                <a:off x="1999304" y="2030207"/>
                <a:ext cx="2214814" cy="2416472"/>
                <a:chOff x="1939050" y="1975118"/>
                <a:chExt cx="2335563" cy="2548215"/>
              </a:xfrm>
            </p:grpSpPr>
            <p:grpSp>
              <p:nvGrpSpPr>
                <p:cNvPr id="11" name="Google Shape;2623;p46">
                  <a:extLst>
                    <a:ext uri="{FF2B5EF4-FFF2-40B4-BE49-F238E27FC236}">
                      <a16:creationId xmlns:a16="http://schemas.microsoft.com/office/drawing/2014/main" id="{1C8D71A0-F105-438C-86C8-D5BE9F0B8C5F}"/>
                    </a:ext>
                  </a:extLst>
                </p:cNvPr>
                <p:cNvGrpSpPr/>
                <p:nvPr/>
              </p:nvGrpSpPr>
              <p:grpSpPr>
                <a:xfrm>
                  <a:off x="1939050" y="2575193"/>
                  <a:ext cx="2335563" cy="1948140"/>
                  <a:chOff x="1939050" y="2575193"/>
                  <a:chExt cx="2335563" cy="1948140"/>
                </a:xfrm>
              </p:grpSpPr>
              <p:sp>
                <p:nvSpPr>
                  <p:cNvPr id="13" name="Google Shape;2624;p46">
                    <a:extLst>
                      <a:ext uri="{FF2B5EF4-FFF2-40B4-BE49-F238E27FC236}">
                        <a16:creationId xmlns:a16="http://schemas.microsoft.com/office/drawing/2014/main" id="{16CF5700-6B8D-47EC-8B62-CEEA1D61FD24}"/>
                      </a:ext>
                    </a:extLst>
                  </p:cNvPr>
                  <p:cNvSpPr/>
                  <p:nvPr/>
                </p:nvSpPr>
                <p:spPr>
                  <a:xfrm>
                    <a:off x="1939050" y="3773286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29746" y="1"/>
                        </a:moveTo>
                        <a:lnTo>
                          <a:pt x="0" y="14430"/>
                        </a:lnTo>
                        <a:lnTo>
                          <a:pt x="109215" y="70147"/>
                        </a:lnTo>
                        <a:lnTo>
                          <a:pt x="218429" y="14430"/>
                        </a:lnTo>
                        <a:lnTo>
                          <a:pt x="188684" y="1"/>
                        </a:lnTo>
                        <a:lnTo>
                          <a:pt x="109215" y="40623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625;p46">
                    <a:extLst>
                      <a:ext uri="{FF2B5EF4-FFF2-40B4-BE49-F238E27FC236}">
                        <a16:creationId xmlns:a16="http://schemas.microsoft.com/office/drawing/2014/main" id="{9418A283-643D-4263-BEA2-9220B83CAE00}"/>
                      </a:ext>
                    </a:extLst>
                  </p:cNvPr>
                  <p:cNvSpPr/>
                  <p:nvPr/>
                </p:nvSpPr>
                <p:spPr>
                  <a:xfrm>
                    <a:off x="1939050" y="3174245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0"/>
                        </a:moveTo>
                        <a:lnTo>
                          <a:pt x="158939" y="15095"/>
                        </a:lnTo>
                        <a:lnTo>
                          <a:pt x="109215" y="40623"/>
                        </a:lnTo>
                        <a:lnTo>
                          <a:pt x="59491" y="15095"/>
                        </a:lnTo>
                        <a:lnTo>
                          <a:pt x="29746" y="0"/>
                        </a:lnTo>
                        <a:lnTo>
                          <a:pt x="0" y="14429"/>
                        </a:lnTo>
                        <a:lnTo>
                          <a:pt x="29746" y="29524"/>
                        </a:lnTo>
                        <a:lnTo>
                          <a:pt x="109215" y="70146"/>
                        </a:lnTo>
                        <a:lnTo>
                          <a:pt x="188684" y="29524"/>
                        </a:lnTo>
                        <a:lnTo>
                          <a:pt x="218429" y="14429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" name="Google Shape;2626;p46">
                    <a:extLst>
                      <a:ext uri="{FF2B5EF4-FFF2-40B4-BE49-F238E27FC236}">
                        <a16:creationId xmlns:a16="http://schemas.microsoft.com/office/drawing/2014/main" id="{93BC234A-65F7-46C7-8DCE-0063F0FFF542}"/>
                      </a:ext>
                    </a:extLst>
                  </p:cNvPr>
                  <p:cNvSpPr/>
                  <p:nvPr/>
                </p:nvSpPr>
                <p:spPr>
                  <a:xfrm>
                    <a:off x="1939050" y="2575193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1"/>
                        </a:moveTo>
                        <a:lnTo>
                          <a:pt x="158939" y="15096"/>
                        </a:lnTo>
                        <a:lnTo>
                          <a:pt x="129193" y="30190"/>
                        </a:lnTo>
                        <a:lnTo>
                          <a:pt x="109215" y="40623"/>
                        </a:lnTo>
                        <a:lnTo>
                          <a:pt x="89237" y="30190"/>
                        </a:lnTo>
                        <a:lnTo>
                          <a:pt x="59491" y="15096"/>
                        </a:lnTo>
                        <a:lnTo>
                          <a:pt x="29746" y="1"/>
                        </a:lnTo>
                        <a:lnTo>
                          <a:pt x="0" y="14208"/>
                        </a:lnTo>
                        <a:lnTo>
                          <a:pt x="29746" y="29524"/>
                        </a:lnTo>
                        <a:lnTo>
                          <a:pt x="59491" y="44619"/>
                        </a:lnTo>
                        <a:lnTo>
                          <a:pt x="109215" y="70147"/>
                        </a:lnTo>
                        <a:lnTo>
                          <a:pt x="158939" y="44619"/>
                        </a:lnTo>
                        <a:lnTo>
                          <a:pt x="188684" y="29524"/>
                        </a:lnTo>
                        <a:lnTo>
                          <a:pt x="218429" y="14208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" name="Google Shape;2627;p46">
                  <a:extLst>
                    <a:ext uri="{FF2B5EF4-FFF2-40B4-BE49-F238E27FC236}">
                      <a16:creationId xmlns:a16="http://schemas.microsoft.com/office/drawing/2014/main" id="{2B75AAE7-8101-4F03-8E03-56B5EA8CE0B6}"/>
                    </a:ext>
                  </a:extLst>
                </p:cNvPr>
                <p:cNvSpPr/>
                <p:nvPr/>
              </p:nvSpPr>
              <p:spPr>
                <a:xfrm>
                  <a:off x="1939050" y="1975118"/>
                  <a:ext cx="2335563" cy="75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30" h="70147" fill="none" extrusionOk="0">
                      <a:moveTo>
                        <a:pt x="188684" y="1"/>
                      </a:moveTo>
                      <a:lnTo>
                        <a:pt x="158939" y="15096"/>
                      </a:lnTo>
                      <a:lnTo>
                        <a:pt x="129193" y="30190"/>
                      </a:lnTo>
                      <a:lnTo>
                        <a:pt x="109215" y="40623"/>
                      </a:lnTo>
                      <a:lnTo>
                        <a:pt x="89237" y="30190"/>
                      </a:lnTo>
                      <a:lnTo>
                        <a:pt x="59491" y="15096"/>
                      </a:lnTo>
                      <a:lnTo>
                        <a:pt x="29746" y="1"/>
                      </a:lnTo>
                      <a:lnTo>
                        <a:pt x="0" y="14208"/>
                      </a:lnTo>
                      <a:lnTo>
                        <a:pt x="29746" y="29524"/>
                      </a:lnTo>
                      <a:lnTo>
                        <a:pt x="59491" y="44619"/>
                      </a:lnTo>
                      <a:lnTo>
                        <a:pt x="109215" y="70147"/>
                      </a:lnTo>
                      <a:lnTo>
                        <a:pt x="158939" y="44619"/>
                      </a:lnTo>
                      <a:lnTo>
                        <a:pt x="188684" y="29524"/>
                      </a:lnTo>
                      <a:lnTo>
                        <a:pt x="218429" y="14208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22198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628;p46">
                <a:extLst>
                  <a:ext uri="{FF2B5EF4-FFF2-40B4-BE49-F238E27FC236}">
                    <a16:creationId xmlns:a16="http://schemas.microsoft.com/office/drawing/2014/main" id="{C87D1BC6-0D75-44E4-B82F-DDDB4D92592E}"/>
                  </a:ext>
                </a:extLst>
              </p:cNvPr>
              <p:cNvSpPr/>
              <p:nvPr/>
            </p:nvSpPr>
            <p:spPr>
              <a:xfrm>
                <a:off x="1999304" y="1458707"/>
                <a:ext cx="2214814" cy="711269"/>
              </a:xfrm>
              <a:custGeom>
                <a:avLst/>
                <a:gdLst/>
                <a:ahLst/>
                <a:cxnLst/>
                <a:rect l="l" t="t" r="r" b="b"/>
                <a:pathLst>
                  <a:path w="218430" h="70147" fill="none" extrusionOk="0">
                    <a:moveTo>
                      <a:pt x="188684" y="1"/>
                    </a:moveTo>
                    <a:lnTo>
                      <a:pt x="158939" y="15096"/>
                    </a:lnTo>
                    <a:lnTo>
                      <a:pt x="129193" y="30190"/>
                    </a:lnTo>
                    <a:lnTo>
                      <a:pt x="109215" y="40623"/>
                    </a:lnTo>
                    <a:lnTo>
                      <a:pt x="89237" y="30190"/>
                    </a:lnTo>
                    <a:lnTo>
                      <a:pt x="59491" y="15096"/>
                    </a:lnTo>
                    <a:lnTo>
                      <a:pt x="29746" y="1"/>
                    </a:lnTo>
                    <a:lnTo>
                      <a:pt x="0" y="14208"/>
                    </a:lnTo>
                    <a:lnTo>
                      <a:pt x="29746" y="29524"/>
                    </a:lnTo>
                    <a:lnTo>
                      <a:pt x="59491" y="44619"/>
                    </a:lnTo>
                    <a:lnTo>
                      <a:pt x="109215" y="70147"/>
                    </a:lnTo>
                    <a:lnTo>
                      <a:pt x="158939" y="44619"/>
                    </a:lnTo>
                    <a:lnTo>
                      <a:pt x="188684" y="29524"/>
                    </a:lnTo>
                    <a:lnTo>
                      <a:pt x="218429" y="14208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993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" name="Google Shape;4946;p63"/>
          <p:cNvSpPr txBox="1">
            <a:spLocks noGrp="1"/>
          </p:cNvSpPr>
          <p:nvPr>
            <p:ph type="body" idx="1"/>
          </p:nvPr>
        </p:nvSpPr>
        <p:spPr>
          <a:xfrm>
            <a:off x="167681" y="1746474"/>
            <a:ext cx="3962400" cy="255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</a:rPr>
              <a:t>What Data the Users Sees?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4948" name="Google Shape;4948;p63"/>
          <p:cNvSpPr txBox="1">
            <a:spLocks noGrp="1"/>
          </p:cNvSpPr>
          <p:nvPr>
            <p:ph type="title"/>
          </p:nvPr>
        </p:nvSpPr>
        <p:spPr>
          <a:xfrm>
            <a:off x="55762" y="193700"/>
            <a:ext cx="444954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Analisis what-why-how framework Visualisasi 2</a:t>
            </a:r>
            <a:endParaRPr sz="1400" dirty="0"/>
          </a:p>
        </p:txBody>
      </p:sp>
      <p:sp>
        <p:nvSpPr>
          <p:cNvPr id="4949" name="Google Shape;4949;p63"/>
          <p:cNvSpPr/>
          <p:nvPr/>
        </p:nvSpPr>
        <p:spPr>
          <a:xfrm rot="-3599640">
            <a:off x="7364637" y="-1980619"/>
            <a:ext cx="173908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98AED0-1DDE-4C03-B15B-13136D1A8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55825"/>
              </p:ext>
            </p:extLst>
          </p:nvPr>
        </p:nvGraphicFramePr>
        <p:xfrm>
          <a:off x="152071" y="2368584"/>
          <a:ext cx="4201160" cy="24638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276817166"/>
                    </a:ext>
                  </a:extLst>
                </a:gridCol>
                <a:gridCol w="1240646">
                  <a:extLst>
                    <a:ext uri="{9D8B030D-6E8A-4147-A177-3AD203B41FA5}">
                      <a16:colId xmlns:a16="http://schemas.microsoft.com/office/drawing/2014/main" val="1155839960"/>
                    </a:ext>
                  </a:extLst>
                </a:gridCol>
                <a:gridCol w="2554114">
                  <a:extLst>
                    <a:ext uri="{9D8B030D-6E8A-4147-A177-3AD203B41FA5}">
                      <a16:colId xmlns:a16="http://schemas.microsoft.com/office/drawing/2014/main" val="241710748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No.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Data Abstraction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Type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73834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1.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/>
                        <a:t>Data Types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Items and Attribute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9177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2.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Dataset Types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Tables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3508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3.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Dataset Availability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Static (offline)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00165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4.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Attribute 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/>
                        <a:t>EmpNumber</a:t>
                      </a:r>
                      <a:r>
                        <a:rPr lang="en-ID" sz="1200" dirty="0"/>
                        <a:t>  : Categorical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/>
                        <a:t>EmpLastSalaryHikePercent</a:t>
                      </a:r>
                      <a:r>
                        <a:rPr lang="en-ID" sz="1200" dirty="0"/>
                        <a:t> : quantitative: ratio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/>
                        <a:t>Attririon</a:t>
                      </a:r>
                      <a:r>
                        <a:rPr lang="en-ID" sz="1200" dirty="0"/>
                        <a:t> : Categorical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5254030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D795EC01-0370-4873-AA88-2EFA46C8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8686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946;p63">
            <a:extLst>
              <a:ext uri="{FF2B5EF4-FFF2-40B4-BE49-F238E27FC236}">
                <a16:creationId xmlns:a16="http://schemas.microsoft.com/office/drawing/2014/main" id="{3FB5D8FC-F433-4FAE-ACBA-376DA11F44E1}"/>
              </a:ext>
            </a:extLst>
          </p:cNvPr>
          <p:cNvSpPr txBox="1">
            <a:spLocks/>
          </p:cNvSpPr>
          <p:nvPr/>
        </p:nvSpPr>
        <p:spPr>
          <a:xfrm>
            <a:off x="4531590" y="-113808"/>
            <a:ext cx="3962400" cy="5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Bef>
                <a:spcPts val="1600"/>
              </a:spcBef>
              <a:buFont typeface="Fira Sans"/>
              <a:buNone/>
            </a:pPr>
            <a:r>
              <a:rPr lang="en-US" b="1" dirty="0">
                <a:solidFill>
                  <a:schemeClr val="accent5"/>
                </a:solidFill>
              </a:rPr>
              <a:t>Why the User Intends to Use Vis Tool?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156CFC-37B7-4E65-A6BD-423E2EAA2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36784"/>
              </p:ext>
            </p:extLst>
          </p:nvPr>
        </p:nvGraphicFramePr>
        <p:xfrm>
          <a:off x="4631950" y="428129"/>
          <a:ext cx="4363908" cy="216408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61694">
                  <a:extLst>
                    <a:ext uri="{9D8B030D-6E8A-4147-A177-3AD203B41FA5}">
                      <a16:colId xmlns:a16="http://schemas.microsoft.com/office/drawing/2014/main" val="3059743411"/>
                    </a:ext>
                  </a:extLst>
                </a:gridCol>
                <a:gridCol w="2102214">
                  <a:extLst>
                    <a:ext uri="{9D8B030D-6E8A-4147-A177-3AD203B41FA5}">
                      <a16:colId xmlns:a16="http://schemas.microsoft.com/office/drawing/2014/main" val="55880497"/>
                    </a:ext>
                  </a:extLst>
                </a:gridCol>
              </a:tblGrid>
              <a:tr h="216792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/>
                        <a:t>Action 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/>
                        <a:t>Target 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96827406"/>
                  </a:ext>
                </a:extLst>
              </a:tr>
              <a:tr h="1707233">
                <a:tc>
                  <a:txBody>
                    <a:bodyPr/>
                    <a:lstStyle/>
                    <a:p>
                      <a:pPr rtl="0" fontAlgn="base"/>
                      <a:r>
                        <a:rPr lang="en-ID" sz="1000" b="1" dirty="0" err="1">
                          <a:sym typeface="Arial"/>
                        </a:rPr>
                        <a:t>Analyze</a:t>
                      </a:r>
                      <a:r>
                        <a:rPr lang="en-ID" sz="1000" b="1" dirty="0">
                          <a:sym typeface="Arial"/>
                        </a:rPr>
                        <a:t> → Consume → Discover</a:t>
                      </a:r>
                      <a:br>
                        <a:rPr lang="en-ID" sz="1000" b="1" dirty="0">
                          <a:sym typeface="Arial"/>
                        </a:rPr>
                      </a:br>
                      <a:r>
                        <a:rPr lang="en-ID" sz="1000" dirty="0">
                          <a:sym typeface="Arial"/>
                        </a:rPr>
                        <a:t>(</a:t>
                      </a:r>
                      <a:r>
                        <a:rPr lang="en-ID" sz="1000" dirty="0" err="1">
                          <a:sym typeface="Arial"/>
                        </a:rPr>
                        <a:t>Penggunaan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visualisasi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untuk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menemukan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pengetahuan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baru</a:t>
                      </a:r>
                      <a:r>
                        <a:rPr lang="en-ID" sz="1000" dirty="0">
                          <a:sym typeface="Arial"/>
                        </a:rPr>
                        <a:t> yang </a:t>
                      </a:r>
                      <a:r>
                        <a:rPr lang="en-ID" sz="1000" dirty="0" err="1">
                          <a:sym typeface="Arial"/>
                        </a:rPr>
                        <a:t>sebelumnya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tidak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diketahui</a:t>
                      </a:r>
                      <a:r>
                        <a:rPr lang="en-ID" sz="1000" dirty="0">
                          <a:sym typeface="Arial"/>
                        </a:rPr>
                        <a:t>).</a:t>
                      </a:r>
                    </a:p>
                    <a:p>
                      <a:pPr rtl="0" fontAlgn="base"/>
                      <a:r>
                        <a:rPr lang="en-ID" sz="1000" b="1" dirty="0">
                          <a:sym typeface="Arial"/>
                        </a:rPr>
                        <a:t>Search → Lookup</a:t>
                      </a:r>
                      <a:br>
                        <a:rPr lang="en-ID" sz="1000" dirty="0">
                          <a:sym typeface="Arial"/>
                        </a:rPr>
                      </a:br>
                      <a:r>
                        <a:rPr lang="en-ID" sz="1000" dirty="0">
                          <a:sym typeface="Arial"/>
                        </a:rPr>
                        <a:t>(</a:t>
                      </a:r>
                      <a:r>
                        <a:rPr lang="en-ID" sz="1000" dirty="0" err="1">
                          <a:sym typeface="Arial"/>
                        </a:rPr>
                        <a:t>Pembaca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mengetahui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apa</a:t>
                      </a:r>
                      <a:r>
                        <a:rPr lang="en-ID" sz="1000" dirty="0">
                          <a:sym typeface="Arial"/>
                        </a:rPr>
                        <a:t> yang </a:t>
                      </a:r>
                      <a:r>
                        <a:rPr lang="en-ID" sz="1000" dirty="0" err="1">
                          <a:sym typeface="Arial"/>
                        </a:rPr>
                        <a:t>sedang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dicari</a:t>
                      </a:r>
                      <a:r>
                        <a:rPr lang="en-ID" sz="1000" dirty="0">
                          <a:sym typeface="Arial"/>
                        </a:rPr>
                        <a:t>).</a:t>
                      </a:r>
                    </a:p>
                    <a:p>
                      <a:pPr rtl="0" fontAlgn="base"/>
                      <a:r>
                        <a:rPr lang="en-ID" sz="1000" b="1" dirty="0">
                          <a:sym typeface="Arial"/>
                        </a:rPr>
                        <a:t>Query → Compare</a:t>
                      </a:r>
                      <a:br>
                        <a:rPr lang="en-ID" sz="1000" dirty="0">
                          <a:sym typeface="Arial"/>
                        </a:rPr>
                      </a:br>
                      <a:r>
                        <a:rPr lang="en-ID" sz="1000" dirty="0">
                          <a:sym typeface="Arial"/>
                        </a:rPr>
                        <a:t>(</a:t>
                      </a:r>
                      <a:r>
                        <a:rPr lang="en-ID" sz="1000" dirty="0" err="1">
                          <a:sym typeface="Arial"/>
                        </a:rPr>
                        <a:t>Pembaca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melakukan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perbandingan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dengan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mengacu</a:t>
                      </a:r>
                      <a:r>
                        <a:rPr lang="en-ID" sz="1000" dirty="0">
                          <a:sym typeface="Arial"/>
                        </a:rPr>
                        <a:t> pada </a:t>
                      </a:r>
                      <a:r>
                        <a:rPr lang="en-ID" sz="1000" dirty="0" err="1">
                          <a:sym typeface="Arial"/>
                        </a:rPr>
                        <a:t>beberapa</a:t>
                      </a:r>
                      <a:r>
                        <a:rPr lang="en-ID" sz="1000" dirty="0">
                          <a:sym typeface="Arial"/>
                        </a:rPr>
                        <a:t> target).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ID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D" sz="1000" b="1" dirty="0">
                          <a:sym typeface="Arial"/>
                        </a:rPr>
                        <a:t>Attributes → One → Distribution</a:t>
                      </a:r>
                      <a:br>
                        <a:rPr lang="en-ID" sz="1000" dirty="0">
                          <a:sym typeface="Arial"/>
                        </a:rPr>
                      </a:br>
                      <a:r>
                        <a:rPr lang="en-ID" sz="1000" dirty="0">
                          <a:sym typeface="Arial"/>
                        </a:rPr>
                        <a:t>(</a:t>
                      </a:r>
                      <a:r>
                        <a:rPr lang="en-ID" sz="1000" dirty="0" err="1">
                          <a:sym typeface="Arial"/>
                        </a:rPr>
                        <a:t>Menemukan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nilai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ekstrem</a:t>
                      </a:r>
                      <a:r>
                        <a:rPr lang="en-ID" sz="1000" dirty="0">
                          <a:sym typeface="Arial"/>
                        </a:rPr>
                        <a:t>, </a:t>
                      </a:r>
                      <a:r>
                        <a:rPr lang="en-ID" sz="1000" dirty="0" err="1">
                          <a:sym typeface="Arial"/>
                        </a:rPr>
                        <a:t>baik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itu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nilai</a:t>
                      </a:r>
                      <a:r>
                        <a:rPr lang="en-ID" sz="1000" dirty="0">
                          <a:sym typeface="Arial"/>
                        </a:rPr>
                        <a:t> minimum </a:t>
                      </a:r>
                      <a:r>
                        <a:rPr lang="en-ID" sz="1000" dirty="0" err="1">
                          <a:sym typeface="Arial"/>
                        </a:rPr>
                        <a:t>atau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maksimum</a:t>
                      </a:r>
                      <a:r>
                        <a:rPr lang="en-ID" sz="1000" dirty="0">
                          <a:sym typeface="Arial"/>
                        </a:rPr>
                        <a:t> di </a:t>
                      </a:r>
                      <a:r>
                        <a:rPr lang="en-ID" sz="1000" dirty="0" err="1">
                          <a:sym typeface="Arial"/>
                        </a:rPr>
                        <a:t>seluruh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rentang</a:t>
                      </a:r>
                      <a:r>
                        <a:rPr lang="en-ID" sz="1000" dirty="0">
                          <a:sym typeface="Arial"/>
                        </a:rPr>
                        <a:t>).</a:t>
                      </a:r>
                    </a:p>
                    <a:p>
                      <a:r>
                        <a:rPr lang="en-ID" sz="1000" b="1" dirty="0">
                          <a:sym typeface="Arial"/>
                        </a:rPr>
                        <a:t>Attributes → Many → Correlation</a:t>
                      </a:r>
                      <a:br>
                        <a:rPr lang="en-ID" sz="1000" dirty="0">
                          <a:sym typeface="Arial"/>
                        </a:rPr>
                      </a:br>
                      <a:r>
                        <a:rPr lang="en-ID" sz="1000" dirty="0">
                          <a:sym typeface="Arial"/>
                        </a:rPr>
                        <a:t>(</a:t>
                      </a:r>
                      <a:r>
                        <a:rPr lang="en-ID" sz="1000" dirty="0" err="1">
                          <a:sym typeface="Arial"/>
                        </a:rPr>
                        <a:t>Melihat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korelasi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antara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satu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atribut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dengan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atribut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lainnya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jika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ada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kecenderungan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nilai-nilai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kedua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terkait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dengan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nilai</a:t>
                      </a:r>
                      <a:r>
                        <a:rPr lang="en-ID" sz="1000" dirty="0">
                          <a:sym typeface="Arial"/>
                        </a:rPr>
                        <a:t> yang </a:t>
                      </a:r>
                      <a:r>
                        <a:rPr lang="en-ID" sz="1000" dirty="0" err="1">
                          <a:sym typeface="Arial"/>
                        </a:rPr>
                        <a:t>pertama</a:t>
                      </a:r>
                      <a:r>
                        <a:rPr lang="en-ID" sz="1000" dirty="0">
                          <a:sym typeface="Arial"/>
                        </a:rPr>
                        <a:t>).</a:t>
                      </a:r>
                      <a:endParaRPr lang="en-ID" sz="1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5136515"/>
                  </a:ext>
                </a:extLst>
              </a:tr>
            </a:tbl>
          </a:graphicData>
        </a:graphic>
      </p:graphicFrame>
      <p:sp>
        <p:nvSpPr>
          <p:cNvPr id="15" name="Google Shape;4946;p63">
            <a:extLst>
              <a:ext uri="{FF2B5EF4-FFF2-40B4-BE49-F238E27FC236}">
                <a16:creationId xmlns:a16="http://schemas.microsoft.com/office/drawing/2014/main" id="{FAADE592-0747-488E-AB0A-45FC7286450C}"/>
              </a:ext>
            </a:extLst>
          </p:cNvPr>
          <p:cNvSpPr txBox="1">
            <a:spLocks/>
          </p:cNvSpPr>
          <p:nvPr/>
        </p:nvSpPr>
        <p:spPr>
          <a:xfrm>
            <a:off x="4531590" y="2406358"/>
            <a:ext cx="3962400" cy="5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Bef>
                <a:spcPts val="1600"/>
              </a:spcBef>
              <a:buFont typeface="Fira Sans"/>
              <a:buNone/>
            </a:pPr>
            <a:r>
              <a:rPr lang="en-US" b="1" dirty="0">
                <a:solidFill>
                  <a:schemeClr val="accent5"/>
                </a:solidFill>
              </a:rPr>
              <a:t>How the Visual Encoding and Interaction of Idioms are </a:t>
            </a:r>
            <a:r>
              <a:rPr lang="en-US" b="1" dirty="0" err="1">
                <a:solidFill>
                  <a:schemeClr val="accent5"/>
                </a:solidFill>
              </a:rPr>
              <a:t>Contructed</a:t>
            </a:r>
            <a:r>
              <a:rPr lang="en-US" b="1" dirty="0">
                <a:solidFill>
                  <a:schemeClr val="accent5"/>
                </a:solidFill>
              </a:rPr>
              <a:t>?</a:t>
            </a:r>
          </a:p>
        </p:txBody>
      </p:sp>
      <p:sp>
        <p:nvSpPr>
          <p:cNvPr id="16" name="Google Shape;4090;p56">
            <a:extLst>
              <a:ext uri="{FF2B5EF4-FFF2-40B4-BE49-F238E27FC236}">
                <a16:creationId xmlns:a16="http://schemas.microsoft.com/office/drawing/2014/main" id="{D4E268FB-F539-4EC2-B24F-45C8C46FF21A}"/>
              </a:ext>
            </a:extLst>
          </p:cNvPr>
          <p:cNvSpPr txBox="1">
            <a:spLocks/>
          </p:cNvSpPr>
          <p:nvPr/>
        </p:nvSpPr>
        <p:spPr>
          <a:xfrm>
            <a:off x="4432186" y="2933794"/>
            <a:ext cx="4061804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rtl="0" fontAlgn="ba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Encode → Arrange → Align</a:t>
            </a:r>
            <a:br>
              <a:rPr lang="en-ID" dirty="0"/>
            </a:br>
            <a:r>
              <a:rPr lang="en-ID" dirty="0"/>
              <a:t>(Menyusun data </a:t>
            </a:r>
            <a:r>
              <a:rPr lang="en-ID" dirty="0" err="1"/>
              <a:t>secara</a:t>
            </a:r>
            <a:r>
              <a:rPr lang="en-ID" dirty="0"/>
              <a:t> spatial)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Manipulate → Select</a:t>
            </a:r>
            <a:br>
              <a:rPr lang="en-ID" dirty="0"/>
            </a:br>
            <a:r>
              <a:rPr lang="en-ID" dirty="0"/>
              <a:t>(</a:t>
            </a:r>
            <a:r>
              <a:rPr lang="en-ID" dirty="0" err="1"/>
              <a:t>Menyoroti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item </a:t>
            </a:r>
            <a:r>
              <a:rPr lang="en-ID" dirty="0" err="1"/>
              <a:t>tertentu</a:t>
            </a:r>
            <a:r>
              <a:rPr lang="en-ID" dirty="0"/>
              <a:t>).</a:t>
            </a:r>
          </a:p>
          <a:p>
            <a:pPr marL="146050"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  <p:sp>
        <p:nvSpPr>
          <p:cNvPr id="17" name="Google Shape;4099;p57">
            <a:extLst>
              <a:ext uri="{FF2B5EF4-FFF2-40B4-BE49-F238E27FC236}">
                <a16:creationId xmlns:a16="http://schemas.microsoft.com/office/drawing/2014/main" id="{96E6870F-2AB9-4EB0-8318-C45E3608CFF2}"/>
              </a:ext>
            </a:extLst>
          </p:cNvPr>
          <p:cNvSpPr txBox="1">
            <a:spLocks/>
          </p:cNvSpPr>
          <p:nvPr/>
        </p:nvSpPr>
        <p:spPr>
          <a:xfrm>
            <a:off x="4572000" y="4010288"/>
            <a:ext cx="4061803" cy="90780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2000" dirty="0">
                <a:solidFill>
                  <a:srgbClr val="B32A9A"/>
                </a:solidFill>
              </a:rPr>
              <a:t>Idiom </a:t>
            </a:r>
            <a:r>
              <a:rPr lang="en-ID" sz="2000" dirty="0" err="1">
                <a:solidFill>
                  <a:srgbClr val="B32A9A"/>
                </a:solidFill>
              </a:rPr>
              <a:t>Visualisasi</a:t>
            </a:r>
            <a:r>
              <a:rPr lang="en-ID" sz="2000" dirty="0">
                <a:solidFill>
                  <a:srgbClr val="B32A9A"/>
                </a:solidFill>
              </a:rPr>
              <a:t>: Bar Chart</a:t>
            </a:r>
          </a:p>
        </p:txBody>
      </p:sp>
      <p:sp>
        <p:nvSpPr>
          <p:cNvPr id="18" name="Google Shape;4946;p63">
            <a:extLst>
              <a:ext uri="{FF2B5EF4-FFF2-40B4-BE49-F238E27FC236}">
                <a16:creationId xmlns:a16="http://schemas.microsoft.com/office/drawing/2014/main" id="{A3668C79-FC57-4E75-AF3D-F9614C705FFB}"/>
              </a:ext>
            </a:extLst>
          </p:cNvPr>
          <p:cNvSpPr txBox="1">
            <a:spLocks/>
          </p:cNvSpPr>
          <p:nvPr/>
        </p:nvSpPr>
        <p:spPr>
          <a:xfrm>
            <a:off x="167681" y="749903"/>
            <a:ext cx="3962400" cy="5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Bef>
                <a:spcPts val="1600"/>
              </a:spcBef>
              <a:buFont typeface="Fira Sans"/>
              <a:buNone/>
            </a:pPr>
            <a:r>
              <a:rPr lang="en-US" b="1" dirty="0">
                <a:solidFill>
                  <a:schemeClr val="accent5"/>
                </a:solidFill>
              </a:rPr>
              <a:t>TASK:</a:t>
            </a:r>
          </a:p>
        </p:txBody>
      </p:sp>
      <p:sp>
        <p:nvSpPr>
          <p:cNvPr id="19" name="Google Shape;4090;p56">
            <a:extLst>
              <a:ext uri="{FF2B5EF4-FFF2-40B4-BE49-F238E27FC236}">
                <a16:creationId xmlns:a16="http://schemas.microsoft.com/office/drawing/2014/main" id="{18BDA647-F213-4617-9073-0570991EE5D7}"/>
              </a:ext>
            </a:extLst>
          </p:cNvPr>
          <p:cNvSpPr txBox="1">
            <a:spLocks/>
          </p:cNvSpPr>
          <p:nvPr/>
        </p:nvSpPr>
        <p:spPr>
          <a:xfrm>
            <a:off x="0" y="1207711"/>
            <a:ext cx="4505303" cy="64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4605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kesesuaian</a:t>
            </a:r>
            <a:r>
              <a:rPr lang="en-ID" dirty="0"/>
              <a:t> </a:t>
            </a:r>
            <a:r>
              <a:rPr lang="en-ID" dirty="0" err="1"/>
              <a:t>persentase</a:t>
            </a:r>
            <a:r>
              <a:rPr lang="en-ID" dirty="0"/>
              <a:t> </a:t>
            </a:r>
            <a:r>
              <a:rPr lang="en-ID" dirty="0" err="1"/>
              <a:t>kenaikan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?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100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1" name="Google Shape;2651;p49"/>
          <p:cNvGrpSpPr/>
          <p:nvPr/>
        </p:nvGrpSpPr>
        <p:grpSpPr>
          <a:xfrm>
            <a:off x="-109525" y="709750"/>
            <a:ext cx="9335400" cy="263725"/>
            <a:chOff x="-109525" y="709750"/>
            <a:chExt cx="9335400" cy="263725"/>
          </a:xfrm>
        </p:grpSpPr>
        <p:cxnSp>
          <p:nvCxnSpPr>
            <p:cNvPr id="2652" name="Google Shape;2652;p49"/>
            <p:cNvCxnSpPr/>
            <p:nvPr/>
          </p:nvCxnSpPr>
          <p:spPr>
            <a:xfrm>
              <a:off x="-109525" y="973475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3" name="Google Shape;2653;p49"/>
            <p:cNvCxnSpPr/>
            <p:nvPr/>
          </p:nvCxnSpPr>
          <p:spPr>
            <a:xfrm>
              <a:off x="-109525" y="709750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82" name="Google Shape;3782;p49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MOCKUP DESIGN</a:t>
            </a:r>
            <a:endParaRPr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A9D15D6-15FE-496E-88D2-69EC2B8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DESAIN MOCKUP VISUALISASI 2</a:t>
            </a:r>
            <a:endParaRPr lang="en-ID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881BE9-3E2D-4986-93CE-36687B590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50" y="1237200"/>
            <a:ext cx="5621700" cy="380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94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1" name="Google Shape;2651;p49"/>
          <p:cNvGrpSpPr/>
          <p:nvPr/>
        </p:nvGrpSpPr>
        <p:grpSpPr>
          <a:xfrm>
            <a:off x="-109525" y="709750"/>
            <a:ext cx="9335400" cy="263725"/>
            <a:chOff x="-109525" y="709750"/>
            <a:chExt cx="9335400" cy="263725"/>
          </a:xfrm>
        </p:grpSpPr>
        <p:cxnSp>
          <p:nvCxnSpPr>
            <p:cNvPr id="2652" name="Google Shape;2652;p49"/>
            <p:cNvCxnSpPr/>
            <p:nvPr/>
          </p:nvCxnSpPr>
          <p:spPr>
            <a:xfrm>
              <a:off x="-109525" y="973475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3" name="Google Shape;2653;p49"/>
            <p:cNvCxnSpPr/>
            <p:nvPr/>
          </p:nvCxnSpPr>
          <p:spPr>
            <a:xfrm>
              <a:off x="-109525" y="709750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82" name="Google Shape;3782;p49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MOCKUP DESIGN</a:t>
            </a:r>
            <a:endParaRPr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A9D15D6-15FE-496E-88D2-69EC2B8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VISUALISASI 2</a:t>
            </a:r>
            <a:endParaRPr lang="en-ID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7578649-004C-440F-BDE2-50051E53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42" y="1237200"/>
            <a:ext cx="6308315" cy="377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1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>
            <a:spLocks noGrp="1"/>
          </p:cNvSpPr>
          <p:nvPr>
            <p:ph type="title" idx="2"/>
          </p:nvPr>
        </p:nvSpPr>
        <p:spPr>
          <a:xfrm rot="212">
            <a:off x="2142899" y="3013296"/>
            <a:ext cx="48582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PANEL VISUALISASI 3</a:t>
            </a:r>
            <a:endParaRPr sz="3600" dirty="0"/>
          </a:p>
        </p:txBody>
      </p:sp>
      <p:grpSp>
        <p:nvGrpSpPr>
          <p:cNvPr id="16" name="Google Shape;2616;p46">
            <a:extLst>
              <a:ext uri="{FF2B5EF4-FFF2-40B4-BE49-F238E27FC236}">
                <a16:creationId xmlns:a16="http://schemas.microsoft.com/office/drawing/2014/main" id="{03EFC120-80D5-443F-9291-82913155C8ED}"/>
              </a:ext>
            </a:extLst>
          </p:cNvPr>
          <p:cNvGrpSpPr/>
          <p:nvPr/>
        </p:nvGrpSpPr>
        <p:grpSpPr>
          <a:xfrm>
            <a:off x="4043686" y="1270154"/>
            <a:ext cx="1056625" cy="1582496"/>
            <a:chOff x="1999304" y="1458707"/>
            <a:chExt cx="2214814" cy="2988099"/>
          </a:xfrm>
        </p:grpSpPr>
        <p:sp>
          <p:nvSpPr>
            <p:cNvPr id="17" name="Google Shape;2617;p46">
              <a:extLst>
                <a:ext uri="{FF2B5EF4-FFF2-40B4-BE49-F238E27FC236}">
                  <a16:creationId xmlns:a16="http://schemas.microsoft.com/office/drawing/2014/main" id="{0944ED62-F5FD-4245-A662-9E5E4523FCFE}"/>
                </a:ext>
              </a:extLst>
            </p:cNvPr>
            <p:cNvSpPr/>
            <p:nvPr/>
          </p:nvSpPr>
          <p:spPr>
            <a:xfrm>
              <a:off x="2003215" y="3348621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18;p46">
              <a:extLst>
                <a:ext uri="{FF2B5EF4-FFF2-40B4-BE49-F238E27FC236}">
                  <a16:creationId xmlns:a16="http://schemas.microsoft.com/office/drawing/2014/main" id="{57D26A42-9C95-449C-B996-EDC68BC2A3ED}"/>
                </a:ext>
              </a:extLst>
            </p:cNvPr>
            <p:cNvSpPr/>
            <p:nvPr/>
          </p:nvSpPr>
          <p:spPr>
            <a:xfrm>
              <a:off x="2003215" y="2779953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19;p46">
              <a:extLst>
                <a:ext uri="{FF2B5EF4-FFF2-40B4-BE49-F238E27FC236}">
                  <a16:creationId xmlns:a16="http://schemas.microsoft.com/office/drawing/2014/main" id="{120DB5D1-FC1C-4EEA-8929-DED5F5381A49}"/>
                </a:ext>
              </a:extLst>
            </p:cNvPr>
            <p:cNvSpPr/>
            <p:nvPr/>
          </p:nvSpPr>
          <p:spPr>
            <a:xfrm>
              <a:off x="2003215" y="2216168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20;p46">
              <a:extLst>
                <a:ext uri="{FF2B5EF4-FFF2-40B4-BE49-F238E27FC236}">
                  <a16:creationId xmlns:a16="http://schemas.microsoft.com/office/drawing/2014/main" id="{4737B51E-9890-46AB-8D04-5E06F76ECB97}"/>
                </a:ext>
              </a:extLst>
            </p:cNvPr>
            <p:cNvSpPr/>
            <p:nvPr/>
          </p:nvSpPr>
          <p:spPr>
            <a:xfrm>
              <a:off x="2003215" y="1638300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621;p46">
              <a:extLst>
                <a:ext uri="{FF2B5EF4-FFF2-40B4-BE49-F238E27FC236}">
                  <a16:creationId xmlns:a16="http://schemas.microsoft.com/office/drawing/2014/main" id="{350CCF61-3986-49D7-B46A-C605335CCAC3}"/>
                </a:ext>
              </a:extLst>
            </p:cNvPr>
            <p:cNvGrpSpPr/>
            <p:nvPr/>
          </p:nvGrpSpPr>
          <p:grpSpPr>
            <a:xfrm>
              <a:off x="1999304" y="1458707"/>
              <a:ext cx="2214814" cy="2987972"/>
              <a:chOff x="1999304" y="1458707"/>
              <a:chExt cx="2214814" cy="2987972"/>
            </a:xfrm>
          </p:grpSpPr>
          <p:grpSp>
            <p:nvGrpSpPr>
              <p:cNvPr id="22" name="Google Shape;2622;p46">
                <a:extLst>
                  <a:ext uri="{FF2B5EF4-FFF2-40B4-BE49-F238E27FC236}">
                    <a16:creationId xmlns:a16="http://schemas.microsoft.com/office/drawing/2014/main" id="{99D1BC35-B2BB-4FDE-9A08-4E878E9A9760}"/>
                  </a:ext>
                </a:extLst>
              </p:cNvPr>
              <p:cNvGrpSpPr/>
              <p:nvPr/>
            </p:nvGrpSpPr>
            <p:grpSpPr>
              <a:xfrm>
                <a:off x="1999304" y="2030207"/>
                <a:ext cx="2214814" cy="2416472"/>
                <a:chOff x="1939050" y="1975118"/>
                <a:chExt cx="2335563" cy="2548215"/>
              </a:xfrm>
            </p:grpSpPr>
            <p:grpSp>
              <p:nvGrpSpPr>
                <p:cNvPr id="24" name="Google Shape;2623;p46">
                  <a:extLst>
                    <a:ext uri="{FF2B5EF4-FFF2-40B4-BE49-F238E27FC236}">
                      <a16:creationId xmlns:a16="http://schemas.microsoft.com/office/drawing/2014/main" id="{6535913D-EEBE-4461-A058-203BC571C183}"/>
                    </a:ext>
                  </a:extLst>
                </p:cNvPr>
                <p:cNvGrpSpPr/>
                <p:nvPr/>
              </p:nvGrpSpPr>
              <p:grpSpPr>
                <a:xfrm>
                  <a:off x="1939050" y="2575193"/>
                  <a:ext cx="2335563" cy="1948140"/>
                  <a:chOff x="1939050" y="2575193"/>
                  <a:chExt cx="2335563" cy="1948140"/>
                </a:xfrm>
              </p:grpSpPr>
              <p:sp>
                <p:nvSpPr>
                  <p:cNvPr id="26" name="Google Shape;2624;p46">
                    <a:extLst>
                      <a:ext uri="{FF2B5EF4-FFF2-40B4-BE49-F238E27FC236}">
                        <a16:creationId xmlns:a16="http://schemas.microsoft.com/office/drawing/2014/main" id="{4824DF7B-4E37-4EFA-B16F-4853175168A5}"/>
                      </a:ext>
                    </a:extLst>
                  </p:cNvPr>
                  <p:cNvSpPr/>
                  <p:nvPr/>
                </p:nvSpPr>
                <p:spPr>
                  <a:xfrm>
                    <a:off x="1939050" y="3773286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29746" y="1"/>
                        </a:moveTo>
                        <a:lnTo>
                          <a:pt x="0" y="14430"/>
                        </a:lnTo>
                        <a:lnTo>
                          <a:pt x="109215" y="70147"/>
                        </a:lnTo>
                        <a:lnTo>
                          <a:pt x="218429" y="14430"/>
                        </a:lnTo>
                        <a:lnTo>
                          <a:pt x="188684" y="1"/>
                        </a:lnTo>
                        <a:lnTo>
                          <a:pt x="109215" y="40623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625;p46">
                    <a:extLst>
                      <a:ext uri="{FF2B5EF4-FFF2-40B4-BE49-F238E27FC236}">
                        <a16:creationId xmlns:a16="http://schemas.microsoft.com/office/drawing/2014/main" id="{6576B9A5-6116-40C1-BEE9-AFB77A416418}"/>
                      </a:ext>
                    </a:extLst>
                  </p:cNvPr>
                  <p:cNvSpPr/>
                  <p:nvPr/>
                </p:nvSpPr>
                <p:spPr>
                  <a:xfrm>
                    <a:off x="1939050" y="3174245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0"/>
                        </a:moveTo>
                        <a:lnTo>
                          <a:pt x="158939" y="15095"/>
                        </a:lnTo>
                        <a:lnTo>
                          <a:pt x="109215" y="40623"/>
                        </a:lnTo>
                        <a:lnTo>
                          <a:pt x="59491" y="15095"/>
                        </a:lnTo>
                        <a:lnTo>
                          <a:pt x="29746" y="0"/>
                        </a:lnTo>
                        <a:lnTo>
                          <a:pt x="0" y="14429"/>
                        </a:lnTo>
                        <a:lnTo>
                          <a:pt x="29746" y="29524"/>
                        </a:lnTo>
                        <a:lnTo>
                          <a:pt x="109215" y="70146"/>
                        </a:lnTo>
                        <a:lnTo>
                          <a:pt x="188684" y="29524"/>
                        </a:lnTo>
                        <a:lnTo>
                          <a:pt x="218429" y="14429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626;p46">
                    <a:extLst>
                      <a:ext uri="{FF2B5EF4-FFF2-40B4-BE49-F238E27FC236}">
                        <a16:creationId xmlns:a16="http://schemas.microsoft.com/office/drawing/2014/main" id="{22FF6E75-D693-4196-B847-393AEA7F1FBA}"/>
                      </a:ext>
                    </a:extLst>
                  </p:cNvPr>
                  <p:cNvSpPr/>
                  <p:nvPr/>
                </p:nvSpPr>
                <p:spPr>
                  <a:xfrm>
                    <a:off x="1939050" y="2575193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1"/>
                        </a:moveTo>
                        <a:lnTo>
                          <a:pt x="158939" y="15096"/>
                        </a:lnTo>
                        <a:lnTo>
                          <a:pt x="129193" y="30190"/>
                        </a:lnTo>
                        <a:lnTo>
                          <a:pt x="109215" y="40623"/>
                        </a:lnTo>
                        <a:lnTo>
                          <a:pt x="89237" y="30190"/>
                        </a:lnTo>
                        <a:lnTo>
                          <a:pt x="59491" y="15096"/>
                        </a:lnTo>
                        <a:lnTo>
                          <a:pt x="29746" y="1"/>
                        </a:lnTo>
                        <a:lnTo>
                          <a:pt x="0" y="14208"/>
                        </a:lnTo>
                        <a:lnTo>
                          <a:pt x="29746" y="29524"/>
                        </a:lnTo>
                        <a:lnTo>
                          <a:pt x="59491" y="44619"/>
                        </a:lnTo>
                        <a:lnTo>
                          <a:pt x="109215" y="70147"/>
                        </a:lnTo>
                        <a:lnTo>
                          <a:pt x="158939" y="44619"/>
                        </a:lnTo>
                        <a:lnTo>
                          <a:pt x="188684" y="29524"/>
                        </a:lnTo>
                        <a:lnTo>
                          <a:pt x="218429" y="14208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5" name="Google Shape;2627;p46">
                  <a:extLst>
                    <a:ext uri="{FF2B5EF4-FFF2-40B4-BE49-F238E27FC236}">
                      <a16:creationId xmlns:a16="http://schemas.microsoft.com/office/drawing/2014/main" id="{97F45D80-6CE6-497C-A2AE-350360AC29D6}"/>
                    </a:ext>
                  </a:extLst>
                </p:cNvPr>
                <p:cNvSpPr/>
                <p:nvPr/>
              </p:nvSpPr>
              <p:spPr>
                <a:xfrm>
                  <a:off x="1939050" y="1975118"/>
                  <a:ext cx="2335563" cy="75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30" h="70147" fill="none" extrusionOk="0">
                      <a:moveTo>
                        <a:pt x="188684" y="1"/>
                      </a:moveTo>
                      <a:lnTo>
                        <a:pt x="158939" y="15096"/>
                      </a:lnTo>
                      <a:lnTo>
                        <a:pt x="129193" y="30190"/>
                      </a:lnTo>
                      <a:lnTo>
                        <a:pt x="109215" y="40623"/>
                      </a:lnTo>
                      <a:lnTo>
                        <a:pt x="89237" y="30190"/>
                      </a:lnTo>
                      <a:lnTo>
                        <a:pt x="59491" y="15096"/>
                      </a:lnTo>
                      <a:lnTo>
                        <a:pt x="29746" y="1"/>
                      </a:lnTo>
                      <a:lnTo>
                        <a:pt x="0" y="14208"/>
                      </a:lnTo>
                      <a:lnTo>
                        <a:pt x="29746" y="29524"/>
                      </a:lnTo>
                      <a:lnTo>
                        <a:pt x="59491" y="44619"/>
                      </a:lnTo>
                      <a:lnTo>
                        <a:pt x="109215" y="70147"/>
                      </a:lnTo>
                      <a:lnTo>
                        <a:pt x="158939" y="44619"/>
                      </a:lnTo>
                      <a:lnTo>
                        <a:pt x="188684" y="29524"/>
                      </a:lnTo>
                      <a:lnTo>
                        <a:pt x="218429" y="14208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22198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" name="Google Shape;2628;p46">
                <a:extLst>
                  <a:ext uri="{FF2B5EF4-FFF2-40B4-BE49-F238E27FC236}">
                    <a16:creationId xmlns:a16="http://schemas.microsoft.com/office/drawing/2014/main" id="{2EA24D39-4C7D-4A67-9E98-8548A30DCD40}"/>
                  </a:ext>
                </a:extLst>
              </p:cNvPr>
              <p:cNvSpPr/>
              <p:nvPr/>
            </p:nvSpPr>
            <p:spPr>
              <a:xfrm>
                <a:off x="1999304" y="1458707"/>
                <a:ext cx="2214814" cy="711269"/>
              </a:xfrm>
              <a:custGeom>
                <a:avLst/>
                <a:gdLst/>
                <a:ahLst/>
                <a:cxnLst/>
                <a:rect l="l" t="t" r="r" b="b"/>
                <a:pathLst>
                  <a:path w="218430" h="70147" fill="none" extrusionOk="0">
                    <a:moveTo>
                      <a:pt x="188684" y="1"/>
                    </a:moveTo>
                    <a:lnTo>
                      <a:pt x="158939" y="15096"/>
                    </a:lnTo>
                    <a:lnTo>
                      <a:pt x="129193" y="30190"/>
                    </a:lnTo>
                    <a:lnTo>
                      <a:pt x="109215" y="40623"/>
                    </a:lnTo>
                    <a:lnTo>
                      <a:pt x="89237" y="30190"/>
                    </a:lnTo>
                    <a:lnTo>
                      <a:pt x="59491" y="15096"/>
                    </a:lnTo>
                    <a:lnTo>
                      <a:pt x="29746" y="1"/>
                    </a:lnTo>
                    <a:lnTo>
                      <a:pt x="0" y="14208"/>
                    </a:lnTo>
                    <a:lnTo>
                      <a:pt x="29746" y="29524"/>
                    </a:lnTo>
                    <a:lnTo>
                      <a:pt x="59491" y="44619"/>
                    </a:lnTo>
                    <a:lnTo>
                      <a:pt x="109215" y="70147"/>
                    </a:lnTo>
                    <a:lnTo>
                      <a:pt x="158939" y="44619"/>
                    </a:lnTo>
                    <a:lnTo>
                      <a:pt x="188684" y="29524"/>
                    </a:lnTo>
                    <a:lnTo>
                      <a:pt x="218429" y="14208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416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" name="Google Shape;4946;p63"/>
          <p:cNvSpPr txBox="1">
            <a:spLocks noGrp="1"/>
          </p:cNvSpPr>
          <p:nvPr>
            <p:ph type="body" idx="1"/>
          </p:nvPr>
        </p:nvSpPr>
        <p:spPr>
          <a:xfrm>
            <a:off x="167681" y="1746474"/>
            <a:ext cx="3962400" cy="255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</a:rPr>
              <a:t>What Data the Users Sees?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4948" name="Google Shape;4948;p63"/>
          <p:cNvSpPr txBox="1">
            <a:spLocks noGrp="1"/>
          </p:cNvSpPr>
          <p:nvPr>
            <p:ph type="title"/>
          </p:nvPr>
        </p:nvSpPr>
        <p:spPr>
          <a:xfrm>
            <a:off x="55762" y="193700"/>
            <a:ext cx="444954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Analisis what-why-how framework Visualisasi 3</a:t>
            </a:r>
            <a:endParaRPr sz="1400" dirty="0"/>
          </a:p>
        </p:txBody>
      </p:sp>
      <p:sp>
        <p:nvSpPr>
          <p:cNvPr id="4949" name="Google Shape;4949;p63"/>
          <p:cNvSpPr/>
          <p:nvPr/>
        </p:nvSpPr>
        <p:spPr>
          <a:xfrm rot="-3599640">
            <a:off x="7364637" y="-1980619"/>
            <a:ext cx="173908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98AED0-1DDE-4C03-B15B-13136D1A8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93718"/>
              </p:ext>
            </p:extLst>
          </p:nvPr>
        </p:nvGraphicFramePr>
        <p:xfrm>
          <a:off x="152071" y="2368584"/>
          <a:ext cx="4201160" cy="19761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276817166"/>
                    </a:ext>
                  </a:extLst>
                </a:gridCol>
                <a:gridCol w="1240646">
                  <a:extLst>
                    <a:ext uri="{9D8B030D-6E8A-4147-A177-3AD203B41FA5}">
                      <a16:colId xmlns:a16="http://schemas.microsoft.com/office/drawing/2014/main" val="1155839960"/>
                    </a:ext>
                  </a:extLst>
                </a:gridCol>
                <a:gridCol w="2554114">
                  <a:extLst>
                    <a:ext uri="{9D8B030D-6E8A-4147-A177-3AD203B41FA5}">
                      <a16:colId xmlns:a16="http://schemas.microsoft.com/office/drawing/2014/main" val="241710748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/>
                        <a:t>No.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/>
                        <a:t>Data Abstraction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/>
                        <a:t>Type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73834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/>
                        <a:t>1.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/>
                        <a:t>Data Types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533400"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/>
                        <a:t>Items dan Attribute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9177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/>
                        <a:t>2.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/>
                        <a:t>Dataset Types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533400"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/>
                        <a:t>Table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3508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/>
                        <a:t>3.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/>
                        <a:t>Dataset Availability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533400"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/>
                        <a:t>Static (Offline)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00165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/>
                        <a:t>4.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/>
                        <a:t>Attribute 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533400"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/>
                        <a:t>Categorical/Nominal, Ordered-Ordinal, Ordered-Quantitative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5254030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D795EC01-0370-4873-AA88-2EFA46C8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8686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946;p63">
            <a:extLst>
              <a:ext uri="{FF2B5EF4-FFF2-40B4-BE49-F238E27FC236}">
                <a16:creationId xmlns:a16="http://schemas.microsoft.com/office/drawing/2014/main" id="{3FB5D8FC-F433-4FAE-ACBA-376DA11F44E1}"/>
              </a:ext>
            </a:extLst>
          </p:cNvPr>
          <p:cNvSpPr txBox="1">
            <a:spLocks/>
          </p:cNvSpPr>
          <p:nvPr/>
        </p:nvSpPr>
        <p:spPr>
          <a:xfrm>
            <a:off x="4531590" y="-113808"/>
            <a:ext cx="3962400" cy="5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Bef>
                <a:spcPts val="1600"/>
              </a:spcBef>
              <a:buFont typeface="Fira Sans"/>
              <a:buNone/>
            </a:pPr>
            <a:r>
              <a:rPr lang="en-US" b="1" dirty="0">
                <a:solidFill>
                  <a:schemeClr val="accent5"/>
                </a:solidFill>
              </a:rPr>
              <a:t>Why the User Intends to Use Vis Tool?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156CFC-37B7-4E65-A6BD-423E2EAA2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48903"/>
              </p:ext>
            </p:extLst>
          </p:nvPr>
        </p:nvGraphicFramePr>
        <p:xfrm>
          <a:off x="4631950" y="428129"/>
          <a:ext cx="4363908" cy="1966313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61694">
                  <a:extLst>
                    <a:ext uri="{9D8B030D-6E8A-4147-A177-3AD203B41FA5}">
                      <a16:colId xmlns:a16="http://schemas.microsoft.com/office/drawing/2014/main" val="3059743411"/>
                    </a:ext>
                  </a:extLst>
                </a:gridCol>
                <a:gridCol w="2102214">
                  <a:extLst>
                    <a:ext uri="{9D8B030D-6E8A-4147-A177-3AD203B41FA5}">
                      <a16:colId xmlns:a16="http://schemas.microsoft.com/office/drawing/2014/main" val="55880497"/>
                    </a:ext>
                  </a:extLst>
                </a:gridCol>
              </a:tblGrid>
              <a:tr h="216792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/>
                        <a:t>Action 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/>
                        <a:t>Target 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96827406"/>
                  </a:ext>
                </a:extLst>
              </a:tr>
              <a:tr h="1707233">
                <a:tc>
                  <a:txBody>
                    <a:bodyPr/>
                    <a:lstStyle/>
                    <a:p>
                      <a:pPr rtl="0" fontAlgn="base"/>
                      <a:r>
                        <a:rPr lang="en-ID" sz="1100" b="1" dirty="0" err="1">
                          <a:sym typeface="Arial"/>
                        </a:rPr>
                        <a:t>Analyze</a:t>
                      </a:r>
                      <a:r>
                        <a:rPr lang="en-ID" sz="1100" dirty="0">
                          <a:sym typeface="Arial"/>
                        </a:rPr>
                        <a:t>:</a:t>
                      </a:r>
                    </a:p>
                    <a:p>
                      <a:pPr rtl="0"/>
                      <a:r>
                        <a:rPr lang="en-ID" sz="1100" dirty="0" err="1">
                          <a:sym typeface="Arial"/>
                        </a:rPr>
                        <a:t>Dalam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menganalisis</a:t>
                      </a:r>
                      <a:r>
                        <a:rPr lang="en-ID" sz="1100" dirty="0">
                          <a:sym typeface="Arial"/>
                        </a:rPr>
                        <a:t> data </a:t>
                      </a:r>
                      <a:r>
                        <a:rPr lang="en-ID" sz="1100" dirty="0" err="1">
                          <a:sym typeface="Arial"/>
                        </a:rPr>
                        <a:t>karyawan</a:t>
                      </a:r>
                      <a:r>
                        <a:rPr lang="en-ID" sz="1100" dirty="0">
                          <a:sym typeface="Arial"/>
                        </a:rPr>
                        <a:t> yang </a:t>
                      </a:r>
                      <a:r>
                        <a:rPr lang="en-ID" sz="1100" dirty="0" err="1">
                          <a:sym typeface="Arial"/>
                        </a:rPr>
                        <a:t>diperoleh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maka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digunakan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informasi</a:t>
                      </a:r>
                      <a:r>
                        <a:rPr lang="en-ID" sz="1100" dirty="0">
                          <a:sym typeface="Arial"/>
                        </a:rPr>
                        <a:t> yang </a:t>
                      </a:r>
                      <a:r>
                        <a:rPr lang="en-ID" sz="1100" dirty="0" err="1">
                          <a:sym typeface="Arial"/>
                        </a:rPr>
                        <a:t>ada</a:t>
                      </a:r>
                      <a:r>
                        <a:rPr lang="en-ID" sz="1100" dirty="0">
                          <a:sym typeface="Arial"/>
                        </a:rPr>
                        <a:t>, </a:t>
                      </a:r>
                      <a:r>
                        <a:rPr lang="en-ID" sz="1100" dirty="0" err="1">
                          <a:sym typeface="Arial"/>
                        </a:rPr>
                        <a:t>yaitu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dengan</a:t>
                      </a:r>
                      <a:r>
                        <a:rPr lang="en-ID" sz="1100" dirty="0">
                          <a:sym typeface="Arial"/>
                        </a:rPr>
                        <a:t> discover (</a:t>
                      </a:r>
                      <a:r>
                        <a:rPr lang="en-ID" sz="1100" dirty="0" err="1">
                          <a:sym typeface="Arial"/>
                        </a:rPr>
                        <a:t>menemukan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pengetahuan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baru</a:t>
                      </a:r>
                      <a:r>
                        <a:rPr lang="en-ID" sz="1100" dirty="0">
                          <a:sym typeface="Arial"/>
                        </a:rPr>
                        <a:t> yang </a:t>
                      </a:r>
                      <a:r>
                        <a:rPr lang="en-ID" sz="1100" dirty="0" err="1">
                          <a:sym typeface="Arial"/>
                        </a:rPr>
                        <a:t>sebelumnya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tidak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diketahui</a:t>
                      </a:r>
                      <a:r>
                        <a:rPr lang="en-ID" sz="1100" dirty="0">
                          <a:sym typeface="Arial"/>
                        </a:rPr>
                        <a:t>).</a:t>
                      </a:r>
                      <a:endParaRPr lang="en-ID" sz="1100" dirty="0"/>
                    </a:p>
                    <a:p>
                      <a:br>
                        <a:rPr lang="en-ID" sz="1100" dirty="0"/>
                      </a:br>
                      <a:endParaRPr lang="en-ID" sz="11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b="1" dirty="0">
                          <a:sym typeface="Arial"/>
                        </a:rPr>
                        <a:t>Trend (All Data), Extremes (Attributes)</a:t>
                      </a:r>
                      <a:r>
                        <a:rPr lang="en-US" sz="1100" dirty="0">
                          <a:sym typeface="Arial"/>
                        </a:rPr>
                        <a:t>: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Menemukan</a:t>
                      </a:r>
                      <a:r>
                        <a:rPr lang="en-ID" sz="1100" dirty="0">
                          <a:sym typeface="Arial"/>
                        </a:rPr>
                        <a:t> trends, </a:t>
                      </a:r>
                      <a:r>
                        <a:rPr lang="en-ID" sz="1100" dirty="0" err="1">
                          <a:sym typeface="Arial"/>
                        </a:rPr>
                        <a:t>atau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karakteristik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tingkat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tinggi</a:t>
                      </a:r>
                      <a:r>
                        <a:rPr lang="en-ID" sz="1100" dirty="0">
                          <a:sym typeface="Arial"/>
                        </a:rPr>
                        <a:t> pada </a:t>
                      </a:r>
                      <a:r>
                        <a:rPr lang="en-ID" sz="1100" dirty="0" err="1">
                          <a:sym typeface="Arial"/>
                        </a:rPr>
                        <a:t>sebuah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pola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dalam</a:t>
                      </a:r>
                      <a:r>
                        <a:rPr lang="en-ID" sz="1100" dirty="0">
                          <a:sym typeface="Arial"/>
                        </a:rPr>
                        <a:t> data.</a:t>
                      </a:r>
                    </a:p>
                    <a:p>
                      <a:r>
                        <a:rPr lang="en-ID" sz="1100" dirty="0" err="1">
                          <a:sym typeface="Arial"/>
                        </a:rPr>
                        <a:t>Menemukan</a:t>
                      </a:r>
                      <a:r>
                        <a:rPr lang="en-ID" sz="1100" dirty="0">
                          <a:sym typeface="Arial"/>
                        </a:rPr>
                        <a:t> extreme values, </a:t>
                      </a:r>
                      <a:r>
                        <a:rPr lang="en-ID" sz="1100" dirty="0" err="1">
                          <a:sym typeface="Arial"/>
                        </a:rPr>
                        <a:t>atau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distribusi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nilai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maksimum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atau</a:t>
                      </a:r>
                      <a:r>
                        <a:rPr lang="en-ID" sz="1100" dirty="0">
                          <a:sym typeface="Arial"/>
                        </a:rPr>
                        <a:t> </a:t>
                      </a:r>
                      <a:r>
                        <a:rPr lang="en-ID" sz="1100" dirty="0" err="1">
                          <a:sym typeface="Arial"/>
                        </a:rPr>
                        <a:t>nilai</a:t>
                      </a:r>
                      <a:r>
                        <a:rPr lang="en-ID" sz="1100" dirty="0">
                          <a:sym typeface="Arial"/>
                        </a:rPr>
                        <a:t> minimum (Extreme values) pada data.</a:t>
                      </a:r>
                      <a:endParaRPr lang="en-ID" sz="11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5136515"/>
                  </a:ext>
                </a:extLst>
              </a:tr>
            </a:tbl>
          </a:graphicData>
        </a:graphic>
      </p:graphicFrame>
      <p:sp>
        <p:nvSpPr>
          <p:cNvPr id="15" name="Google Shape;4946;p63">
            <a:extLst>
              <a:ext uri="{FF2B5EF4-FFF2-40B4-BE49-F238E27FC236}">
                <a16:creationId xmlns:a16="http://schemas.microsoft.com/office/drawing/2014/main" id="{FAADE592-0747-488E-AB0A-45FC7286450C}"/>
              </a:ext>
            </a:extLst>
          </p:cNvPr>
          <p:cNvSpPr txBox="1">
            <a:spLocks/>
          </p:cNvSpPr>
          <p:nvPr/>
        </p:nvSpPr>
        <p:spPr>
          <a:xfrm>
            <a:off x="4531590" y="2406358"/>
            <a:ext cx="3962400" cy="5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Bef>
                <a:spcPts val="1600"/>
              </a:spcBef>
              <a:buFont typeface="Fira Sans"/>
              <a:buNone/>
            </a:pPr>
            <a:r>
              <a:rPr lang="en-US" b="1" dirty="0">
                <a:solidFill>
                  <a:schemeClr val="accent5"/>
                </a:solidFill>
              </a:rPr>
              <a:t>How the Visual Encoding and Interaction of Idioms are </a:t>
            </a:r>
            <a:r>
              <a:rPr lang="en-US" b="1" dirty="0" err="1">
                <a:solidFill>
                  <a:schemeClr val="accent5"/>
                </a:solidFill>
              </a:rPr>
              <a:t>Contructed</a:t>
            </a:r>
            <a:r>
              <a:rPr lang="en-US" b="1" dirty="0">
                <a:solidFill>
                  <a:schemeClr val="accent5"/>
                </a:solidFill>
              </a:rPr>
              <a:t>?</a:t>
            </a:r>
          </a:p>
        </p:txBody>
      </p:sp>
      <p:sp>
        <p:nvSpPr>
          <p:cNvPr id="16" name="Google Shape;4090;p56">
            <a:extLst>
              <a:ext uri="{FF2B5EF4-FFF2-40B4-BE49-F238E27FC236}">
                <a16:creationId xmlns:a16="http://schemas.microsoft.com/office/drawing/2014/main" id="{D4E268FB-F539-4EC2-B24F-45C8C46FF21A}"/>
              </a:ext>
            </a:extLst>
          </p:cNvPr>
          <p:cNvSpPr txBox="1">
            <a:spLocks/>
          </p:cNvSpPr>
          <p:nvPr/>
        </p:nvSpPr>
        <p:spPr>
          <a:xfrm>
            <a:off x="4432186" y="3051115"/>
            <a:ext cx="4061804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4605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Manipulate,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 Cara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data (data-driven reordering).</a:t>
            </a:r>
          </a:p>
        </p:txBody>
      </p:sp>
      <p:sp>
        <p:nvSpPr>
          <p:cNvPr id="17" name="Google Shape;4099;p57">
            <a:extLst>
              <a:ext uri="{FF2B5EF4-FFF2-40B4-BE49-F238E27FC236}">
                <a16:creationId xmlns:a16="http://schemas.microsoft.com/office/drawing/2014/main" id="{96E6870F-2AB9-4EB0-8318-C45E3608CFF2}"/>
              </a:ext>
            </a:extLst>
          </p:cNvPr>
          <p:cNvSpPr txBox="1">
            <a:spLocks/>
          </p:cNvSpPr>
          <p:nvPr/>
        </p:nvSpPr>
        <p:spPr>
          <a:xfrm>
            <a:off x="4572000" y="4010288"/>
            <a:ext cx="4061803" cy="90780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800" dirty="0">
                <a:solidFill>
                  <a:srgbClr val="B32A9A"/>
                </a:solidFill>
              </a:rPr>
              <a:t>Idiom </a:t>
            </a:r>
            <a:r>
              <a:rPr lang="en-ID" sz="1800" dirty="0" err="1">
                <a:solidFill>
                  <a:srgbClr val="B32A9A"/>
                </a:solidFill>
              </a:rPr>
              <a:t>Visualisasi</a:t>
            </a:r>
            <a:r>
              <a:rPr lang="en-ID" sz="1800" dirty="0">
                <a:solidFill>
                  <a:srgbClr val="B32A9A"/>
                </a:solidFill>
              </a:rPr>
              <a:t>: Stacked Bar Chart</a:t>
            </a:r>
          </a:p>
        </p:txBody>
      </p:sp>
      <p:sp>
        <p:nvSpPr>
          <p:cNvPr id="18" name="Google Shape;4946;p63">
            <a:extLst>
              <a:ext uri="{FF2B5EF4-FFF2-40B4-BE49-F238E27FC236}">
                <a16:creationId xmlns:a16="http://schemas.microsoft.com/office/drawing/2014/main" id="{A3668C79-FC57-4E75-AF3D-F9614C705FFB}"/>
              </a:ext>
            </a:extLst>
          </p:cNvPr>
          <p:cNvSpPr txBox="1">
            <a:spLocks/>
          </p:cNvSpPr>
          <p:nvPr/>
        </p:nvSpPr>
        <p:spPr>
          <a:xfrm>
            <a:off x="167681" y="749903"/>
            <a:ext cx="3962400" cy="5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Bef>
                <a:spcPts val="1600"/>
              </a:spcBef>
              <a:buFont typeface="Fira Sans"/>
              <a:buNone/>
            </a:pPr>
            <a:r>
              <a:rPr lang="en-US" b="1" dirty="0">
                <a:solidFill>
                  <a:schemeClr val="accent5"/>
                </a:solidFill>
              </a:rPr>
              <a:t>TASK:</a:t>
            </a:r>
          </a:p>
        </p:txBody>
      </p:sp>
      <p:sp>
        <p:nvSpPr>
          <p:cNvPr id="19" name="Google Shape;4090;p56">
            <a:extLst>
              <a:ext uri="{FF2B5EF4-FFF2-40B4-BE49-F238E27FC236}">
                <a16:creationId xmlns:a16="http://schemas.microsoft.com/office/drawing/2014/main" id="{18BDA647-F213-4617-9073-0570991EE5D7}"/>
              </a:ext>
            </a:extLst>
          </p:cNvPr>
          <p:cNvSpPr txBox="1">
            <a:spLocks/>
          </p:cNvSpPr>
          <p:nvPr/>
        </p:nvSpPr>
        <p:spPr>
          <a:xfrm>
            <a:off x="0" y="1207711"/>
            <a:ext cx="4505303" cy="64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4605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?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779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1" name="Google Shape;2651;p49"/>
          <p:cNvGrpSpPr/>
          <p:nvPr/>
        </p:nvGrpSpPr>
        <p:grpSpPr>
          <a:xfrm>
            <a:off x="-109525" y="709750"/>
            <a:ext cx="9335400" cy="263725"/>
            <a:chOff x="-109525" y="709750"/>
            <a:chExt cx="9335400" cy="263725"/>
          </a:xfrm>
        </p:grpSpPr>
        <p:cxnSp>
          <p:nvCxnSpPr>
            <p:cNvPr id="2652" name="Google Shape;2652;p49"/>
            <p:cNvCxnSpPr/>
            <p:nvPr/>
          </p:nvCxnSpPr>
          <p:spPr>
            <a:xfrm>
              <a:off x="-109525" y="973475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3" name="Google Shape;2653;p49"/>
            <p:cNvCxnSpPr/>
            <p:nvPr/>
          </p:nvCxnSpPr>
          <p:spPr>
            <a:xfrm>
              <a:off x="-109525" y="709750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82" name="Google Shape;3782;p49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MOCKUP DESIGN</a:t>
            </a:r>
            <a:endParaRPr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A9D15D6-15FE-496E-88D2-69EC2B8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DESAIN MOCKUP VISUALISASI 3</a:t>
            </a:r>
            <a:endParaRPr lang="en-ID" sz="2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0EEC82F-4955-44DF-AA31-58DD88C9A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50" y="1237200"/>
            <a:ext cx="57340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2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1" name="Google Shape;2651;p49"/>
          <p:cNvGrpSpPr/>
          <p:nvPr/>
        </p:nvGrpSpPr>
        <p:grpSpPr>
          <a:xfrm>
            <a:off x="-109525" y="709750"/>
            <a:ext cx="9335400" cy="263725"/>
            <a:chOff x="-109525" y="709750"/>
            <a:chExt cx="9335400" cy="263725"/>
          </a:xfrm>
        </p:grpSpPr>
        <p:cxnSp>
          <p:nvCxnSpPr>
            <p:cNvPr id="2652" name="Google Shape;2652;p49"/>
            <p:cNvCxnSpPr/>
            <p:nvPr/>
          </p:nvCxnSpPr>
          <p:spPr>
            <a:xfrm>
              <a:off x="-109525" y="973475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3" name="Google Shape;2653;p49"/>
            <p:cNvCxnSpPr/>
            <p:nvPr/>
          </p:nvCxnSpPr>
          <p:spPr>
            <a:xfrm>
              <a:off x="-109525" y="709750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82" name="Google Shape;3782;p49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MOCKUP DESIGN</a:t>
            </a:r>
            <a:endParaRPr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A9D15D6-15FE-496E-88D2-69EC2B8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VISUALISASI 3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A2951-C369-4B12-9BE5-2041A222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97" y="1237200"/>
            <a:ext cx="6689805" cy="38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4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8"/>
          <p:cNvGrpSpPr/>
          <p:nvPr/>
        </p:nvGrpSpPr>
        <p:grpSpPr>
          <a:xfrm>
            <a:off x="1032585" y="2229646"/>
            <a:ext cx="733937" cy="733838"/>
            <a:chOff x="1243525" y="1599775"/>
            <a:chExt cx="494400" cy="494400"/>
          </a:xfrm>
        </p:grpSpPr>
        <p:sp>
          <p:nvSpPr>
            <p:cNvPr id="430" name="Google Shape;430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28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22538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033087" y="3844849"/>
            <a:ext cx="732750" cy="732701"/>
            <a:chOff x="1243525" y="1599775"/>
            <a:chExt cx="494400" cy="494400"/>
          </a:xfrm>
        </p:grpSpPr>
        <p:sp>
          <p:nvSpPr>
            <p:cNvPr id="434" name="Google Shape;434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8"/>
          <p:cNvGrpSpPr/>
          <p:nvPr/>
        </p:nvGrpSpPr>
        <p:grpSpPr>
          <a:xfrm>
            <a:off x="1024419" y="1408992"/>
            <a:ext cx="733937" cy="733838"/>
            <a:chOff x="1243525" y="1599775"/>
            <a:chExt cx="494400" cy="494400"/>
          </a:xfrm>
        </p:grpSpPr>
        <p:sp>
          <p:nvSpPr>
            <p:cNvPr id="437" name="Google Shape;437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28"/>
          <p:cNvSpPr txBox="1">
            <a:spLocks noGrp="1"/>
          </p:cNvSpPr>
          <p:nvPr>
            <p:ph type="title" idx="16"/>
          </p:nvPr>
        </p:nvSpPr>
        <p:spPr>
          <a:xfrm>
            <a:off x="1026909" y="160287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0" name="Google Shape;440;p28"/>
          <p:cNvSpPr txBox="1">
            <a:spLocks noGrp="1"/>
          </p:cNvSpPr>
          <p:nvPr>
            <p:ph type="title" idx="5"/>
          </p:nvPr>
        </p:nvSpPr>
        <p:spPr>
          <a:xfrm>
            <a:off x="1927713" y="314583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sp>
        <p:nvSpPr>
          <p:cNvPr id="441" name="Google Shape;441;p28"/>
          <p:cNvSpPr txBox="1">
            <a:spLocks noGrp="1"/>
          </p:cNvSpPr>
          <p:nvPr>
            <p:ph type="title" idx="2"/>
          </p:nvPr>
        </p:nvSpPr>
        <p:spPr>
          <a:xfrm>
            <a:off x="1875214" y="1566299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443" name="Google Shape;443;p28"/>
          <p:cNvSpPr txBox="1">
            <a:spLocks noGrp="1"/>
          </p:cNvSpPr>
          <p:nvPr>
            <p:ph type="title" idx="3"/>
          </p:nvPr>
        </p:nvSpPr>
        <p:spPr>
          <a:xfrm>
            <a:off x="1927713" y="2363708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title" idx="7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None/>
            </a:pPr>
            <a:r>
              <a:rPr lang="en-US" dirty="0" err="1"/>
              <a:t>Analisis</a:t>
            </a:r>
            <a:endParaRPr dirty="0"/>
          </a:p>
        </p:txBody>
      </p:sp>
      <p:sp>
        <p:nvSpPr>
          <p:cNvPr id="448" name="Google Shape;448;p28"/>
          <p:cNvSpPr txBox="1">
            <a:spLocks noGrp="1"/>
          </p:cNvSpPr>
          <p:nvPr>
            <p:ph type="title" idx="9"/>
          </p:nvPr>
        </p:nvSpPr>
        <p:spPr>
          <a:xfrm>
            <a:off x="5753124" y="2334666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Desain</a:t>
            </a:r>
            <a:endParaRPr dirty="0"/>
          </a:p>
        </p:txBody>
      </p:sp>
      <p:sp>
        <p:nvSpPr>
          <p:cNvPr id="450" name="Google Shape;450;p28"/>
          <p:cNvSpPr txBox="1">
            <a:spLocks noGrp="1"/>
          </p:cNvSpPr>
          <p:nvPr>
            <p:ph type="title" idx="14"/>
          </p:nvPr>
        </p:nvSpPr>
        <p:spPr>
          <a:xfrm>
            <a:off x="5753124" y="394969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Evaluasi</a:t>
            </a:r>
            <a:endParaRPr dirty="0"/>
          </a:p>
        </p:txBody>
      </p:sp>
      <p:sp>
        <p:nvSpPr>
          <p:cNvPr id="452" name="Google Shape;452;p28"/>
          <p:cNvSpPr txBox="1">
            <a:spLocks noGrp="1"/>
          </p:cNvSpPr>
          <p:nvPr>
            <p:ph type="title" idx="17"/>
          </p:nvPr>
        </p:nvSpPr>
        <p:spPr>
          <a:xfrm>
            <a:off x="1035075" y="2419758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62" name="Google Shape;462;p28"/>
          <p:cNvSpPr txBox="1">
            <a:spLocks noGrp="1"/>
          </p:cNvSpPr>
          <p:nvPr>
            <p:ph type="title" idx="18"/>
          </p:nvPr>
        </p:nvSpPr>
        <p:spPr>
          <a:xfrm>
            <a:off x="1035075" y="403809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3" name="Google Shape;429;p28">
            <a:extLst>
              <a:ext uri="{FF2B5EF4-FFF2-40B4-BE49-F238E27FC236}">
                <a16:creationId xmlns:a16="http://schemas.microsoft.com/office/drawing/2014/main" id="{04ED65B5-E33C-44E9-B62D-4A30B9A07BF1}"/>
              </a:ext>
            </a:extLst>
          </p:cNvPr>
          <p:cNvGrpSpPr/>
          <p:nvPr/>
        </p:nvGrpSpPr>
        <p:grpSpPr>
          <a:xfrm>
            <a:off x="1027673" y="3040812"/>
            <a:ext cx="733937" cy="733838"/>
            <a:chOff x="1243525" y="1599775"/>
            <a:chExt cx="494400" cy="494400"/>
          </a:xfrm>
        </p:grpSpPr>
        <p:sp>
          <p:nvSpPr>
            <p:cNvPr id="44" name="Google Shape;430;p28">
              <a:extLst>
                <a:ext uri="{FF2B5EF4-FFF2-40B4-BE49-F238E27FC236}">
                  <a16:creationId xmlns:a16="http://schemas.microsoft.com/office/drawing/2014/main" id="{F6E56BEB-01FE-46CC-9E1E-F032FE23C530}"/>
                </a:ext>
              </a:extLst>
            </p:cNvPr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1;p28">
              <a:extLst>
                <a:ext uri="{FF2B5EF4-FFF2-40B4-BE49-F238E27FC236}">
                  <a16:creationId xmlns:a16="http://schemas.microsoft.com/office/drawing/2014/main" id="{8457ED5B-D314-436E-AC9D-CA1D7DA46CDC}"/>
                </a:ext>
              </a:extLst>
            </p:cNvPr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52;p28">
            <a:extLst>
              <a:ext uri="{FF2B5EF4-FFF2-40B4-BE49-F238E27FC236}">
                <a16:creationId xmlns:a16="http://schemas.microsoft.com/office/drawing/2014/main" id="{A1A551FC-D6F9-4E5C-8AB3-0081E149057A}"/>
              </a:ext>
            </a:extLst>
          </p:cNvPr>
          <p:cNvSpPr txBox="1">
            <a:spLocks/>
          </p:cNvSpPr>
          <p:nvPr/>
        </p:nvSpPr>
        <p:spPr>
          <a:xfrm>
            <a:off x="1030163" y="3230924"/>
            <a:ext cx="72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03</a:t>
            </a:r>
          </a:p>
        </p:txBody>
      </p:sp>
      <p:grpSp>
        <p:nvGrpSpPr>
          <p:cNvPr id="82" name="Google Shape;429;p28">
            <a:extLst>
              <a:ext uri="{FF2B5EF4-FFF2-40B4-BE49-F238E27FC236}">
                <a16:creationId xmlns:a16="http://schemas.microsoft.com/office/drawing/2014/main" id="{96B25188-486B-41DA-B14D-2611E23CA386}"/>
              </a:ext>
            </a:extLst>
          </p:cNvPr>
          <p:cNvGrpSpPr/>
          <p:nvPr/>
        </p:nvGrpSpPr>
        <p:grpSpPr>
          <a:xfrm>
            <a:off x="4822925" y="2224734"/>
            <a:ext cx="733937" cy="733838"/>
            <a:chOff x="1243525" y="1599775"/>
            <a:chExt cx="494400" cy="494400"/>
          </a:xfrm>
        </p:grpSpPr>
        <p:sp>
          <p:nvSpPr>
            <p:cNvPr id="83" name="Google Shape;430;p28">
              <a:extLst>
                <a:ext uri="{FF2B5EF4-FFF2-40B4-BE49-F238E27FC236}">
                  <a16:creationId xmlns:a16="http://schemas.microsoft.com/office/drawing/2014/main" id="{05CCC76C-94D1-42FF-9690-DFB084D47DD1}"/>
                </a:ext>
              </a:extLst>
            </p:cNvPr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31;p28">
              <a:extLst>
                <a:ext uri="{FF2B5EF4-FFF2-40B4-BE49-F238E27FC236}">
                  <a16:creationId xmlns:a16="http://schemas.microsoft.com/office/drawing/2014/main" id="{693650DD-0C2D-4AF6-8455-2018DD8C6C98}"/>
                </a:ext>
              </a:extLst>
            </p:cNvPr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433;p28">
            <a:extLst>
              <a:ext uri="{FF2B5EF4-FFF2-40B4-BE49-F238E27FC236}">
                <a16:creationId xmlns:a16="http://schemas.microsoft.com/office/drawing/2014/main" id="{6E3D3A54-E378-48FA-BFA2-22B4308A98D6}"/>
              </a:ext>
            </a:extLst>
          </p:cNvPr>
          <p:cNvGrpSpPr/>
          <p:nvPr/>
        </p:nvGrpSpPr>
        <p:grpSpPr>
          <a:xfrm>
            <a:off x="4823427" y="3839937"/>
            <a:ext cx="732750" cy="732701"/>
            <a:chOff x="1243525" y="1599775"/>
            <a:chExt cx="494400" cy="494400"/>
          </a:xfrm>
        </p:grpSpPr>
        <p:sp>
          <p:nvSpPr>
            <p:cNvPr id="86" name="Google Shape;434;p28">
              <a:extLst>
                <a:ext uri="{FF2B5EF4-FFF2-40B4-BE49-F238E27FC236}">
                  <a16:creationId xmlns:a16="http://schemas.microsoft.com/office/drawing/2014/main" id="{2D1D9FAB-7B6A-4F93-84F2-908E074E6B04}"/>
                </a:ext>
              </a:extLst>
            </p:cNvPr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35;p28">
              <a:extLst>
                <a:ext uri="{FF2B5EF4-FFF2-40B4-BE49-F238E27FC236}">
                  <a16:creationId xmlns:a16="http://schemas.microsoft.com/office/drawing/2014/main" id="{FC415274-55AA-4186-8BDF-23438FD8B965}"/>
                </a:ext>
              </a:extLst>
            </p:cNvPr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436;p28">
            <a:extLst>
              <a:ext uri="{FF2B5EF4-FFF2-40B4-BE49-F238E27FC236}">
                <a16:creationId xmlns:a16="http://schemas.microsoft.com/office/drawing/2014/main" id="{A996C90A-E9B1-4011-852F-7BB0A29DCC69}"/>
              </a:ext>
            </a:extLst>
          </p:cNvPr>
          <p:cNvGrpSpPr/>
          <p:nvPr/>
        </p:nvGrpSpPr>
        <p:grpSpPr>
          <a:xfrm>
            <a:off x="4814759" y="1404080"/>
            <a:ext cx="733937" cy="733838"/>
            <a:chOff x="1243525" y="1599775"/>
            <a:chExt cx="494400" cy="494400"/>
          </a:xfrm>
        </p:grpSpPr>
        <p:sp>
          <p:nvSpPr>
            <p:cNvPr id="89" name="Google Shape;437;p28">
              <a:extLst>
                <a:ext uri="{FF2B5EF4-FFF2-40B4-BE49-F238E27FC236}">
                  <a16:creationId xmlns:a16="http://schemas.microsoft.com/office/drawing/2014/main" id="{CE34BF73-54D2-47BC-8A88-A4E6D68441D7}"/>
                </a:ext>
              </a:extLst>
            </p:cNvPr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8;p28">
              <a:extLst>
                <a:ext uri="{FF2B5EF4-FFF2-40B4-BE49-F238E27FC236}">
                  <a16:creationId xmlns:a16="http://schemas.microsoft.com/office/drawing/2014/main" id="{38230ACE-5B18-4A13-9DA3-7D59C752DF98}"/>
                </a:ext>
              </a:extLst>
            </p:cNvPr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439;p28">
            <a:extLst>
              <a:ext uri="{FF2B5EF4-FFF2-40B4-BE49-F238E27FC236}">
                <a16:creationId xmlns:a16="http://schemas.microsoft.com/office/drawing/2014/main" id="{FDE0F9E4-7B19-439E-A42C-8DF43602825C}"/>
              </a:ext>
            </a:extLst>
          </p:cNvPr>
          <p:cNvSpPr txBox="1">
            <a:spLocks/>
          </p:cNvSpPr>
          <p:nvPr/>
        </p:nvSpPr>
        <p:spPr>
          <a:xfrm>
            <a:off x="4817249" y="1597959"/>
            <a:ext cx="72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92" name="Google Shape;452;p28">
            <a:extLst>
              <a:ext uri="{FF2B5EF4-FFF2-40B4-BE49-F238E27FC236}">
                <a16:creationId xmlns:a16="http://schemas.microsoft.com/office/drawing/2014/main" id="{F0F06190-C4DD-4478-8C0A-5CA9DA71AB78}"/>
              </a:ext>
            </a:extLst>
          </p:cNvPr>
          <p:cNvSpPr txBox="1">
            <a:spLocks/>
          </p:cNvSpPr>
          <p:nvPr/>
        </p:nvSpPr>
        <p:spPr>
          <a:xfrm>
            <a:off x="4825415" y="2414846"/>
            <a:ext cx="72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93" name="Google Shape;462;p28">
            <a:extLst>
              <a:ext uri="{FF2B5EF4-FFF2-40B4-BE49-F238E27FC236}">
                <a16:creationId xmlns:a16="http://schemas.microsoft.com/office/drawing/2014/main" id="{A635B927-B6C9-4A28-8F50-B933CE37FDCC}"/>
              </a:ext>
            </a:extLst>
          </p:cNvPr>
          <p:cNvSpPr txBox="1">
            <a:spLocks/>
          </p:cNvSpPr>
          <p:nvPr/>
        </p:nvSpPr>
        <p:spPr>
          <a:xfrm>
            <a:off x="4825415" y="4033180"/>
            <a:ext cx="72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08</a:t>
            </a:r>
          </a:p>
        </p:txBody>
      </p:sp>
      <p:grpSp>
        <p:nvGrpSpPr>
          <p:cNvPr id="94" name="Google Shape;429;p28">
            <a:extLst>
              <a:ext uri="{FF2B5EF4-FFF2-40B4-BE49-F238E27FC236}">
                <a16:creationId xmlns:a16="http://schemas.microsoft.com/office/drawing/2014/main" id="{707A96EB-21C8-4693-9C14-68022FC4CECA}"/>
              </a:ext>
            </a:extLst>
          </p:cNvPr>
          <p:cNvGrpSpPr/>
          <p:nvPr/>
        </p:nvGrpSpPr>
        <p:grpSpPr>
          <a:xfrm>
            <a:off x="4818013" y="3035900"/>
            <a:ext cx="733937" cy="733838"/>
            <a:chOff x="1243525" y="1599775"/>
            <a:chExt cx="494400" cy="494400"/>
          </a:xfrm>
        </p:grpSpPr>
        <p:sp>
          <p:nvSpPr>
            <p:cNvPr id="95" name="Google Shape;430;p28">
              <a:extLst>
                <a:ext uri="{FF2B5EF4-FFF2-40B4-BE49-F238E27FC236}">
                  <a16:creationId xmlns:a16="http://schemas.microsoft.com/office/drawing/2014/main" id="{DB008F8B-6402-4E85-8251-FA52BB2804BE}"/>
                </a:ext>
              </a:extLst>
            </p:cNvPr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31;p28">
              <a:extLst>
                <a:ext uri="{FF2B5EF4-FFF2-40B4-BE49-F238E27FC236}">
                  <a16:creationId xmlns:a16="http://schemas.microsoft.com/office/drawing/2014/main" id="{C908B4A6-54BD-4248-9A02-A48730664887}"/>
                </a:ext>
              </a:extLst>
            </p:cNvPr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452;p28">
            <a:extLst>
              <a:ext uri="{FF2B5EF4-FFF2-40B4-BE49-F238E27FC236}">
                <a16:creationId xmlns:a16="http://schemas.microsoft.com/office/drawing/2014/main" id="{ABEE5616-3FA4-4F01-838A-0ED012FDC877}"/>
              </a:ext>
            </a:extLst>
          </p:cNvPr>
          <p:cNvSpPr txBox="1">
            <a:spLocks/>
          </p:cNvSpPr>
          <p:nvPr/>
        </p:nvSpPr>
        <p:spPr>
          <a:xfrm>
            <a:off x="4820503" y="3226012"/>
            <a:ext cx="72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08" name="Google Shape;440;p28">
            <a:extLst>
              <a:ext uri="{FF2B5EF4-FFF2-40B4-BE49-F238E27FC236}">
                <a16:creationId xmlns:a16="http://schemas.microsoft.com/office/drawing/2014/main" id="{CBCACCE8-3044-42F4-86B9-D1F4E6013732}"/>
              </a:ext>
            </a:extLst>
          </p:cNvPr>
          <p:cNvSpPr txBox="1">
            <a:spLocks/>
          </p:cNvSpPr>
          <p:nvPr/>
        </p:nvSpPr>
        <p:spPr>
          <a:xfrm>
            <a:off x="1905446" y="3961996"/>
            <a:ext cx="2358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"/>
              <a:buNone/>
              <a:defRPr sz="14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dirty="0"/>
              <a:t>Ruang </a:t>
            </a:r>
            <a:r>
              <a:rPr lang="en-ID" dirty="0" err="1"/>
              <a:t>Lingkup</a:t>
            </a:r>
            <a:endParaRPr lang="en-ID" dirty="0"/>
          </a:p>
        </p:txBody>
      </p:sp>
      <p:sp>
        <p:nvSpPr>
          <p:cNvPr id="109" name="Google Shape;448;p28">
            <a:extLst>
              <a:ext uri="{FF2B5EF4-FFF2-40B4-BE49-F238E27FC236}">
                <a16:creationId xmlns:a16="http://schemas.microsoft.com/office/drawing/2014/main" id="{7DD5443C-5ABB-4AC3-B09D-9D85008D1849}"/>
              </a:ext>
            </a:extLst>
          </p:cNvPr>
          <p:cNvSpPr txBox="1">
            <a:spLocks/>
          </p:cNvSpPr>
          <p:nvPr/>
        </p:nvSpPr>
        <p:spPr>
          <a:xfrm>
            <a:off x="5753124" y="3183422"/>
            <a:ext cx="2358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"/>
              <a:buNone/>
              <a:defRPr sz="14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dirty="0" err="1"/>
              <a:t>Implementasi</a:t>
            </a:r>
            <a:endParaRPr lang="en-ID" dirty="0"/>
          </a:p>
        </p:txBody>
      </p:sp>
      <p:grpSp>
        <p:nvGrpSpPr>
          <p:cNvPr id="110" name="Google Shape;4441;p61">
            <a:extLst>
              <a:ext uri="{FF2B5EF4-FFF2-40B4-BE49-F238E27FC236}">
                <a16:creationId xmlns:a16="http://schemas.microsoft.com/office/drawing/2014/main" id="{04DDB6B7-A195-4D6F-ADCD-EA6A132ABFA5}"/>
              </a:ext>
            </a:extLst>
          </p:cNvPr>
          <p:cNvGrpSpPr/>
          <p:nvPr/>
        </p:nvGrpSpPr>
        <p:grpSpPr>
          <a:xfrm>
            <a:off x="7093334" y="1359165"/>
            <a:ext cx="1499424" cy="1477881"/>
            <a:chOff x="3443276" y="1468440"/>
            <a:chExt cx="1445089" cy="1424326"/>
          </a:xfrm>
        </p:grpSpPr>
        <p:sp>
          <p:nvSpPr>
            <p:cNvPr id="111" name="Google Shape;4442;p61">
              <a:extLst>
                <a:ext uri="{FF2B5EF4-FFF2-40B4-BE49-F238E27FC236}">
                  <a16:creationId xmlns:a16="http://schemas.microsoft.com/office/drawing/2014/main" id="{B8839B77-07B9-4710-BF87-BC812D236DE5}"/>
                </a:ext>
              </a:extLst>
            </p:cNvPr>
            <p:cNvSpPr/>
            <p:nvPr/>
          </p:nvSpPr>
          <p:spPr>
            <a:xfrm>
              <a:off x="4356597" y="1468440"/>
              <a:ext cx="152631" cy="80452"/>
            </a:xfrm>
            <a:custGeom>
              <a:avLst/>
              <a:gdLst/>
              <a:ahLst/>
              <a:cxnLst/>
              <a:rect l="l" t="t" r="r" b="b"/>
              <a:pathLst>
                <a:path w="34887" h="18389" extrusionOk="0">
                  <a:moveTo>
                    <a:pt x="17522" y="0"/>
                  </a:moveTo>
                  <a:cubicBezTo>
                    <a:pt x="13455" y="0"/>
                    <a:pt x="9385" y="899"/>
                    <a:pt x="6285" y="2685"/>
                  </a:cubicBezTo>
                  <a:cubicBezTo>
                    <a:pt x="34" y="6281"/>
                    <a:pt x="1" y="12095"/>
                    <a:pt x="6185" y="15691"/>
                  </a:cubicBezTo>
                  <a:cubicBezTo>
                    <a:pt x="9277" y="17489"/>
                    <a:pt x="13335" y="18388"/>
                    <a:pt x="17397" y="18388"/>
                  </a:cubicBezTo>
                  <a:cubicBezTo>
                    <a:pt x="21460" y="18388"/>
                    <a:pt x="25526" y="17489"/>
                    <a:pt x="28635" y="15691"/>
                  </a:cubicBezTo>
                  <a:cubicBezTo>
                    <a:pt x="34819" y="12095"/>
                    <a:pt x="34886" y="6281"/>
                    <a:pt x="28702" y="2685"/>
                  </a:cubicBezTo>
                  <a:cubicBezTo>
                    <a:pt x="25618" y="891"/>
                    <a:pt x="21571" y="0"/>
                    <a:pt x="17522" y="0"/>
                  </a:cubicBezTo>
                  <a:close/>
                </a:path>
              </a:pathLst>
            </a:custGeom>
            <a:solidFill>
              <a:srgbClr val="BC8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4443;p61">
              <a:extLst>
                <a:ext uri="{FF2B5EF4-FFF2-40B4-BE49-F238E27FC236}">
                  <a16:creationId xmlns:a16="http://schemas.microsoft.com/office/drawing/2014/main" id="{55169198-F050-4A80-89F6-4DBF7FF3BAD9}"/>
                </a:ext>
              </a:extLst>
            </p:cNvPr>
            <p:cNvGrpSpPr/>
            <p:nvPr/>
          </p:nvGrpSpPr>
          <p:grpSpPr>
            <a:xfrm>
              <a:off x="3443276" y="1508418"/>
              <a:ext cx="1445089" cy="1384348"/>
              <a:chOff x="3443276" y="1508418"/>
              <a:chExt cx="1445089" cy="1384348"/>
            </a:xfrm>
          </p:grpSpPr>
          <p:sp>
            <p:nvSpPr>
              <p:cNvPr id="113" name="Google Shape;4444;p61">
                <a:extLst>
                  <a:ext uri="{FF2B5EF4-FFF2-40B4-BE49-F238E27FC236}">
                    <a16:creationId xmlns:a16="http://schemas.microsoft.com/office/drawing/2014/main" id="{60F1FDBA-B21D-41F8-A4F6-45A15610499F}"/>
                  </a:ext>
                </a:extLst>
              </p:cNvPr>
              <p:cNvSpPr/>
              <p:nvPr/>
            </p:nvSpPr>
            <p:spPr>
              <a:xfrm>
                <a:off x="3613411" y="2848758"/>
                <a:ext cx="76169" cy="44008"/>
              </a:xfrm>
              <a:custGeom>
                <a:avLst/>
                <a:gdLst/>
                <a:ahLst/>
                <a:cxnLst/>
                <a:rect l="l" t="t" r="r" b="b"/>
                <a:pathLst>
                  <a:path w="17410" h="10059" extrusionOk="0">
                    <a:moveTo>
                      <a:pt x="12171" y="0"/>
                    </a:moveTo>
                    <a:cubicBezTo>
                      <a:pt x="10672" y="0"/>
                      <a:pt x="8566" y="347"/>
                      <a:pt x="5949" y="1655"/>
                    </a:cubicBezTo>
                    <a:cubicBezTo>
                      <a:pt x="1427" y="3903"/>
                      <a:pt x="330" y="4122"/>
                      <a:pt x="75" y="4122"/>
                    </a:cubicBezTo>
                    <a:cubicBezTo>
                      <a:pt x="13" y="4122"/>
                      <a:pt x="1" y="4109"/>
                      <a:pt x="1" y="4109"/>
                    </a:cubicBezTo>
                    <a:lnTo>
                      <a:pt x="1" y="8848"/>
                    </a:lnTo>
                    <a:cubicBezTo>
                      <a:pt x="1" y="8848"/>
                      <a:pt x="773" y="10058"/>
                      <a:pt x="2773" y="10058"/>
                    </a:cubicBezTo>
                    <a:cubicBezTo>
                      <a:pt x="3541" y="10058"/>
                      <a:pt x="4490" y="9880"/>
                      <a:pt x="5647" y="9385"/>
                    </a:cubicBezTo>
                    <a:cubicBezTo>
                      <a:pt x="9814" y="7604"/>
                      <a:pt x="17410" y="4109"/>
                      <a:pt x="14788" y="446"/>
                    </a:cubicBezTo>
                    <a:cubicBezTo>
                      <a:pt x="14788" y="446"/>
                      <a:pt x="13869" y="0"/>
                      <a:pt x="12171" y="0"/>
                    </a:cubicBezTo>
                    <a:close/>
                  </a:path>
                </a:pathLst>
              </a:custGeom>
              <a:solidFill>
                <a:srgbClr val="B32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445;p61">
                <a:extLst>
                  <a:ext uri="{FF2B5EF4-FFF2-40B4-BE49-F238E27FC236}">
                    <a16:creationId xmlns:a16="http://schemas.microsoft.com/office/drawing/2014/main" id="{BBDC1F95-3693-42A3-BBFF-1A40B0AB827F}"/>
                  </a:ext>
                </a:extLst>
              </p:cNvPr>
              <p:cNvSpPr/>
              <p:nvPr/>
            </p:nvSpPr>
            <p:spPr>
              <a:xfrm>
                <a:off x="3443276" y="1936819"/>
                <a:ext cx="1445089" cy="818597"/>
              </a:xfrm>
              <a:custGeom>
                <a:avLst/>
                <a:gdLst/>
                <a:ahLst/>
                <a:cxnLst/>
                <a:rect l="l" t="t" r="r" b="b"/>
                <a:pathLst>
                  <a:path w="330306" h="187108" extrusionOk="0">
                    <a:moveTo>
                      <a:pt x="196598" y="0"/>
                    </a:moveTo>
                    <a:cubicBezTo>
                      <a:pt x="187402" y="0"/>
                      <a:pt x="178193" y="2025"/>
                      <a:pt x="171169" y="6075"/>
                    </a:cubicBezTo>
                    <a:lnTo>
                      <a:pt x="14116" y="96751"/>
                    </a:lnTo>
                    <a:cubicBezTo>
                      <a:pt x="68" y="104851"/>
                      <a:pt x="0" y="118059"/>
                      <a:pt x="13948" y="126159"/>
                    </a:cubicBezTo>
                    <a:lnTo>
                      <a:pt x="108321" y="181008"/>
                    </a:lnTo>
                    <a:cubicBezTo>
                      <a:pt x="115312" y="185075"/>
                      <a:pt x="124495" y="187108"/>
                      <a:pt x="133687" y="187108"/>
                    </a:cubicBezTo>
                    <a:cubicBezTo>
                      <a:pt x="142879" y="187108"/>
                      <a:pt x="152079" y="185075"/>
                      <a:pt x="159104" y="181008"/>
                    </a:cubicBezTo>
                    <a:lnTo>
                      <a:pt x="316190" y="90332"/>
                    </a:lnTo>
                    <a:cubicBezTo>
                      <a:pt x="330239" y="82232"/>
                      <a:pt x="330306" y="69058"/>
                      <a:pt x="316325" y="60924"/>
                    </a:cubicBezTo>
                    <a:lnTo>
                      <a:pt x="221952" y="6075"/>
                    </a:lnTo>
                    <a:cubicBezTo>
                      <a:pt x="214978" y="2025"/>
                      <a:pt x="205794" y="0"/>
                      <a:pt x="196598" y="0"/>
                    </a:cubicBezTo>
                    <a:close/>
                  </a:path>
                </a:pathLst>
              </a:custGeom>
              <a:solidFill>
                <a:srgbClr val="DB9B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446;p61">
                <a:extLst>
                  <a:ext uri="{FF2B5EF4-FFF2-40B4-BE49-F238E27FC236}">
                    <a16:creationId xmlns:a16="http://schemas.microsoft.com/office/drawing/2014/main" id="{CC3AC5E7-BC73-426B-A937-C58A39DBD2BD}"/>
                  </a:ext>
                </a:extLst>
              </p:cNvPr>
              <p:cNvSpPr/>
              <p:nvPr/>
            </p:nvSpPr>
            <p:spPr>
              <a:xfrm>
                <a:off x="3458716" y="2267350"/>
                <a:ext cx="1414652" cy="621390"/>
              </a:xfrm>
              <a:custGeom>
                <a:avLst/>
                <a:gdLst/>
                <a:ahLst/>
                <a:cxnLst/>
                <a:rect l="l" t="t" r="r" b="b"/>
                <a:pathLst>
                  <a:path w="323349" h="142032" extrusionOk="0">
                    <a:moveTo>
                      <a:pt x="0" y="36030"/>
                    </a:moveTo>
                    <a:cubicBezTo>
                      <a:pt x="0" y="36035"/>
                      <a:pt x="0" y="36041"/>
                      <a:pt x="0" y="36046"/>
                    </a:cubicBezTo>
                    <a:lnTo>
                      <a:pt x="0" y="36046"/>
                    </a:lnTo>
                    <a:lnTo>
                      <a:pt x="0" y="36030"/>
                    </a:lnTo>
                    <a:close/>
                    <a:moveTo>
                      <a:pt x="323248" y="1"/>
                    </a:moveTo>
                    <a:cubicBezTo>
                      <a:pt x="323248" y="5345"/>
                      <a:pt x="319719" y="10722"/>
                      <a:pt x="312661" y="14789"/>
                    </a:cubicBezTo>
                    <a:lnTo>
                      <a:pt x="155608" y="105465"/>
                    </a:lnTo>
                    <a:cubicBezTo>
                      <a:pt x="153894" y="106440"/>
                      <a:pt x="152046" y="107313"/>
                      <a:pt x="150130" y="108053"/>
                    </a:cubicBezTo>
                    <a:cubicBezTo>
                      <a:pt x="149828" y="108154"/>
                      <a:pt x="149525" y="108254"/>
                      <a:pt x="149223" y="108355"/>
                    </a:cubicBezTo>
                    <a:cubicBezTo>
                      <a:pt x="147643" y="108927"/>
                      <a:pt x="145963" y="109431"/>
                      <a:pt x="144249" y="109868"/>
                    </a:cubicBezTo>
                    <a:cubicBezTo>
                      <a:pt x="143912" y="109935"/>
                      <a:pt x="143576" y="110036"/>
                      <a:pt x="143240" y="110103"/>
                    </a:cubicBezTo>
                    <a:cubicBezTo>
                      <a:pt x="141358" y="110540"/>
                      <a:pt x="139409" y="110876"/>
                      <a:pt x="137460" y="111111"/>
                    </a:cubicBezTo>
                    <a:cubicBezTo>
                      <a:pt x="137157" y="111145"/>
                      <a:pt x="136855" y="111178"/>
                      <a:pt x="136552" y="111212"/>
                    </a:cubicBezTo>
                    <a:cubicBezTo>
                      <a:pt x="134603" y="111414"/>
                      <a:pt x="132586" y="111515"/>
                      <a:pt x="130603" y="111548"/>
                    </a:cubicBezTo>
                    <a:lnTo>
                      <a:pt x="129629" y="111548"/>
                    </a:lnTo>
                    <a:cubicBezTo>
                      <a:pt x="127612" y="111515"/>
                      <a:pt x="125596" y="111414"/>
                      <a:pt x="123613" y="111212"/>
                    </a:cubicBezTo>
                    <a:cubicBezTo>
                      <a:pt x="123243" y="111178"/>
                      <a:pt x="122907" y="111111"/>
                      <a:pt x="122537" y="111044"/>
                    </a:cubicBezTo>
                    <a:cubicBezTo>
                      <a:pt x="121059" y="110876"/>
                      <a:pt x="119613" y="110607"/>
                      <a:pt x="118168" y="110305"/>
                    </a:cubicBezTo>
                    <a:cubicBezTo>
                      <a:pt x="116958" y="110036"/>
                      <a:pt x="115748" y="109733"/>
                      <a:pt x="114572" y="109397"/>
                    </a:cubicBezTo>
                    <a:cubicBezTo>
                      <a:pt x="113429" y="109095"/>
                      <a:pt x="112287" y="108759"/>
                      <a:pt x="111211" y="108389"/>
                    </a:cubicBezTo>
                    <a:cubicBezTo>
                      <a:pt x="110741" y="108221"/>
                      <a:pt x="110270" y="108019"/>
                      <a:pt x="109800" y="107851"/>
                    </a:cubicBezTo>
                    <a:cubicBezTo>
                      <a:pt x="108052" y="107145"/>
                      <a:pt x="106372" y="106372"/>
                      <a:pt x="104792" y="105465"/>
                    </a:cubicBezTo>
                    <a:lnTo>
                      <a:pt x="10419" y="50616"/>
                    </a:lnTo>
                    <a:cubicBezTo>
                      <a:pt x="9915" y="50347"/>
                      <a:pt x="9512" y="50044"/>
                      <a:pt x="9041" y="49742"/>
                    </a:cubicBezTo>
                    <a:cubicBezTo>
                      <a:pt x="8604" y="49473"/>
                      <a:pt x="8167" y="49170"/>
                      <a:pt x="7764" y="48902"/>
                    </a:cubicBezTo>
                    <a:cubicBezTo>
                      <a:pt x="7428" y="48633"/>
                      <a:pt x="7092" y="48364"/>
                      <a:pt x="6756" y="48095"/>
                    </a:cubicBezTo>
                    <a:cubicBezTo>
                      <a:pt x="6386" y="47793"/>
                      <a:pt x="6016" y="47490"/>
                      <a:pt x="5680" y="47188"/>
                    </a:cubicBezTo>
                    <a:cubicBezTo>
                      <a:pt x="5445" y="46986"/>
                      <a:pt x="5277" y="46818"/>
                      <a:pt x="5075" y="46616"/>
                    </a:cubicBezTo>
                    <a:cubicBezTo>
                      <a:pt x="4538" y="46078"/>
                      <a:pt x="4033" y="45541"/>
                      <a:pt x="3563" y="44969"/>
                    </a:cubicBezTo>
                    <a:cubicBezTo>
                      <a:pt x="3361" y="44734"/>
                      <a:pt x="3160" y="44499"/>
                      <a:pt x="2992" y="44230"/>
                    </a:cubicBezTo>
                    <a:cubicBezTo>
                      <a:pt x="2655" y="43827"/>
                      <a:pt x="2387" y="43423"/>
                      <a:pt x="2118" y="42986"/>
                    </a:cubicBezTo>
                    <a:cubicBezTo>
                      <a:pt x="1950" y="42718"/>
                      <a:pt x="1782" y="42449"/>
                      <a:pt x="1647" y="42180"/>
                    </a:cubicBezTo>
                    <a:cubicBezTo>
                      <a:pt x="1446" y="41810"/>
                      <a:pt x="1277" y="41440"/>
                      <a:pt x="1109" y="41071"/>
                    </a:cubicBezTo>
                    <a:cubicBezTo>
                      <a:pt x="1009" y="40768"/>
                      <a:pt x="874" y="40499"/>
                      <a:pt x="740" y="40197"/>
                    </a:cubicBezTo>
                    <a:cubicBezTo>
                      <a:pt x="639" y="39827"/>
                      <a:pt x="538" y="39491"/>
                      <a:pt x="437" y="39121"/>
                    </a:cubicBezTo>
                    <a:cubicBezTo>
                      <a:pt x="370" y="38819"/>
                      <a:pt x="269" y="38517"/>
                      <a:pt x="202" y="38214"/>
                    </a:cubicBezTo>
                    <a:cubicBezTo>
                      <a:pt x="135" y="37811"/>
                      <a:pt x="135" y="37441"/>
                      <a:pt x="101" y="37071"/>
                    </a:cubicBezTo>
                    <a:cubicBezTo>
                      <a:pt x="68" y="36708"/>
                      <a:pt x="3" y="36377"/>
                      <a:pt x="0" y="36046"/>
                    </a:cubicBezTo>
                    <a:lnTo>
                      <a:pt x="0" y="36046"/>
                    </a:lnTo>
                    <a:lnTo>
                      <a:pt x="101" y="66513"/>
                    </a:lnTo>
                    <a:cubicBezTo>
                      <a:pt x="101" y="66613"/>
                      <a:pt x="101" y="66714"/>
                      <a:pt x="101" y="66815"/>
                    </a:cubicBezTo>
                    <a:cubicBezTo>
                      <a:pt x="101" y="67084"/>
                      <a:pt x="168" y="67319"/>
                      <a:pt x="168" y="67554"/>
                    </a:cubicBezTo>
                    <a:cubicBezTo>
                      <a:pt x="202" y="67958"/>
                      <a:pt x="236" y="68327"/>
                      <a:pt x="303" y="68697"/>
                    </a:cubicBezTo>
                    <a:cubicBezTo>
                      <a:pt x="303" y="68764"/>
                      <a:pt x="303" y="68832"/>
                      <a:pt x="336" y="68899"/>
                    </a:cubicBezTo>
                    <a:cubicBezTo>
                      <a:pt x="370" y="69134"/>
                      <a:pt x="471" y="69369"/>
                      <a:pt x="538" y="69605"/>
                    </a:cubicBezTo>
                    <a:cubicBezTo>
                      <a:pt x="639" y="69974"/>
                      <a:pt x="706" y="70344"/>
                      <a:pt x="841" y="70680"/>
                    </a:cubicBezTo>
                    <a:cubicBezTo>
                      <a:pt x="874" y="70781"/>
                      <a:pt x="874" y="70848"/>
                      <a:pt x="908" y="70915"/>
                    </a:cubicBezTo>
                    <a:cubicBezTo>
                      <a:pt x="975" y="71151"/>
                      <a:pt x="1109" y="71352"/>
                      <a:pt x="1210" y="71554"/>
                    </a:cubicBezTo>
                    <a:cubicBezTo>
                      <a:pt x="1378" y="71957"/>
                      <a:pt x="1546" y="72327"/>
                      <a:pt x="1748" y="72697"/>
                    </a:cubicBezTo>
                    <a:cubicBezTo>
                      <a:pt x="1782" y="72764"/>
                      <a:pt x="1815" y="72865"/>
                      <a:pt x="1849" y="72965"/>
                    </a:cubicBezTo>
                    <a:cubicBezTo>
                      <a:pt x="1950" y="73133"/>
                      <a:pt x="2118" y="73301"/>
                      <a:pt x="2219" y="73503"/>
                    </a:cubicBezTo>
                    <a:cubicBezTo>
                      <a:pt x="2487" y="73906"/>
                      <a:pt x="2756" y="74343"/>
                      <a:pt x="3059" y="74747"/>
                    </a:cubicBezTo>
                    <a:cubicBezTo>
                      <a:pt x="3160" y="74847"/>
                      <a:pt x="3227" y="74982"/>
                      <a:pt x="3294" y="75116"/>
                    </a:cubicBezTo>
                    <a:cubicBezTo>
                      <a:pt x="3395" y="75217"/>
                      <a:pt x="3529" y="75352"/>
                      <a:pt x="3630" y="75452"/>
                    </a:cubicBezTo>
                    <a:cubicBezTo>
                      <a:pt x="4101" y="76024"/>
                      <a:pt x="4605" y="76562"/>
                      <a:pt x="5176" y="77099"/>
                    </a:cubicBezTo>
                    <a:cubicBezTo>
                      <a:pt x="5311" y="77234"/>
                      <a:pt x="5411" y="77368"/>
                      <a:pt x="5546" y="77503"/>
                    </a:cubicBezTo>
                    <a:cubicBezTo>
                      <a:pt x="5613" y="77570"/>
                      <a:pt x="5680" y="77637"/>
                      <a:pt x="5747" y="77671"/>
                    </a:cubicBezTo>
                    <a:cubicBezTo>
                      <a:pt x="6084" y="78007"/>
                      <a:pt x="6487" y="78276"/>
                      <a:pt x="6857" y="78578"/>
                    </a:cubicBezTo>
                    <a:cubicBezTo>
                      <a:pt x="7193" y="78847"/>
                      <a:pt x="7495" y="79116"/>
                      <a:pt x="7865" y="79385"/>
                    </a:cubicBezTo>
                    <a:cubicBezTo>
                      <a:pt x="8268" y="79687"/>
                      <a:pt x="8705" y="79956"/>
                      <a:pt x="9142" y="80225"/>
                    </a:cubicBezTo>
                    <a:cubicBezTo>
                      <a:pt x="9444" y="80460"/>
                      <a:pt x="9747" y="80662"/>
                      <a:pt x="10049" y="80863"/>
                    </a:cubicBezTo>
                    <a:cubicBezTo>
                      <a:pt x="10217" y="80931"/>
                      <a:pt x="10352" y="81031"/>
                      <a:pt x="10486" y="81132"/>
                    </a:cubicBezTo>
                    <a:lnTo>
                      <a:pt x="104893" y="135982"/>
                    </a:lnTo>
                    <a:cubicBezTo>
                      <a:pt x="106439" y="136889"/>
                      <a:pt x="108153" y="137628"/>
                      <a:pt x="109901" y="138334"/>
                    </a:cubicBezTo>
                    <a:cubicBezTo>
                      <a:pt x="110371" y="138536"/>
                      <a:pt x="110808" y="138704"/>
                      <a:pt x="111278" y="138872"/>
                    </a:cubicBezTo>
                    <a:cubicBezTo>
                      <a:pt x="111783" y="139040"/>
                      <a:pt x="112253" y="139275"/>
                      <a:pt x="112757" y="139410"/>
                    </a:cubicBezTo>
                    <a:cubicBezTo>
                      <a:pt x="113362" y="139611"/>
                      <a:pt x="114034" y="139712"/>
                      <a:pt x="114673" y="139914"/>
                    </a:cubicBezTo>
                    <a:cubicBezTo>
                      <a:pt x="115849" y="140216"/>
                      <a:pt x="117026" y="140552"/>
                      <a:pt x="118269" y="140788"/>
                    </a:cubicBezTo>
                    <a:cubicBezTo>
                      <a:pt x="118706" y="140888"/>
                      <a:pt x="119109" y="141023"/>
                      <a:pt x="119546" y="141124"/>
                    </a:cubicBezTo>
                    <a:cubicBezTo>
                      <a:pt x="120554" y="141292"/>
                      <a:pt x="121596" y="141426"/>
                      <a:pt x="122638" y="141561"/>
                    </a:cubicBezTo>
                    <a:cubicBezTo>
                      <a:pt x="122974" y="141594"/>
                      <a:pt x="123344" y="141661"/>
                      <a:pt x="123680" y="141695"/>
                    </a:cubicBezTo>
                    <a:cubicBezTo>
                      <a:pt x="123848" y="141695"/>
                      <a:pt x="123983" y="141729"/>
                      <a:pt x="124151" y="141762"/>
                    </a:cubicBezTo>
                    <a:cubicBezTo>
                      <a:pt x="125461" y="141897"/>
                      <a:pt x="126772" y="141964"/>
                      <a:pt x="128116" y="142031"/>
                    </a:cubicBezTo>
                    <a:lnTo>
                      <a:pt x="131813" y="142031"/>
                    </a:lnTo>
                    <a:cubicBezTo>
                      <a:pt x="132990" y="141998"/>
                      <a:pt x="134166" y="141930"/>
                      <a:pt x="135342" y="141863"/>
                    </a:cubicBezTo>
                    <a:cubicBezTo>
                      <a:pt x="135779" y="141796"/>
                      <a:pt x="136216" y="141762"/>
                      <a:pt x="136653" y="141695"/>
                    </a:cubicBezTo>
                    <a:cubicBezTo>
                      <a:pt x="136955" y="141661"/>
                      <a:pt x="137258" y="141628"/>
                      <a:pt x="137560" y="141594"/>
                    </a:cubicBezTo>
                    <a:cubicBezTo>
                      <a:pt x="137964" y="141561"/>
                      <a:pt x="138401" y="141527"/>
                      <a:pt x="138838" y="141460"/>
                    </a:cubicBezTo>
                    <a:cubicBezTo>
                      <a:pt x="140047" y="141292"/>
                      <a:pt x="141224" y="141090"/>
                      <a:pt x="142400" y="140855"/>
                    </a:cubicBezTo>
                    <a:cubicBezTo>
                      <a:pt x="142703" y="140788"/>
                      <a:pt x="143005" y="140687"/>
                      <a:pt x="143308" y="140620"/>
                    </a:cubicBezTo>
                    <a:cubicBezTo>
                      <a:pt x="143677" y="140519"/>
                      <a:pt x="144013" y="140452"/>
                      <a:pt x="144349" y="140351"/>
                    </a:cubicBezTo>
                    <a:cubicBezTo>
                      <a:pt x="144954" y="140216"/>
                      <a:pt x="145559" y="140082"/>
                      <a:pt x="146131" y="139914"/>
                    </a:cubicBezTo>
                    <a:cubicBezTo>
                      <a:pt x="147240" y="139611"/>
                      <a:pt x="148282" y="139208"/>
                      <a:pt x="149323" y="138838"/>
                    </a:cubicBezTo>
                    <a:cubicBezTo>
                      <a:pt x="149626" y="138738"/>
                      <a:pt x="149928" y="138670"/>
                      <a:pt x="150197" y="138536"/>
                    </a:cubicBezTo>
                    <a:cubicBezTo>
                      <a:pt x="150298" y="138502"/>
                      <a:pt x="150399" y="138469"/>
                      <a:pt x="150500" y="138435"/>
                    </a:cubicBezTo>
                    <a:cubicBezTo>
                      <a:pt x="152315" y="137729"/>
                      <a:pt x="154062" y="136889"/>
                      <a:pt x="155675" y="135948"/>
                    </a:cubicBezTo>
                    <a:lnTo>
                      <a:pt x="312762" y="45272"/>
                    </a:lnTo>
                    <a:cubicBezTo>
                      <a:pt x="319820" y="41205"/>
                      <a:pt x="323349" y="35828"/>
                      <a:pt x="323315" y="30484"/>
                    </a:cubicBezTo>
                    <a:lnTo>
                      <a:pt x="323248" y="1"/>
                    </a:lnTo>
                    <a:close/>
                  </a:path>
                </a:pathLst>
              </a:custGeom>
              <a:solidFill>
                <a:srgbClr val="C76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447;p61">
                <a:extLst>
                  <a:ext uri="{FF2B5EF4-FFF2-40B4-BE49-F238E27FC236}">
                    <a16:creationId xmlns:a16="http://schemas.microsoft.com/office/drawing/2014/main" id="{45449BB5-2E72-47DF-A2A9-5D54A19FA080}"/>
                  </a:ext>
                </a:extLst>
              </p:cNvPr>
              <p:cNvSpPr/>
              <p:nvPr/>
            </p:nvSpPr>
            <p:spPr>
              <a:xfrm>
                <a:off x="3503270" y="1972439"/>
                <a:ext cx="1325402" cy="755506"/>
              </a:xfrm>
              <a:custGeom>
                <a:avLst/>
                <a:gdLst/>
                <a:ahLst/>
                <a:cxnLst/>
                <a:rect l="l" t="t" r="r" b="b"/>
                <a:pathLst>
                  <a:path w="302949" h="172687" extrusionOk="0">
                    <a:moveTo>
                      <a:pt x="182890" y="1"/>
                    </a:moveTo>
                    <a:cubicBezTo>
                      <a:pt x="176891" y="1"/>
                      <a:pt x="170884" y="1328"/>
                      <a:pt x="166296" y="3983"/>
                    </a:cubicBezTo>
                    <a:lnTo>
                      <a:pt x="9210" y="94660"/>
                    </a:lnTo>
                    <a:cubicBezTo>
                      <a:pt x="34" y="99970"/>
                      <a:pt x="1" y="108540"/>
                      <a:pt x="9142" y="113850"/>
                    </a:cubicBezTo>
                    <a:lnTo>
                      <a:pt x="103515" y="168699"/>
                    </a:lnTo>
                    <a:cubicBezTo>
                      <a:pt x="108093" y="171359"/>
                      <a:pt x="114096" y="172686"/>
                      <a:pt x="120100" y="172686"/>
                    </a:cubicBezTo>
                    <a:cubicBezTo>
                      <a:pt x="126086" y="172686"/>
                      <a:pt x="132073" y="171367"/>
                      <a:pt x="136653" y="168733"/>
                    </a:cubicBezTo>
                    <a:lnTo>
                      <a:pt x="293740" y="78023"/>
                    </a:lnTo>
                    <a:cubicBezTo>
                      <a:pt x="302915" y="72747"/>
                      <a:pt x="302949" y="64143"/>
                      <a:pt x="293807" y="58833"/>
                    </a:cubicBezTo>
                    <a:lnTo>
                      <a:pt x="199434" y="3983"/>
                    </a:lnTo>
                    <a:cubicBezTo>
                      <a:pt x="194880" y="1328"/>
                      <a:pt x="188890" y="1"/>
                      <a:pt x="182890" y="1"/>
                    </a:cubicBezTo>
                    <a:close/>
                  </a:path>
                </a:pathLst>
              </a:custGeom>
              <a:solidFill>
                <a:srgbClr val="B32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448;p61">
                <a:extLst>
                  <a:ext uri="{FF2B5EF4-FFF2-40B4-BE49-F238E27FC236}">
                    <a16:creationId xmlns:a16="http://schemas.microsoft.com/office/drawing/2014/main" id="{A109D886-D2C0-4423-9E27-F8A0F530DABF}"/>
                  </a:ext>
                </a:extLst>
              </p:cNvPr>
              <p:cNvSpPr/>
              <p:nvPr/>
            </p:nvSpPr>
            <p:spPr>
              <a:xfrm>
                <a:off x="4177785" y="1657383"/>
                <a:ext cx="140866" cy="473025"/>
              </a:xfrm>
              <a:custGeom>
                <a:avLst/>
                <a:gdLst/>
                <a:ahLst/>
                <a:cxnLst/>
                <a:rect l="l" t="t" r="r" b="b"/>
                <a:pathLst>
                  <a:path w="32198" h="108120" extrusionOk="0">
                    <a:moveTo>
                      <a:pt x="31727" y="0"/>
                    </a:moveTo>
                    <a:lnTo>
                      <a:pt x="31728" y="98"/>
                    </a:lnTo>
                    <a:lnTo>
                      <a:pt x="31728" y="98"/>
                    </a:lnTo>
                    <a:cubicBezTo>
                      <a:pt x="31728" y="66"/>
                      <a:pt x="31728" y="33"/>
                      <a:pt x="31727" y="0"/>
                    </a:cubicBezTo>
                    <a:close/>
                    <a:moveTo>
                      <a:pt x="1" y="101"/>
                    </a:moveTo>
                    <a:cubicBezTo>
                      <a:pt x="1" y="111"/>
                      <a:pt x="1" y="122"/>
                      <a:pt x="1" y="132"/>
                    </a:cubicBezTo>
                    <a:lnTo>
                      <a:pt x="1" y="132"/>
                    </a:lnTo>
                    <a:lnTo>
                      <a:pt x="1" y="101"/>
                    </a:lnTo>
                    <a:close/>
                    <a:moveTo>
                      <a:pt x="31728" y="98"/>
                    </a:moveTo>
                    <a:cubicBezTo>
                      <a:pt x="31716" y="2419"/>
                      <a:pt x="30138" y="4764"/>
                      <a:pt x="27055" y="6520"/>
                    </a:cubicBezTo>
                    <a:cubicBezTo>
                      <a:pt x="26316" y="6957"/>
                      <a:pt x="25509" y="7361"/>
                      <a:pt x="24636" y="7663"/>
                    </a:cubicBezTo>
                    <a:cubicBezTo>
                      <a:pt x="24535" y="7730"/>
                      <a:pt x="24400" y="7764"/>
                      <a:pt x="24266" y="7797"/>
                    </a:cubicBezTo>
                    <a:cubicBezTo>
                      <a:pt x="23560" y="8066"/>
                      <a:pt x="22821" y="8302"/>
                      <a:pt x="22048" y="8470"/>
                    </a:cubicBezTo>
                    <a:cubicBezTo>
                      <a:pt x="21913" y="8503"/>
                      <a:pt x="21745" y="8570"/>
                      <a:pt x="21611" y="8604"/>
                    </a:cubicBezTo>
                    <a:cubicBezTo>
                      <a:pt x="20771" y="8772"/>
                      <a:pt x="19897" y="8940"/>
                      <a:pt x="19057" y="9041"/>
                    </a:cubicBezTo>
                    <a:cubicBezTo>
                      <a:pt x="18922" y="9041"/>
                      <a:pt x="18788" y="9075"/>
                      <a:pt x="18653" y="9075"/>
                    </a:cubicBezTo>
                    <a:cubicBezTo>
                      <a:pt x="17779" y="9175"/>
                      <a:pt x="16906" y="9209"/>
                      <a:pt x="16032" y="9209"/>
                    </a:cubicBezTo>
                    <a:cubicBezTo>
                      <a:pt x="15976" y="9220"/>
                      <a:pt x="15924" y="9224"/>
                      <a:pt x="15874" y="9224"/>
                    </a:cubicBezTo>
                    <a:cubicBezTo>
                      <a:pt x="15774" y="9224"/>
                      <a:pt x="15685" y="9209"/>
                      <a:pt x="15595" y="9209"/>
                    </a:cubicBezTo>
                    <a:cubicBezTo>
                      <a:pt x="14687" y="9209"/>
                      <a:pt x="13814" y="9175"/>
                      <a:pt x="12906" y="9075"/>
                    </a:cubicBezTo>
                    <a:cubicBezTo>
                      <a:pt x="12772" y="9075"/>
                      <a:pt x="12637" y="9041"/>
                      <a:pt x="12469" y="9007"/>
                    </a:cubicBezTo>
                    <a:cubicBezTo>
                      <a:pt x="11797" y="8940"/>
                      <a:pt x="11159" y="8806"/>
                      <a:pt x="10520" y="8671"/>
                    </a:cubicBezTo>
                    <a:cubicBezTo>
                      <a:pt x="9982" y="8570"/>
                      <a:pt x="9445" y="8436"/>
                      <a:pt x="8940" y="8302"/>
                    </a:cubicBezTo>
                    <a:cubicBezTo>
                      <a:pt x="8537" y="8167"/>
                      <a:pt x="8134" y="8066"/>
                      <a:pt x="7730" y="7932"/>
                    </a:cubicBezTo>
                    <a:cubicBezTo>
                      <a:pt x="6621" y="7529"/>
                      <a:pt x="5580" y="7092"/>
                      <a:pt x="4605" y="6554"/>
                    </a:cubicBezTo>
                    <a:cubicBezTo>
                      <a:pt x="4235" y="6319"/>
                      <a:pt x="3966" y="6083"/>
                      <a:pt x="3630" y="5848"/>
                    </a:cubicBezTo>
                    <a:cubicBezTo>
                      <a:pt x="3261" y="5579"/>
                      <a:pt x="2857" y="5310"/>
                      <a:pt x="2521" y="5042"/>
                    </a:cubicBezTo>
                    <a:cubicBezTo>
                      <a:pt x="2017" y="4571"/>
                      <a:pt x="1614" y="4134"/>
                      <a:pt x="1278" y="3630"/>
                    </a:cubicBezTo>
                    <a:cubicBezTo>
                      <a:pt x="1210" y="3563"/>
                      <a:pt x="1143" y="3462"/>
                      <a:pt x="1076" y="3395"/>
                    </a:cubicBezTo>
                    <a:cubicBezTo>
                      <a:pt x="774" y="2891"/>
                      <a:pt x="505" y="2420"/>
                      <a:pt x="337" y="1916"/>
                    </a:cubicBezTo>
                    <a:cubicBezTo>
                      <a:pt x="303" y="1849"/>
                      <a:pt x="303" y="1782"/>
                      <a:pt x="303" y="1748"/>
                    </a:cubicBezTo>
                    <a:cubicBezTo>
                      <a:pt x="138" y="1220"/>
                      <a:pt x="6" y="661"/>
                      <a:pt x="1" y="132"/>
                    </a:cubicBezTo>
                    <a:lnTo>
                      <a:pt x="1" y="132"/>
                    </a:lnTo>
                    <a:lnTo>
                      <a:pt x="471" y="98978"/>
                    </a:lnTo>
                    <a:lnTo>
                      <a:pt x="471" y="99146"/>
                    </a:lnTo>
                    <a:cubicBezTo>
                      <a:pt x="471" y="99448"/>
                      <a:pt x="505" y="99751"/>
                      <a:pt x="572" y="100053"/>
                    </a:cubicBezTo>
                    <a:cubicBezTo>
                      <a:pt x="605" y="100221"/>
                      <a:pt x="673" y="100423"/>
                      <a:pt x="740" y="100625"/>
                    </a:cubicBezTo>
                    <a:cubicBezTo>
                      <a:pt x="740" y="100692"/>
                      <a:pt x="740" y="100725"/>
                      <a:pt x="774" y="100793"/>
                    </a:cubicBezTo>
                    <a:cubicBezTo>
                      <a:pt x="807" y="100826"/>
                      <a:pt x="807" y="100893"/>
                      <a:pt x="807" y="100927"/>
                    </a:cubicBezTo>
                    <a:cubicBezTo>
                      <a:pt x="942" y="101230"/>
                      <a:pt x="1076" y="101532"/>
                      <a:pt x="1244" y="101834"/>
                    </a:cubicBezTo>
                    <a:cubicBezTo>
                      <a:pt x="1311" y="102003"/>
                      <a:pt x="1446" y="102137"/>
                      <a:pt x="1547" y="102271"/>
                    </a:cubicBezTo>
                    <a:cubicBezTo>
                      <a:pt x="1580" y="102372"/>
                      <a:pt x="1647" y="102439"/>
                      <a:pt x="1715" y="102540"/>
                    </a:cubicBezTo>
                    <a:cubicBezTo>
                      <a:pt x="1782" y="102607"/>
                      <a:pt x="1815" y="102708"/>
                      <a:pt x="1883" y="102776"/>
                    </a:cubicBezTo>
                    <a:cubicBezTo>
                      <a:pt x="2151" y="103145"/>
                      <a:pt x="2488" y="103515"/>
                      <a:pt x="2857" y="103851"/>
                    </a:cubicBezTo>
                    <a:cubicBezTo>
                      <a:pt x="2891" y="103851"/>
                      <a:pt x="2924" y="103885"/>
                      <a:pt x="2958" y="103918"/>
                    </a:cubicBezTo>
                    <a:cubicBezTo>
                      <a:pt x="3294" y="104221"/>
                      <a:pt x="3697" y="104456"/>
                      <a:pt x="4067" y="104725"/>
                    </a:cubicBezTo>
                    <a:cubicBezTo>
                      <a:pt x="4336" y="104926"/>
                      <a:pt x="4571" y="105128"/>
                      <a:pt x="4874" y="105330"/>
                    </a:cubicBezTo>
                    <a:cubicBezTo>
                      <a:pt x="4941" y="105363"/>
                      <a:pt x="5008" y="105397"/>
                      <a:pt x="5075" y="105431"/>
                    </a:cubicBezTo>
                    <a:cubicBezTo>
                      <a:pt x="6016" y="106002"/>
                      <a:pt x="7058" y="106439"/>
                      <a:pt x="8167" y="106809"/>
                    </a:cubicBezTo>
                    <a:cubicBezTo>
                      <a:pt x="8302" y="106842"/>
                      <a:pt x="8403" y="106909"/>
                      <a:pt x="8537" y="106977"/>
                    </a:cubicBezTo>
                    <a:cubicBezTo>
                      <a:pt x="8806" y="107044"/>
                      <a:pt x="9108" y="107077"/>
                      <a:pt x="9377" y="107178"/>
                    </a:cubicBezTo>
                    <a:cubicBezTo>
                      <a:pt x="9915" y="107313"/>
                      <a:pt x="10419" y="107447"/>
                      <a:pt x="10957" y="107582"/>
                    </a:cubicBezTo>
                    <a:cubicBezTo>
                      <a:pt x="11159" y="107615"/>
                      <a:pt x="11327" y="107682"/>
                      <a:pt x="11528" y="107716"/>
                    </a:cubicBezTo>
                    <a:cubicBezTo>
                      <a:pt x="11999" y="107783"/>
                      <a:pt x="12469" y="107850"/>
                      <a:pt x="12906" y="107884"/>
                    </a:cubicBezTo>
                    <a:cubicBezTo>
                      <a:pt x="13074" y="107918"/>
                      <a:pt x="13209" y="107951"/>
                      <a:pt x="13377" y="107951"/>
                    </a:cubicBezTo>
                    <a:cubicBezTo>
                      <a:pt x="13444" y="107951"/>
                      <a:pt x="13478" y="107985"/>
                      <a:pt x="13545" y="107985"/>
                    </a:cubicBezTo>
                    <a:cubicBezTo>
                      <a:pt x="14116" y="108052"/>
                      <a:pt x="14721" y="108086"/>
                      <a:pt x="15292" y="108119"/>
                    </a:cubicBezTo>
                    <a:lnTo>
                      <a:pt x="16939" y="108119"/>
                    </a:lnTo>
                    <a:cubicBezTo>
                      <a:pt x="17443" y="108119"/>
                      <a:pt x="17981" y="108086"/>
                      <a:pt x="18485" y="108018"/>
                    </a:cubicBezTo>
                    <a:cubicBezTo>
                      <a:pt x="18687" y="108018"/>
                      <a:pt x="18889" y="107985"/>
                      <a:pt x="19090" y="107951"/>
                    </a:cubicBezTo>
                    <a:cubicBezTo>
                      <a:pt x="19225" y="107951"/>
                      <a:pt x="19359" y="107951"/>
                      <a:pt x="19494" y="107918"/>
                    </a:cubicBezTo>
                    <a:cubicBezTo>
                      <a:pt x="19662" y="107884"/>
                      <a:pt x="19863" y="107884"/>
                      <a:pt x="20031" y="107850"/>
                    </a:cubicBezTo>
                    <a:cubicBezTo>
                      <a:pt x="20569" y="107783"/>
                      <a:pt x="21107" y="107682"/>
                      <a:pt x="21611" y="107582"/>
                    </a:cubicBezTo>
                    <a:cubicBezTo>
                      <a:pt x="21779" y="107548"/>
                      <a:pt x="21913" y="107514"/>
                      <a:pt x="22048" y="107481"/>
                    </a:cubicBezTo>
                    <a:cubicBezTo>
                      <a:pt x="22182" y="107447"/>
                      <a:pt x="22350" y="107414"/>
                      <a:pt x="22485" y="107346"/>
                    </a:cubicBezTo>
                    <a:cubicBezTo>
                      <a:pt x="22754" y="107279"/>
                      <a:pt x="23022" y="107245"/>
                      <a:pt x="23291" y="107178"/>
                    </a:cubicBezTo>
                    <a:cubicBezTo>
                      <a:pt x="23762" y="107044"/>
                      <a:pt x="24232" y="106842"/>
                      <a:pt x="24703" y="106674"/>
                    </a:cubicBezTo>
                    <a:cubicBezTo>
                      <a:pt x="24837" y="106641"/>
                      <a:pt x="24972" y="106607"/>
                      <a:pt x="25106" y="106573"/>
                    </a:cubicBezTo>
                    <a:cubicBezTo>
                      <a:pt x="25140" y="106540"/>
                      <a:pt x="25173" y="106540"/>
                      <a:pt x="25207" y="106506"/>
                    </a:cubicBezTo>
                    <a:cubicBezTo>
                      <a:pt x="26014" y="106204"/>
                      <a:pt x="26787" y="105834"/>
                      <a:pt x="27526" y="105431"/>
                    </a:cubicBezTo>
                    <a:cubicBezTo>
                      <a:pt x="30652" y="103616"/>
                      <a:pt x="32198" y="101230"/>
                      <a:pt x="32198" y="98877"/>
                    </a:cubicBezTo>
                    <a:lnTo>
                      <a:pt x="31728" y="98"/>
                    </a:lnTo>
                    <a:close/>
                  </a:path>
                </a:pathLst>
              </a:custGeom>
              <a:solidFill>
                <a:srgbClr val="934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449;p61">
                <a:extLst>
                  <a:ext uri="{FF2B5EF4-FFF2-40B4-BE49-F238E27FC236}">
                    <a16:creationId xmlns:a16="http://schemas.microsoft.com/office/drawing/2014/main" id="{C7D9D482-2346-4107-AFB0-01BD00618968}"/>
                  </a:ext>
                </a:extLst>
              </p:cNvPr>
              <p:cNvSpPr/>
              <p:nvPr/>
            </p:nvSpPr>
            <p:spPr>
              <a:xfrm>
                <a:off x="4170872" y="1617401"/>
                <a:ext cx="152779" cy="80456"/>
              </a:xfrm>
              <a:custGeom>
                <a:avLst/>
                <a:gdLst/>
                <a:ahLst/>
                <a:cxnLst/>
                <a:rect l="l" t="t" r="r" b="b"/>
                <a:pathLst>
                  <a:path w="34921" h="18390" extrusionOk="0">
                    <a:moveTo>
                      <a:pt x="17552" y="1"/>
                    </a:moveTo>
                    <a:cubicBezTo>
                      <a:pt x="13480" y="1"/>
                      <a:pt x="9402" y="900"/>
                      <a:pt x="6286" y="2685"/>
                    </a:cubicBezTo>
                    <a:cubicBezTo>
                      <a:pt x="68" y="6282"/>
                      <a:pt x="1" y="12096"/>
                      <a:pt x="6185" y="15692"/>
                    </a:cubicBezTo>
                    <a:cubicBezTo>
                      <a:pt x="9277" y="17490"/>
                      <a:pt x="13344" y="18389"/>
                      <a:pt x="17414" y="18389"/>
                    </a:cubicBezTo>
                    <a:cubicBezTo>
                      <a:pt x="21485" y="18389"/>
                      <a:pt x="25560" y="17490"/>
                      <a:pt x="28669" y="15692"/>
                    </a:cubicBezTo>
                    <a:cubicBezTo>
                      <a:pt x="34853" y="12096"/>
                      <a:pt x="34920" y="6282"/>
                      <a:pt x="28736" y="2685"/>
                    </a:cubicBezTo>
                    <a:cubicBezTo>
                      <a:pt x="25652" y="892"/>
                      <a:pt x="21605" y="1"/>
                      <a:pt x="17552" y="1"/>
                    </a:cubicBezTo>
                    <a:close/>
                  </a:path>
                </a:pathLst>
              </a:custGeom>
              <a:solidFill>
                <a:srgbClr val="BC8F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450;p61">
                <a:extLst>
                  <a:ext uri="{FF2B5EF4-FFF2-40B4-BE49-F238E27FC236}">
                    <a16:creationId xmlns:a16="http://schemas.microsoft.com/office/drawing/2014/main" id="{F63A0DC2-40C7-494C-8E54-7BC0219845EC}"/>
                  </a:ext>
                </a:extLst>
              </p:cNvPr>
              <p:cNvSpPr/>
              <p:nvPr/>
            </p:nvSpPr>
            <p:spPr>
              <a:xfrm>
                <a:off x="4363361" y="1508418"/>
                <a:ext cx="141011" cy="729754"/>
              </a:xfrm>
              <a:custGeom>
                <a:avLst/>
                <a:gdLst/>
                <a:ahLst/>
                <a:cxnLst/>
                <a:rect l="l" t="t" r="r" b="b"/>
                <a:pathLst>
                  <a:path w="32231" h="166801" extrusionOk="0">
                    <a:moveTo>
                      <a:pt x="31761" y="1"/>
                    </a:moveTo>
                    <a:cubicBezTo>
                      <a:pt x="31761" y="2353"/>
                      <a:pt x="30215" y="4739"/>
                      <a:pt x="27089" y="6554"/>
                    </a:cubicBezTo>
                    <a:cubicBezTo>
                      <a:pt x="26316" y="6991"/>
                      <a:pt x="25510" y="7361"/>
                      <a:pt x="24669" y="7697"/>
                    </a:cubicBezTo>
                    <a:cubicBezTo>
                      <a:pt x="24535" y="7731"/>
                      <a:pt x="24400" y="7764"/>
                      <a:pt x="24266" y="7831"/>
                    </a:cubicBezTo>
                    <a:cubicBezTo>
                      <a:pt x="23560" y="8067"/>
                      <a:pt x="22821" y="8302"/>
                      <a:pt x="22081" y="8504"/>
                    </a:cubicBezTo>
                    <a:cubicBezTo>
                      <a:pt x="21913" y="8537"/>
                      <a:pt x="21779" y="8571"/>
                      <a:pt x="21611" y="8604"/>
                    </a:cubicBezTo>
                    <a:cubicBezTo>
                      <a:pt x="20771" y="8773"/>
                      <a:pt x="19930" y="8941"/>
                      <a:pt x="19057" y="9041"/>
                    </a:cubicBezTo>
                    <a:cubicBezTo>
                      <a:pt x="18922" y="9041"/>
                      <a:pt x="18788" y="9075"/>
                      <a:pt x="18653" y="9075"/>
                    </a:cubicBezTo>
                    <a:cubicBezTo>
                      <a:pt x="17780" y="9176"/>
                      <a:pt x="16906" y="9243"/>
                      <a:pt x="16032" y="9243"/>
                    </a:cubicBezTo>
                    <a:lnTo>
                      <a:pt x="15595" y="9243"/>
                    </a:lnTo>
                    <a:cubicBezTo>
                      <a:pt x="14721" y="9209"/>
                      <a:pt x="13814" y="9176"/>
                      <a:pt x="12940" y="9075"/>
                    </a:cubicBezTo>
                    <a:cubicBezTo>
                      <a:pt x="12772" y="9075"/>
                      <a:pt x="12637" y="9041"/>
                      <a:pt x="12469" y="9008"/>
                    </a:cubicBezTo>
                    <a:cubicBezTo>
                      <a:pt x="11831" y="8941"/>
                      <a:pt x="11159" y="8806"/>
                      <a:pt x="10520" y="8705"/>
                    </a:cubicBezTo>
                    <a:cubicBezTo>
                      <a:pt x="9982" y="8571"/>
                      <a:pt x="9478" y="8436"/>
                      <a:pt x="8940" y="8302"/>
                    </a:cubicBezTo>
                    <a:cubicBezTo>
                      <a:pt x="8537" y="8168"/>
                      <a:pt x="8134" y="8067"/>
                      <a:pt x="7731" y="7932"/>
                    </a:cubicBezTo>
                    <a:cubicBezTo>
                      <a:pt x="6621" y="7563"/>
                      <a:pt x="5580" y="7092"/>
                      <a:pt x="4639" y="6554"/>
                    </a:cubicBezTo>
                    <a:cubicBezTo>
                      <a:pt x="4235" y="6353"/>
                      <a:pt x="3966" y="6084"/>
                      <a:pt x="3630" y="5849"/>
                    </a:cubicBezTo>
                    <a:cubicBezTo>
                      <a:pt x="3261" y="5580"/>
                      <a:pt x="2857" y="5311"/>
                      <a:pt x="2521" y="5042"/>
                    </a:cubicBezTo>
                    <a:cubicBezTo>
                      <a:pt x="2051" y="4605"/>
                      <a:pt x="1614" y="4135"/>
                      <a:pt x="1278" y="3664"/>
                    </a:cubicBezTo>
                    <a:cubicBezTo>
                      <a:pt x="1210" y="3563"/>
                      <a:pt x="1143" y="3496"/>
                      <a:pt x="1110" y="3395"/>
                    </a:cubicBezTo>
                    <a:cubicBezTo>
                      <a:pt x="774" y="2925"/>
                      <a:pt x="505" y="2420"/>
                      <a:pt x="337" y="1916"/>
                    </a:cubicBezTo>
                    <a:cubicBezTo>
                      <a:pt x="337" y="1849"/>
                      <a:pt x="303" y="1816"/>
                      <a:pt x="303" y="1748"/>
                    </a:cubicBezTo>
                    <a:cubicBezTo>
                      <a:pt x="135" y="1211"/>
                      <a:pt x="34" y="673"/>
                      <a:pt x="1" y="135"/>
                    </a:cubicBezTo>
                    <a:lnTo>
                      <a:pt x="1" y="135"/>
                    </a:lnTo>
                    <a:lnTo>
                      <a:pt x="471" y="157693"/>
                    </a:lnTo>
                    <a:cubicBezTo>
                      <a:pt x="471" y="157726"/>
                      <a:pt x="471" y="157793"/>
                      <a:pt x="471" y="157827"/>
                    </a:cubicBezTo>
                    <a:cubicBezTo>
                      <a:pt x="471" y="158129"/>
                      <a:pt x="505" y="158432"/>
                      <a:pt x="572" y="158734"/>
                    </a:cubicBezTo>
                    <a:cubicBezTo>
                      <a:pt x="606" y="158936"/>
                      <a:pt x="673" y="159138"/>
                      <a:pt x="740" y="159306"/>
                    </a:cubicBezTo>
                    <a:cubicBezTo>
                      <a:pt x="740" y="159373"/>
                      <a:pt x="774" y="159440"/>
                      <a:pt x="774" y="159507"/>
                    </a:cubicBezTo>
                    <a:cubicBezTo>
                      <a:pt x="807" y="159541"/>
                      <a:pt x="807" y="159575"/>
                      <a:pt x="841" y="159642"/>
                    </a:cubicBezTo>
                    <a:cubicBezTo>
                      <a:pt x="942" y="159944"/>
                      <a:pt x="1076" y="160247"/>
                      <a:pt x="1244" y="160549"/>
                    </a:cubicBezTo>
                    <a:cubicBezTo>
                      <a:pt x="1345" y="160684"/>
                      <a:pt x="1446" y="160818"/>
                      <a:pt x="1547" y="160953"/>
                    </a:cubicBezTo>
                    <a:cubicBezTo>
                      <a:pt x="1614" y="161053"/>
                      <a:pt x="1647" y="161121"/>
                      <a:pt x="1715" y="161221"/>
                    </a:cubicBezTo>
                    <a:cubicBezTo>
                      <a:pt x="1782" y="161322"/>
                      <a:pt x="1815" y="161389"/>
                      <a:pt x="1883" y="161490"/>
                    </a:cubicBezTo>
                    <a:cubicBezTo>
                      <a:pt x="2185" y="161826"/>
                      <a:pt x="2488" y="162196"/>
                      <a:pt x="2857" y="162532"/>
                    </a:cubicBezTo>
                    <a:cubicBezTo>
                      <a:pt x="2891" y="162566"/>
                      <a:pt x="2958" y="162599"/>
                      <a:pt x="2992" y="162599"/>
                    </a:cubicBezTo>
                    <a:cubicBezTo>
                      <a:pt x="3294" y="162902"/>
                      <a:pt x="3698" y="163171"/>
                      <a:pt x="4101" y="163440"/>
                    </a:cubicBezTo>
                    <a:cubicBezTo>
                      <a:pt x="4370" y="163641"/>
                      <a:pt x="4571" y="163843"/>
                      <a:pt x="4874" y="164011"/>
                    </a:cubicBezTo>
                    <a:cubicBezTo>
                      <a:pt x="4941" y="164045"/>
                      <a:pt x="5008" y="164112"/>
                      <a:pt x="5075" y="164145"/>
                    </a:cubicBezTo>
                    <a:cubicBezTo>
                      <a:pt x="6017" y="164683"/>
                      <a:pt x="7092" y="165120"/>
                      <a:pt x="8201" y="165490"/>
                    </a:cubicBezTo>
                    <a:cubicBezTo>
                      <a:pt x="8302" y="165557"/>
                      <a:pt x="8403" y="165624"/>
                      <a:pt x="8537" y="165658"/>
                    </a:cubicBezTo>
                    <a:cubicBezTo>
                      <a:pt x="8806" y="165759"/>
                      <a:pt x="9109" y="165792"/>
                      <a:pt x="9377" y="165859"/>
                    </a:cubicBezTo>
                    <a:cubicBezTo>
                      <a:pt x="9915" y="166027"/>
                      <a:pt x="10419" y="166162"/>
                      <a:pt x="10991" y="166263"/>
                    </a:cubicBezTo>
                    <a:cubicBezTo>
                      <a:pt x="11159" y="166296"/>
                      <a:pt x="11360" y="166364"/>
                      <a:pt x="11528" y="166397"/>
                    </a:cubicBezTo>
                    <a:cubicBezTo>
                      <a:pt x="11999" y="166498"/>
                      <a:pt x="12469" y="166532"/>
                      <a:pt x="12940" y="166599"/>
                    </a:cubicBezTo>
                    <a:cubicBezTo>
                      <a:pt x="13074" y="166632"/>
                      <a:pt x="13242" y="166632"/>
                      <a:pt x="13377" y="166666"/>
                    </a:cubicBezTo>
                    <a:cubicBezTo>
                      <a:pt x="13444" y="166666"/>
                      <a:pt x="13511" y="166666"/>
                      <a:pt x="13545" y="166700"/>
                    </a:cubicBezTo>
                    <a:cubicBezTo>
                      <a:pt x="14150" y="166733"/>
                      <a:pt x="14721" y="166767"/>
                      <a:pt x="15326" y="166800"/>
                    </a:cubicBezTo>
                    <a:lnTo>
                      <a:pt x="16939" y="166800"/>
                    </a:lnTo>
                    <a:cubicBezTo>
                      <a:pt x="17477" y="166800"/>
                      <a:pt x="17981" y="166767"/>
                      <a:pt x="18519" y="166733"/>
                    </a:cubicBezTo>
                    <a:cubicBezTo>
                      <a:pt x="18721" y="166700"/>
                      <a:pt x="18922" y="166666"/>
                      <a:pt x="19124" y="166666"/>
                    </a:cubicBezTo>
                    <a:cubicBezTo>
                      <a:pt x="19258" y="166632"/>
                      <a:pt x="19359" y="166632"/>
                      <a:pt x="19494" y="166599"/>
                    </a:cubicBezTo>
                    <a:cubicBezTo>
                      <a:pt x="19695" y="166599"/>
                      <a:pt x="19863" y="166565"/>
                      <a:pt x="20065" y="166532"/>
                    </a:cubicBezTo>
                    <a:cubicBezTo>
                      <a:pt x="20603" y="166464"/>
                      <a:pt x="21107" y="166397"/>
                      <a:pt x="21645" y="166263"/>
                    </a:cubicBezTo>
                    <a:cubicBezTo>
                      <a:pt x="21779" y="166229"/>
                      <a:pt x="21913" y="166196"/>
                      <a:pt x="22048" y="166162"/>
                    </a:cubicBezTo>
                    <a:cubicBezTo>
                      <a:pt x="22216" y="166128"/>
                      <a:pt x="22350" y="166095"/>
                      <a:pt x="22518" y="166061"/>
                    </a:cubicBezTo>
                    <a:cubicBezTo>
                      <a:pt x="22787" y="165994"/>
                      <a:pt x="23056" y="165927"/>
                      <a:pt x="23291" y="165859"/>
                    </a:cubicBezTo>
                    <a:cubicBezTo>
                      <a:pt x="23795" y="165725"/>
                      <a:pt x="24266" y="165557"/>
                      <a:pt x="24737" y="165389"/>
                    </a:cubicBezTo>
                    <a:cubicBezTo>
                      <a:pt x="24837" y="165355"/>
                      <a:pt x="24972" y="165322"/>
                      <a:pt x="25106" y="165254"/>
                    </a:cubicBezTo>
                    <a:cubicBezTo>
                      <a:pt x="25140" y="165254"/>
                      <a:pt x="25207" y="165221"/>
                      <a:pt x="25241" y="165221"/>
                    </a:cubicBezTo>
                    <a:cubicBezTo>
                      <a:pt x="26047" y="164885"/>
                      <a:pt x="26820" y="164515"/>
                      <a:pt x="27526" y="164112"/>
                    </a:cubicBezTo>
                    <a:cubicBezTo>
                      <a:pt x="30652" y="162297"/>
                      <a:pt x="32231" y="159944"/>
                      <a:pt x="32198" y="157558"/>
                    </a:cubicBezTo>
                    <a:lnTo>
                      <a:pt x="31761" y="1"/>
                    </a:lnTo>
                    <a:close/>
                  </a:path>
                </a:pathLst>
              </a:custGeom>
              <a:solidFill>
                <a:srgbClr val="934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451;p61">
                <a:extLst>
                  <a:ext uri="{FF2B5EF4-FFF2-40B4-BE49-F238E27FC236}">
                    <a16:creationId xmlns:a16="http://schemas.microsoft.com/office/drawing/2014/main" id="{1DAA2536-7812-4985-9C4C-1C0517A6BD40}"/>
                  </a:ext>
                </a:extLst>
              </p:cNvPr>
              <p:cNvSpPr/>
              <p:nvPr/>
            </p:nvSpPr>
            <p:spPr>
              <a:xfrm>
                <a:off x="4548936" y="1916635"/>
                <a:ext cx="140866" cy="429354"/>
              </a:xfrm>
              <a:custGeom>
                <a:avLst/>
                <a:gdLst/>
                <a:ahLst/>
                <a:cxnLst/>
                <a:rect l="l" t="t" r="r" b="b"/>
                <a:pathLst>
                  <a:path w="32198" h="98138" extrusionOk="0">
                    <a:moveTo>
                      <a:pt x="1" y="68"/>
                    </a:moveTo>
                    <a:cubicBezTo>
                      <a:pt x="1" y="83"/>
                      <a:pt x="1" y="99"/>
                      <a:pt x="1" y="115"/>
                    </a:cubicBezTo>
                    <a:lnTo>
                      <a:pt x="1" y="115"/>
                    </a:lnTo>
                    <a:lnTo>
                      <a:pt x="1" y="68"/>
                    </a:lnTo>
                    <a:close/>
                    <a:moveTo>
                      <a:pt x="31761" y="0"/>
                    </a:moveTo>
                    <a:cubicBezTo>
                      <a:pt x="31761" y="2353"/>
                      <a:pt x="30215" y="4739"/>
                      <a:pt x="27089" y="6520"/>
                    </a:cubicBezTo>
                    <a:cubicBezTo>
                      <a:pt x="26350" y="6957"/>
                      <a:pt x="25543" y="7327"/>
                      <a:pt x="24669" y="7663"/>
                    </a:cubicBezTo>
                    <a:cubicBezTo>
                      <a:pt x="24535" y="7730"/>
                      <a:pt x="24401" y="7764"/>
                      <a:pt x="24266" y="7798"/>
                    </a:cubicBezTo>
                    <a:cubicBezTo>
                      <a:pt x="23560" y="8066"/>
                      <a:pt x="22821" y="8268"/>
                      <a:pt x="22082" y="8470"/>
                    </a:cubicBezTo>
                    <a:cubicBezTo>
                      <a:pt x="21913" y="8503"/>
                      <a:pt x="21779" y="8537"/>
                      <a:pt x="21611" y="8571"/>
                    </a:cubicBezTo>
                    <a:cubicBezTo>
                      <a:pt x="20804" y="8772"/>
                      <a:pt x="19931" y="8907"/>
                      <a:pt x="19057" y="9007"/>
                    </a:cubicBezTo>
                    <a:cubicBezTo>
                      <a:pt x="18922" y="9041"/>
                      <a:pt x="18821" y="9041"/>
                      <a:pt x="18687" y="9075"/>
                    </a:cubicBezTo>
                    <a:cubicBezTo>
                      <a:pt x="17813" y="9142"/>
                      <a:pt x="16906" y="9209"/>
                      <a:pt x="16032" y="9209"/>
                    </a:cubicBezTo>
                    <a:lnTo>
                      <a:pt x="15595" y="9209"/>
                    </a:lnTo>
                    <a:cubicBezTo>
                      <a:pt x="14688" y="9209"/>
                      <a:pt x="13814" y="9142"/>
                      <a:pt x="12940" y="9075"/>
                    </a:cubicBezTo>
                    <a:cubicBezTo>
                      <a:pt x="12772" y="9041"/>
                      <a:pt x="12604" y="9007"/>
                      <a:pt x="12469" y="9007"/>
                    </a:cubicBezTo>
                    <a:cubicBezTo>
                      <a:pt x="11797" y="8907"/>
                      <a:pt x="11159" y="8806"/>
                      <a:pt x="10520" y="8671"/>
                    </a:cubicBezTo>
                    <a:cubicBezTo>
                      <a:pt x="9982" y="8537"/>
                      <a:pt x="9445" y="8402"/>
                      <a:pt x="8941" y="8268"/>
                    </a:cubicBezTo>
                    <a:cubicBezTo>
                      <a:pt x="8504" y="8167"/>
                      <a:pt x="8134" y="8033"/>
                      <a:pt x="7731" y="7898"/>
                    </a:cubicBezTo>
                    <a:cubicBezTo>
                      <a:pt x="6622" y="7529"/>
                      <a:pt x="5546" y="7092"/>
                      <a:pt x="4605" y="6520"/>
                    </a:cubicBezTo>
                    <a:cubicBezTo>
                      <a:pt x="4235" y="6319"/>
                      <a:pt x="3966" y="6050"/>
                      <a:pt x="3630" y="5848"/>
                    </a:cubicBezTo>
                    <a:cubicBezTo>
                      <a:pt x="3227" y="5546"/>
                      <a:pt x="2824" y="5310"/>
                      <a:pt x="2521" y="5008"/>
                    </a:cubicBezTo>
                    <a:cubicBezTo>
                      <a:pt x="2017" y="4571"/>
                      <a:pt x="1614" y="4101"/>
                      <a:pt x="1244" y="3630"/>
                    </a:cubicBezTo>
                    <a:cubicBezTo>
                      <a:pt x="1211" y="3529"/>
                      <a:pt x="1143" y="3462"/>
                      <a:pt x="1076" y="3361"/>
                    </a:cubicBezTo>
                    <a:cubicBezTo>
                      <a:pt x="774" y="2891"/>
                      <a:pt x="505" y="2387"/>
                      <a:pt x="337" y="1882"/>
                    </a:cubicBezTo>
                    <a:cubicBezTo>
                      <a:pt x="303" y="1815"/>
                      <a:pt x="303" y="1782"/>
                      <a:pt x="270" y="1714"/>
                    </a:cubicBezTo>
                    <a:cubicBezTo>
                      <a:pt x="106" y="1192"/>
                      <a:pt x="6" y="669"/>
                      <a:pt x="1" y="115"/>
                    </a:cubicBezTo>
                    <a:lnTo>
                      <a:pt x="1" y="115"/>
                    </a:lnTo>
                    <a:lnTo>
                      <a:pt x="438" y="89030"/>
                    </a:lnTo>
                    <a:lnTo>
                      <a:pt x="438" y="89164"/>
                    </a:lnTo>
                    <a:cubicBezTo>
                      <a:pt x="471" y="89467"/>
                      <a:pt x="505" y="89769"/>
                      <a:pt x="538" y="90072"/>
                    </a:cubicBezTo>
                    <a:cubicBezTo>
                      <a:pt x="606" y="90240"/>
                      <a:pt x="673" y="90441"/>
                      <a:pt x="706" y="90643"/>
                    </a:cubicBezTo>
                    <a:cubicBezTo>
                      <a:pt x="740" y="90710"/>
                      <a:pt x="740" y="90744"/>
                      <a:pt x="774" y="90811"/>
                    </a:cubicBezTo>
                    <a:cubicBezTo>
                      <a:pt x="774" y="90878"/>
                      <a:pt x="807" y="90912"/>
                      <a:pt x="807" y="90945"/>
                    </a:cubicBezTo>
                    <a:cubicBezTo>
                      <a:pt x="942" y="91248"/>
                      <a:pt x="1076" y="91550"/>
                      <a:pt x="1244" y="91853"/>
                    </a:cubicBezTo>
                    <a:cubicBezTo>
                      <a:pt x="1311" y="92021"/>
                      <a:pt x="1412" y="92155"/>
                      <a:pt x="1513" y="92290"/>
                    </a:cubicBezTo>
                    <a:cubicBezTo>
                      <a:pt x="1580" y="92391"/>
                      <a:pt x="1647" y="92458"/>
                      <a:pt x="1715" y="92559"/>
                    </a:cubicBezTo>
                    <a:cubicBezTo>
                      <a:pt x="1748" y="92626"/>
                      <a:pt x="1816" y="92727"/>
                      <a:pt x="1883" y="92794"/>
                    </a:cubicBezTo>
                    <a:cubicBezTo>
                      <a:pt x="2152" y="93164"/>
                      <a:pt x="2488" y="93533"/>
                      <a:pt x="2857" y="93869"/>
                    </a:cubicBezTo>
                    <a:cubicBezTo>
                      <a:pt x="2891" y="93869"/>
                      <a:pt x="2925" y="93903"/>
                      <a:pt x="2958" y="93937"/>
                    </a:cubicBezTo>
                    <a:cubicBezTo>
                      <a:pt x="3294" y="94239"/>
                      <a:pt x="3698" y="94474"/>
                      <a:pt x="4067" y="94743"/>
                    </a:cubicBezTo>
                    <a:cubicBezTo>
                      <a:pt x="4336" y="94945"/>
                      <a:pt x="4571" y="95146"/>
                      <a:pt x="4874" y="95348"/>
                    </a:cubicBezTo>
                    <a:cubicBezTo>
                      <a:pt x="4908" y="95382"/>
                      <a:pt x="4975" y="95415"/>
                      <a:pt x="5042" y="95449"/>
                    </a:cubicBezTo>
                    <a:cubicBezTo>
                      <a:pt x="6017" y="96020"/>
                      <a:pt x="7058" y="96457"/>
                      <a:pt x="8168" y="96827"/>
                    </a:cubicBezTo>
                    <a:cubicBezTo>
                      <a:pt x="8302" y="96860"/>
                      <a:pt x="8403" y="96928"/>
                      <a:pt x="8537" y="96995"/>
                    </a:cubicBezTo>
                    <a:cubicBezTo>
                      <a:pt x="8806" y="97062"/>
                      <a:pt x="9109" y="97096"/>
                      <a:pt x="9377" y="97197"/>
                    </a:cubicBezTo>
                    <a:cubicBezTo>
                      <a:pt x="9882" y="97331"/>
                      <a:pt x="10419" y="97465"/>
                      <a:pt x="10957" y="97600"/>
                    </a:cubicBezTo>
                    <a:cubicBezTo>
                      <a:pt x="11159" y="97633"/>
                      <a:pt x="11327" y="97701"/>
                      <a:pt x="11528" y="97734"/>
                    </a:cubicBezTo>
                    <a:cubicBezTo>
                      <a:pt x="11999" y="97802"/>
                      <a:pt x="12436" y="97869"/>
                      <a:pt x="12906" y="97936"/>
                    </a:cubicBezTo>
                    <a:cubicBezTo>
                      <a:pt x="13074" y="97936"/>
                      <a:pt x="13209" y="97970"/>
                      <a:pt x="13377" y="98003"/>
                    </a:cubicBezTo>
                    <a:lnTo>
                      <a:pt x="13579" y="98003"/>
                    </a:lnTo>
                    <a:cubicBezTo>
                      <a:pt x="14150" y="98070"/>
                      <a:pt x="14755" y="98104"/>
                      <a:pt x="15326" y="98138"/>
                    </a:cubicBezTo>
                    <a:lnTo>
                      <a:pt x="16973" y="98138"/>
                    </a:lnTo>
                    <a:cubicBezTo>
                      <a:pt x="17511" y="98138"/>
                      <a:pt x="18015" y="98104"/>
                      <a:pt x="18553" y="98070"/>
                    </a:cubicBezTo>
                    <a:cubicBezTo>
                      <a:pt x="18721" y="98037"/>
                      <a:pt x="18922" y="98003"/>
                      <a:pt x="19124" y="98003"/>
                    </a:cubicBezTo>
                    <a:cubicBezTo>
                      <a:pt x="19258" y="97970"/>
                      <a:pt x="19393" y="97970"/>
                      <a:pt x="19527" y="97936"/>
                    </a:cubicBezTo>
                    <a:cubicBezTo>
                      <a:pt x="19695" y="97936"/>
                      <a:pt x="19897" y="97902"/>
                      <a:pt x="20099" y="97902"/>
                    </a:cubicBezTo>
                    <a:cubicBezTo>
                      <a:pt x="20636" y="97802"/>
                      <a:pt x="21140" y="97734"/>
                      <a:pt x="21678" y="97600"/>
                    </a:cubicBezTo>
                    <a:cubicBezTo>
                      <a:pt x="21813" y="97600"/>
                      <a:pt x="21947" y="97533"/>
                      <a:pt x="22082" y="97533"/>
                    </a:cubicBezTo>
                    <a:cubicBezTo>
                      <a:pt x="22216" y="97499"/>
                      <a:pt x="22384" y="97432"/>
                      <a:pt x="22518" y="97398"/>
                    </a:cubicBezTo>
                    <a:cubicBezTo>
                      <a:pt x="22787" y="97331"/>
                      <a:pt x="23056" y="97297"/>
                      <a:pt x="23325" y="97197"/>
                    </a:cubicBezTo>
                    <a:cubicBezTo>
                      <a:pt x="23796" y="97062"/>
                      <a:pt x="24266" y="96894"/>
                      <a:pt x="24737" y="96726"/>
                    </a:cubicBezTo>
                    <a:cubicBezTo>
                      <a:pt x="24871" y="96692"/>
                      <a:pt x="25005" y="96659"/>
                      <a:pt x="25140" y="96592"/>
                    </a:cubicBezTo>
                    <a:cubicBezTo>
                      <a:pt x="25174" y="96592"/>
                      <a:pt x="25207" y="96592"/>
                      <a:pt x="25241" y="96558"/>
                    </a:cubicBezTo>
                    <a:cubicBezTo>
                      <a:pt x="26047" y="96256"/>
                      <a:pt x="26820" y="95886"/>
                      <a:pt x="27526" y="95449"/>
                    </a:cubicBezTo>
                    <a:cubicBezTo>
                      <a:pt x="30652" y="93668"/>
                      <a:pt x="32198" y="91315"/>
                      <a:pt x="32198" y="88929"/>
                    </a:cubicBezTo>
                    <a:lnTo>
                      <a:pt x="31761" y="0"/>
                    </a:lnTo>
                    <a:close/>
                  </a:path>
                </a:pathLst>
              </a:custGeom>
              <a:solidFill>
                <a:srgbClr val="934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452;p61">
                <a:extLst>
                  <a:ext uri="{FF2B5EF4-FFF2-40B4-BE49-F238E27FC236}">
                    <a16:creationId xmlns:a16="http://schemas.microsoft.com/office/drawing/2014/main" id="{39E4108A-450B-420E-A6DF-96F4E4CF4E51}"/>
                  </a:ext>
                </a:extLst>
              </p:cNvPr>
              <p:cNvSpPr/>
              <p:nvPr/>
            </p:nvSpPr>
            <p:spPr>
              <a:xfrm>
                <a:off x="4542028" y="1876359"/>
                <a:ext cx="152775" cy="80452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18389" extrusionOk="0">
                    <a:moveTo>
                      <a:pt x="17539" y="1"/>
                    </a:moveTo>
                    <a:cubicBezTo>
                      <a:pt x="13463" y="1"/>
                      <a:pt x="9384" y="900"/>
                      <a:pt x="6285" y="2685"/>
                    </a:cubicBezTo>
                    <a:cubicBezTo>
                      <a:pt x="67" y="6281"/>
                      <a:pt x="0" y="12096"/>
                      <a:pt x="6184" y="15692"/>
                    </a:cubicBezTo>
                    <a:cubicBezTo>
                      <a:pt x="9276" y="17490"/>
                      <a:pt x="13343" y="18389"/>
                      <a:pt x="17414" y="18389"/>
                    </a:cubicBezTo>
                    <a:cubicBezTo>
                      <a:pt x="21484" y="18389"/>
                      <a:pt x="25559" y="17490"/>
                      <a:pt x="28668" y="15692"/>
                    </a:cubicBezTo>
                    <a:cubicBezTo>
                      <a:pt x="34886" y="12129"/>
                      <a:pt x="34919" y="6281"/>
                      <a:pt x="28735" y="2685"/>
                    </a:cubicBezTo>
                    <a:cubicBezTo>
                      <a:pt x="25651" y="891"/>
                      <a:pt x="21596" y="1"/>
                      <a:pt x="17539" y="1"/>
                    </a:cubicBezTo>
                    <a:close/>
                  </a:path>
                </a:pathLst>
              </a:custGeom>
              <a:solidFill>
                <a:srgbClr val="BC8F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453;p61">
                <a:extLst>
                  <a:ext uri="{FF2B5EF4-FFF2-40B4-BE49-F238E27FC236}">
                    <a16:creationId xmlns:a16="http://schemas.microsoft.com/office/drawing/2014/main" id="{DCE6C31C-02A2-4901-A29F-2C8E5CDCE6DC}"/>
                  </a:ext>
                </a:extLst>
              </p:cNvPr>
              <p:cNvSpPr/>
              <p:nvPr/>
            </p:nvSpPr>
            <p:spPr>
              <a:xfrm>
                <a:off x="3993680" y="1853108"/>
                <a:ext cx="140866" cy="390241"/>
              </a:xfrm>
              <a:custGeom>
                <a:avLst/>
                <a:gdLst/>
                <a:ahLst/>
                <a:cxnLst/>
                <a:rect l="l" t="t" r="r" b="b"/>
                <a:pathLst>
                  <a:path w="32198" h="89198" extrusionOk="0">
                    <a:moveTo>
                      <a:pt x="1" y="135"/>
                    </a:moveTo>
                    <a:cubicBezTo>
                      <a:pt x="1" y="151"/>
                      <a:pt x="1" y="166"/>
                      <a:pt x="1" y="182"/>
                    </a:cubicBezTo>
                    <a:lnTo>
                      <a:pt x="1" y="182"/>
                    </a:lnTo>
                    <a:lnTo>
                      <a:pt x="1" y="135"/>
                    </a:lnTo>
                    <a:close/>
                    <a:moveTo>
                      <a:pt x="31727" y="0"/>
                    </a:moveTo>
                    <a:cubicBezTo>
                      <a:pt x="31727" y="2387"/>
                      <a:pt x="30181" y="4773"/>
                      <a:pt x="27055" y="6554"/>
                    </a:cubicBezTo>
                    <a:cubicBezTo>
                      <a:pt x="26316" y="6991"/>
                      <a:pt x="25476" y="7361"/>
                      <a:pt x="24636" y="7697"/>
                    </a:cubicBezTo>
                    <a:cubicBezTo>
                      <a:pt x="24501" y="7730"/>
                      <a:pt x="24367" y="7798"/>
                      <a:pt x="24266" y="7831"/>
                    </a:cubicBezTo>
                    <a:cubicBezTo>
                      <a:pt x="23560" y="8100"/>
                      <a:pt x="22821" y="8302"/>
                      <a:pt x="22048" y="8503"/>
                    </a:cubicBezTo>
                    <a:cubicBezTo>
                      <a:pt x="21880" y="8537"/>
                      <a:pt x="21745" y="8571"/>
                      <a:pt x="21577" y="8604"/>
                    </a:cubicBezTo>
                    <a:cubicBezTo>
                      <a:pt x="20771" y="8806"/>
                      <a:pt x="19897" y="8940"/>
                      <a:pt x="19023" y="9041"/>
                    </a:cubicBezTo>
                    <a:cubicBezTo>
                      <a:pt x="18922" y="9075"/>
                      <a:pt x="18788" y="9075"/>
                      <a:pt x="18653" y="9108"/>
                    </a:cubicBezTo>
                    <a:cubicBezTo>
                      <a:pt x="17779" y="9176"/>
                      <a:pt x="16906" y="9243"/>
                      <a:pt x="15998" y="9243"/>
                    </a:cubicBezTo>
                    <a:lnTo>
                      <a:pt x="15595" y="9243"/>
                    </a:lnTo>
                    <a:cubicBezTo>
                      <a:pt x="14687" y="9243"/>
                      <a:pt x="13780" y="9176"/>
                      <a:pt x="12906" y="9108"/>
                    </a:cubicBezTo>
                    <a:cubicBezTo>
                      <a:pt x="12772" y="9075"/>
                      <a:pt x="12604" y="9041"/>
                      <a:pt x="12469" y="9041"/>
                    </a:cubicBezTo>
                    <a:cubicBezTo>
                      <a:pt x="11797" y="8940"/>
                      <a:pt x="11159" y="8839"/>
                      <a:pt x="10520" y="8705"/>
                    </a:cubicBezTo>
                    <a:cubicBezTo>
                      <a:pt x="9982" y="8571"/>
                      <a:pt x="9445" y="8436"/>
                      <a:pt x="8940" y="8302"/>
                    </a:cubicBezTo>
                    <a:cubicBezTo>
                      <a:pt x="8537" y="8201"/>
                      <a:pt x="8100" y="8066"/>
                      <a:pt x="7730" y="7932"/>
                    </a:cubicBezTo>
                    <a:cubicBezTo>
                      <a:pt x="6621" y="7562"/>
                      <a:pt x="5546" y="7125"/>
                      <a:pt x="4605" y="6554"/>
                    </a:cubicBezTo>
                    <a:cubicBezTo>
                      <a:pt x="4235" y="6352"/>
                      <a:pt x="3966" y="6117"/>
                      <a:pt x="3630" y="5882"/>
                    </a:cubicBezTo>
                    <a:cubicBezTo>
                      <a:pt x="3227" y="5613"/>
                      <a:pt x="2824" y="5344"/>
                      <a:pt x="2521" y="5042"/>
                    </a:cubicBezTo>
                    <a:cubicBezTo>
                      <a:pt x="2017" y="4605"/>
                      <a:pt x="1614" y="4134"/>
                      <a:pt x="1244" y="3664"/>
                    </a:cubicBezTo>
                    <a:cubicBezTo>
                      <a:pt x="1210" y="3563"/>
                      <a:pt x="1143" y="3496"/>
                      <a:pt x="1076" y="3395"/>
                    </a:cubicBezTo>
                    <a:cubicBezTo>
                      <a:pt x="774" y="2924"/>
                      <a:pt x="505" y="2420"/>
                      <a:pt x="337" y="1916"/>
                    </a:cubicBezTo>
                    <a:cubicBezTo>
                      <a:pt x="303" y="1882"/>
                      <a:pt x="303" y="1815"/>
                      <a:pt x="269" y="1748"/>
                    </a:cubicBezTo>
                    <a:cubicBezTo>
                      <a:pt x="106" y="1226"/>
                      <a:pt x="6" y="704"/>
                      <a:pt x="1" y="182"/>
                    </a:cubicBezTo>
                    <a:lnTo>
                      <a:pt x="1" y="182"/>
                    </a:lnTo>
                    <a:lnTo>
                      <a:pt x="437" y="80090"/>
                    </a:lnTo>
                    <a:cubicBezTo>
                      <a:pt x="437" y="80123"/>
                      <a:pt x="437" y="80157"/>
                      <a:pt x="437" y="80224"/>
                    </a:cubicBezTo>
                    <a:cubicBezTo>
                      <a:pt x="471" y="80527"/>
                      <a:pt x="505" y="80829"/>
                      <a:pt x="538" y="81132"/>
                    </a:cubicBezTo>
                    <a:cubicBezTo>
                      <a:pt x="605" y="81300"/>
                      <a:pt x="673" y="81501"/>
                      <a:pt x="706" y="81703"/>
                    </a:cubicBezTo>
                    <a:cubicBezTo>
                      <a:pt x="740" y="81770"/>
                      <a:pt x="740" y="81804"/>
                      <a:pt x="774" y="81871"/>
                    </a:cubicBezTo>
                    <a:cubicBezTo>
                      <a:pt x="774" y="81905"/>
                      <a:pt x="807" y="81972"/>
                      <a:pt x="807" y="82006"/>
                    </a:cubicBezTo>
                    <a:cubicBezTo>
                      <a:pt x="942" y="82342"/>
                      <a:pt x="1076" y="82610"/>
                      <a:pt x="1244" y="82913"/>
                    </a:cubicBezTo>
                    <a:cubicBezTo>
                      <a:pt x="1311" y="83081"/>
                      <a:pt x="1412" y="83215"/>
                      <a:pt x="1513" y="83350"/>
                    </a:cubicBezTo>
                    <a:cubicBezTo>
                      <a:pt x="1580" y="83451"/>
                      <a:pt x="1647" y="83518"/>
                      <a:pt x="1715" y="83619"/>
                    </a:cubicBezTo>
                    <a:cubicBezTo>
                      <a:pt x="1748" y="83686"/>
                      <a:pt x="1815" y="83787"/>
                      <a:pt x="1883" y="83854"/>
                    </a:cubicBezTo>
                    <a:cubicBezTo>
                      <a:pt x="2151" y="84224"/>
                      <a:pt x="2488" y="84560"/>
                      <a:pt x="2857" y="84929"/>
                    </a:cubicBezTo>
                    <a:cubicBezTo>
                      <a:pt x="2891" y="84929"/>
                      <a:pt x="2924" y="84963"/>
                      <a:pt x="2958" y="84997"/>
                    </a:cubicBezTo>
                    <a:cubicBezTo>
                      <a:pt x="3294" y="85266"/>
                      <a:pt x="3697" y="85534"/>
                      <a:pt x="4067" y="85803"/>
                    </a:cubicBezTo>
                    <a:cubicBezTo>
                      <a:pt x="4336" y="86005"/>
                      <a:pt x="4571" y="86207"/>
                      <a:pt x="4874" y="86408"/>
                    </a:cubicBezTo>
                    <a:cubicBezTo>
                      <a:pt x="4907" y="86442"/>
                      <a:pt x="4975" y="86475"/>
                      <a:pt x="5042" y="86509"/>
                    </a:cubicBezTo>
                    <a:cubicBezTo>
                      <a:pt x="6016" y="87080"/>
                      <a:pt x="7058" y="87484"/>
                      <a:pt x="8167" y="87887"/>
                    </a:cubicBezTo>
                    <a:cubicBezTo>
                      <a:pt x="8302" y="87921"/>
                      <a:pt x="8403" y="87988"/>
                      <a:pt x="8537" y="88021"/>
                    </a:cubicBezTo>
                    <a:cubicBezTo>
                      <a:pt x="8806" y="88122"/>
                      <a:pt x="9075" y="88156"/>
                      <a:pt x="9377" y="88257"/>
                    </a:cubicBezTo>
                    <a:cubicBezTo>
                      <a:pt x="9881" y="88391"/>
                      <a:pt x="10419" y="88526"/>
                      <a:pt x="10957" y="88626"/>
                    </a:cubicBezTo>
                    <a:cubicBezTo>
                      <a:pt x="11159" y="88694"/>
                      <a:pt x="11327" y="88761"/>
                      <a:pt x="11528" y="88794"/>
                    </a:cubicBezTo>
                    <a:cubicBezTo>
                      <a:pt x="11965" y="88862"/>
                      <a:pt x="12436" y="88929"/>
                      <a:pt x="12906" y="88963"/>
                    </a:cubicBezTo>
                    <a:cubicBezTo>
                      <a:pt x="13074" y="88996"/>
                      <a:pt x="13209" y="89030"/>
                      <a:pt x="13343" y="89030"/>
                    </a:cubicBezTo>
                    <a:cubicBezTo>
                      <a:pt x="13410" y="89030"/>
                      <a:pt x="13478" y="89063"/>
                      <a:pt x="13545" y="89063"/>
                    </a:cubicBezTo>
                    <a:cubicBezTo>
                      <a:pt x="14116" y="89131"/>
                      <a:pt x="14721" y="89164"/>
                      <a:pt x="15292" y="89164"/>
                    </a:cubicBezTo>
                    <a:cubicBezTo>
                      <a:pt x="15561" y="89198"/>
                      <a:pt x="15797" y="89198"/>
                      <a:pt x="16032" y="89198"/>
                    </a:cubicBezTo>
                    <a:lnTo>
                      <a:pt x="16939" y="89198"/>
                    </a:lnTo>
                    <a:cubicBezTo>
                      <a:pt x="17443" y="89164"/>
                      <a:pt x="17981" y="89131"/>
                      <a:pt x="18485" y="89097"/>
                    </a:cubicBezTo>
                    <a:cubicBezTo>
                      <a:pt x="18687" y="89097"/>
                      <a:pt x="18889" y="89063"/>
                      <a:pt x="19090" y="89030"/>
                    </a:cubicBezTo>
                    <a:cubicBezTo>
                      <a:pt x="19225" y="89030"/>
                      <a:pt x="19359" y="88996"/>
                      <a:pt x="19494" y="88996"/>
                    </a:cubicBezTo>
                    <a:cubicBezTo>
                      <a:pt x="19662" y="88963"/>
                      <a:pt x="19863" y="88963"/>
                      <a:pt x="20031" y="88929"/>
                    </a:cubicBezTo>
                    <a:cubicBezTo>
                      <a:pt x="20569" y="88862"/>
                      <a:pt x="21107" y="88761"/>
                      <a:pt x="21611" y="88660"/>
                    </a:cubicBezTo>
                    <a:cubicBezTo>
                      <a:pt x="21745" y="88626"/>
                      <a:pt x="21880" y="88593"/>
                      <a:pt x="22048" y="88559"/>
                    </a:cubicBezTo>
                    <a:cubicBezTo>
                      <a:pt x="22182" y="88526"/>
                      <a:pt x="22350" y="88458"/>
                      <a:pt x="22485" y="88425"/>
                    </a:cubicBezTo>
                    <a:cubicBezTo>
                      <a:pt x="22754" y="88358"/>
                      <a:pt x="23022" y="88324"/>
                      <a:pt x="23291" y="88257"/>
                    </a:cubicBezTo>
                    <a:cubicBezTo>
                      <a:pt x="23762" y="88089"/>
                      <a:pt x="24232" y="87921"/>
                      <a:pt x="24703" y="87753"/>
                    </a:cubicBezTo>
                    <a:cubicBezTo>
                      <a:pt x="24837" y="87719"/>
                      <a:pt x="24972" y="87685"/>
                      <a:pt x="25073" y="87618"/>
                    </a:cubicBezTo>
                    <a:cubicBezTo>
                      <a:pt x="25140" y="87618"/>
                      <a:pt x="25173" y="87618"/>
                      <a:pt x="25207" y="87585"/>
                    </a:cubicBezTo>
                    <a:cubicBezTo>
                      <a:pt x="26014" y="87282"/>
                      <a:pt x="26787" y="86912"/>
                      <a:pt x="27492" y="86475"/>
                    </a:cubicBezTo>
                    <a:cubicBezTo>
                      <a:pt x="30618" y="84694"/>
                      <a:pt x="32198" y="82308"/>
                      <a:pt x="32198" y="79955"/>
                    </a:cubicBezTo>
                    <a:lnTo>
                      <a:pt x="31727" y="0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454;p61">
                <a:extLst>
                  <a:ext uri="{FF2B5EF4-FFF2-40B4-BE49-F238E27FC236}">
                    <a16:creationId xmlns:a16="http://schemas.microsoft.com/office/drawing/2014/main" id="{D2BFFCE5-4525-4CB8-B9D2-7247119441F6}"/>
                  </a:ext>
                </a:extLst>
              </p:cNvPr>
              <p:cNvSpPr/>
              <p:nvPr/>
            </p:nvSpPr>
            <p:spPr>
              <a:xfrm>
                <a:off x="3986767" y="1812925"/>
                <a:ext cx="152631" cy="80434"/>
              </a:xfrm>
              <a:custGeom>
                <a:avLst/>
                <a:gdLst/>
                <a:ahLst/>
                <a:cxnLst/>
                <a:rect l="l" t="t" r="r" b="b"/>
                <a:pathLst>
                  <a:path w="34887" h="18385" extrusionOk="0">
                    <a:moveTo>
                      <a:pt x="17511" y="1"/>
                    </a:moveTo>
                    <a:cubicBezTo>
                      <a:pt x="13444" y="1"/>
                      <a:pt x="9378" y="900"/>
                      <a:pt x="6286" y="2698"/>
                    </a:cubicBezTo>
                    <a:cubicBezTo>
                      <a:pt x="68" y="6294"/>
                      <a:pt x="1" y="12108"/>
                      <a:pt x="6185" y="15704"/>
                    </a:cubicBezTo>
                    <a:cubicBezTo>
                      <a:pt x="9262" y="17494"/>
                      <a:pt x="13297" y="18385"/>
                      <a:pt x="17341" y="18385"/>
                    </a:cubicBezTo>
                    <a:cubicBezTo>
                      <a:pt x="21422" y="18385"/>
                      <a:pt x="25512" y="17477"/>
                      <a:pt x="28635" y="15671"/>
                    </a:cubicBezTo>
                    <a:cubicBezTo>
                      <a:pt x="34853" y="12108"/>
                      <a:pt x="34887" y="6294"/>
                      <a:pt x="28736" y="2698"/>
                    </a:cubicBezTo>
                    <a:cubicBezTo>
                      <a:pt x="25644" y="900"/>
                      <a:pt x="21578" y="1"/>
                      <a:pt x="17511" y="1"/>
                    </a:cubicBezTo>
                    <a:close/>
                  </a:path>
                </a:pathLst>
              </a:custGeom>
              <a:solidFill>
                <a:srgbClr val="483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455;p61">
                <a:extLst>
                  <a:ext uri="{FF2B5EF4-FFF2-40B4-BE49-F238E27FC236}">
                    <a16:creationId xmlns:a16="http://schemas.microsoft.com/office/drawing/2014/main" id="{B77D42FD-86C1-4AA6-831E-FE240662BEDF}"/>
                  </a:ext>
                </a:extLst>
              </p:cNvPr>
              <p:cNvSpPr/>
              <p:nvPr/>
            </p:nvSpPr>
            <p:spPr>
              <a:xfrm>
                <a:off x="4179255" y="1856197"/>
                <a:ext cx="140866" cy="494931"/>
              </a:xfrm>
              <a:custGeom>
                <a:avLst/>
                <a:gdLst/>
                <a:ahLst/>
                <a:cxnLst/>
                <a:rect l="l" t="t" r="r" b="b"/>
                <a:pathLst>
                  <a:path w="32198" h="113127" extrusionOk="0">
                    <a:moveTo>
                      <a:pt x="1" y="135"/>
                    </a:moveTo>
                    <a:cubicBezTo>
                      <a:pt x="1" y="143"/>
                      <a:pt x="1" y="152"/>
                      <a:pt x="1" y="160"/>
                    </a:cubicBezTo>
                    <a:lnTo>
                      <a:pt x="1" y="160"/>
                    </a:lnTo>
                    <a:lnTo>
                      <a:pt x="1" y="135"/>
                    </a:lnTo>
                    <a:close/>
                    <a:moveTo>
                      <a:pt x="31761" y="0"/>
                    </a:moveTo>
                    <a:cubicBezTo>
                      <a:pt x="31761" y="2353"/>
                      <a:pt x="30181" y="4739"/>
                      <a:pt x="27089" y="6554"/>
                    </a:cubicBezTo>
                    <a:cubicBezTo>
                      <a:pt x="26316" y="6991"/>
                      <a:pt x="25510" y="7360"/>
                      <a:pt x="24669" y="7697"/>
                    </a:cubicBezTo>
                    <a:cubicBezTo>
                      <a:pt x="24535" y="7730"/>
                      <a:pt x="24400" y="7764"/>
                      <a:pt x="24266" y="7797"/>
                    </a:cubicBezTo>
                    <a:cubicBezTo>
                      <a:pt x="23560" y="8066"/>
                      <a:pt x="22821" y="8301"/>
                      <a:pt x="22048" y="8470"/>
                    </a:cubicBezTo>
                    <a:cubicBezTo>
                      <a:pt x="21913" y="8537"/>
                      <a:pt x="21745" y="8570"/>
                      <a:pt x="21611" y="8604"/>
                    </a:cubicBezTo>
                    <a:cubicBezTo>
                      <a:pt x="20771" y="8772"/>
                      <a:pt x="19931" y="8940"/>
                      <a:pt x="19057" y="9041"/>
                    </a:cubicBezTo>
                    <a:cubicBezTo>
                      <a:pt x="18922" y="9041"/>
                      <a:pt x="18788" y="9074"/>
                      <a:pt x="18653" y="9074"/>
                    </a:cubicBezTo>
                    <a:cubicBezTo>
                      <a:pt x="17780" y="9175"/>
                      <a:pt x="16906" y="9209"/>
                      <a:pt x="16032" y="9243"/>
                    </a:cubicBezTo>
                    <a:cubicBezTo>
                      <a:pt x="15864" y="9243"/>
                      <a:pt x="15729" y="9209"/>
                      <a:pt x="15595" y="9209"/>
                    </a:cubicBezTo>
                    <a:cubicBezTo>
                      <a:pt x="14688" y="9209"/>
                      <a:pt x="13814" y="9175"/>
                      <a:pt x="12906" y="9074"/>
                    </a:cubicBezTo>
                    <a:cubicBezTo>
                      <a:pt x="12772" y="9074"/>
                      <a:pt x="12637" y="9041"/>
                      <a:pt x="12469" y="9007"/>
                    </a:cubicBezTo>
                    <a:cubicBezTo>
                      <a:pt x="11797" y="8940"/>
                      <a:pt x="11159" y="8806"/>
                      <a:pt x="10520" y="8671"/>
                    </a:cubicBezTo>
                    <a:cubicBezTo>
                      <a:pt x="9982" y="8570"/>
                      <a:pt x="9445" y="8436"/>
                      <a:pt x="8940" y="8268"/>
                    </a:cubicBezTo>
                    <a:cubicBezTo>
                      <a:pt x="8537" y="8167"/>
                      <a:pt x="8134" y="8066"/>
                      <a:pt x="7731" y="7932"/>
                    </a:cubicBezTo>
                    <a:cubicBezTo>
                      <a:pt x="6621" y="7528"/>
                      <a:pt x="5580" y="7092"/>
                      <a:pt x="4605" y="6554"/>
                    </a:cubicBezTo>
                    <a:cubicBezTo>
                      <a:pt x="4235" y="6319"/>
                      <a:pt x="3966" y="6083"/>
                      <a:pt x="3630" y="5848"/>
                    </a:cubicBezTo>
                    <a:cubicBezTo>
                      <a:pt x="3261" y="5579"/>
                      <a:pt x="2857" y="5310"/>
                      <a:pt x="2521" y="5041"/>
                    </a:cubicBezTo>
                    <a:cubicBezTo>
                      <a:pt x="2017" y="4571"/>
                      <a:pt x="1614" y="4134"/>
                      <a:pt x="1278" y="3630"/>
                    </a:cubicBezTo>
                    <a:cubicBezTo>
                      <a:pt x="1211" y="3563"/>
                      <a:pt x="1143" y="3462"/>
                      <a:pt x="1076" y="3395"/>
                    </a:cubicBezTo>
                    <a:cubicBezTo>
                      <a:pt x="774" y="2891"/>
                      <a:pt x="505" y="2420"/>
                      <a:pt x="337" y="1916"/>
                    </a:cubicBezTo>
                    <a:cubicBezTo>
                      <a:pt x="303" y="1849"/>
                      <a:pt x="303" y="1781"/>
                      <a:pt x="303" y="1748"/>
                    </a:cubicBezTo>
                    <a:cubicBezTo>
                      <a:pt x="138" y="1219"/>
                      <a:pt x="5" y="658"/>
                      <a:pt x="1" y="161"/>
                    </a:cubicBezTo>
                    <a:lnTo>
                      <a:pt x="1" y="161"/>
                    </a:lnTo>
                    <a:lnTo>
                      <a:pt x="471" y="104019"/>
                    </a:lnTo>
                    <a:lnTo>
                      <a:pt x="471" y="104153"/>
                    </a:lnTo>
                    <a:cubicBezTo>
                      <a:pt x="471" y="104456"/>
                      <a:pt x="505" y="104758"/>
                      <a:pt x="572" y="105061"/>
                    </a:cubicBezTo>
                    <a:cubicBezTo>
                      <a:pt x="606" y="105262"/>
                      <a:pt x="673" y="105464"/>
                      <a:pt x="740" y="105632"/>
                    </a:cubicBezTo>
                    <a:cubicBezTo>
                      <a:pt x="740" y="105699"/>
                      <a:pt x="774" y="105767"/>
                      <a:pt x="774" y="105834"/>
                    </a:cubicBezTo>
                    <a:cubicBezTo>
                      <a:pt x="807" y="105867"/>
                      <a:pt x="807" y="105935"/>
                      <a:pt x="807" y="105968"/>
                    </a:cubicBezTo>
                    <a:cubicBezTo>
                      <a:pt x="942" y="106271"/>
                      <a:pt x="1076" y="106573"/>
                      <a:pt x="1244" y="106876"/>
                    </a:cubicBezTo>
                    <a:cubicBezTo>
                      <a:pt x="1345" y="107010"/>
                      <a:pt x="1446" y="107145"/>
                      <a:pt x="1547" y="107313"/>
                    </a:cubicBezTo>
                    <a:cubicBezTo>
                      <a:pt x="1580" y="107380"/>
                      <a:pt x="1647" y="107481"/>
                      <a:pt x="1715" y="107548"/>
                    </a:cubicBezTo>
                    <a:cubicBezTo>
                      <a:pt x="1782" y="107649"/>
                      <a:pt x="1815" y="107716"/>
                      <a:pt x="1883" y="107817"/>
                    </a:cubicBezTo>
                    <a:cubicBezTo>
                      <a:pt x="2185" y="108186"/>
                      <a:pt x="2488" y="108523"/>
                      <a:pt x="2857" y="108859"/>
                    </a:cubicBezTo>
                    <a:cubicBezTo>
                      <a:pt x="2891" y="108892"/>
                      <a:pt x="2958" y="108926"/>
                      <a:pt x="2958" y="108926"/>
                    </a:cubicBezTo>
                    <a:cubicBezTo>
                      <a:pt x="3294" y="109228"/>
                      <a:pt x="3698" y="109497"/>
                      <a:pt x="4067" y="109766"/>
                    </a:cubicBezTo>
                    <a:cubicBezTo>
                      <a:pt x="4336" y="109968"/>
                      <a:pt x="4571" y="110169"/>
                      <a:pt x="4874" y="110337"/>
                    </a:cubicBezTo>
                    <a:cubicBezTo>
                      <a:pt x="4941" y="110371"/>
                      <a:pt x="5008" y="110438"/>
                      <a:pt x="5075" y="110472"/>
                    </a:cubicBezTo>
                    <a:cubicBezTo>
                      <a:pt x="6017" y="111010"/>
                      <a:pt x="7092" y="111446"/>
                      <a:pt x="8167" y="111816"/>
                    </a:cubicBezTo>
                    <a:cubicBezTo>
                      <a:pt x="8302" y="111883"/>
                      <a:pt x="8403" y="111951"/>
                      <a:pt x="8537" y="111984"/>
                    </a:cubicBezTo>
                    <a:cubicBezTo>
                      <a:pt x="8806" y="112085"/>
                      <a:pt x="9109" y="112119"/>
                      <a:pt x="9377" y="112186"/>
                    </a:cubicBezTo>
                    <a:cubicBezTo>
                      <a:pt x="9915" y="112354"/>
                      <a:pt x="10419" y="112488"/>
                      <a:pt x="10957" y="112589"/>
                    </a:cubicBezTo>
                    <a:cubicBezTo>
                      <a:pt x="11159" y="112623"/>
                      <a:pt x="11327" y="112690"/>
                      <a:pt x="11528" y="112724"/>
                    </a:cubicBezTo>
                    <a:cubicBezTo>
                      <a:pt x="11999" y="112824"/>
                      <a:pt x="12469" y="112858"/>
                      <a:pt x="12906" y="112925"/>
                    </a:cubicBezTo>
                    <a:cubicBezTo>
                      <a:pt x="13074" y="112959"/>
                      <a:pt x="13209" y="112959"/>
                      <a:pt x="13377" y="112992"/>
                    </a:cubicBezTo>
                    <a:cubicBezTo>
                      <a:pt x="13444" y="112992"/>
                      <a:pt x="13478" y="112992"/>
                      <a:pt x="13545" y="113026"/>
                    </a:cubicBezTo>
                    <a:cubicBezTo>
                      <a:pt x="14150" y="113060"/>
                      <a:pt x="14721" y="113093"/>
                      <a:pt x="15326" y="113127"/>
                    </a:cubicBezTo>
                    <a:lnTo>
                      <a:pt x="16939" y="113127"/>
                    </a:lnTo>
                    <a:cubicBezTo>
                      <a:pt x="17477" y="113127"/>
                      <a:pt x="17981" y="113093"/>
                      <a:pt x="18519" y="113060"/>
                    </a:cubicBezTo>
                    <a:cubicBezTo>
                      <a:pt x="18687" y="113026"/>
                      <a:pt x="18889" y="112992"/>
                      <a:pt x="19090" y="112992"/>
                    </a:cubicBezTo>
                    <a:cubicBezTo>
                      <a:pt x="19225" y="112959"/>
                      <a:pt x="19359" y="112959"/>
                      <a:pt x="19494" y="112925"/>
                    </a:cubicBezTo>
                    <a:cubicBezTo>
                      <a:pt x="19695" y="112925"/>
                      <a:pt x="19863" y="112892"/>
                      <a:pt x="20065" y="112858"/>
                    </a:cubicBezTo>
                    <a:cubicBezTo>
                      <a:pt x="20569" y="112791"/>
                      <a:pt x="21107" y="112724"/>
                      <a:pt x="21645" y="112589"/>
                    </a:cubicBezTo>
                    <a:cubicBezTo>
                      <a:pt x="21779" y="112556"/>
                      <a:pt x="21913" y="112522"/>
                      <a:pt x="22048" y="112488"/>
                    </a:cubicBezTo>
                    <a:cubicBezTo>
                      <a:pt x="22216" y="112455"/>
                      <a:pt x="22350" y="112421"/>
                      <a:pt x="22518" y="112388"/>
                    </a:cubicBezTo>
                    <a:cubicBezTo>
                      <a:pt x="22787" y="112320"/>
                      <a:pt x="23022" y="112253"/>
                      <a:pt x="23291" y="112186"/>
                    </a:cubicBezTo>
                    <a:cubicBezTo>
                      <a:pt x="23795" y="112051"/>
                      <a:pt x="24232" y="111883"/>
                      <a:pt x="24703" y="111715"/>
                    </a:cubicBezTo>
                    <a:cubicBezTo>
                      <a:pt x="24837" y="111682"/>
                      <a:pt x="24972" y="111648"/>
                      <a:pt x="25106" y="111581"/>
                    </a:cubicBezTo>
                    <a:cubicBezTo>
                      <a:pt x="25140" y="111581"/>
                      <a:pt x="25173" y="111547"/>
                      <a:pt x="25241" y="111547"/>
                    </a:cubicBezTo>
                    <a:cubicBezTo>
                      <a:pt x="26047" y="111211"/>
                      <a:pt x="26787" y="110842"/>
                      <a:pt x="27526" y="110438"/>
                    </a:cubicBezTo>
                    <a:cubicBezTo>
                      <a:pt x="30652" y="108623"/>
                      <a:pt x="32198" y="106271"/>
                      <a:pt x="32198" y="103885"/>
                    </a:cubicBezTo>
                    <a:lnTo>
                      <a:pt x="31761" y="0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456;p61">
                <a:extLst>
                  <a:ext uri="{FF2B5EF4-FFF2-40B4-BE49-F238E27FC236}">
                    <a16:creationId xmlns:a16="http://schemas.microsoft.com/office/drawing/2014/main" id="{5501E4FC-5037-45B5-B7FA-23102860F498}"/>
                  </a:ext>
                </a:extLst>
              </p:cNvPr>
              <p:cNvSpPr/>
              <p:nvPr/>
            </p:nvSpPr>
            <p:spPr>
              <a:xfrm>
                <a:off x="4172342" y="1815922"/>
                <a:ext cx="152779" cy="80452"/>
              </a:xfrm>
              <a:custGeom>
                <a:avLst/>
                <a:gdLst/>
                <a:ahLst/>
                <a:cxnLst/>
                <a:rect l="l" t="t" r="r" b="b"/>
                <a:pathLst>
                  <a:path w="34921" h="18389" extrusionOk="0">
                    <a:moveTo>
                      <a:pt x="17552" y="1"/>
                    </a:moveTo>
                    <a:cubicBezTo>
                      <a:pt x="13480" y="1"/>
                      <a:pt x="9402" y="900"/>
                      <a:pt x="6286" y="2685"/>
                    </a:cubicBezTo>
                    <a:cubicBezTo>
                      <a:pt x="68" y="6281"/>
                      <a:pt x="1" y="12129"/>
                      <a:pt x="6185" y="15692"/>
                    </a:cubicBezTo>
                    <a:cubicBezTo>
                      <a:pt x="9277" y="17490"/>
                      <a:pt x="13344" y="18389"/>
                      <a:pt x="17414" y="18389"/>
                    </a:cubicBezTo>
                    <a:cubicBezTo>
                      <a:pt x="21485" y="18389"/>
                      <a:pt x="25560" y="17490"/>
                      <a:pt x="28669" y="15692"/>
                    </a:cubicBezTo>
                    <a:cubicBezTo>
                      <a:pt x="34853" y="12096"/>
                      <a:pt x="34920" y="6281"/>
                      <a:pt x="28736" y="2685"/>
                    </a:cubicBezTo>
                    <a:cubicBezTo>
                      <a:pt x="25652" y="891"/>
                      <a:pt x="21605" y="1"/>
                      <a:pt x="17552" y="1"/>
                    </a:cubicBezTo>
                    <a:close/>
                  </a:path>
                </a:pathLst>
              </a:custGeom>
              <a:solidFill>
                <a:srgbClr val="483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457;p61">
                <a:extLst>
                  <a:ext uri="{FF2B5EF4-FFF2-40B4-BE49-F238E27FC236}">
                    <a16:creationId xmlns:a16="http://schemas.microsoft.com/office/drawing/2014/main" id="{49AAC4CD-0624-4737-8A6C-942AD4B8FC20}"/>
                  </a:ext>
                </a:extLst>
              </p:cNvPr>
              <p:cNvSpPr/>
              <p:nvPr/>
            </p:nvSpPr>
            <p:spPr>
              <a:xfrm>
                <a:off x="4364687" y="2131327"/>
                <a:ext cx="141011" cy="327670"/>
              </a:xfrm>
              <a:custGeom>
                <a:avLst/>
                <a:gdLst/>
                <a:ahLst/>
                <a:cxnLst/>
                <a:rect l="l" t="t" r="r" b="b"/>
                <a:pathLst>
                  <a:path w="32231" h="74896" extrusionOk="0">
                    <a:moveTo>
                      <a:pt x="31794" y="1"/>
                    </a:moveTo>
                    <a:cubicBezTo>
                      <a:pt x="31794" y="2387"/>
                      <a:pt x="30214" y="4740"/>
                      <a:pt x="27122" y="6555"/>
                    </a:cubicBezTo>
                    <a:cubicBezTo>
                      <a:pt x="26349" y="6992"/>
                      <a:pt x="25543" y="7361"/>
                      <a:pt x="24702" y="7697"/>
                    </a:cubicBezTo>
                    <a:cubicBezTo>
                      <a:pt x="24568" y="7731"/>
                      <a:pt x="24434" y="7765"/>
                      <a:pt x="24299" y="7832"/>
                    </a:cubicBezTo>
                    <a:cubicBezTo>
                      <a:pt x="23593" y="8067"/>
                      <a:pt x="22854" y="8302"/>
                      <a:pt x="22115" y="8504"/>
                    </a:cubicBezTo>
                    <a:cubicBezTo>
                      <a:pt x="21946" y="8538"/>
                      <a:pt x="21812" y="8571"/>
                      <a:pt x="21644" y="8605"/>
                    </a:cubicBezTo>
                    <a:cubicBezTo>
                      <a:pt x="20804" y="8806"/>
                      <a:pt x="19964" y="8941"/>
                      <a:pt x="19090" y="9042"/>
                    </a:cubicBezTo>
                    <a:cubicBezTo>
                      <a:pt x="18955" y="9042"/>
                      <a:pt x="18821" y="9075"/>
                      <a:pt x="18686" y="9075"/>
                    </a:cubicBezTo>
                    <a:cubicBezTo>
                      <a:pt x="17813" y="9176"/>
                      <a:pt x="16939" y="9210"/>
                      <a:pt x="16065" y="9243"/>
                    </a:cubicBezTo>
                    <a:lnTo>
                      <a:pt x="15628" y="9243"/>
                    </a:lnTo>
                    <a:cubicBezTo>
                      <a:pt x="14721" y="9210"/>
                      <a:pt x="13847" y="9176"/>
                      <a:pt x="12939" y="9075"/>
                    </a:cubicBezTo>
                    <a:cubicBezTo>
                      <a:pt x="12805" y="9075"/>
                      <a:pt x="12637" y="9042"/>
                      <a:pt x="12469" y="9008"/>
                    </a:cubicBezTo>
                    <a:cubicBezTo>
                      <a:pt x="11830" y="8941"/>
                      <a:pt x="11192" y="8806"/>
                      <a:pt x="10553" y="8672"/>
                    </a:cubicBezTo>
                    <a:cubicBezTo>
                      <a:pt x="10015" y="8571"/>
                      <a:pt x="9478" y="8437"/>
                      <a:pt x="8940" y="8269"/>
                    </a:cubicBezTo>
                    <a:cubicBezTo>
                      <a:pt x="8537" y="8168"/>
                      <a:pt x="8133" y="8067"/>
                      <a:pt x="7764" y="7933"/>
                    </a:cubicBezTo>
                    <a:cubicBezTo>
                      <a:pt x="6655" y="7529"/>
                      <a:pt x="5579" y="7092"/>
                      <a:pt x="4638" y="6555"/>
                    </a:cubicBezTo>
                    <a:cubicBezTo>
                      <a:pt x="4268" y="6319"/>
                      <a:pt x="3966" y="6084"/>
                      <a:pt x="3663" y="5849"/>
                    </a:cubicBezTo>
                    <a:cubicBezTo>
                      <a:pt x="3260" y="5580"/>
                      <a:pt x="2857" y="5311"/>
                      <a:pt x="2554" y="5009"/>
                    </a:cubicBezTo>
                    <a:cubicBezTo>
                      <a:pt x="2050" y="4572"/>
                      <a:pt x="1613" y="4135"/>
                      <a:pt x="1277" y="3631"/>
                    </a:cubicBezTo>
                    <a:cubicBezTo>
                      <a:pt x="1210" y="3563"/>
                      <a:pt x="1176" y="3463"/>
                      <a:pt x="1109" y="3395"/>
                    </a:cubicBezTo>
                    <a:cubicBezTo>
                      <a:pt x="773" y="2891"/>
                      <a:pt x="538" y="2421"/>
                      <a:pt x="370" y="1917"/>
                    </a:cubicBezTo>
                    <a:cubicBezTo>
                      <a:pt x="336" y="1849"/>
                      <a:pt x="336" y="1782"/>
                      <a:pt x="303" y="1715"/>
                    </a:cubicBezTo>
                    <a:cubicBezTo>
                      <a:pt x="134" y="1177"/>
                      <a:pt x="34" y="640"/>
                      <a:pt x="0" y="102"/>
                    </a:cubicBezTo>
                    <a:lnTo>
                      <a:pt x="0" y="102"/>
                    </a:lnTo>
                    <a:lnTo>
                      <a:pt x="471" y="65773"/>
                    </a:lnTo>
                    <a:cubicBezTo>
                      <a:pt x="471" y="65807"/>
                      <a:pt x="471" y="65874"/>
                      <a:pt x="471" y="65908"/>
                    </a:cubicBezTo>
                    <a:cubicBezTo>
                      <a:pt x="471" y="66210"/>
                      <a:pt x="504" y="66513"/>
                      <a:pt x="571" y="66815"/>
                    </a:cubicBezTo>
                    <a:cubicBezTo>
                      <a:pt x="605" y="67017"/>
                      <a:pt x="672" y="67185"/>
                      <a:pt x="739" y="67386"/>
                    </a:cubicBezTo>
                    <a:cubicBezTo>
                      <a:pt x="739" y="67454"/>
                      <a:pt x="773" y="67521"/>
                      <a:pt x="773" y="67554"/>
                    </a:cubicBezTo>
                    <a:cubicBezTo>
                      <a:pt x="807" y="67622"/>
                      <a:pt x="807" y="67655"/>
                      <a:pt x="840" y="67722"/>
                    </a:cubicBezTo>
                    <a:cubicBezTo>
                      <a:pt x="941" y="68025"/>
                      <a:pt x="1076" y="68327"/>
                      <a:pt x="1244" y="68630"/>
                    </a:cubicBezTo>
                    <a:cubicBezTo>
                      <a:pt x="1344" y="68764"/>
                      <a:pt x="1445" y="68899"/>
                      <a:pt x="1546" y="69033"/>
                    </a:cubicBezTo>
                    <a:cubicBezTo>
                      <a:pt x="1613" y="69134"/>
                      <a:pt x="1647" y="69235"/>
                      <a:pt x="1714" y="69302"/>
                    </a:cubicBezTo>
                    <a:cubicBezTo>
                      <a:pt x="1781" y="69403"/>
                      <a:pt x="1815" y="69470"/>
                      <a:pt x="1882" y="69571"/>
                    </a:cubicBezTo>
                    <a:cubicBezTo>
                      <a:pt x="2185" y="69907"/>
                      <a:pt x="2487" y="70277"/>
                      <a:pt x="2857" y="70613"/>
                    </a:cubicBezTo>
                    <a:cubicBezTo>
                      <a:pt x="2890" y="70646"/>
                      <a:pt x="2958" y="70680"/>
                      <a:pt x="2991" y="70680"/>
                    </a:cubicBezTo>
                    <a:cubicBezTo>
                      <a:pt x="3294" y="70982"/>
                      <a:pt x="3697" y="71251"/>
                      <a:pt x="4100" y="71520"/>
                    </a:cubicBezTo>
                    <a:cubicBezTo>
                      <a:pt x="4369" y="71688"/>
                      <a:pt x="4571" y="71924"/>
                      <a:pt x="4873" y="72092"/>
                    </a:cubicBezTo>
                    <a:cubicBezTo>
                      <a:pt x="4941" y="72125"/>
                      <a:pt x="5008" y="72159"/>
                      <a:pt x="5075" y="72192"/>
                    </a:cubicBezTo>
                    <a:cubicBezTo>
                      <a:pt x="6016" y="72764"/>
                      <a:pt x="7091" y="73201"/>
                      <a:pt x="8201" y="73570"/>
                    </a:cubicBezTo>
                    <a:cubicBezTo>
                      <a:pt x="8301" y="73638"/>
                      <a:pt x="8402" y="73705"/>
                      <a:pt x="8537" y="73738"/>
                    </a:cubicBezTo>
                    <a:cubicBezTo>
                      <a:pt x="8806" y="73839"/>
                      <a:pt x="9108" y="73873"/>
                      <a:pt x="9377" y="73940"/>
                    </a:cubicBezTo>
                    <a:cubicBezTo>
                      <a:pt x="9915" y="74108"/>
                      <a:pt x="10452" y="74243"/>
                      <a:pt x="10990" y="74343"/>
                    </a:cubicBezTo>
                    <a:cubicBezTo>
                      <a:pt x="11192" y="74377"/>
                      <a:pt x="11360" y="74444"/>
                      <a:pt x="11561" y="74478"/>
                    </a:cubicBezTo>
                    <a:cubicBezTo>
                      <a:pt x="11998" y="74579"/>
                      <a:pt x="12469" y="74612"/>
                      <a:pt x="12906" y="74679"/>
                    </a:cubicBezTo>
                    <a:cubicBezTo>
                      <a:pt x="13074" y="74679"/>
                      <a:pt x="13242" y="74713"/>
                      <a:pt x="13376" y="74747"/>
                    </a:cubicBezTo>
                    <a:cubicBezTo>
                      <a:pt x="13444" y="74747"/>
                      <a:pt x="13511" y="74747"/>
                      <a:pt x="13578" y="74780"/>
                    </a:cubicBezTo>
                    <a:cubicBezTo>
                      <a:pt x="14183" y="74814"/>
                      <a:pt x="14754" y="74881"/>
                      <a:pt x="15359" y="74881"/>
                    </a:cubicBezTo>
                    <a:lnTo>
                      <a:pt x="16502" y="74881"/>
                    </a:lnTo>
                    <a:cubicBezTo>
                      <a:pt x="16614" y="74881"/>
                      <a:pt x="16726" y="74896"/>
                      <a:pt x="16828" y="74896"/>
                    </a:cubicBezTo>
                    <a:cubicBezTo>
                      <a:pt x="16879" y="74896"/>
                      <a:pt x="16928" y="74892"/>
                      <a:pt x="16972" y="74881"/>
                    </a:cubicBezTo>
                    <a:cubicBezTo>
                      <a:pt x="17510" y="74881"/>
                      <a:pt x="18048" y="74847"/>
                      <a:pt x="18552" y="74814"/>
                    </a:cubicBezTo>
                    <a:cubicBezTo>
                      <a:pt x="18754" y="74780"/>
                      <a:pt x="18955" y="74780"/>
                      <a:pt x="19123" y="74747"/>
                    </a:cubicBezTo>
                    <a:cubicBezTo>
                      <a:pt x="19258" y="74747"/>
                      <a:pt x="19392" y="74713"/>
                      <a:pt x="19527" y="74713"/>
                    </a:cubicBezTo>
                    <a:cubicBezTo>
                      <a:pt x="19728" y="74679"/>
                      <a:pt x="19930" y="74646"/>
                      <a:pt x="20098" y="74646"/>
                    </a:cubicBezTo>
                    <a:cubicBezTo>
                      <a:pt x="20636" y="74545"/>
                      <a:pt x="21173" y="74478"/>
                      <a:pt x="21678" y="74377"/>
                    </a:cubicBezTo>
                    <a:cubicBezTo>
                      <a:pt x="21812" y="74343"/>
                      <a:pt x="21946" y="74310"/>
                      <a:pt x="22081" y="74276"/>
                    </a:cubicBezTo>
                    <a:cubicBezTo>
                      <a:pt x="22249" y="74243"/>
                      <a:pt x="22383" y="74209"/>
                      <a:pt x="22551" y="74142"/>
                    </a:cubicBezTo>
                    <a:cubicBezTo>
                      <a:pt x="22820" y="74074"/>
                      <a:pt x="23089" y="74041"/>
                      <a:pt x="23358" y="73974"/>
                    </a:cubicBezTo>
                    <a:cubicBezTo>
                      <a:pt x="23829" y="73839"/>
                      <a:pt x="24299" y="73671"/>
                      <a:pt x="24736" y="73503"/>
                    </a:cubicBezTo>
                    <a:cubicBezTo>
                      <a:pt x="24870" y="73436"/>
                      <a:pt x="25005" y="73402"/>
                      <a:pt x="25139" y="73369"/>
                    </a:cubicBezTo>
                    <a:cubicBezTo>
                      <a:pt x="25173" y="73335"/>
                      <a:pt x="25240" y="73335"/>
                      <a:pt x="25274" y="73301"/>
                    </a:cubicBezTo>
                    <a:cubicBezTo>
                      <a:pt x="26080" y="72999"/>
                      <a:pt x="26853" y="72629"/>
                      <a:pt x="27559" y="72226"/>
                    </a:cubicBezTo>
                    <a:cubicBezTo>
                      <a:pt x="30685" y="70411"/>
                      <a:pt x="32231" y="68059"/>
                      <a:pt x="32231" y="65672"/>
                    </a:cubicBezTo>
                    <a:lnTo>
                      <a:pt x="31794" y="1"/>
                    </a:lnTo>
                    <a:close/>
                  </a:path>
                </a:pathLst>
              </a:custGeom>
              <a:solidFill>
                <a:srgbClr val="220B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458;p61">
                <a:extLst>
                  <a:ext uri="{FF2B5EF4-FFF2-40B4-BE49-F238E27FC236}">
                    <a16:creationId xmlns:a16="http://schemas.microsoft.com/office/drawing/2014/main" id="{960D7867-7C72-49FE-81BC-3D09ED176EAD}"/>
                  </a:ext>
                </a:extLst>
              </p:cNvPr>
              <p:cNvSpPr/>
              <p:nvPr/>
            </p:nvSpPr>
            <p:spPr>
              <a:xfrm>
                <a:off x="4357922" y="2091148"/>
                <a:ext cx="152626" cy="80509"/>
              </a:xfrm>
              <a:custGeom>
                <a:avLst/>
                <a:gdLst/>
                <a:ahLst/>
                <a:cxnLst/>
                <a:rect l="l" t="t" r="r" b="b"/>
                <a:pathLst>
                  <a:path w="34886" h="18402" extrusionOk="0">
                    <a:moveTo>
                      <a:pt x="17506" y="0"/>
                    </a:moveTo>
                    <a:cubicBezTo>
                      <a:pt x="13444" y="0"/>
                      <a:pt x="9377" y="899"/>
                      <a:pt x="6285" y="2697"/>
                    </a:cubicBezTo>
                    <a:cubicBezTo>
                      <a:pt x="67" y="6260"/>
                      <a:pt x="0" y="12108"/>
                      <a:pt x="6184" y="15704"/>
                    </a:cubicBezTo>
                    <a:cubicBezTo>
                      <a:pt x="9276" y="17502"/>
                      <a:pt x="13343" y="18401"/>
                      <a:pt x="17414" y="18401"/>
                    </a:cubicBezTo>
                    <a:cubicBezTo>
                      <a:pt x="21484" y="18401"/>
                      <a:pt x="25559" y="17502"/>
                      <a:pt x="28668" y="15704"/>
                    </a:cubicBezTo>
                    <a:cubicBezTo>
                      <a:pt x="34852" y="12108"/>
                      <a:pt x="34886" y="6260"/>
                      <a:pt x="28702" y="2697"/>
                    </a:cubicBezTo>
                    <a:cubicBezTo>
                      <a:pt x="25627" y="899"/>
                      <a:pt x="21568" y="0"/>
                      <a:pt x="17506" y="0"/>
                    </a:cubicBezTo>
                    <a:close/>
                  </a:path>
                </a:pathLst>
              </a:custGeom>
              <a:solidFill>
                <a:srgbClr val="483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459;p61">
                <a:extLst>
                  <a:ext uri="{FF2B5EF4-FFF2-40B4-BE49-F238E27FC236}">
                    <a16:creationId xmlns:a16="http://schemas.microsoft.com/office/drawing/2014/main" id="{5F066912-C0DB-4C7D-924E-B834B6732D50}"/>
                  </a:ext>
                </a:extLst>
              </p:cNvPr>
              <p:cNvSpPr/>
              <p:nvPr/>
            </p:nvSpPr>
            <p:spPr>
              <a:xfrm>
                <a:off x="3828546" y="1939868"/>
                <a:ext cx="24264" cy="560661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128151" extrusionOk="0">
                    <a:moveTo>
                      <a:pt x="5209" y="0"/>
                    </a:moveTo>
                    <a:lnTo>
                      <a:pt x="0" y="11125"/>
                    </a:lnTo>
                    <a:lnTo>
                      <a:pt x="336" y="128150"/>
                    </a:lnTo>
                    <a:lnTo>
                      <a:pt x="5545" y="117059"/>
                    </a:lnTo>
                    <a:lnTo>
                      <a:pt x="5209" y="0"/>
                    </a:lnTo>
                    <a:close/>
                  </a:path>
                </a:pathLst>
              </a:custGeom>
              <a:solidFill>
                <a:srgbClr val="8C3E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460;p61">
                <a:extLst>
                  <a:ext uri="{FF2B5EF4-FFF2-40B4-BE49-F238E27FC236}">
                    <a16:creationId xmlns:a16="http://schemas.microsoft.com/office/drawing/2014/main" id="{8FC8CD9D-C0C0-439A-A5A6-922993D6D67C}"/>
                  </a:ext>
                </a:extLst>
              </p:cNvPr>
              <p:cNvSpPr/>
              <p:nvPr/>
            </p:nvSpPr>
            <p:spPr>
              <a:xfrm>
                <a:off x="3683259" y="1904283"/>
                <a:ext cx="168070" cy="97344"/>
              </a:xfrm>
              <a:custGeom>
                <a:avLst/>
                <a:gdLst/>
                <a:ahLst/>
                <a:cxnLst/>
                <a:rect l="l" t="t" r="r" b="b"/>
                <a:pathLst>
                  <a:path w="38416" h="22250" extrusionOk="0">
                    <a:moveTo>
                      <a:pt x="24401" y="0"/>
                    </a:moveTo>
                    <a:lnTo>
                      <a:pt x="5210" y="2991"/>
                    </a:lnTo>
                    <a:lnTo>
                      <a:pt x="1" y="14116"/>
                    </a:lnTo>
                    <a:lnTo>
                      <a:pt x="13982" y="22249"/>
                    </a:lnTo>
                    <a:lnTo>
                      <a:pt x="33206" y="19258"/>
                    </a:lnTo>
                    <a:lnTo>
                      <a:pt x="38415" y="8133"/>
                    </a:lnTo>
                    <a:lnTo>
                      <a:pt x="24401" y="0"/>
                    </a:lnTo>
                    <a:close/>
                  </a:path>
                </a:pathLst>
              </a:custGeom>
              <a:solidFill>
                <a:srgbClr val="BC8F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461;p61">
                <a:extLst>
                  <a:ext uri="{FF2B5EF4-FFF2-40B4-BE49-F238E27FC236}">
                    <a16:creationId xmlns:a16="http://schemas.microsoft.com/office/drawing/2014/main" id="{4AA3C55A-03C6-4114-9A23-DC2AA02CD09B}"/>
                  </a:ext>
                </a:extLst>
              </p:cNvPr>
              <p:cNvSpPr/>
              <p:nvPr/>
            </p:nvSpPr>
            <p:spPr>
              <a:xfrm>
                <a:off x="3683259" y="1966042"/>
                <a:ext cx="62641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4318" h="125160" extrusionOk="0">
                    <a:moveTo>
                      <a:pt x="1" y="1"/>
                    </a:moveTo>
                    <a:lnTo>
                      <a:pt x="337" y="117026"/>
                    </a:lnTo>
                    <a:lnTo>
                      <a:pt x="14318" y="125159"/>
                    </a:lnTo>
                    <a:lnTo>
                      <a:pt x="13982" y="81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05F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462;p61">
                <a:extLst>
                  <a:ext uri="{FF2B5EF4-FFF2-40B4-BE49-F238E27FC236}">
                    <a16:creationId xmlns:a16="http://schemas.microsoft.com/office/drawing/2014/main" id="{5C39316B-C5FA-4DD2-B6C4-235AF9641670}"/>
                  </a:ext>
                </a:extLst>
              </p:cNvPr>
              <p:cNvSpPr/>
              <p:nvPr/>
            </p:nvSpPr>
            <p:spPr>
              <a:xfrm>
                <a:off x="3744430" y="1988540"/>
                <a:ext cx="85579" cy="525079"/>
              </a:xfrm>
              <a:custGeom>
                <a:avLst/>
                <a:gdLst/>
                <a:ahLst/>
                <a:cxnLst/>
                <a:rect l="l" t="t" r="r" b="b"/>
                <a:pathLst>
                  <a:path w="19561" h="120018" extrusionOk="0">
                    <a:moveTo>
                      <a:pt x="19225" y="1"/>
                    </a:moveTo>
                    <a:lnTo>
                      <a:pt x="1" y="2992"/>
                    </a:lnTo>
                    <a:lnTo>
                      <a:pt x="337" y="120017"/>
                    </a:lnTo>
                    <a:lnTo>
                      <a:pt x="19561" y="117026"/>
                    </a:lnTo>
                    <a:lnTo>
                      <a:pt x="19225" y="1"/>
                    </a:lnTo>
                    <a:close/>
                  </a:path>
                </a:pathLst>
              </a:custGeom>
              <a:solidFill>
                <a:srgbClr val="934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463;p61">
                <a:extLst>
                  <a:ext uri="{FF2B5EF4-FFF2-40B4-BE49-F238E27FC236}">
                    <a16:creationId xmlns:a16="http://schemas.microsoft.com/office/drawing/2014/main" id="{3F54FAA9-C4D8-4A6F-A45A-C17CBB0E772C}"/>
                  </a:ext>
                </a:extLst>
              </p:cNvPr>
              <p:cNvSpPr/>
              <p:nvPr/>
            </p:nvSpPr>
            <p:spPr>
              <a:xfrm>
                <a:off x="4090143" y="2116477"/>
                <a:ext cx="24264" cy="342751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78343" extrusionOk="0">
                    <a:moveTo>
                      <a:pt x="5210" y="0"/>
                    </a:moveTo>
                    <a:lnTo>
                      <a:pt x="1" y="11091"/>
                    </a:lnTo>
                    <a:lnTo>
                      <a:pt x="337" y="78342"/>
                    </a:lnTo>
                    <a:lnTo>
                      <a:pt x="5546" y="67251"/>
                    </a:lnTo>
                    <a:lnTo>
                      <a:pt x="5210" y="0"/>
                    </a:lnTo>
                    <a:close/>
                  </a:path>
                </a:pathLst>
              </a:custGeom>
              <a:solidFill>
                <a:srgbClr val="8C3E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464;p61">
                <a:extLst>
                  <a:ext uri="{FF2B5EF4-FFF2-40B4-BE49-F238E27FC236}">
                    <a16:creationId xmlns:a16="http://schemas.microsoft.com/office/drawing/2014/main" id="{EC189E2F-3F53-4515-939D-D63D71AFD157}"/>
                  </a:ext>
                </a:extLst>
              </p:cNvPr>
              <p:cNvSpPr/>
              <p:nvPr/>
            </p:nvSpPr>
            <p:spPr>
              <a:xfrm>
                <a:off x="3944860" y="2080892"/>
                <a:ext cx="168066" cy="97344"/>
              </a:xfrm>
              <a:custGeom>
                <a:avLst/>
                <a:gdLst/>
                <a:ahLst/>
                <a:cxnLst/>
                <a:rect l="l" t="t" r="r" b="b"/>
                <a:pathLst>
                  <a:path w="38415" h="22250" extrusionOk="0">
                    <a:moveTo>
                      <a:pt x="24434" y="0"/>
                    </a:moveTo>
                    <a:lnTo>
                      <a:pt x="5210" y="2958"/>
                    </a:lnTo>
                    <a:lnTo>
                      <a:pt x="0" y="14082"/>
                    </a:lnTo>
                    <a:lnTo>
                      <a:pt x="14015" y="22249"/>
                    </a:lnTo>
                    <a:lnTo>
                      <a:pt x="33206" y="19258"/>
                    </a:lnTo>
                    <a:lnTo>
                      <a:pt x="38415" y="8133"/>
                    </a:lnTo>
                    <a:lnTo>
                      <a:pt x="24434" y="0"/>
                    </a:lnTo>
                    <a:close/>
                  </a:path>
                </a:pathLst>
              </a:custGeom>
              <a:solidFill>
                <a:srgbClr val="BC8F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465;p61">
                <a:extLst>
                  <a:ext uri="{FF2B5EF4-FFF2-40B4-BE49-F238E27FC236}">
                    <a16:creationId xmlns:a16="http://schemas.microsoft.com/office/drawing/2014/main" id="{FD8D5C1E-476A-433E-9E60-1ED0EA0D93E3}"/>
                  </a:ext>
                </a:extLst>
              </p:cNvPr>
              <p:cNvSpPr/>
              <p:nvPr/>
            </p:nvSpPr>
            <p:spPr>
              <a:xfrm>
                <a:off x="3944860" y="2142506"/>
                <a:ext cx="62790" cy="329809"/>
              </a:xfrm>
              <a:custGeom>
                <a:avLst/>
                <a:gdLst/>
                <a:ahLst/>
                <a:cxnLst/>
                <a:rect l="l" t="t" r="r" b="b"/>
                <a:pathLst>
                  <a:path w="14352" h="75385" extrusionOk="0">
                    <a:moveTo>
                      <a:pt x="0" y="0"/>
                    </a:moveTo>
                    <a:lnTo>
                      <a:pt x="337" y="67251"/>
                    </a:lnTo>
                    <a:lnTo>
                      <a:pt x="14351" y="75384"/>
                    </a:lnTo>
                    <a:lnTo>
                      <a:pt x="14015" y="8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5F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466;p61">
                <a:extLst>
                  <a:ext uri="{FF2B5EF4-FFF2-40B4-BE49-F238E27FC236}">
                    <a16:creationId xmlns:a16="http://schemas.microsoft.com/office/drawing/2014/main" id="{57EF9E24-A1A4-4142-BDE1-A5C7997506A1}"/>
                  </a:ext>
                </a:extLst>
              </p:cNvPr>
              <p:cNvSpPr/>
              <p:nvPr/>
            </p:nvSpPr>
            <p:spPr>
              <a:xfrm>
                <a:off x="4006180" y="2165005"/>
                <a:ext cx="85431" cy="307313"/>
              </a:xfrm>
              <a:custGeom>
                <a:avLst/>
                <a:gdLst/>
                <a:ahLst/>
                <a:cxnLst/>
                <a:rect l="l" t="t" r="r" b="b"/>
                <a:pathLst>
                  <a:path w="19527" h="70243" extrusionOk="0">
                    <a:moveTo>
                      <a:pt x="19191" y="0"/>
                    </a:moveTo>
                    <a:lnTo>
                      <a:pt x="0" y="2992"/>
                    </a:lnTo>
                    <a:lnTo>
                      <a:pt x="336" y="70242"/>
                    </a:lnTo>
                    <a:lnTo>
                      <a:pt x="19527" y="67251"/>
                    </a:lnTo>
                    <a:lnTo>
                      <a:pt x="19191" y="0"/>
                    </a:lnTo>
                    <a:close/>
                  </a:path>
                </a:pathLst>
              </a:custGeom>
              <a:solidFill>
                <a:srgbClr val="934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467;p61">
                <a:extLst>
                  <a:ext uri="{FF2B5EF4-FFF2-40B4-BE49-F238E27FC236}">
                    <a16:creationId xmlns:a16="http://schemas.microsoft.com/office/drawing/2014/main" id="{A575663F-56BC-4447-A2A2-98351D27FD76}"/>
                  </a:ext>
                </a:extLst>
              </p:cNvPr>
              <p:cNvSpPr/>
              <p:nvPr/>
            </p:nvSpPr>
            <p:spPr>
              <a:xfrm>
                <a:off x="4017797" y="2049862"/>
                <a:ext cx="24115" cy="560661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128151" extrusionOk="0">
                    <a:moveTo>
                      <a:pt x="5176" y="1"/>
                    </a:moveTo>
                    <a:lnTo>
                      <a:pt x="0" y="11125"/>
                    </a:lnTo>
                    <a:lnTo>
                      <a:pt x="336" y="128151"/>
                    </a:lnTo>
                    <a:lnTo>
                      <a:pt x="5512" y="117026"/>
                    </a:lnTo>
                    <a:lnTo>
                      <a:pt x="5176" y="1"/>
                    </a:lnTo>
                    <a:close/>
                  </a:path>
                </a:pathLst>
              </a:custGeom>
              <a:solidFill>
                <a:srgbClr val="8C3E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468;p61">
                <a:extLst>
                  <a:ext uri="{FF2B5EF4-FFF2-40B4-BE49-F238E27FC236}">
                    <a16:creationId xmlns:a16="http://schemas.microsoft.com/office/drawing/2014/main" id="{4D186F64-B75B-493B-B16B-788A007C2865}"/>
                  </a:ext>
                </a:extLst>
              </p:cNvPr>
              <p:cNvSpPr/>
              <p:nvPr/>
            </p:nvSpPr>
            <p:spPr>
              <a:xfrm>
                <a:off x="3872365" y="2014276"/>
                <a:ext cx="168066" cy="97344"/>
              </a:xfrm>
              <a:custGeom>
                <a:avLst/>
                <a:gdLst/>
                <a:ahLst/>
                <a:cxnLst/>
                <a:rect l="l" t="t" r="r" b="b"/>
                <a:pathLst>
                  <a:path w="38415" h="22250" extrusionOk="0">
                    <a:moveTo>
                      <a:pt x="24434" y="0"/>
                    </a:moveTo>
                    <a:lnTo>
                      <a:pt x="5210" y="2992"/>
                    </a:lnTo>
                    <a:lnTo>
                      <a:pt x="0" y="14082"/>
                    </a:lnTo>
                    <a:lnTo>
                      <a:pt x="14015" y="22249"/>
                    </a:lnTo>
                    <a:lnTo>
                      <a:pt x="33239" y="19258"/>
                    </a:lnTo>
                    <a:lnTo>
                      <a:pt x="38415" y="8134"/>
                    </a:lnTo>
                    <a:lnTo>
                      <a:pt x="24434" y="0"/>
                    </a:lnTo>
                    <a:close/>
                  </a:path>
                </a:pathLst>
              </a:custGeom>
              <a:solidFill>
                <a:srgbClr val="BC8F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469;p61">
                <a:extLst>
                  <a:ext uri="{FF2B5EF4-FFF2-40B4-BE49-F238E27FC236}">
                    <a16:creationId xmlns:a16="http://schemas.microsoft.com/office/drawing/2014/main" id="{F16A8C24-826A-4D7C-9D06-7FA42B48DFF4}"/>
                  </a:ext>
                </a:extLst>
              </p:cNvPr>
              <p:cNvSpPr/>
              <p:nvPr/>
            </p:nvSpPr>
            <p:spPr>
              <a:xfrm>
                <a:off x="3872365" y="2075891"/>
                <a:ext cx="62790" cy="547719"/>
              </a:xfrm>
              <a:custGeom>
                <a:avLst/>
                <a:gdLst/>
                <a:ahLst/>
                <a:cxnLst/>
                <a:rect l="l" t="t" r="r" b="b"/>
                <a:pathLst>
                  <a:path w="14352" h="125193" extrusionOk="0">
                    <a:moveTo>
                      <a:pt x="0" y="0"/>
                    </a:moveTo>
                    <a:lnTo>
                      <a:pt x="336" y="117059"/>
                    </a:lnTo>
                    <a:lnTo>
                      <a:pt x="14351" y="125193"/>
                    </a:lnTo>
                    <a:lnTo>
                      <a:pt x="14015" y="8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5F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470;p61">
                <a:extLst>
                  <a:ext uri="{FF2B5EF4-FFF2-40B4-BE49-F238E27FC236}">
                    <a16:creationId xmlns:a16="http://schemas.microsoft.com/office/drawing/2014/main" id="{ACF096A1-2555-4B17-A551-C1437D6ED13A}"/>
                  </a:ext>
                </a:extLst>
              </p:cNvPr>
              <p:cNvSpPr/>
              <p:nvPr/>
            </p:nvSpPr>
            <p:spPr>
              <a:xfrm>
                <a:off x="3933685" y="2098538"/>
                <a:ext cx="85579" cy="525074"/>
              </a:xfrm>
              <a:custGeom>
                <a:avLst/>
                <a:gdLst/>
                <a:ahLst/>
                <a:cxnLst/>
                <a:rect l="l" t="t" r="r" b="b"/>
                <a:pathLst>
                  <a:path w="19561" h="120017" extrusionOk="0">
                    <a:moveTo>
                      <a:pt x="19224" y="0"/>
                    </a:moveTo>
                    <a:lnTo>
                      <a:pt x="0" y="2991"/>
                    </a:lnTo>
                    <a:lnTo>
                      <a:pt x="336" y="120017"/>
                    </a:lnTo>
                    <a:lnTo>
                      <a:pt x="19560" y="117026"/>
                    </a:lnTo>
                    <a:lnTo>
                      <a:pt x="19224" y="0"/>
                    </a:lnTo>
                    <a:close/>
                  </a:path>
                </a:pathLst>
              </a:custGeom>
              <a:solidFill>
                <a:srgbClr val="934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471;p61">
                <a:extLst>
                  <a:ext uri="{FF2B5EF4-FFF2-40B4-BE49-F238E27FC236}">
                    <a16:creationId xmlns:a16="http://schemas.microsoft.com/office/drawing/2014/main" id="{DE32DCB0-57ED-4F97-9D63-B7BFA955C989}"/>
                  </a:ext>
                </a:extLst>
              </p:cNvPr>
              <p:cNvSpPr/>
              <p:nvPr/>
            </p:nvSpPr>
            <p:spPr>
              <a:xfrm>
                <a:off x="3493124" y="2486164"/>
                <a:ext cx="40294" cy="68758"/>
              </a:xfrm>
              <a:custGeom>
                <a:avLst/>
                <a:gdLst/>
                <a:ahLst/>
                <a:cxnLst/>
                <a:rect l="l" t="t" r="r" b="b"/>
                <a:pathLst>
                  <a:path w="9210" h="15716" extrusionOk="0">
                    <a:moveTo>
                      <a:pt x="4941" y="1"/>
                    </a:moveTo>
                    <a:lnTo>
                      <a:pt x="1" y="3194"/>
                    </a:lnTo>
                    <a:cubicBezTo>
                      <a:pt x="1" y="3194"/>
                      <a:pt x="505" y="12974"/>
                      <a:pt x="3597" y="14889"/>
                    </a:cubicBezTo>
                    <a:cubicBezTo>
                      <a:pt x="4494" y="15436"/>
                      <a:pt x="5375" y="15716"/>
                      <a:pt x="6095" y="15716"/>
                    </a:cubicBezTo>
                    <a:cubicBezTo>
                      <a:pt x="7854" y="15716"/>
                      <a:pt x="8653" y="14041"/>
                      <a:pt x="6386" y="10487"/>
                    </a:cubicBezTo>
                    <a:cubicBezTo>
                      <a:pt x="5546" y="9176"/>
                      <a:pt x="5714" y="7228"/>
                      <a:pt x="5714" y="7227"/>
                    </a:cubicBezTo>
                    <a:lnTo>
                      <a:pt x="5714" y="7227"/>
                    </a:lnTo>
                    <a:cubicBezTo>
                      <a:pt x="5715" y="7228"/>
                      <a:pt x="6885" y="9246"/>
                      <a:pt x="7784" y="9246"/>
                    </a:cubicBezTo>
                    <a:cubicBezTo>
                      <a:pt x="7973" y="9246"/>
                      <a:pt x="8150" y="9157"/>
                      <a:pt x="8302" y="8941"/>
                    </a:cubicBezTo>
                    <a:cubicBezTo>
                      <a:pt x="9210" y="7697"/>
                      <a:pt x="5613" y="3563"/>
                      <a:pt x="4941" y="1"/>
                    </a:cubicBezTo>
                    <a:close/>
                  </a:path>
                </a:pathLst>
              </a:custGeom>
              <a:solidFill>
                <a:srgbClr val="E5D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472;p61">
                <a:extLst>
                  <a:ext uri="{FF2B5EF4-FFF2-40B4-BE49-F238E27FC236}">
                    <a16:creationId xmlns:a16="http://schemas.microsoft.com/office/drawing/2014/main" id="{D9EE37DD-1DFC-495A-A0DF-A8E462AA9D04}"/>
                  </a:ext>
                </a:extLst>
              </p:cNvPr>
              <p:cNvSpPr/>
              <p:nvPr/>
            </p:nvSpPr>
            <p:spPr>
              <a:xfrm>
                <a:off x="3750315" y="2220126"/>
                <a:ext cx="44555" cy="66636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15231" extrusionOk="0">
                    <a:moveTo>
                      <a:pt x="5803" y="1"/>
                    </a:moveTo>
                    <a:cubicBezTo>
                      <a:pt x="5377" y="1"/>
                      <a:pt x="5077" y="582"/>
                      <a:pt x="4874" y="913"/>
                    </a:cubicBezTo>
                    <a:cubicBezTo>
                      <a:pt x="4504" y="1484"/>
                      <a:pt x="4134" y="2089"/>
                      <a:pt x="3798" y="2694"/>
                    </a:cubicBezTo>
                    <a:cubicBezTo>
                      <a:pt x="3159" y="3703"/>
                      <a:pt x="2555" y="4711"/>
                      <a:pt x="1916" y="5786"/>
                    </a:cubicBezTo>
                    <a:cubicBezTo>
                      <a:pt x="1916" y="5786"/>
                      <a:pt x="67" y="8744"/>
                      <a:pt x="0" y="11769"/>
                    </a:cubicBezTo>
                    <a:lnTo>
                      <a:pt x="3932" y="15230"/>
                    </a:lnTo>
                    <a:lnTo>
                      <a:pt x="5075" y="12911"/>
                    </a:lnTo>
                    <a:cubicBezTo>
                      <a:pt x="5075" y="12911"/>
                      <a:pt x="10184" y="8979"/>
                      <a:pt x="7394" y="6660"/>
                    </a:cubicBezTo>
                    <a:lnTo>
                      <a:pt x="4537" y="4879"/>
                    </a:lnTo>
                    <a:lnTo>
                      <a:pt x="6420" y="1047"/>
                    </a:lnTo>
                    <a:cubicBezTo>
                      <a:pt x="6554" y="678"/>
                      <a:pt x="6588" y="543"/>
                      <a:pt x="6251" y="207"/>
                    </a:cubicBezTo>
                    <a:cubicBezTo>
                      <a:pt x="6088" y="60"/>
                      <a:pt x="5939" y="1"/>
                      <a:pt x="5803" y="1"/>
                    </a:cubicBezTo>
                    <a:close/>
                  </a:path>
                </a:pathLst>
              </a:custGeom>
              <a:solidFill>
                <a:srgbClr val="E5D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473;p61">
                <a:extLst>
                  <a:ext uri="{FF2B5EF4-FFF2-40B4-BE49-F238E27FC236}">
                    <a16:creationId xmlns:a16="http://schemas.microsoft.com/office/drawing/2014/main" id="{A9C2A863-7985-4D0E-A06D-68EDFE68207C}"/>
                  </a:ext>
                </a:extLst>
              </p:cNvPr>
              <p:cNvSpPr/>
              <p:nvPr/>
            </p:nvSpPr>
            <p:spPr>
              <a:xfrm>
                <a:off x="3533565" y="2816844"/>
                <a:ext cx="76020" cy="44039"/>
              </a:xfrm>
              <a:custGeom>
                <a:avLst/>
                <a:gdLst/>
                <a:ahLst/>
                <a:cxnLst/>
                <a:rect l="l" t="t" r="r" b="b"/>
                <a:pathLst>
                  <a:path w="17376" h="10066" extrusionOk="0">
                    <a:moveTo>
                      <a:pt x="12171" y="1"/>
                    </a:moveTo>
                    <a:cubicBezTo>
                      <a:pt x="10671" y="1"/>
                      <a:pt x="8565" y="348"/>
                      <a:pt x="5949" y="1656"/>
                    </a:cubicBezTo>
                    <a:cubicBezTo>
                      <a:pt x="1426" y="3904"/>
                      <a:pt x="330" y="4122"/>
                      <a:pt x="74" y="4122"/>
                    </a:cubicBezTo>
                    <a:cubicBezTo>
                      <a:pt x="13" y="4122"/>
                      <a:pt x="0" y="4110"/>
                      <a:pt x="0" y="4110"/>
                    </a:cubicBezTo>
                    <a:lnTo>
                      <a:pt x="0" y="8882"/>
                    </a:lnTo>
                    <a:cubicBezTo>
                      <a:pt x="0" y="8882"/>
                      <a:pt x="766" y="10066"/>
                      <a:pt x="2748" y="10066"/>
                    </a:cubicBezTo>
                    <a:cubicBezTo>
                      <a:pt x="3521" y="10066"/>
                      <a:pt x="4478" y="9886"/>
                      <a:pt x="5646" y="9386"/>
                    </a:cubicBezTo>
                    <a:cubicBezTo>
                      <a:pt x="9814" y="7605"/>
                      <a:pt x="17376" y="4110"/>
                      <a:pt x="14788" y="446"/>
                    </a:cubicBezTo>
                    <a:cubicBezTo>
                      <a:pt x="14788" y="446"/>
                      <a:pt x="13868" y="1"/>
                      <a:pt x="12171" y="1"/>
                    </a:cubicBezTo>
                    <a:close/>
                  </a:path>
                </a:pathLst>
              </a:custGeom>
              <a:solidFill>
                <a:srgbClr val="B32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474;p61">
                <a:extLst>
                  <a:ext uri="{FF2B5EF4-FFF2-40B4-BE49-F238E27FC236}">
                    <a16:creationId xmlns:a16="http://schemas.microsoft.com/office/drawing/2014/main" id="{1516F125-4053-4DB3-AF47-EDE3BEBE41C1}"/>
                  </a:ext>
                </a:extLst>
              </p:cNvPr>
              <p:cNvSpPr/>
              <p:nvPr/>
            </p:nvSpPr>
            <p:spPr>
              <a:xfrm>
                <a:off x="3533565" y="2495724"/>
                <a:ext cx="118366" cy="375423"/>
              </a:xfrm>
              <a:custGeom>
                <a:avLst/>
                <a:gdLst/>
                <a:ahLst/>
                <a:cxnLst/>
                <a:rect l="l" t="t" r="r" b="b"/>
                <a:pathLst>
                  <a:path w="27055" h="85811" extrusionOk="0">
                    <a:moveTo>
                      <a:pt x="1042" y="0"/>
                    </a:moveTo>
                    <a:lnTo>
                      <a:pt x="0" y="77502"/>
                    </a:lnTo>
                    <a:cubicBezTo>
                      <a:pt x="975" y="78510"/>
                      <a:pt x="2091" y="78846"/>
                      <a:pt x="3147" y="78846"/>
                    </a:cubicBezTo>
                    <a:cubicBezTo>
                      <a:pt x="5258" y="78846"/>
                      <a:pt x="7125" y="77502"/>
                      <a:pt x="7125" y="77502"/>
                    </a:cubicBezTo>
                    <a:lnTo>
                      <a:pt x="13074" y="21275"/>
                    </a:lnTo>
                    <a:lnTo>
                      <a:pt x="18250" y="84929"/>
                    </a:lnTo>
                    <a:cubicBezTo>
                      <a:pt x="19090" y="85590"/>
                      <a:pt x="20162" y="85811"/>
                      <a:pt x="21217" y="85811"/>
                    </a:cubicBezTo>
                    <a:cubicBezTo>
                      <a:pt x="23328" y="85811"/>
                      <a:pt x="25375" y="84929"/>
                      <a:pt x="25375" y="84929"/>
                    </a:cubicBezTo>
                    <a:cubicBezTo>
                      <a:pt x="25375" y="84929"/>
                      <a:pt x="27055" y="23493"/>
                      <a:pt x="26316" y="5848"/>
                    </a:cubicBezTo>
                    <a:cubicBezTo>
                      <a:pt x="8638" y="5848"/>
                      <a:pt x="1042" y="0"/>
                      <a:pt x="10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475;p61">
                <a:extLst>
                  <a:ext uri="{FF2B5EF4-FFF2-40B4-BE49-F238E27FC236}">
                    <a16:creationId xmlns:a16="http://schemas.microsoft.com/office/drawing/2014/main" id="{DD134713-E03B-49D8-B63E-B4EB6015C3FE}"/>
                  </a:ext>
                </a:extLst>
              </p:cNvPr>
              <p:cNvSpPr/>
              <p:nvPr/>
            </p:nvSpPr>
            <p:spPr>
              <a:xfrm>
                <a:off x="3565326" y="2210150"/>
                <a:ext cx="76169" cy="76611"/>
              </a:xfrm>
              <a:custGeom>
                <a:avLst/>
                <a:gdLst/>
                <a:ahLst/>
                <a:cxnLst/>
                <a:rect l="l" t="t" r="r" b="b"/>
                <a:pathLst>
                  <a:path w="17410" h="17511" extrusionOk="0">
                    <a:moveTo>
                      <a:pt x="13679" y="0"/>
                    </a:moveTo>
                    <a:lnTo>
                      <a:pt x="11360" y="2723"/>
                    </a:lnTo>
                    <a:cubicBezTo>
                      <a:pt x="11360" y="2723"/>
                      <a:pt x="10850" y="2509"/>
                      <a:pt x="10303" y="2509"/>
                    </a:cubicBezTo>
                    <a:cubicBezTo>
                      <a:pt x="9426" y="2509"/>
                      <a:pt x="8453" y="3058"/>
                      <a:pt x="9344" y="5915"/>
                    </a:cubicBezTo>
                    <a:cubicBezTo>
                      <a:pt x="9714" y="7159"/>
                      <a:pt x="9445" y="8537"/>
                      <a:pt x="8504" y="9478"/>
                    </a:cubicBezTo>
                    <a:cubicBezTo>
                      <a:pt x="7495" y="10530"/>
                      <a:pt x="5929" y="11625"/>
                      <a:pt x="3861" y="11625"/>
                    </a:cubicBezTo>
                    <a:cubicBezTo>
                      <a:pt x="2759" y="11625"/>
                      <a:pt x="1514" y="11314"/>
                      <a:pt x="135" y="10520"/>
                    </a:cubicBezTo>
                    <a:lnTo>
                      <a:pt x="1" y="16603"/>
                    </a:lnTo>
                    <a:lnTo>
                      <a:pt x="9949" y="17510"/>
                    </a:lnTo>
                    <a:lnTo>
                      <a:pt x="9949" y="14284"/>
                    </a:lnTo>
                    <a:cubicBezTo>
                      <a:pt x="9949" y="14284"/>
                      <a:pt x="17410" y="13444"/>
                      <a:pt x="13679" y="0"/>
                    </a:cubicBezTo>
                    <a:close/>
                  </a:path>
                </a:pathLst>
              </a:custGeom>
              <a:solidFill>
                <a:srgbClr val="E5D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476;p61">
                <a:extLst>
                  <a:ext uri="{FF2B5EF4-FFF2-40B4-BE49-F238E27FC236}">
                    <a16:creationId xmlns:a16="http://schemas.microsoft.com/office/drawing/2014/main" id="{6ADB38EF-E8FE-4AC9-AA99-89EB6AE12491}"/>
                  </a:ext>
                </a:extLst>
              </p:cNvPr>
              <p:cNvSpPr/>
              <p:nvPr/>
            </p:nvSpPr>
            <p:spPr>
              <a:xfrm>
                <a:off x="3542495" y="2167192"/>
                <a:ext cx="109878" cy="93817"/>
              </a:xfrm>
              <a:custGeom>
                <a:avLst/>
                <a:gdLst/>
                <a:ahLst/>
                <a:cxnLst/>
                <a:rect l="l" t="t" r="r" b="b"/>
                <a:pathLst>
                  <a:path w="25115" h="21444" extrusionOk="0">
                    <a:moveTo>
                      <a:pt x="9999" y="0"/>
                    </a:moveTo>
                    <a:cubicBezTo>
                      <a:pt x="5773" y="0"/>
                      <a:pt x="0" y="1475"/>
                      <a:pt x="1152" y="9818"/>
                    </a:cubicBezTo>
                    <a:cubicBezTo>
                      <a:pt x="1152" y="9818"/>
                      <a:pt x="1791" y="15498"/>
                      <a:pt x="5353" y="20338"/>
                    </a:cubicBezTo>
                    <a:cubicBezTo>
                      <a:pt x="6732" y="21132"/>
                      <a:pt x="7973" y="21443"/>
                      <a:pt x="9071" y="21443"/>
                    </a:cubicBezTo>
                    <a:cubicBezTo>
                      <a:pt x="11132" y="21443"/>
                      <a:pt x="12691" y="20348"/>
                      <a:pt x="13722" y="19296"/>
                    </a:cubicBezTo>
                    <a:cubicBezTo>
                      <a:pt x="14629" y="18355"/>
                      <a:pt x="14932" y="16977"/>
                      <a:pt x="14562" y="15733"/>
                    </a:cubicBezTo>
                    <a:cubicBezTo>
                      <a:pt x="13671" y="12876"/>
                      <a:pt x="14644" y="12327"/>
                      <a:pt x="15521" y="12327"/>
                    </a:cubicBezTo>
                    <a:cubicBezTo>
                      <a:pt x="16068" y="12327"/>
                      <a:pt x="16578" y="12541"/>
                      <a:pt x="16578" y="12541"/>
                    </a:cubicBezTo>
                    <a:lnTo>
                      <a:pt x="18897" y="9818"/>
                    </a:lnTo>
                    <a:cubicBezTo>
                      <a:pt x="18897" y="9818"/>
                      <a:pt x="25115" y="2861"/>
                      <a:pt x="14159" y="441"/>
                    </a:cubicBezTo>
                    <a:cubicBezTo>
                      <a:pt x="14159" y="441"/>
                      <a:pt x="12310" y="0"/>
                      <a:pt x="9999" y="0"/>
                    </a:cubicBezTo>
                    <a:close/>
                  </a:path>
                </a:pathLst>
              </a:custGeom>
              <a:solidFill>
                <a:srgbClr val="B32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477;p61">
                <a:extLst>
                  <a:ext uri="{FF2B5EF4-FFF2-40B4-BE49-F238E27FC236}">
                    <a16:creationId xmlns:a16="http://schemas.microsoft.com/office/drawing/2014/main" id="{DF7047F7-AB29-4985-88C8-A2C89B12A6CD}"/>
                  </a:ext>
                </a:extLst>
              </p:cNvPr>
              <p:cNvSpPr/>
              <p:nvPr/>
            </p:nvSpPr>
            <p:spPr>
              <a:xfrm>
                <a:off x="3485183" y="2266597"/>
                <a:ext cx="289669" cy="260942"/>
              </a:xfrm>
              <a:custGeom>
                <a:avLst/>
                <a:gdLst/>
                <a:ahLst/>
                <a:cxnLst/>
                <a:rect l="l" t="t" r="r" b="b"/>
                <a:pathLst>
                  <a:path w="66210" h="59644" extrusionOk="0">
                    <a:moveTo>
                      <a:pt x="62539" y="1"/>
                    </a:moveTo>
                    <a:cubicBezTo>
                      <a:pt x="61458" y="1"/>
                      <a:pt x="60399" y="551"/>
                      <a:pt x="59791" y="1551"/>
                    </a:cubicBezTo>
                    <a:lnTo>
                      <a:pt x="52464" y="13717"/>
                    </a:lnTo>
                    <a:cubicBezTo>
                      <a:pt x="52154" y="14242"/>
                      <a:pt x="51572" y="14547"/>
                      <a:pt x="50984" y="14547"/>
                    </a:cubicBezTo>
                    <a:cubicBezTo>
                      <a:pt x="50744" y="14547"/>
                      <a:pt x="50503" y="14497"/>
                      <a:pt x="50279" y="14389"/>
                    </a:cubicBezTo>
                    <a:lnTo>
                      <a:pt x="37811" y="8710"/>
                    </a:lnTo>
                    <a:cubicBezTo>
                      <a:pt x="36164" y="7567"/>
                      <a:pt x="34248" y="6794"/>
                      <a:pt x="32198" y="6491"/>
                    </a:cubicBezTo>
                    <a:lnTo>
                      <a:pt x="29543" y="6155"/>
                    </a:lnTo>
                    <a:lnTo>
                      <a:pt x="28266" y="4609"/>
                    </a:lnTo>
                    <a:lnTo>
                      <a:pt x="18318" y="3735"/>
                    </a:lnTo>
                    <a:lnTo>
                      <a:pt x="17040" y="5752"/>
                    </a:lnTo>
                    <a:lnTo>
                      <a:pt x="15058" y="5752"/>
                    </a:lnTo>
                    <a:cubicBezTo>
                      <a:pt x="10554" y="5752"/>
                      <a:pt x="6655" y="8844"/>
                      <a:pt x="5614" y="13247"/>
                    </a:cubicBezTo>
                    <a:lnTo>
                      <a:pt x="1345" y="31597"/>
                    </a:lnTo>
                    <a:cubicBezTo>
                      <a:pt x="203" y="36504"/>
                      <a:pt x="1" y="41579"/>
                      <a:pt x="774" y="46519"/>
                    </a:cubicBezTo>
                    <a:lnTo>
                      <a:pt x="1917" y="53880"/>
                    </a:lnTo>
                    <a:cubicBezTo>
                      <a:pt x="2118" y="55224"/>
                      <a:pt x="3261" y="56232"/>
                      <a:pt x="4639" y="56232"/>
                    </a:cubicBezTo>
                    <a:cubicBezTo>
                      <a:pt x="6252" y="56232"/>
                      <a:pt x="7496" y="54854"/>
                      <a:pt x="7361" y="53241"/>
                    </a:cubicBezTo>
                    <a:lnTo>
                      <a:pt x="6454" y="42251"/>
                    </a:lnTo>
                    <a:cubicBezTo>
                      <a:pt x="6286" y="40537"/>
                      <a:pt x="6387" y="38789"/>
                      <a:pt x="6723" y="37109"/>
                    </a:cubicBezTo>
                    <a:lnTo>
                      <a:pt x="11999" y="19128"/>
                    </a:lnTo>
                    <a:lnTo>
                      <a:pt x="12167" y="52367"/>
                    </a:lnTo>
                    <a:cubicBezTo>
                      <a:pt x="17609" y="58199"/>
                      <a:pt x="23923" y="59644"/>
                      <a:pt x="28844" y="59644"/>
                    </a:cubicBezTo>
                    <a:cubicBezTo>
                      <a:pt x="33680" y="59644"/>
                      <a:pt x="37172" y="58249"/>
                      <a:pt x="37172" y="58249"/>
                    </a:cubicBezTo>
                    <a:lnTo>
                      <a:pt x="37172" y="46923"/>
                    </a:lnTo>
                    <a:lnTo>
                      <a:pt x="37643" y="20741"/>
                    </a:lnTo>
                    <a:cubicBezTo>
                      <a:pt x="37643" y="19820"/>
                      <a:pt x="38408" y="19139"/>
                      <a:pt x="39268" y="19139"/>
                    </a:cubicBezTo>
                    <a:cubicBezTo>
                      <a:pt x="39474" y="19139"/>
                      <a:pt x="39686" y="19178"/>
                      <a:pt x="39894" y="19263"/>
                    </a:cubicBezTo>
                    <a:lnTo>
                      <a:pt x="52094" y="24203"/>
                    </a:lnTo>
                    <a:cubicBezTo>
                      <a:pt x="52306" y="24291"/>
                      <a:pt x="52526" y="24333"/>
                      <a:pt x="52745" y="24333"/>
                    </a:cubicBezTo>
                    <a:cubicBezTo>
                      <a:pt x="53359" y="24333"/>
                      <a:pt x="53956" y="24001"/>
                      <a:pt x="54279" y="23430"/>
                    </a:cubicBezTo>
                    <a:lnTo>
                      <a:pt x="65302" y="4878"/>
                    </a:lnTo>
                    <a:cubicBezTo>
                      <a:pt x="66210" y="3366"/>
                      <a:pt x="65739" y="1450"/>
                      <a:pt x="64261" y="509"/>
                    </a:cubicBezTo>
                    <a:cubicBezTo>
                      <a:pt x="63726" y="165"/>
                      <a:pt x="63129" y="1"/>
                      <a:pt x="62539" y="1"/>
                    </a:cubicBezTo>
                    <a:close/>
                  </a:path>
                </a:pathLst>
              </a:custGeom>
              <a:solidFill>
                <a:srgbClr val="C29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>
            <a:spLocks noGrp="1"/>
          </p:cNvSpPr>
          <p:nvPr>
            <p:ph type="title" idx="2"/>
          </p:nvPr>
        </p:nvSpPr>
        <p:spPr>
          <a:xfrm rot="212">
            <a:off x="2142900" y="3038618"/>
            <a:ext cx="48582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PANEL VISUALISASI 4</a:t>
            </a:r>
            <a:endParaRPr sz="3600" dirty="0"/>
          </a:p>
        </p:txBody>
      </p:sp>
      <p:grpSp>
        <p:nvGrpSpPr>
          <p:cNvPr id="3" name="Google Shape;2616;p46">
            <a:extLst>
              <a:ext uri="{FF2B5EF4-FFF2-40B4-BE49-F238E27FC236}">
                <a16:creationId xmlns:a16="http://schemas.microsoft.com/office/drawing/2014/main" id="{604DC18E-4594-4E0F-98AF-EEBBE4F61AA3}"/>
              </a:ext>
            </a:extLst>
          </p:cNvPr>
          <p:cNvGrpSpPr/>
          <p:nvPr/>
        </p:nvGrpSpPr>
        <p:grpSpPr>
          <a:xfrm>
            <a:off x="4043686" y="1270154"/>
            <a:ext cx="1056625" cy="1582496"/>
            <a:chOff x="1999304" y="1458707"/>
            <a:chExt cx="2214814" cy="2988099"/>
          </a:xfrm>
        </p:grpSpPr>
        <p:sp>
          <p:nvSpPr>
            <p:cNvPr id="4" name="Google Shape;2617;p46">
              <a:extLst>
                <a:ext uri="{FF2B5EF4-FFF2-40B4-BE49-F238E27FC236}">
                  <a16:creationId xmlns:a16="http://schemas.microsoft.com/office/drawing/2014/main" id="{18EE6F60-DC8C-4153-9AFA-1E77A8E2E65C}"/>
                </a:ext>
              </a:extLst>
            </p:cNvPr>
            <p:cNvSpPr/>
            <p:nvPr/>
          </p:nvSpPr>
          <p:spPr>
            <a:xfrm>
              <a:off x="2003215" y="3348621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18;p46">
              <a:extLst>
                <a:ext uri="{FF2B5EF4-FFF2-40B4-BE49-F238E27FC236}">
                  <a16:creationId xmlns:a16="http://schemas.microsoft.com/office/drawing/2014/main" id="{D4250FDA-822C-450F-8C42-905262385FA6}"/>
                </a:ext>
              </a:extLst>
            </p:cNvPr>
            <p:cNvSpPr/>
            <p:nvPr/>
          </p:nvSpPr>
          <p:spPr>
            <a:xfrm>
              <a:off x="2003215" y="2779953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19;p46">
              <a:extLst>
                <a:ext uri="{FF2B5EF4-FFF2-40B4-BE49-F238E27FC236}">
                  <a16:creationId xmlns:a16="http://schemas.microsoft.com/office/drawing/2014/main" id="{9AB2DA4D-A125-42A4-ACF3-2F75609042B2}"/>
                </a:ext>
              </a:extLst>
            </p:cNvPr>
            <p:cNvSpPr/>
            <p:nvPr/>
          </p:nvSpPr>
          <p:spPr>
            <a:xfrm>
              <a:off x="2003215" y="2216168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20;p46">
              <a:extLst>
                <a:ext uri="{FF2B5EF4-FFF2-40B4-BE49-F238E27FC236}">
                  <a16:creationId xmlns:a16="http://schemas.microsoft.com/office/drawing/2014/main" id="{0065625F-C7E7-49E0-95FD-855B7842CFE8}"/>
                </a:ext>
              </a:extLst>
            </p:cNvPr>
            <p:cNvSpPr/>
            <p:nvPr/>
          </p:nvSpPr>
          <p:spPr>
            <a:xfrm>
              <a:off x="2003215" y="1638300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621;p46">
              <a:extLst>
                <a:ext uri="{FF2B5EF4-FFF2-40B4-BE49-F238E27FC236}">
                  <a16:creationId xmlns:a16="http://schemas.microsoft.com/office/drawing/2014/main" id="{DFEC70D3-57A9-4F74-A627-18A79ABDCC0E}"/>
                </a:ext>
              </a:extLst>
            </p:cNvPr>
            <p:cNvGrpSpPr/>
            <p:nvPr/>
          </p:nvGrpSpPr>
          <p:grpSpPr>
            <a:xfrm>
              <a:off x="1999304" y="1458707"/>
              <a:ext cx="2214814" cy="2987972"/>
              <a:chOff x="1999304" y="1458707"/>
              <a:chExt cx="2214814" cy="2987972"/>
            </a:xfrm>
          </p:grpSpPr>
          <p:grpSp>
            <p:nvGrpSpPr>
              <p:cNvPr id="9" name="Google Shape;2622;p46">
                <a:extLst>
                  <a:ext uri="{FF2B5EF4-FFF2-40B4-BE49-F238E27FC236}">
                    <a16:creationId xmlns:a16="http://schemas.microsoft.com/office/drawing/2014/main" id="{44CB3963-E494-4C4D-B870-21B99B3BEB31}"/>
                  </a:ext>
                </a:extLst>
              </p:cNvPr>
              <p:cNvGrpSpPr/>
              <p:nvPr/>
            </p:nvGrpSpPr>
            <p:grpSpPr>
              <a:xfrm>
                <a:off x="1999304" y="2030207"/>
                <a:ext cx="2214814" cy="2416472"/>
                <a:chOff x="1939050" y="1975118"/>
                <a:chExt cx="2335563" cy="2548215"/>
              </a:xfrm>
            </p:grpSpPr>
            <p:grpSp>
              <p:nvGrpSpPr>
                <p:cNvPr id="11" name="Google Shape;2623;p46">
                  <a:extLst>
                    <a:ext uri="{FF2B5EF4-FFF2-40B4-BE49-F238E27FC236}">
                      <a16:creationId xmlns:a16="http://schemas.microsoft.com/office/drawing/2014/main" id="{087BDD97-10CB-4A35-92DF-8AA3E5821840}"/>
                    </a:ext>
                  </a:extLst>
                </p:cNvPr>
                <p:cNvGrpSpPr/>
                <p:nvPr/>
              </p:nvGrpSpPr>
              <p:grpSpPr>
                <a:xfrm>
                  <a:off x="1939050" y="2575193"/>
                  <a:ext cx="2335563" cy="1948140"/>
                  <a:chOff x="1939050" y="2575193"/>
                  <a:chExt cx="2335563" cy="1948140"/>
                </a:xfrm>
              </p:grpSpPr>
              <p:sp>
                <p:nvSpPr>
                  <p:cNvPr id="13" name="Google Shape;2624;p46">
                    <a:extLst>
                      <a:ext uri="{FF2B5EF4-FFF2-40B4-BE49-F238E27FC236}">
                        <a16:creationId xmlns:a16="http://schemas.microsoft.com/office/drawing/2014/main" id="{90D3E33C-0E3C-48BD-A282-5E7E6551E3C4}"/>
                      </a:ext>
                    </a:extLst>
                  </p:cNvPr>
                  <p:cNvSpPr/>
                  <p:nvPr/>
                </p:nvSpPr>
                <p:spPr>
                  <a:xfrm>
                    <a:off x="1939050" y="3773286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29746" y="1"/>
                        </a:moveTo>
                        <a:lnTo>
                          <a:pt x="0" y="14430"/>
                        </a:lnTo>
                        <a:lnTo>
                          <a:pt x="109215" y="70147"/>
                        </a:lnTo>
                        <a:lnTo>
                          <a:pt x="218429" y="14430"/>
                        </a:lnTo>
                        <a:lnTo>
                          <a:pt x="188684" y="1"/>
                        </a:lnTo>
                        <a:lnTo>
                          <a:pt x="109215" y="40623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625;p46">
                    <a:extLst>
                      <a:ext uri="{FF2B5EF4-FFF2-40B4-BE49-F238E27FC236}">
                        <a16:creationId xmlns:a16="http://schemas.microsoft.com/office/drawing/2014/main" id="{81E6DA0E-D67F-4619-9DC0-D0470749CBAC}"/>
                      </a:ext>
                    </a:extLst>
                  </p:cNvPr>
                  <p:cNvSpPr/>
                  <p:nvPr/>
                </p:nvSpPr>
                <p:spPr>
                  <a:xfrm>
                    <a:off x="1939050" y="3174245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0"/>
                        </a:moveTo>
                        <a:lnTo>
                          <a:pt x="158939" y="15095"/>
                        </a:lnTo>
                        <a:lnTo>
                          <a:pt x="109215" y="40623"/>
                        </a:lnTo>
                        <a:lnTo>
                          <a:pt x="59491" y="15095"/>
                        </a:lnTo>
                        <a:lnTo>
                          <a:pt x="29746" y="0"/>
                        </a:lnTo>
                        <a:lnTo>
                          <a:pt x="0" y="14429"/>
                        </a:lnTo>
                        <a:lnTo>
                          <a:pt x="29746" y="29524"/>
                        </a:lnTo>
                        <a:lnTo>
                          <a:pt x="109215" y="70146"/>
                        </a:lnTo>
                        <a:lnTo>
                          <a:pt x="188684" y="29524"/>
                        </a:lnTo>
                        <a:lnTo>
                          <a:pt x="218429" y="14429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" name="Google Shape;2626;p46">
                    <a:extLst>
                      <a:ext uri="{FF2B5EF4-FFF2-40B4-BE49-F238E27FC236}">
                        <a16:creationId xmlns:a16="http://schemas.microsoft.com/office/drawing/2014/main" id="{838B28F2-9FDE-4C4D-AB21-E3484AADE201}"/>
                      </a:ext>
                    </a:extLst>
                  </p:cNvPr>
                  <p:cNvSpPr/>
                  <p:nvPr/>
                </p:nvSpPr>
                <p:spPr>
                  <a:xfrm>
                    <a:off x="1939050" y="2575193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1"/>
                        </a:moveTo>
                        <a:lnTo>
                          <a:pt x="158939" y="15096"/>
                        </a:lnTo>
                        <a:lnTo>
                          <a:pt x="129193" y="30190"/>
                        </a:lnTo>
                        <a:lnTo>
                          <a:pt x="109215" y="40623"/>
                        </a:lnTo>
                        <a:lnTo>
                          <a:pt x="89237" y="30190"/>
                        </a:lnTo>
                        <a:lnTo>
                          <a:pt x="59491" y="15096"/>
                        </a:lnTo>
                        <a:lnTo>
                          <a:pt x="29746" y="1"/>
                        </a:lnTo>
                        <a:lnTo>
                          <a:pt x="0" y="14208"/>
                        </a:lnTo>
                        <a:lnTo>
                          <a:pt x="29746" y="29524"/>
                        </a:lnTo>
                        <a:lnTo>
                          <a:pt x="59491" y="44619"/>
                        </a:lnTo>
                        <a:lnTo>
                          <a:pt x="109215" y="70147"/>
                        </a:lnTo>
                        <a:lnTo>
                          <a:pt x="158939" y="44619"/>
                        </a:lnTo>
                        <a:lnTo>
                          <a:pt x="188684" y="29524"/>
                        </a:lnTo>
                        <a:lnTo>
                          <a:pt x="218429" y="14208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" name="Google Shape;2627;p46">
                  <a:extLst>
                    <a:ext uri="{FF2B5EF4-FFF2-40B4-BE49-F238E27FC236}">
                      <a16:creationId xmlns:a16="http://schemas.microsoft.com/office/drawing/2014/main" id="{6412FEC8-7D81-4DA9-9D82-BEAD0ED377B4}"/>
                    </a:ext>
                  </a:extLst>
                </p:cNvPr>
                <p:cNvSpPr/>
                <p:nvPr/>
              </p:nvSpPr>
              <p:spPr>
                <a:xfrm>
                  <a:off x="1939050" y="1975118"/>
                  <a:ext cx="2335563" cy="75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30" h="70147" fill="none" extrusionOk="0">
                      <a:moveTo>
                        <a:pt x="188684" y="1"/>
                      </a:moveTo>
                      <a:lnTo>
                        <a:pt x="158939" y="15096"/>
                      </a:lnTo>
                      <a:lnTo>
                        <a:pt x="129193" y="30190"/>
                      </a:lnTo>
                      <a:lnTo>
                        <a:pt x="109215" y="40623"/>
                      </a:lnTo>
                      <a:lnTo>
                        <a:pt x="89237" y="30190"/>
                      </a:lnTo>
                      <a:lnTo>
                        <a:pt x="59491" y="15096"/>
                      </a:lnTo>
                      <a:lnTo>
                        <a:pt x="29746" y="1"/>
                      </a:lnTo>
                      <a:lnTo>
                        <a:pt x="0" y="14208"/>
                      </a:lnTo>
                      <a:lnTo>
                        <a:pt x="29746" y="29524"/>
                      </a:lnTo>
                      <a:lnTo>
                        <a:pt x="59491" y="44619"/>
                      </a:lnTo>
                      <a:lnTo>
                        <a:pt x="109215" y="70147"/>
                      </a:lnTo>
                      <a:lnTo>
                        <a:pt x="158939" y="44619"/>
                      </a:lnTo>
                      <a:lnTo>
                        <a:pt x="188684" y="29524"/>
                      </a:lnTo>
                      <a:lnTo>
                        <a:pt x="218429" y="14208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22198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628;p46">
                <a:extLst>
                  <a:ext uri="{FF2B5EF4-FFF2-40B4-BE49-F238E27FC236}">
                    <a16:creationId xmlns:a16="http://schemas.microsoft.com/office/drawing/2014/main" id="{B4837D71-2661-4B4E-AE96-8C8BA5A58778}"/>
                  </a:ext>
                </a:extLst>
              </p:cNvPr>
              <p:cNvSpPr/>
              <p:nvPr/>
            </p:nvSpPr>
            <p:spPr>
              <a:xfrm>
                <a:off x="1999304" y="1458707"/>
                <a:ext cx="2214814" cy="711269"/>
              </a:xfrm>
              <a:custGeom>
                <a:avLst/>
                <a:gdLst/>
                <a:ahLst/>
                <a:cxnLst/>
                <a:rect l="l" t="t" r="r" b="b"/>
                <a:pathLst>
                  <a:path w="218430" h="70147" fill="none" extrusionOk="0">
                    <a:moveTo>
                      <a:pt x="188684" y="1"/>
                    </a:moveTo>
                    <a:lnTo>
                      <a:pt x="158939" y="15096"/>
                    </a:lnTo>
                    <a:lnTo>
                      <a:pt x="129193" y="30190"/>
                    </a:lnTo>
                    <a:lnTo>
                      <a:pt x="109215" y="40623"/>
                    </a:lnTo>
                    <a:lnTo>
                      <a:pt x="89237" y="30190"/>
                    </a:lnTo>
                    <a:lnTo>
                      <a:pt x="59491" y="15096"/>
                    </a:lnTo>
                    <a:lnTo>
                      <a:pt x="29746" y="1"/>
                    </a:lnTo>
                    <a:lnTo>
                      <a:pt x="0" y="14208"/>
                    </a:lnTo>
                    <a:lnTo>
                      <a:pt x="29746" y="29524"/>
                    </a:lnTo>
                    <a:lnTo>
                      <a:pt x="59491" y="44619"/>
                    </a:lnTo>
                    <a:lnTo>
                      <a:pt x="109215" y="70147"/>
                    </a:lnTo>
                    <a:lnTo>
                      <a:pt x="158939" y="44619"/>
                    </a:lnTo>
                    <a:lnTo>
                      <a:pt x="188684" y="29524"/>
                    </a:lnTo>
                    <a:lnTo>
                      <a:pt x="218429" y="14208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5280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" name="Google Shape;4946;p63"/>
          <p:cNvSpPr txBox="1">
            <a:spLocks noGrp="1"/>
          </p:cNvSpPr>
          <p:nvPr>
            <p:ph type="body" idx="1"/>
          </p:nvPr>
        </p:nvSpPr>
        <p:spPr>
          <a:xfrm>
            <a:off x="167681" y="1746474"/>
            <a:ext cx="3962400" cy="255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</a:rPr>
              <a:t>What Data the Users Sees?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4948" name="Google Shape;4948;p63"/>
          <p:cNvSpPr txBox="1">
            <a:spLocks noGrp="1"/>
          </p:cNvSpPr>
          <p:nvPr>
            <p:ph type="title"/>
          </p:nvPr>
        </p:nvSpPr>
        <p:spPr>
          <a:xfrm>
            <a:off x="55762" y="193700"/>
            <a:ext cx="444954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Analisis what-why-how framework Visualisasi 4</a:t>
            </a:r>
            <a:endParaRPr sz="1400" dirty="0"/>
          </a:p>
        </p:txBody>
      </p:sp>
      <p:sp>
        <p:nvSpPr>
          <p:cNvPr id="4949" name="Google Shape;4949;p63"/>
          <p:cNvSpPr/>
          <p:nvPr/>
        </p:nvSpPr>
        <p:spPr>
          <a:xfrm rot="-3599640">
            <a:off x="7364637" y="-1980619"/>
            <a:ext cx="173908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98AED0-1DDE-4C03-B15B-13136D1A8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68389"/>
              </p:ext>
            </p:extLst>
          </p:nvPr>
        </p:nvGraphicFramePr>
        <p:xfrm>
          <a:off x="152071" y="2368584"/>
          <a:ext cx="4201160" cy="24282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276817166"/>
                    </a:ext>
                  </a:extLst>
                </a:gridCol>
                <a:gridCol w="1240646">
                  <a:extLst>
                    <a:ext uri="{9D8B030D-6E8A-4147-A177-3AD203B41FA5}">
                      <a16:colId xmlns:a16="http://schemas.microsoft.com/office/drawing/2014/main" val="1155839960"/>
                    </a:ext>
                  </a:extLst>
                </a:gridCol>
                <a:gridCol w="2554114">
                  <a:extLst>
                    <a:ext uri="{9D8B030D-6E8A-4147-A177-3AD203B41FA5}">
                      <a16:colId xmlns:a16="http://schemas.microsoft.com/office/drawing/2014/main" val="241710748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/>
                        <a:t>No.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/>
                        <a:t>Data Abstraction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Type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73834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1.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/>
                        <a:t>Data Types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Items dan Attribute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9177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2.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Dataset Types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Table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93508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3.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Dataset Availability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Static (Offline)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00165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4.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/>
                        <a:t>Attribute 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Categorical/ Nominal (</a:t>
                      </a:r>
                      <a:r>
                        <a:rPr lang="en-US" sz="1200" dirty="0" err="1"/>
                        <a:t>EducationBackground</a:t>
                      </a:r>
                      <a:r>
                        <a:rPr lang="en-US" sz="1200" dirty="0"/>
                        <a:t> dan Emp Department), Ordered-Ordinal (Performance Rating)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5254030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D795EC01-0370-4873-AA88-2EFA46C8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8686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946;p63">
            <a:extLst>
              <a:ext uri="{FF2B5EF4-FFF2-40B4-BE49-F238E27FC236}">
                <a16:creationId xmlns:a16="http://schemas.microsoft.com/office/drawing/2014/main" id="{3FB5D8FC-F433-4FAE-ACBA-376DA11F44E1}"/>
              </a:ext>
            </a:extLst>
          </p:cNvPr>
          <p:cNvSpPr txBox="1">
            <a:spLocks/>
          </p:cNvSpPr>
          <p:nvPr/>
        </p:nvSpPr>
        <p:spPr>
          <a:xfrm>
            <a:off x="4531590" y="-113808"/>
            <a:ext cx="3962400" cy="5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Bef>
                <a:spcPts val="1600"/>
              </a:spcBef>
              <a:buFont typeface="Fira Sans"/>
              <a:buNone/>
            </a:pPr>
            <a:r>
              <a:rPr lang="en-US" b="1" dirty="0">
                <a:solidFill>
                  <a:schemeClr val="accent5"/>
                </a:solidFill>
              </a:rPr>
              <a:t>Why the User Intends to Use Vis Tool?</a:t>
            </a:r>
          </a:p>
        </p:txBody>
      </p:sp>
      <p:sp>
        <p:nvSpPr>
          <p:cNvPr id="15" name="Google Shape;4946;p63">
            <a:extLst>
              <a:ext uri="{FF2B5EF4-FFF2-40B4-BE49-F238E27FC236}">
                <a16:creationId xmlns:a16="http://schemas.microsoft.com/office/drawing/2014/main" id="{FAADE592-0747-488E-AB0A-45FC7286450C}"/>
              </a:ext>
            </a:extLst>
          </p:cNvPr>
          <p:cNvSpPr txBox="1">
            <a:spLocks/>
          </p:cNvSpPr>
          <p:nvPr/>
        </p:nvSpPr>
        <p:spPr>
          <a:xfrm>
            <a:off x="4531590" y="2406358"/>
            <a:ext cx="3962400" cy="5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Bef>
                <a:spcPts val="1600"/>
              </a:spcBef>
              <a:buFont typeface="Fira Sans"/>
              <a:buNone/>
            </a:pPr>
            <a:r>
              <a:rPr lang="en-US" b="1" dirty="0">
                <a:solidFill>
                  <a:schemeClr val="accent5"/>
                </a:solidFill>
              </a:rPr>
              <a:t>How the Visual Encoding and Interaction of Idioms are </a:t>
            </a:r>
            <a:r>
              <a:rPr lang="en-US" b="1" dirty="0" err="1">
                <a:solidFill>
                  <a:schemeClr val="accent5"/>
                </a:solidFill>
              </a:rPr>
              <a:t>Contructed</a:t>
            </a:r>
            <a:r>
              <a:rPr lang="en-US" b="1" dirty="0">
                <a:solidFill>
                  <a:schemeClr val="accent5"/>
                </a:solidFill>
              </a:rPr>
              <a:t>?</a:t>
            </a:r>
          </a:p>
        </p:txBody>
      </p:sp>
      <p:sp>
        <p:nvSpPr>
          <p:cNvPr id="17" name="Google Shape;4099;p57">
            <a:extLst>
              <a:ext uri="{FF2B5EF4-FFF2-40B4-BE49-F238E27FC236}">
                <a16:creationId xmlns:a16="http://schemas.microsoft.com/office/drawing/2014/main" id="{96E6870F-2AB9-4EB0-8318-C45E3608CFF2}"/>
              </a:ext>
            </a:extLst>
          </p:cNvPr>
          <p:cNvSpPr txBox="1">
            <a:spLocks/>
          </p:cNvSpPr>
          <p:nvPr/>
        </p:nvSpPr>
        <p:spPr>
          <a:xfrm>
            <a:off x="4572000" y="4010288"/>
            <a:ext cx="4061803" cy="90780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800" dirty="0">
                <a:solidFill>
                  <a:srgbClr val="B32A9A"/>
                </a:solidFill>
              </a:rPr>
              <a:t>Idiom </a:t>
            </a:r>
            <a:r>
              <a:rPr lang="en-ID" sz="1800" dirty="0" err="1">
                <a:solidFill>
                  <a:srgbClr val="B32A9A"/>
                </a:solidFill>
              </a:rPr>
              <a:t>Visualisasi</a:t>
            </a:r>
            <a:r>
              <a:rPr lang="en-ID" sz="1800" dirty="0">
                <a:solidFill>
                  <a:srgbClr val="B32A9A"/>
                </a:solidFill>
              </a:rPr>
              <a:t>: Stacked Bar Chart</a:t>
            </a:r>
          </a:p>
        </p:txBody>
      </p:sp>
      <p:sp>
        <p:nvSpPr>
          <p:cNvPr id="18" name="Google Shape;4946;p63">
            <a:extLst>
              <a:ext uri="{FF2B5EF4-FFF2-40B4-BE49-F238E27FC236}">
                <a16:creationId xmlns:a16="http://schemas.microsoft.com/office/drawing/2014/main" id="{A3668C79-FC57-4E75-AF3D-F9614C705FFB}"/>
              </a:ext>
            </a:extLst>
          </p:cNvPr>
          <p:cNvSpPr txBox="1">
            <a:spLocks/>
          </p:cNvSpPr>
          <p:nvPr/>
        </p:nvSpPr>
        <p:spPr>
          <a:xfrm>
            <a:off x="167681" y="749903"/>
            <a:ext cx="3962400" cy="5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Bef>
                <a:spcPts val="1600"/>
              </a:spcBef>
              <a:buFont typeface="Fira Sans"/>
              <a:buNone/>
            </a:pPr>
            <a:r>
              <a:rPr lang="en-US" b="1" dirty="0">
                <a:solidFill>
                  <a:schemeClr val="accent5"/>
                </a:solidFill>
              </a:rPr>
              <a:t>TASK:</a:t>
            </a:r>
          </a:p>
        </p:txBody>
      </p:sp>
      <p:sp>
        <p:nvSpPr>
          <p:cNvPr id="19" name="Google Shape;4090;p56">
            <a:extLst>
              <a:ext uri="{FF2B5EF4-FFF2-40B4-BE49-F238E27FC236}">
                <a16:creationId xmlns:a16="http://schemas.microsoft.com/office/drawing/2014/main" id="{18BDA647-F213-4617-9073-0570991EE5D7}"/>
              </a:ext>
            </a:extLst>
          </p:cNvPr>
          <p:cNvSpPr txBox="1">
            <a:spLocks/>
          </p:cNvSpPr>
          <p:nvPr/>
        </p:nvSpPr>
        <p:spPr>
          <a:xfrm>
            <a:off x="0" y="1207711"/>
            <a:ext cx="4505303" cy="64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4605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3CC9F7C-C4EC-4AF1-835C-6178E5D26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90985"/>
              </p:ext>
            </p:extLst>
          </p:nvPr>
        </p:nvGraphicFramePr>
        <p:xfrm>
          <a:off x="4631950" y="428129"/>
          <a:ext cx="4363908" cy="216408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61694">
                  <a:extLst>
                    <a:ext uri="{9D8B030D-6E8A-4147-A177-3AD203B41FA5}">
                      <a16:colId xmlns:a16="http://schemas.microsoft.com/office/drawing/2014/main" val="3059743411"/>
                    </a:ext>
                  </a:extLst>
                </a:gridCol>
                <a:gridCol w="2102214">
                  <a:extLst>
                    <a:ext uri="{9D8B030D-6E8A-4147-A177-3AD203B41FA5}">
                      <a16:colId xmlns:a16="http://schemas.microsoft.com/office/drawing/2014/main" val="55880497"/>
                    </a:ext>
                  </a:extLst>
                </a:gridCol>
              </a:tblGrid>
              <a:tr h="216792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/>
                        <a:t>Action 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/>
                        <a:t>Target 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96827406"/>
                  </a:ext>
                </a:extLst>
              </a:tr>
              <a:tr h="1707233">
                <a:tc>
                  <a:txBody>
                    <a:bodyPr/>
                    <a:lstStyle/>
                    <a:p>
                      <a:pPr rtl="0" fontAlgn="base"/>
                      <a:r>
                        <a:rPr lang="en-ID" sz="1000" b="1" dirty="0" err="1">
                          <a:sym typeface="Arial"/>
                        </a:rPr>
                        <a:t>Analyze</a:t>
                      </a:r>
                      <a:r>
                        <a:rPr lang="en-ID" sz="1000" b="1" dirty="0">
                          <a:sym typeface="Arial"/>
                        </a:rPr>
                        <a:t> → Consume → Discover</a:t>
                      </a:r>
                      <a:br>
                        <a:rPr lang="en-ID" sz="1000" b="1" dirty="0">
                          <a:sym typeface="Arial"/>
                        </a:rPr>
                      </a:br>
                      <a:r>
                        <a:rPr lang="en-ID" sz="1000" dirty="0">
                          <a:sym typeface="Arial"/>
                        </a:rPr>
                        <a:t>(</a:t>
                      </a:r>
                      <a:r>
                        <a:rPr lang="en-ID" sz="1000" dirty="0" err="1">
                          <a:sym typeface="Arial"/>
                        </a:rPr>
                        <a:t>Penggunaan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visualisasi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untuk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menemukan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pengetahuan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baru</a:t>
                      </a:r>
                      <a:r>
                        <a:rPr lang="en-ID" sz="1000" dirty="0">
                          <a:sym typeface="Arial"/>
                        </a:rPr>
                        <a:t> yang </a:t>
                      </a:r>
                      <a:r>
                        <a:rPr lang="en-ID" sz="1000" dirty="0" err="1">
                          <a:sym typeface="Arial"/>
                        </a:rPr>
                        <a:t>sebelumnya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tidak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diketahui</a:t>
                      </a:r>
                      <a:r>
                        <a:rPr lang="en-ID" sz="1000" dirty="0">
                          <a:sym typeface="Arial"/>
                        </a:rPr>
                        <a:t>).</a:t>
                      </a:r>
                    </a:p>
                    <a:p>
                      <a:pPr rtl="0" fontAlgn="base"/>
                      <a:r>
                        <a:rPr lang="en-ID" sz="1000" b="1" dirty="0">
                          <a:sym typeface="Arial"/>
                        </a:rPr>
                        <a:t>Search → Lookup</a:t>
                      </a:r>
                      <a:br>
                        <a:rPr lang="en-ID" sz="1000" dirty="0">
                          <a:sym typeface="Arial"/>
                        </a:rPr>
                      </a:br>
                      <a:r>
                        <a:rPr lang="en-ID" sz="1000" dirty="0">
                          <a:sym typeface="Arial"/>
                        </a:rPr>
                        <a:t>(</a:t>
                      </a:r>
                      <a:r>
                        <a:rPr lang="en-ID" sz="1000" dirty="0" err="1">
                          <a:sym typeface="Arial"/>
                        </a:rPr>
                        <a:t>Pembaca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mengetahui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apa</a:t>
                      </a:r>
                      <a:r>
                        <a:rPr lang="en-ID" sz="1000" dirty="0">
                          <a:sym typeface="Arial"/>
                        </a:rPr>
                        <a:t> yang </a:t>
                      </a:r>
                      <a:r>
                        <a:rPr lang="en-ID" sz="1000" dirty="0" err="1">
                          <a:sym typeface="Arial"/>
                        </a:rPr>
                        <a:t>sedang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dicari</a:t>
                      </a:r>
                      <a:r>
                        <a:rPr lang="en-ID" sz="1000" dirty="0">
                          <a:sym typeface="Arial"/>
                        </a:rPr>
                        <a:t>).</a:t>
                      </a:r>
                    </a:p>
                    <a:p>
                      <a:pPr rtl="0" fontAlgn="base"/>
                      <a:r>
                        <a:rPr lang="en-ID" sz="1000" b="1" dirty="0">
                          <a:sym typeface="Arial"/>
                        </a:rPr>
                        <a:t>Query → Compare</a:t>
                      </a:r>
                      <a:br>
                        <a:rPr lang="en-ID" sz="1000" dirty="0">
                          <a:sym typeface="Arial"/>
                        </a:rPr>
                      </a:br>
                      <a:r>
                        <a:rPr lang="en-ID" sz="1000" dirty="0">
                          <a:sym typeface="Arial"/>
                        </a:rPr>
                        <a:t>(</a:t>
                      </a:r>
                      <a:r>
                        <a:rPr lang="en-ID" sz="1000" dirty="0" err="1">
                          <a:sym typeface="Arial"/>
                        </a:rPr>
                        <a:t>Pembaca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melakukan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perbandingan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dengan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mengacu</a:t>
                      </a:r>
                      <a:r>
                        <a:rPr lang="en-ID" sz="1000" dirty="0">
                          <a:sym typeface="Arial"/>
                        </a:rPr>
                        <a:t> pada </a:t>
                      </a:r>
                      <a:r>
                        <a:rPr lang="en-ID" sz="1000" dirty="0" err="1">
                          <a:sym typeface="Arial"/>
                        </a:rPr>
                        <a:t>beberapa</a:t>
                      </a:r>
                      <a:r>
                        <a:rPr lang="en-ID" sz="1000" dirty="0">
                          <a:sym typeface="Arial"/>
                        </a:rPr>
                        <a:t> target).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ID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D" sz="1000" b="1" dirty="0">
                          <a:sym typeface="Arial"/>
                        </a:rPr>
                        <a:t>Attributes → One → Distribution</a:t>
                      </a:r>
                      <a:br>
                        <a:rPr lang="en-ID" sz="1000" dirty="0">
                          <a:sym typeface="Arial"/>
                        </a:rPr>
                      </a:br>
                      <a:r>
                        <a:rPr lang="en-ID" sz="1000" dirty="0">
                          <a:sym typeface="Arial"/>
                        </a:rPr>
                        <a:t>(</a:t>
                      </a:r>
                      <a:r>
                        <a:rPr lang="en-ID" sz="1000" dirty="0" err="1">
                          <a:sym typeface="Arial"/>
                        </a:rPr>
                        <a:t>Menemukan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nilai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ekstrem</a:t>
                      </a:r>
                      <a:r>
                        <a:rPr lang="en-ID" sz="1000" dirty="0">
                          <a:sym typeface="Arial"/>
                        </a:rPr>
                        <a:t>, </a:t>
                      </a:r>
                      <a:r>
                        <a:rPr lang="en-ID" sz="1000" dirty="0" err="1">
                          <a:sym typeface="Arial"/>
                        </a:rPr>
                        <a:t>baik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itu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nilai</a:t>
                      </a:r>
                      <a:r>
                        <a:rPr lang="en-ID" sz="1000" dirty="0">
                          <a:sym typeface="Arial"/>
                        </a:rPr>
                        <a:t> minimum </a:t>
                      </a:r>
                      <a:r>
                        <a:rPr lang="en-ID" sz="1000" dirty="0" err="1">
                          <a:sym typeface="Arial"/>
                        </a:rPr>
                        <a:t>atau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maksimum</a:t>
                      </a:r>
                      <a:r>
                        <a:rPr lang="en-ID" sz="1000" dirty="0">
                          <a:sym typeface="Arial"/>
                        </a:rPr>
                        <a:t> di </a:t>
                      </a:r>
                      <a:r>
                        <a:rPr lang="en-ID" sz="1000" dirty="0" err="1">
                          <a:sym typeface="Arial"/>
                        </a:rPr>
                        <a:t>seluruh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rentang</a:t>
                      </a:r>
                      <a:r>
                        <a:rPr lang="en-ID" sz="1000" dirty="0">
                          <a:sym typeface="Arial"/>
                        </a:rPr>
                        <a:t>).</a:t>
                      </a:r>
                    </a:p>
                    <a:p>
                      <a:r>
                        <a:rPr lang="en-ID" sz="1000" b="1" dirty="0">
                          <a:sym typeface="Arial"/>
                        </a:rPr>
                        <a:t>Attributes → Many → Correlation</a:t>
                      </a:r>
                      <a:br>
                        <a:rPr lang="en-ID" sz="1000" dirty="0">
                          <a:sym typeface="Arial"/>
                        </a:rPr>
                      </a:br>
                      <a:r>
                        <a:rPr lang="en-ID" sz="1000" dirty="0">
                          <a:sym typeface="Arial"/>
                        </a:rPr>
                        <a:t>(</a:t>
                      </a:r>
                      <a:r>
                        <a:rPr lang="en-ID" sz="1000" dirty="0" err="1">
                          <a:sym typeface="Arial"/>
                        </a:rPr>
                        <a:t>Melihat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korelasi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antara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satu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atribut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dengan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atribut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lainnya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jika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ada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kecenderungan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nilai-nilai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kedua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terkait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dengan</a:t>
                      </a:r>
                      <a:r>
                        <a:rPr lang="en-ID" sz="1000" dirty="0">
                          <a:sym typeface="Arial"/>
                        </a:rPr>
                        <a:t> </a:t>
                      </a:r>
                      <a:r>
                        <a:rPr lang="en-ID" sz="1000" dirty="0" err="1">
                          <a:sym typeface="Arial"/>
                        </a:rPr>
                        <a:t>nilai</a:t>
                      </a:r>
                      <a:r>
                        <a:rPr lang="en-ID" sz="1000" dirty="0">
                          <a:sym typeface="Arial"/>
                        </a:rPr>
                        <a:t> yang </a:t>
                      </a:r>
                      <a:r>
                        <a:rPr lang="en-ID" sz="1000" dirty="0" err="1">
                          <a:sym typeface="Arial"/>
                        </a:rPr>
                        <a:t>pertama</a:t>
                      </a:r>
                      <a:r>
                        <a:rPr lang="en-ID" sz="1000" dirty="0">
                          <a:sym typeface="Arial"/>
                        </a:rPr>
                        <a:t>).</a:t>
                      </a:r>
                      <a:endParaRPr lang="en-ID" sz="1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5136515"/>
                  </a:ext>
                </a:extLst>
              </a:tr>
            </a:tbl>
          </a:graphicData>
        </a:graphic>
      </p:graphicFrame>
      <p:sp>
        <p:nvSpPr>
          <p:cNvPr id="20" name="Google Shape;4090;p56">
            <a:extLst>
              <a:ext uri="{FF2B5EF4-FFF2-40B4-BE49-F238E27FC236}">
                <a16:creationId xmlns:a16="http://schemas.microsoft.com/office/drawing/2014/main" id="{DF37F6EC-9C45-47BC-9F61-76D85A3BFBC7}"/>
              </a:ext>
            </a:extLst>
          </p:cNvPr>
          <p:cNvSpPr txBox="1">
            <a:spLocks/>
          </p:cNvSpPr>
          <p:nvPr/>
        </p:nvSpPr>
        <p:spPr>
          <a:xfrm>
            <a:off x="4432186" y="2933794"/>
            <a:ext cx="4061804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rtl="0" fontAlgn="ba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Encode → Arrange → Align</a:t>
            </a:r>
            <a:br>
              <a:rPr lang="en-ID" dirty="0"/>
            </a:br>
            <a:r>
              <a:rPr lang="en-ID" dirty="0"/>
              <a:t>(Menyusun data </a:t>
            </a:r>
            <a:r>
              <a:rPr lang="en-ID" dirty="0" err="1"/>
              <a:t>secara</a:t>
            </a:r>
            <a:r>
              <a:rPr lang="en-ID" dirty="0"/>
              <a:t> spatial)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Manipulate → Select</a:t>
            </a:r>
            <a:br>
              <a:rPr lang="en-ID" dirty="0"/>
            </a:br>
            <a:r>
              <a:rPr lang="en-ID" dirty="0"/>
              <a:t>(</a:t>
            </a:r>
            <a:r>
              <a:rPr lang="en-ID" dirty="0" err="1"/>
              <a:t>Menyoroti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item </a:t>
            </a:r>
            <a:r>
              <a:rPr lang="en-ID" dirty="0" err="1"/>
              <a:t>tertentu</a:t>
            </a:r>
            <a:r>
              <a:rPr lang="en-ID" dirty="0"/>
              <a:t>).</a:t>
            </a:r>
          </a:p>
          <a:p>
            <a:pPr marL="146050"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365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1" name="Google Shape;2651;p49"/>
          <p:cNvGrpSpPr/>
          <p:nvPr/>
        </p:nvGrpSpPr>
        <p:grpSpPr>
          <a:xfrm>
            <a:off x="-109525" y="709750"/>
            <a:ext cx="9335400" cy="263725"/>
            <a:chOff x="-109525" y="709750"/>
            <a:chExt cx="9335400" cy="263725"/>
          </a:xfrm>
        </p:grpSpPr>
        <p:cxnSp>
          <p:nvCxnSpPr>
            <p:cNvPr id="2652" name="Google Shape;2652;p49"/>
            <p:cNvCxnSpPr/>
            <p:nvPr/>
          </p:nvCxnSpPr>
          <p:spPr>
            <a:xfrm>
              <a:off x="-109525" y="973475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3" name="Google Shape;2653;p49"/>
            <p:cNvCxnSpPr/>
            <p:nvPr/>
          </p:nvCxnSpPr>
          <p:spPr>
            <a:xfrm>
              <a:off x="-109525" y="709750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82" name="Google Shape;3782;p49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MOCKUP DESIGN</a:t>
            </a:r>
            <a:endParaRPr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A9D15D6-15FE-496E-88D2-69EC2B8B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DESAIN MOCKUP VISUALISASI 4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94AB3-7CD0-4BF8-A070-B4347456A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168" y="1282450"/>
            <a:ext cx="5245664" cy="36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1" name="Google Shape;2651;p49"/>
          <p:cNvGrpSpPr/>
          <p:nvPr/>
        </p:nvGrpSpPr>
        <p:grpSpPr>
          <a:xfrm>
            <a:off x="-109525" y="709750"/>
            <a:ext cx="9335400" cy="263725"/>
            <a:chOff x="-109525" y="709750"/>
            <a:chExt cx="9335400" cy="263725"/>
          </a:xfrm>
        </p:grpSpPr>
        <p:cxnSp>
          <p:nvCxnSpPr>
            <p:cNvPr id="2652" name="Google Shape;2652;p49"/>
            <p:cNvCxnSpPr/>
            <p:nvPr/>
          </p:nvCxnSpPr>
          <p:spPr>
            <a:xfrm>
              <a:off x="-109525" y="973475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3" name="Google Shape;2653;p49"/>
            <p:cNvCxnSpPr/>
            <p:nvPr/>
          </p:nvCxnSpPr>
          <p:spPr>
            <a:xfrm>
              <a:off x="-109525" y="709750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82" name="Google Shape;3782;p49"/>
          <p:cNvSpPr txBox="1">
            <a:spLocks noGrp="1"/>
          </p:cNvSpPr>
          <p:nvPr>
            <p:ph type="title"/>
          </p:nvPr>
        </p:nvSpPr>
        <p:spPr>
          <a:xfrm>
            <a:off x="1915920" y="532638"/>
            <a:ext cx="562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PANEL VISUALISASI 3</a:t>
            </a:r>
            <a:endParaRPr lang="en-ID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F9010BD-1E0F-48DE-A0C4-BDA98249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45" y="1237200"/>
            <a:ext cx="57340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56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>
            <a:spLocks noGrp="1"/>
          </p:cNvSpPr>
          <p:nvPr>
            <p:ph type="title" idx="2"/>
          </p:nvPr>
        </p:nvSpPr>
        <p:spPr>
          <a:xfrm rot="212">
            <a:off x="2142899" y="3038628"/>
            <a:ext cx="5182457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PANEL VISUALISASI Dashboard</a:t>
            </a:r>
            <a:endParaRPr sz="3600" dirty="0"/>
          </a:p>
        </p:txBody>
      </p:sp>
      <p:grpSp>
        <p:nvGrpSpPr>
          <p:cNvPr id="3" name="Google Shape;2616;p46">
            <a:extLst>
              <a:ext uri="{FF2B5EF4-FFF2-40B4-BE49-F238E27FC236}">
                <a16:creationId xmlns:a16="http://schemas.microsoft.com/office/drawing/2014/main" id="{604DC18E-4594-4E0F-98AF-EEBBE4F61AA3}"/>
              </a:ext>
            </a:extLst>
          </p:cNvPr>
          <p:cNvGrpSpPr/>
          <p:nvPr/>
        </p:nvGrpSpPr>
        <p:grpSpPr>
          <a:xfrm>
            <a:off x="4043686" y="1270154"/>
            <a:ext cx="1056625" cy="1582496"/>
            <a:chOff x="1999304" y="1458707"/>
            <a:chExt cx="2214814" cy="2988099"/>
          </a:xfrm>
        </p:grpSpPr>
        <p:sp>
          <p:nvSpPr>
            <p:cNvPr id="4" name="Google Shape;2617;p46">
              <a:extLst>
                <a:ext uri="{FF2B5EF4-FFF2-40B4-BE49-F238E27FC236}">
                  <a16:creationId xmlns:a16="http://schemas.microsoft.com/office/drawing/2014/main" id="{18EE6F60-DC8C-4153-9AFA-1E77A8E2E65C}"/>
                </a:ext>
              </a:extLst>
            </p:cNvPr>
            <p:cNvSpPr/>
            <p:nvPr/>
          </p:nvSpPr>
          <p:spPr>
            <a:xfrm>
              <a:off x="2003215" y="3348621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18;p46">
              <a:extLst>
                <a:ext uri="{FF2B5EF4-FFF2-40B4-BE49-F238E27FC236}">
                  <a16:creationId xmlns:a16="http://schemas.microsoft.com/office/drawing/2014/main" id="{D4250FDA-822C-450F-8C42-905262385FA6}"/>
                </a:ext>
              </a:extLst>
            </p:cNvPr>
            <p:cNvSpPr/>
            <p:nvPr/>
          </p:nvSpPr>
          <p:spPr>
            <a:xfrm>
              <a:off x="2003215" y="2779953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19;p46">
              <a:extLst>
                <a:ext uri="{FF2B5EF4-FFF2-40B4-BE49-F238E27FC236}">
                  <a16:creationId xmlns:a16="http://schemas.microsoft.com/office/drawing/2014/main" id="{9AB2DA4D-A125-42A4-ACF3-2F75609042B2}"/>
                </a:ext>
              </a:extLst>
            </p:cNvPr>
            <p:cNvSpPr/>
            <p:nvPr/>
          </p:nvSpPr>
          <p:spPr>
            <a:xfrm>
              <a:off x="2003215" y="2216168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20;p46">
              <a:extLst>
                <a:ext uri="{FF2B5EF4-FFF2-40B4-BE49-F238E27FC236}">
                  <a16:creationId xmlns:a16="http://schemas.microsoft.com/office/drawing/2014/main" id="{0065625F-C7E7-49E0-95FD-855B7842CFE8}"/>
                </a:ext>
              </a:extLst>
            </p:cNvPr>
            <p:cNvSpPr/>
            <p:nvPr/>
          </p:nvSpPr>
          <p:spPr>
            <a:xfrm>
              <a:off x="2003215" y="1638300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621;p46">
              <a:extLst>
                <a:ext uri="{FF2B5EF4-FFF2-40B4-BE49-F238E27FC236}">
                  <a16:creationId xmlns:a16="http://schemas.microsoft.com/office/drawing/2014/main" id="{DFEC70D3-57A9-4F74-A627-18A79ABDCC0E}"/>
                </a:ext>
              </a:extLst>
            </p:cNvPr>
            <p:cNvGrpSpPr/>
            <p:nvPr/>
          </p:nvGrpSpPr>
          <p:grpSpPr>
            <a:xfrm>
              <a:off x="1999304" y="1458707"/>
              <a:ext cx="2214814" cy="2987972"/>
              <a:chOff x="1999304" y="1458707"/>
              <a:chExt cx="2214814" cy="2987972"/>
            </a:xfrm>
          </p:grpSpPr>
          <p:grpSp>
            <p:nvGrpSpPr>
              <p:cNvPr id="9" name="Google Shape;2622;p46">
                <a:extLst>
                  <a:ext uri="{FF2B5EF4-FFF2-40B4-BE49-F238E27FC236}">
                    <a16:creationId xmlns:a16="http://schemas.microsoft.com/office/drawing/2014/main" id="{44CB3963-E494-4C4D-B870-21B99B3BEB31}"/>
                  </a:ext>
                </a:extLst>
              </p:cNvPr>
              <p:cNvGrpSpPr/>
              <p:nvPr/>
            </p:nvGrpSpPr>
            <p:grpSpPr>
              <a:xfrm>
                <a:off x="1999304" y="2030207"/>
                <a:ext cx="2214814" cy="2416472"/>
                <a:chOff x="1939050" y="1975118"/>
                <a:chExt cx="2335563" cy="2548215"/>
              </a:xfrm>
            </p:grpSpPr>
            <p:grpSp>
              <p:nvGrpSpPr>
                <p:cNvPr id="11" name="Google Shape;2623;p46">
                  <a:extLst>
                    <a:ext uri="{FF2B5EF4-FFF2-40B4-BE49-F238E27FC236}">
                      <a16:creationId xmlns:a16="http://schemas.microsoft.com/office/drawing/2014/main" id="{087BDD97-10CB-4A35-92DF-8AA3E5821840}"/>
                    </a:ext>
                  </a:extLst>
                </p:cNvPr>
                <p:cNvGrpSpPr/>
                <p:nvPr/>
              </p:nvGrpSpPr>
              <p:grpSpPr>
                <a:xfrm>
                  <a:off x="1939050" y="2575193"/>
                  <a:ext cx="2335563" cy="1948140"/>
                  <a:chOff x="1939050" y="2575193"/>
                  <a:chExt cx="2335563" cy="1948140"/>
                </a:xfrm>
              </p:grpSpPr>
              <p:sp>
                <p:nvSpPr>
                  <p:cNvPr id="13" name="Google Shape;2624;p46">
                    <a:extLst>
                      <a:ext uri="{FF2B5EF4-FFF2-40B4-BE49-F238E27FC236}">
                        <a16:creationId xmlns:a16="http://schemas.microsoft.com/office/drawing/2014/main" id="{90D3E33C-0E3C-48BD-A282-5E7E6551E3C4}"/>
                      </a:ext>
                    </a:extLst>
                  </p:cNvPr>
                  <p:cNvSpPr/>
                  <p:nvPr/>
                </p:nvSpPr>
                <p:spPr>
                  <a:xfrm>
                    <a:off x="1939050" y="3773286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29746" y="1"/>
                        </a:moveTo>
                        <a:lnTo>
                          <a:pt x="0" y="14430"/>
                        </a:lnTo>
                        <a:lnTo>
                          <a:pt x="109215" y="70147"/>
                        </a:lnTo>
                        <a:lnTo>
                          <a:pt x="218429" y="14430"/>
                        </a:lnTo>
                        <a:lnTo>
                          <a:pt x="188684" y="1"/>
                        </a:lnTo>
                        <a:lnTo>
                          <a:pt x="109215" y="40623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625;p46">
                    <a:extLst>
                      <a:ext uri="{FF2B5EF4-FFF2-40B4-BE49-F238E27FC236}">
                        <a16:creationId xmlns:a16="http://schemas.microsoft.com/office/drawing/2014/main" id="{81E6DA0E-D67F-4619-9DC0-D0470749CBAC}"/>
                      </a:ext>
                    </a:extLst>
                  </p:cNvPr>
                  <p:cNvSpPr/>
                  <p:nvPr/>
                </p:nvSpPr>
                <p:spPr>
                  <a:xfrm>
                    <a:off x="1939050" y="3174245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0"/>
                        </a:moveTo>
                        <a:lnTo>
                          <a:pt x="158939" y="15095"/>
                        </a:lnTo>
                        <a:lnTo>
                          <a:pt x="109215" y="40623"/>
                        </a:lnTo>
                        <a:lnTo>
                          <a:pt x="59491" y="15095"/>
                        </a:lnTo>
                        <a:lnTo>
                          <a:pt x="29746" y="0"/>
                        </a:lnTo>
                        <a:lnTo>
                          <a:pt x="0" y="14429"/>
                        </a:lnTo>
                        <a:lnTo>
                          <a:pt x="29746" y="29524"/>
                        </a:lnTo>
                        <a:lnTo>
                          <a:pt x="109215" y="70146"/>
                        </a:lnTo>
                        <a:lnTo>
                          <a:pt x="188684" y="29524"/>
                        </a:lnTo>
                        <a:lnTo>
                          <a:pt x="218429" y="14429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" name="Google Shape;2626;p46">
                    <a:extLst>
                      <a:ext uri="{FF2B5EF4-FFF2-40B4-BE49-F238E27FC236}">
                        <a16:creationId xmlns:a16="http://schemas.microsoft.com/office/drawing/2014/main" id="{838B28F2-9FDE-4C4D-AB21-E3484AADE201}"/>
                      </a:ext>
                    </a:extLst>
                  </p:cNvPr>
                  <p:cNvSpPr/>
                  <p:nvPr/>
                </p:nvSpPr>
                <p:spPr>
                  <a:xfrm>
                    <a:off x="1939050" y="2575193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1"/>
                        </a:moveTo>
                        <a:lnTo>
                          <a:pt x="158939" y="15096"/>
                        </a:lnTo>
                        <a:lnTo>
                          <a:pt x="129193" y="30190"/>
                        </a:lnTo>
                        <a:lnTo>
                          <a:pt x="109215" y="40623"/>
                        </a:lnTo>
                        <a:lnTo>
                          <a:pt x="89237" y="30190"/>
                        </a:lnTo>
                        <a:lnTo>
                          <a:pt x="59491" y="15096"/>
                        </a:lnTo>
                        <a:lnTo>
                          <a:pt x="29746" y="1"/>
                        </a:lnTo>
                        <a:lnTo>
                          <a:pt x="0" y="14208"/>
                        </a:lnTo>
                        <a:lnTo>
                          <a:pt x="29746" y="29524"/>
                        </a:lnTo>
                        <a:lnTo>
                          <a:pt x="59491" y="44619"/>
                        </a:lnTo>
                        <a:lnTo>
                          <a:pt x="109215" y="70147"/>
                        </a:lnTo>
                        <a:lnTo>
                          <a:pt x="158939" y="44619"/>
                        </a:lnTo>
                        <a:lnTo>
                          <a:pt x="188684" y="29524"/>
                        </a:lnTo>
                        <a:lnTo>
                          <a:pt x="218429" y="14208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" name="Google Shape;2627;p46">
                  <a:extLst>
                    <a:ext uri="{FF2B5EF4-FFF2-40B4-BE49-F238E27FC236}">
                      <a16:creationId xmlns:a16="http://schemas.microsoft.com/office/drawing/2014/main" id="{6412FEC8-7D81-4DA9-9D82-BEAD0ED377B4}"/>
                    </a:ext>
                  </a:extLst>
                </p:cNvPr>
                <p:cNvSpPr/>
                <p:nvPr/>
              </p:nvSpPr>
              <p:spPr>
                <a:xfrm>
                  <a:off x="1939050" y="1975118"/>
                  <a:ext cx="2335563" cy="75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30" h="70147" fill="none" extrusionOk="0">
                      <a:moveTo>
                        <a:pt x="188684" y="1"/>
                      </a:moveTo>
                      <a:lnTo>
                        <a:pt x="158939" y="15096"/>
                      </a:lnTo>
                      <a:lnTo>
                        <a:pt x="129193" y="30190"/>
                      </a:lnTo>
                      <a:lnTo>
                        <a:pt x="109215" y="40623"/>
                      </a:lnTo>
                      <a:lnTo>
                        <a:pt x="89237" y="30190"/>
                      </a:lnTo>
                      <a:lnTo>
                        <a:pt x="59491" y="15096"/>
                      </a:lnTo>
                      <a:lnTo>
                        <a:pt x="29746" y="1"/>
                      </a:lnTo>
                      <a:lnTo>
                        <a:pt x="0" y="14208"/>
                      </a:lnTo>
                      <a:lnTo>
                        <a:pt x="29746" y="29524"/>
                      </a:lnTo>
                      <a:lnTo>
                        <a:pt x="59491" y="44619"/>
                      </a:lnTo>
                      <a:lnTo>
                        <a:pt x="109215" y="70147"/>
                      </a:lnTo>
                      <a:lnTo>
                        <a:pt x="158939" y="44619"/>
                      </a:lnTo>
                      <a:lnTo>
                        <a:pt x="188684" y="29524"/>
                      </a:lnTo>
                      <a:lnTo>
                        <a:pt x="218429" y="14208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22198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628;p46">
                <a:extLst>
                  <a:ext uri="{FF2B5EF4-FFF2-40B4-BE49-F238E27FC236}">
                    <a16:creationId xmlns:a16="http://schemas.microsoft.com/office/drawing/2014/main" id="{B4837D71-2661-4B4E-AE96-8C8BA5A58778}"/>
                  </a:ext>
                </a:extLst>
              </p:cNvPr>
              <p:cNvSpPr/>
              <p:nvPr/>
            </p:nvSpPr>
            <p:spPr>
              <a:xfrm>
                <a:off x="1999304" y="1458707"/>
                <a:ext cx="2214814" cy="711269"/>
              </a:xfrm>
              <a:custGeom>
                <a:avLst/>
                <a:gdLst/>
                <a:ahLst/>
                <a:cxnLst/>
                <a:rect l="l" t="t" r="r" b="b"/>
                <a:pathLst>
                  <a:path w="218430" h="70147" fill="none" extrusionOk="0">
                    <a:moveTo>
                      <a:pt x="188684" y="1"/>
                    </a:moveTo>
                    <a:lnTo>
                      <a:pt x="158939" y="15096"/>
                    </a:lnTo>
                    <a:lnTo>
                      <a:pt x="129193" y="30190"/>
                    </a:lnTo>
                    <a:lnTo>
                      <a:pt x="109215" y="40623"/>
                    </a:lnTo>
                    <a:lnTo>
                      <a:pt x="89237" y="30190"/>
                    </a:lnTo>
                    <a:lnTo>
                      <a:pt x="59491" y="15096"/>
                    </a:lnTo>
                    <a:lnTo>
                      <a:pt x="29746" y="1"/>
                    </a:lnTo>
                    <a:lnTo>
                      <a:pt x="0" y="14208"/>
                    </a:lnTo>
                    <a:lnTo>
                      <a:pt x="29746" y="29524"/>
                    </a:lnTo>
                    <a:lnTo>
                      <a:pt x="59491" y="44619"/>
                    </a:lnTo>
                    <a:lnTo>
                      <a:pt x="109215" y="70147"/>
                    </a:lnTo>
                    <a:lnTo>
                      <a:pt x="158939" y="44619"/>
                    </a:lnTo>
                    <a:lnTo>
                      <a:pt x="188684" y="29524"/>
                    </a:lnTo>
                    <a:lnTo>
                      <a:pt x="218429" y="14208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56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1" name="Google Shape;2651;p49"/>
          <p:cNvGrpSpPr/>
          <p:nvPr/>
        </p:nvGrpSpPr>
        <p:grpSpPr>
          <a:xfrm>
            <a:off x="-109525" y="709750"/>
            <a:ext cx="9335400" cy="263725"/>
            <a:chOff x="-109525" y="709750"/>
            <a:chExt cx="9335400" cy="263725"/>
          </a:xfrm>
        </p:grpSpPr>
        <p:cxnSp>
          <p:nvCxnSpPr>
            <p:cNvPr id="2652" name="Google Shape;2652;p49"/>
            <p:cNvCxnSpPr/>
            <p:nvPr/>
          </p:nvCxnSpPr>
          <p:spPr>
            <a:xfrm>
              <a:off x="-109525" y="973475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3" name="Google Shape;2653;p49"/>
            <p:cNvCxnSpPr/>
            <p:nvPr/>
          </p:nvCxnSpPr>
          <p:spPr>
            <a:xfrm>
              <a:off x="-109525" y="709750"/>
              <a:ext cx="933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82" name="Google Shape;3782;p49"/>
          <p:cNvSpPr txBox="1">
            <a:spLocks noGrp="1"/>
          </p:cNvSpPr>
          <p:nvPr>
            <p:ph type="title"/>
          </p:nvPr>
        </p:nvSpPr>
        <p:spPr>
          <a:xfrm>
            <a:off x="1915920" y="532638"/>
            <a:ext cx="562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PANEL VISUALISASI Dashboard</a:t>
            </a:r>
            <a:endParaRPr lang="en-ID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88DBC-745F-42EB-BA7E-C568CCB339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7" y="1318874"/>
            <a:ext cx="7595071" cy="35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8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p60"/>
          <p:cNvSpPr txBox="1">
            <a:spLocks noGrp="1"/>
          </p:cNvSpPr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EVALUASI</a:t>
            </a:r>
            <a:endParaRPr dirty="0"/>
          </a:p>
        </p:txBody>
      </p:sp>
      <p:grpSp>
        <p:nvGrpSpPr>
          <p:cNvPr id="4164" name="Google Shape;4164;p60"/>
          <p:cNvGrpSpPr/>
          <p:nvPr/>
        </p:nvGrpSpPr>
        <p:grpSpPr>
          <a:xfrm flipH="1">
            <a:off x="6989647" y="1719657"/>
            <a:ext cx="1141706" cy="2674771"/>
            <a:chOff x="6826775" y="7556300"/>
            <a:chExt cx="3655800" cy="8564750"/>
          </a:xfrm>
        </p:grpSpPr>
        <p:sp>
          <p:nvSpPr>
            <p:cNvPr id="4165" name="Google Shape;4165;p60"/>
            <p:cNvSpPr/>
            <p:nvPr/>
          </p:nvSpPr>
          <p:spPr>
            <a:xfrm>
              <a:off x="6920875" y="11321400"/>
              <a:ext cx="475575" cy="811975"/>
            </a:xfrm>
            <a:custGeom>
              <a:avLst/>
              <a:gdLst/>
              <a:ahLst/>
              <a:cxnLst/>
              <a:rect l="l" t="t" r="r" b="b"/>
              <a:pathLst>
                <a:path w="19023" h="32479" extrusionOk="0">
                  <a:moveTo>
                    <a:pt x="10184" y="1"/>
                  </a:moveTo>
                  <a:lnTo>
                    <a:pt x="0" y="6555"/>
                  </a:lnTo>
                  <a:cubicBezTo>
                    <a:pt x="0" y="6555"/>
                    <a:pt x="1009" y="26821"/>
                    <a:pt x="7428" y="30753"/>
                  </a:cubicBezTo>
                  <a:cubicBezTo>
                    <a:pt x="9283" y="31895"/>
                    <a:pt x="11101" y="32479"/>
                    <a:pt x="12586" y="32479"/>
                  </a:cubicBezTo>
                  <a:cubicBezTo>
                    <a:pt x="16212" y="32479"/>
                    <a:pt x="17849" y="28999"/>
                    <a:pt x="13175" y="21678"/>
                  </a:cubicBezTo>
                  <a:cubicBezTo>
                    <a:pt x="11427" y="18923"/>
                    <a:pt x="11763" y="14924"/>
                    <a:pt x="11763" y="14923"/>
                  </a:cubicBezTo>
                  <a:lnTo>
                    <a:pt x="11763" y="14923"/>
                  </a:lnTo>
                  <a:cubicBezTo>
                    <a:pt x="11764" y="14924"/>
                    <a:pt x="14179" y="19109"/>
                    <a:pt x="16078" y="19109"/>
                  </a:cubicBezTo>
                  <a:cubicBezTo>
                    <a:pt x="16475" y="19109"/>
                    <a:pt x="16849" y="18927"/>
                    <a:pt x="17174" y="18486"/>
                  </a:cubicBezTo>
                  <a:cubicBezTo>
                    <a:pt x="19023" y="15931"/>
                    <a:pt x="11562" y="7361"/>
                    <a:pt x="10184" y="1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0"/>
            <p:cNvSpPr/>
            <p:nvPr/>
          </p:nvSpPr>
          <p:spPr>
            <a:xfrm>
              <a:off x="9956575" y="8181050"/>
              <a:ext cx="526000" cy="786100"/>
            </a:xfrm>
            <a:custGeom>
              <a:avLst/>
              <a:gdLst/>
              <a:ahLst/>
              <a:cxnLst/>
              <a:rect l="l" t="t" r="r" b="b"/>
              <a:pathLst>
                <a:path w="21040" h="31444" extrusionOk="0">
                  <a:moveTo>
                    <a:pt x="11984" y="0"/>
                  </a:moveTo>
                  <a:cubicBezTo>
                    <a:pt x="11097" y="0"/>
                    <a:pt x="10457" y="1205"/>
                    <a:pt x="10049" y="1868"/>
                  </a:cubicBezTo>
                  <a:cubicBezTo>
                    <a:pt x="9310" y="3078"/>
                    <a:pt x="8571" y="4321"/>
                    <a:pt x="7831" y="5531"/>
                  </a:cubicBezTo>
                  <a:cubicBezTo>
                    <a:pt x="6554" y="7648"/>
                    <a:pt x="5277" y="9732"/>
                    <a:pt x="3933" y="11950"/>
                  </a:cubicBezTo>
                  <a:cubicBezTo>
                    <a:pt x="3933" y="11950"/>
                    <a:pt x="135" y="18034"/>
                    <a:pt x="0" y="24318"/>
                  </a:cubicBezTo>
                  <a:lnTo>
                    <a:pt x="8100" y="31443"/>
                  </a:lnTo>
                  <a:lnTo>
                    <a:pt x="10486" y="26637"/>
                  </a:lnTo>
                  <a:cubicBezTo>
                    <a:pt x="10486" y="26637"/>
                    <a:pt x="21039" y="18504"/>
                    <a:pt x="15292" y="13732"/>
                  </a:cubicBezTo>
                  <a:lnTo>
                    <a:pt x="9411" y="10068"/>
                  </a:lnTo>
                  <a:lnTo>
                    <a:pt x="13276" y="2170"/>
                  </a:lnTo>
                  <a:cubicBezTo>
                    <a:pt x="13545" y="1431"/>
                    <a:pt x="13645" y="1095"/>
                    <a:pt x="12906" y="423"/>
                  </a:cubicBezTo>
                  <a:cubicBezTo>
                    <a:pt x="12573" y="122"/>
                    <a:pt x="12266" y="0"/>
                    <a:pt x="11984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0"/>
            <p:cNvSpPr/>
            <p:nvPr/>
          </p:nvSpPr>
          <p:spPr>
            <a:xfrm>
              <a:off x="7397275" y="15225100"/>
              <a:ext cx="899050" cy="519875"/>
            </a:xfrm>
            <a:custGeom>
              <a:avLst/>
              <a:gdLst/>
              <a:ahLst/>
              <a:cxnLst/>
              <a:rect l="l" t="t" r="r" b="b"/>
              <a:pathLst>
                <a:path w="35962" h="20795" extrusionOk="0">
                  <a:moveTo>
                    <a:pt x="25120" y="0"/>
                  </a:moveTo>
                  <a:cubicBezTo>
                    <a:pt x="22024" y="0"/>
                    <a:pt x="17688" y="715"/>
                    <a:pt x="12301" y="3393"/>
                  </a:cubicBezTo>
                  <a:cubicBezTo>
                    <a:pt x="2921" y="8083"/>
                    <a:pt x="665" y="8526"/>
                    <a:pt x="147" y="8526"/>
                  </a:cubicBezTo>
                  <a:cubicBezTo>
                    <a:pt x="27" y="8526"/>
                    <a:pt x="1" y="8502"/>
                    <a:pt x="1" y="8502"/>
                  </a:cubicBezTo>
                  <a:lnTo>
                    <a:pt x="1" y="18315"/>
                  </a:lnTo>
                  <a:cubicBezTo>
                    <a:pt x="1" y="18315"/>
                    <a:pt x="1590" y="20795"/>
                    <a:pt x="5699" y="20795"/>
                  </a:cubicBezTo>
                  <a:cubicBezTo>
                    <a:pt x="7291" y="20795"/>
                    <a:pt x="9261" y="20423"/>
                    <a:pt x="11663" y="19391"/>
                  </a:cubicBezTo>
                  <a:cubicBezTo>
                    <a:pt x="20267" y="15694"/>
                    <a:pt x="35962" y="8468"/>
                    <a:pt x="30584" y="940"/>
                  </a:cubicBezTo>
                  <a:cubicBezTo>
                    <a:pt x="30584" y="940"/>
                    <a:pt x="28667" y="0"/>
                    <a:pt x="25120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0"/>
            <p:cNvSpPr/>
            <p:nvPr/>
          </p:nvSpPr>
          <p:spPr>
            <a:xfrm>
              <a:off x="8340825" y="15601525"/>
              <a:ext cx="898225" cy="519525"/>
            </a:xfrm>
            <a:custGeom>
              <a:avLst/>
              <a:gdLst/>
              <a:ahLst/>
              <a:cxnLst/>
              <a:rect l="l" t="t" r="r" b="b"/>
              <a:pathLst>
                <a:path w="35929" h="20781" extrusionOk="0">
                  <a:moveTo>
                    <a:pt x="25086" y="0"/>
                  </a:moveTo>
                  <a:cubicBezTo>
                    <a:pt x="21991" y="0"/>
                    <a:pt x="17655" y="715"/>
                    <a:pt x="12268" y="3393"/>
                  </a:cubicBezTo>
                  <a:cubicBezTo>
                    <a:pt x="2809" y="8095"/>
                    <a:pt x="616" y="8522"/>
                    <a:pt x="132" y="8522"/>
                  </a:cubicBezTo>
                  <a:cubicBezTo>
                    <a:pt x="24" y="8522"/>
                    <a:pt x="1" y="8501"/>
                    <a:pt x="1" y="8501"/>
                  </a:cubicBezTo>
                  <a:lnTo>
                    <a:pt x="1" y="18315"/>
                  </a:lnTo>
                  <a:cubicBezTo>
                    <a:pt x="1" y="18315"/>
                    <a:pt x="1574" y="20780"/>
                    <a:pt x="5692" y="20780"/>
                  </a:cubicBezTo>
                  <a:cubicBezTo>
                    <a:pt x="7284" y="20780"/>
                    <a:pt x="9255" y="20412"/>
                    <a:pt x="11663" y="19391"/>
                  </a:cubicBezTo>
                  <a:cubicBezTo>
                    <a:pt x="20267" y="15694"/>
                    <a:pt x="35929" y="8468"/>
                    <a:pt x="30551" y="939"/>
                  </a:cubicBezTo>
                  <a:cubicBezTo>
                    <a:pt x="30551" y="939"/>
                    <a:pt x="28634" y="0"/>
                    <a:pt x="2508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0"/>
            <p:cNvSpPr/>
            <p:nvPr/>
          </p:nvSpPr>
          <p:spPr>
            <a:xfrm>
              <a:off x="7397275" y="11434850"/>
              <a:ext cx="1398150" cy="4430650"/>
            </a:xfrm>
            <a:custGeom>
              <a:avLst/>
              <a:gdLst/>
              <a:ahLst/>
              <a:cxnLst/>
              <a:rect l="l" t="t" r="r" b="b"/>
              <a:pathLst>
                <a:path w="55926" h="177226" extrusionOk="0">
                  <a:moveTo>
                    <a:pt x="2185" y="0"/>
                  </a:moveTo>
                  <a:lnTo>
                    <a:pt x="1" y="160112"/>
                  </a:lnTo>
                  <a:cubicBezTo>
                    <a:pt x="2028" y="162195"/>
                    <a:pt x="4343" y="162890"/>
                    <a:pt x="6529" y="162890"/>
                  </a:cubicBezTo>
                  <a:cubicBezTo>
                    <a:pt x="10901" y="162890"/>
                    <a:pt x="14755" y="160112"/>
                    <a:pt x="14755" y="160112"/>
                  </a:cubicBezTo>
                  <a:lnTo>
                    <a:pt x="27055" y="43960"/>
                  </a:lnTo>
                  <a:lnTo>
                    <a:pt x="37709" y="175404"/>
                  </a:lnTo>
                  <a:cubicBezTo>
                    <a:pt x="39446" y="176770"/>
                    <a:pt x="41664" y="177226"/>
                    <a:pt x="43850" y="177226"/>
                  </a:cubicBezTo>
                  <a:cubicBezTo>
                    <a:pt x="48221" y="177226"/>
                    <a:pt x="52464" y="175404"/>
                    <a:pt x="52464" y="175404"/>
                  </a:cubicBezTo>
                  <a:cubicBezTo>
                    <a:pt x="52464" y="175404"/>
                    <a:pt x="55925" y="48531"/>
                    <a:pt x="54379" y="12099"/>
                  </a:cubicBezTo>
                  <a:cubicBezTo>
                    <a:pt x="17880" y="12099"/>
                    <a:pt x="2185" y="0"/>
                    <a:pt x="2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0"/>
            <p:cNvSpPr/>
            <p:nvPr/>
          </p:nvSpPr>
          <p:spPr>
            <a:xfrm>
              <a:off x="7773700" y="8063900"/>
              <a:ext cx="899050" cy="904075"/>
            </a:xfrm>
            <a:custGeom>
              <a:avLst/>
              <a:gdLst/>
              <a:ahLst/>
              <a:cxnLst/>
              <a:rect l="l" t="t" r="r" b="b"/>
              <a:pathLst>
                <a:path w="35962" h="36163" extrusionOk="0">
                  <a:moveTo>
                    <a:pt x="28231" y="0"/>
                  </a:moveTo>
                  <a:lnTo>
                    <a:pt x="23425" y="5613"/>
                  </a:lnTo>
                  <a:cubicBezTo>
                    <a:pt x="23425" y="5613"/>
                    <a:pt x="22358" y="5159"/>
                    <a:pt x="21221" y="5159"/>
                  </a:cubicBezTo>
                  <a:cubicBezTo>
                    <a:pt x="19420" y="5159"/>
                    <a:pt x="17445" y="6296"/>
                    <a:pt x="19258" y="12166"/>
                  </a:cubicBezTo>
                  <a:cubicBezTo>
                    <a:pt x="20031" y="14788"/>
                    <a:pt x="19426" y="17645"/>
                    <a:pt x="17544" y="19594"/>
                  </a:cubicBezTo>
                  <a:cubicBezTo>
                    <a:pt x="15448" y="21755"/>
                    <a:pt x="12232" y="23988"/>
                    <a:pt x="7987" y="23988"/>
                  </a:cubicBezTo>
                  <a:cubicBezTo>
                    <a:pt x="5698" y="23988"/>
                    <a:pt x="3109" y="23338"/>
                    <a:pt x="235" y="21678"/>
                  </a:cubicBezTo>
                  <a:lnTo>
                    <a:pt x="0" y="34315"/>
                  </a:lnTo>
                  <a:lnTo>
                    <a:pt x="20535" y="36163"/>
                  </a:lnTo>
                  <a:lnTo>
                    <a:pt x="20535" y="29475"/>
                  </a:lnTo>
                  <a:cubicBezTo>
                    <a:pt x="20535" y="29475"/>
                    <a:pt x="35961" y="27727"/>
                    <a:pt x="28231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0"/>
            <p:cNvSpPr/>
            <p:nvPr/>
          </p:nvSpPr>
          <p:spPr>
            <a:xfrm>
              <a:off x="7503050" y="7556300"/>
              <a:ext cx="1297400" cy="1107675"/>
            </a:xfrm>
            <a:custGeom>
              <a:avLst/>
              <a:gdLst/>
              <a:ahLst/>
              <a:cxnLst/>
              <a:rect l="l" t="t" r="r" b="b"/>
              <a:pathLst>
                <a:path w="51896" h="44307" extrusionOk="0">
                  <a:moveTo>
                    <a:pt x="20656" y="1"/>
                  </a:moveTo>
                  <a:cubicBezTo>
                    <a:pt x="11927" y="1"/>
                    <a:pt x="0" y="3050"/>
                    <a:pt x="2390" y="20304"/>
                  </a:cubicBezTo>
                  <a:cubicBezTo>
                    <a:pt x="2390" y="20304"/>
                    <a:pt x="3701" y="32000"/>
                    <a:pt x="11061" y="41982"/>
                  </a:cubicBezTo>
                  <a:cubicBezTo>
                    <a:pt x="13934" y="43653"/>
                    <a:pt x="16522" y="44307"/>
                    <a:pt x="18811" y="44307"/>
                  </a:cubicBezTo>
                  <a:cubicBezTo>
                    <a:pt x="23057" y="44307"/>
                    <a:pt x="26274" y="42060"/>
                    <a:pt x="28370" y="39898"/>
                  </a:cubicBezTo>
                  <a:cubicBezTo>
                    <a:pt x="30252" y="37949"/>
                    <a:pt x="30857" y="35092"/>
                    <a:pt x="30084" y="32504"/>
                  </a:cubicBezTo>
                  <a:cubicBezTo>
                    <a:pt x="28269" y="26605"/>
                    <a:pt x="30251" y="25465"/>
                    <a:pt x="32054" y="25465"/>
                  </a:cubicBezTo>
                  <a:cubicBezTo>
                    <a:pt x="33188" y="25465"/>
                    <a:pt x="34251" y="25917"/>
                    <a:pt x="34251" y="25917"/>
                  </a:cubicBezTo>
                  <a:lnTo>
                    <a:pt x="39057" y="20304"/>
                  </a:lnTo>
                  <a:cubicBezTo>
                    <a:pt x="39057" y="20304"/>
                    <a:pt x="51896" y="5920"/>
                    <a:pt x="29244" y="912"/>
                  </a:cubicBezTo>
                  <a:cubicBezTo>
                    <a:pt x="29244" y="912"/>
                    <a:pt x="25428" y="1"/>
                    <a:pt x="2065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0"/>
            <p:cNvSpPr/>
            <p:nvPr/>
          </p:nvSpPr>
          <p:spPr>
            <a:xfrm>
              <a:off x="6826775" y="8729150"/>
              <a:ext cx="3418850" cy="3080675"/>
            </a:xfrm>
            <a:custGeom>
              <a:avLst/>
              <a:gdLst/>
              <a:ahLst/>
              <a:cxnLst/>
              <a:rect l="l" t="t" r="r" b="b"/>
              <a:pathLst>
                <a:path w="136754" h="123227" extrusionOk="0">
                  <a:moveTo>
                    <a:pt x="129205" y="0"/>
                  </a:moveTo>
                  <a:cubicBezTo>
                    <a:pt x="126951" y="0"/>
                    <a:pt x="124752" y="1145"/>
                    <a:pt x="123512" y="3235"/>
                  </a:cubicBezTo>
                  <a:lnTo>
                    <a:pt x="108388" y="28307"/>
                  </a:lnTo>
                  <a:cubicBezTo>
                    <a:pt x="107723" y="29423"/>
                    <a:pt x="106554" y="30053"/>
                    <a:pt x="105344" y="30053"/>
                  </a:cubicBezTo>
                  <a:cubicBezTo>
                    <a:pt x="104842" y="30053"/>
                    <a:pt x="104333" y="29945"/>
                    <a:pt x="103851" y="29718"/>
                  </a:cubicBezTo>
                  <a:lnTo>
                    <a:pt x="78140" y="17989"/>
                  </a:lnTo>
                  <a:cubicBezTo>
                    <a:pt x="74679" y="15636"/>
                    <a:pt x="70746" y="14023"/>
                    <a:pt x="66512" y="13452"/>
                  </a:cubicBezTo>
                  <a:lnTo>
                    <a:pt x="61034" y="12712"/>
                  </a:lnTo>
                  <a:lnTo>
                    <a:pt x="58412" y="9553"/>
                  </a:lnTo>
                  <a:lnTo>
                    <a:pt x="37877" y="7705"/>
                  </a:lnTo>
                  <a:lnTo>
                    <a:pt x="35222" y="11906"/>
                  </a:lnTo>
                  <a:lnTo>
                    <a:pt x="31122" y="11906"/>
                  </a:lnTo>
                  <a:cubicBezTo>
                    <a:pt x="21812" y="11906"/>
                    <a:pt x="13713" y="18325"/>
                    <a:pt x="11595" y="27399"/>
                  </a:cubicBezTo>
                  <a:lnTo>
                    <a:pt x="2756" y="65310"/>
                  </a:lnTo>
                  <a:cubicBezTo>
                    <a:pt x="370" y="75426"/>
                    <a:pt x="0" y="85878"/>
                    <a:pt x="1580" y="96129"/>
                  </a:cubicBezTo>
                  <a:lnTo>
                    <a:pt x="3932" y="111354"/>
                  </a:lnTo>
                  <a:cubicBezTo>
                    <a:pt x="4369" y="114110"/>
                    <a:pt x="6756" y="116160"/>
                    <a:pt x="9579" y="116160"/>
                  </a:cubicBezTo>
                  <a:cubicBezTo>
                    <a:pt x="12906" y="116160"/>
                    <a:pt x="15494" y="113303"/>
                    <a:pt x="15225" y="109976"/>
                  </a:cubicBezTo>
                  <a:lnTo>
                    <a:pt x="13309" y="87256"/>
                  </a:lnTo>
                  <a:cubicBezTo>
                    <a:pt x="13007" y="83727"/>
                    <a:pt x="13208" y="80165"/>
                    <a:pt x="13881" y="76669"/>
                  </a:cubicBezTo>
                  <a:lnTo>
                    <a:pt x="24803" y="39532"/>
                  </a:lnTo>
                  <a:lnTo>
                    <a:pt x="25140" y="108228"/>
                  </a:lnTo>
                  <a:cubicBezTo>
                    <a:pt x="36377" y="120244"/>
                    <a:pt x="49386" y="123226"/>
                    <a:pt x="59534" y="123226"/>
                  </a:cubicBezTo>
                  <a:cubicBezTo>
                    <a:pt x="69539" y="123226"/>
                    <a:pt x="76762" y="120327"/>
                    <a:pt x="76762" y="120327"/>
                  </a:cubicBezTo>
                  <a:lnTo>
                    <a:pt x="76762" y="96936"/>
                  </a:lnTo>
                  <a:lnTo>
                    <a:pt x="77737" y="42893"/>
                  </a:lnTo>
                  <a:cubicBezTo>
                    <a:pt x="77764" y="40967"/>
                    <a:pt x="79346" y="39545"/>
                    <a:pt x="81121" y="39545"/>
                  </a:cubicBezTo>
                  <a:cubicBezTo>
                    <a:pt x="81545" y="39545"/>
                    <a:pt x="81981" y="39626"/>
                    <a:pt x="82409" y="39801"/>
                  </a:cubicBezTo>
                  <a:lnTo>
                    <a:pt x="107615" y="50018"/>
                  </a:lnTo>
                  <a:cubicBezTo>
                    <a:pt x="108057" y="50204"/>
                    <a:pt x="108518" y="50292"/>
                    <a:pt x="108973" y="50292"/>
                  </a:cubicBezTo>
                  <a:cubicBezTo>
                    <a:pt x="110247" y="50292"/>
                    <a:pt x="111475" y="49602"/>
                    <a:pt x="112119" y="48438"/>
                  </a:cubicBezTo>
                  <a:lnTo>
                    <a:pt x="134939" y="10057"/>
                  </a:lnTo>
                  <a:cubicBezTo>
                    <a:pt x="136754" y="6965"/>
                    <a:pt x="135813" y="2966"/>
                    <a:pt x="132788" y="1050"/>
                  </a:cubicBezTo>
                  <a:cubicBezTo>
                    <a:pt x="131675" y="339"/>
                    <a:pt x="130432" y="0"/>
                    <a:pt x="129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3" name="Google Shape;4173;p60"/>
          <p:cNvGrpSpPr/>
          <p:nvPr/>
        </p:nvGrpSpPr>
        <p:grpSpPr>
          <a:xfrm>
            <a:off x="2614044" y="1511718"/>
            <a:ext cx="3644609" cy="2913637"/>
            <a:chOff x="16026425" y="268850"/>
            <a:chExt cx="6418825" cy="5131450"/>
          </a:xfrm>
        </p:grpSpPr>
        <p:sp>
          <p:nvSpPr>
            <p:cNvPr id="4174" name="Google Shape;4174;p60"/>
            <p:cNvSpPr/>
            <p:nvPr/>
          </p:nvSpPr>
          <p:spPr>
            <a:xfrm>
              <a:off x="18263525" y="1292650"/>
              <a:ext cx="934875" cy="1478450"/>
            </a:xfrm>
            <a:custGeom>
              <a:avLst/>
              <a:gdLst/>
              <a:ahLst/>
              <a:cxnLst/>
              <a:rect l="l" t="t" r="r" b="b"/>
              <a:pathLst>
                <a:path w="37395" h="59138" extrusionOk="0">
                  <a:moveTo>
                    <a:pt x="18697" y="0"/>
                  </a:moveTo>
                  <a:cubicBezTo>
                    <a:pt x="18697" y="0"/>
                    <a:pt x="0" y="30130"/>
                    <a:pt x="0" y="40441"/>
                  </a:cubicBezTo>
                  <a:cubicBezTo>
                    <a:pt x="0" y="50768"/>
                    <a:pt x="8370" y="59137"/>
                    <a:pt x="18697" y="59137"/>
                  </a:cubicBezTo>
                  <a:cubicBezTo>
                    <a:pt x="29025" y="59137"/>
                    <a:pt x="37394" y="50768"/>
                    <a:pt x="37394" y="40457"/>
                  </a:cubicBezTo>
                  <a:cubicBezTo>
                    <a:pt x="37394" y="30130"/>
                    <a:pt x="18697" y="0"/>
                    <a:pt x="18697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0"/>
            <p:cNvSpPr/>
            <p:nvPr/>
          </p:nvSpPr>
          <p:spPr>
            <a:xfrm>
              <a:off x="18705425" y="1942925"/>
              <a:ext cx="38100" cy="1236175"/>
            </a:xfrm>
            <a:custGeom>
              <a:avLst/>
              <a:gdLst/>
              <a:ahLst/>
              <a:cxnLst/>
              <a:rect l="l" t="t" r="r" b="b"/>
              <a:pathLst>
                <a:path w="1524" h="49447" fill="none" extrusionOk="0">
                  <a:moveTo>
                    <a:pt x="1524" y="1"/>
                  </a:moveTo>
                  <a:lnTo>
                    <a:pt x="0" y="49447"/>
                  </a:lnTo>
                </a:path>
              </a:pathLst>
            </a:custGeom>
            <a:noFill/>
            <a:ln w="10875" cap="rnd" cmpd="sng">
              <a:solidFill>
                <a:srgbClr val="964F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0"/>
            <p:cNvSpPr/>
            <p:nvPr/>
          </p:nvSpPr>
          <p:spPr>
            <a:xfrm>
              <a:off x="20470925" y="268850"/>
              <a:ext cx="1072950" cy="1467125"/>
            </a:xfrm>
            <a:custGeom>
              <a:avLst/>
              <a:gdLst/>
              <a:ahLst/>
              <a:cxnLst/>
              <a:rect l="l" t="t" r="r" b="b"/>
              <a:pathLst>
                <a:path w="42918" h="58685" extrusionOk="0">
                  <a:moveTo>
                    <a:pt x="709" y="0"/>
                  </a:moveTo>
                  <a:cubicBezTo>
                    <a:pt x="346" y="0"/>
                    <a:pt x="101" y="314"/>
                    <a:pt x="101" y="847"/>
                  </a:cubicBezTo>
                  <a:lnTo>
                    <a:pt x="0" y="33102"/>
                  </a:lnTo>
                  <a:cubicBezTo>
                    <a:pt x="0" y="33838"/>
                    <a:pt x="469" y="34725"/>
                    <a:pt x="1072" y="35060"/>
                  </a:cubicBezTo>
                  <a:lnTo>
                    <a:pt x="41763" y="58544"/>
                  </a:lnTo>
                  <a:cubicBezTo>
                    <a:pt x="41922" y="58640"/>
                    <a:pt x="42072" y="58685"/>
                    <a:pt x="42207" y="58685"/>
                  </a:cubicBezTo>
                  <a:cubicBezTo>
                    <a:pt x="42570" y="58685"/>
                    <a:pt x="42822" y="58361"/>
                    <a:pt x="42834" y="57825"/>
                  </a:cubicBezTo>
                  <a:lnTo>
                    <a:pt x="42918" y="25586"/>
                  </a:lnTo>
                  <a:cubicBezTo>
                    <a:pt x="42918" y="24850"/>
                    <a:pt x="42449" y="23979"/>
                    <a:pt x="41863" y="23644"/>
                  </a:cubicBezTo>
                  <a:lnTo>
                    <a:pt x="1172" y="144"/>
                  </a:lnTo>
                  <a:cubicBezTo>
                    <a:pt x="1005" y="46"/>
                    <a:pt x="849" y="0"/>
                    <a:pt x="709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0"/>
            <p:cNvSpPr/>
            <p:nvPr/>
          </p:nvSpPr>
          <p:spPr>
            <a:xfrm>
              <a:off x="20781425" y="742625"/>
              <a:ext cx="400075" cy="513800"/>
            </a:xfrm>
            <a:custGeom>
              <a:avLst/>
              <a:gdLst/>
              <a:ahLst/>
              <a:cxnLst/>
              <a:rect l="l" t="t" r="r" b="b"/>
              <a:pathLst>
                <a:path w="16003" h="20552" extrusionOk="0">
                  <a:moveTo>
                    <a:pt x="4442" y="0"/>
                  </a:moveTo>
                  <a:cubicBezTo>
                    <a:pt x="1829" y="0"/>
                    <a:pt x="29" y="2073"/>
                    <a:pt x="17" y="5664"/>
                  </a:cubicBezTo>
                  <a:cubicBezTo>
                    <a:pt x="0" y="10736"/>
                    <a:pt x="3566" y="16913"/>
                    <a:pt x="7968" y="19457"/>
                  </a:cubicBezTo>
                  <a:cubicBezTo>
                    <a:pt x="9257" y="20199"/>
                    <a:pt x="10476" y="20551"/>
                    <a:pt x="11555" y="20551"/>
                  </a:cubicBezTo>
                  <a:cubicBezTo>
                    <a:pt x="14174" y="20551"/>
                    <a:pt x="15974" y="18479"/>
                    <a:pt x="15986" y="14887"/>
                  </a:cubicBezTo>
                  <a:cubicBezTo>
                    <a:pt x="16002" y="9815"/>
                    <a:pt x="12437" y="3639"/>
                    <a:pt x="8018" y="1095"/>
                  </a:cubicBezTo>
                  <a:cubicBezTo>
                    <a:pt x="6733" y="352"/>
                    <a:pt x="5519" y="0"/>
                    <a:pt x="4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0"/>
            <p:cNvSpPr/>
            <p:nvPr/>
          </p:nvSpPr>
          <p:spPr>
            <a:xfrm>
              <a:off x="19562425" y="3279925"/>
              <a:ext cx="1845450" cy="718900"/>
            </a:xfrm>
            <a:custGeom>
              <a:avLst/>
              <a:gdLst/>
              <a:ahLst/>
              <a:cxnLst/>
              <a:rect l="l" t="t" r="r" b="b"/>
              <a:pathLst>
                <a:path w="73818" h="28756" extrusionOk="0">
                  <a:moveTo>
                    <a:pt x="73818" y="1"/>
                  </a:moveTo>
                  <a:cubicBezTo>
                    <a:pt x="73818" y="8"/>
                    <a:pt x="73818" y="16"/>
                    <a:pt x="73818" y="23"/>
                  </a:cubicBezTo>
                  <a:lnTo>
                    <a:pt x="73818" y="23"/>
                  </a:lnTo>
                  <a:cubicBezTo>
                    <a:pt x="73818" y="16"/>
                    <a:pt x="73818" y="8"/>
                    <a:pt x="73818" y="1"/>
                  </a:cubicBezTo>
                  <a:close/>
                  <a:moveTo>
                    <a:pt x="73818" y="23"/>
                  </a:moveTo>
                  <a:cubicBezTo>
                    <a:pt x="73791" y="1238"/>
                    <a:pt x="72988" y="2467"/>
                    <a:pt x="71374" y="3399"/>
                  </a:cubicBezTo>
                  <a:lnTo>
                    <a:pt x="35051" y="24506"/>
                  </a:lnTo>
                  <a:cubicBezTo>
                    <a:pt x="33428" y="25452"/>
                    <a:pt x="31294" y="25924"/>
                    <a:pt x="29155" y="25924"/>
                  </a:cubicBezTo>
                  <a:cubicBezTo>
                    <a:pt x="27017" y="25924"/>
                    <a:pt x="24874" y="25452"/>
                    <a:pt x="23234" y="24506"/>
                  </a:cubicBezTo>
                  <a:lnTo>
                    <a:pt x="2478" y="12521"/>
                  </a:lnTo>
                  <a:cubicBezTo>
                    <a:pt x="821" y="11567"/>
                    <a:pt x="1" y="10312"/>
                    <a:pt x="18" y="9073"/>
                  </a:cubicBezTo>
                  <a:lnTo>
                    <a:pt x="18" y="9073"/>
                  </a:lnTo>
                  <a:cubicBezTo>
                    <a:pt x="1" y="10010"/>
                    <a:pt x="1" y="10964"/>
                    <a:pt x="1" y="11918"/>
                  </a:cubicBezTo>
                  <a:cubicBezTo>
                    <a:pt x="1" y="13157"/>
                    <a:pt x="821" y="14412"/>
                    <a:pt x="2478" y="15367"/>
                  </a:cubicBezTo>
                  <a:lnTo>
                    <a:pt x="23217" y="27335"/>
                  </a:lnTo>
                  <a:cubicBezTo>
                    <a:pt x="24861" y="28282"/>
                    <a:pt x="27010" y="28755"/>
                    <a:pt x="29155" y="28755"/>
                  </a:cubicBezTo>
                  <a:cubicBezTo>
                    <a:pt x="31291" y="28755"/>
                    <a:pt x="33423" y="28287"/>
                    <a:pt x="35051" y="27351"/>
                  </a:cubicBezTo>
                  <a:lnTo>
                    <a:pt x="71374" y="6227"/>
                  </a:lnTo>
                  <a:cubicBezTo>
                    <a:pt x="72981" y="5290"/>
                    <a:pt x="73801" y="4068"/>
                    <a:pt x="73801" y="2829"/>
                  </a:cubicBezTo>
                  <a:cubicBezTo>
                    <a:pt x="73801" y="1900"/>
                    <a:pt x="73801" y="953"/>
                    <a:pt x="73818" y="23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0"/>
            <p:cNvSpPr/>
            <p:nvPr/>
          </p:nvSpPr>
          <p:spPr>
            <a:xfrm>
              <a:off x="19541925" y="2858650"/>
              <a:ext cx="1886475" cy="1069400"/>
            </a:xfrm>
            <a:custGeom>
              <a:avLst/>
              <a:gdLst/>
              <a:ahLst/>
              <a:cxnLst/>
              <a:rect l="l" t="t" r="r" b="b"/>
              <a:pathLst>
                <a:path w="75459" h="42776" extrusionOk="0">
                  <a:moveTo>
                    <a:pt x="45490" y="0"/>
                  </a:moveTo>
                  <a:cubicBezTo>
                    <a:pt x="43349" y="0"/>
                    <a:pt x="41211" y="473"/>
                    <a:pt x="39587" y="1419"/>
                  </a:cubicBezTo>
                  <a:lnTo>
                    <a:pt x="3265" y="22526"/>
                  </a:lnTo>
                  <a:cubicBezTo>
                    <a:pt x="1" y="24417"/>
                    <a:pt x="17" y="27481"/>
                    <a:pt x="3298" y="29372"/>
                  </a:cubicBezTo>
                  <a:lnTo>
                    <a:pt x="24054" y="41357"/>
                  </a:lnTo>
                  <a:cubicBezTo>
                    <a:pt x="25694" y="42303"/>
                    <a:pt x="27837" y="42775"/>
                    <a:pt x="29975" y="42775"/>
                  </a:cubicBezTo>
                  <a:cubicBezTo>
                    <a:pt x="32114" y="42775"/>
                    <a:pt x="34248" y="42303"/>
                    <a:pt x="35871" y="41357"/>
                  </a:cubicBezTo>
                  <a:lnTo>
                    <a:pt x="72194" y="20250"/>
                  </a:lnTo>
                  <a:cubicBezTo>
                    <a:pt x="75458" y="18358"/>
                    <a:pt x="75441" y="15295"/>
                    <a:pt x="72161" y="13403"/>
                  </a:cubicBezTo>
                  <a:lnTo>
                    <a:pt x="51405" y="1419"/>
                  </a:lnTo>
                  <a:cubicBezTo>
                    <a:pt x="49773" y="473"/>
                    <a:pt x="47630" y="0"/>
                    <a:pt x="45490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0"/>
            <p:cNvSpPr/>
            <p:nvPr/>
          </p:nvSpPr>
          <p:spPr>
            <a:xfrm>
              <a:off x="18894575" y="455400"/>
              <a:ext cx="2928850" cy="3905025"/>
            </a:xfrm>
            <a:custGeom>
              <a:avLst/>
              <a:gdLst/>
              <a:ahLst/>
              <a:cxnLst/>
              <a:rect l="l" t="t" r="r" b="b"/>
              <a:pathLst>
                <a:path w="117154" h="156201" extrusionOk="0">
                  <a:moveTo>
                    <a:pt x="33" y="2003"/>
                  </a:moveTo>
                  <a:cubicBezTo>
                    <a:pt x="22" y="2009"/>
                    <a:pt x="11" y="2015"/>
                    <a:pt x="0" y="2022"/>
                  </a:cubicBezTo>
                  <a:cubicBezTo>
                    <a:pt x="11" y="2015"/>
                    <a:pt x="22" y="2009"/>
                    <a:pt x="33" y="2003"/>
                  </a:cubicBezTo>
                  <a:close/>
                  <a:moveTo>
                    <a:pt x="3494" y="0"/>
                  </a:moveTo>
                  <a:cubicBezTo>
                    <a:pt x="3280" y="0"/>
                    <a:pt x="3078" y="85"/>
                    <a:pt x="2796" y="247"/>
                  </a:cubicBezTo>
                  <a:cubicBezTo>
                    <a:pt x="1501" y="994"/>
                    <a:pt x="1309" y="1264"/>
                    <a:pt x="33" y="2003"/>
                  </a:cubicBezTo>
                  <a:lnTo>
                    <a:pt x="33" y="2003"/>
                  </a:lnTo>
                  <a:cubicBezTo>
                    <a:pt x="167" y="1927"/>
                    <a:pt x="263" y="1894"/>
                    <a:pt x="341" y="1894"/>
                  </a:cubicBezTo>
                  <a:cubicBezTo>
                    <a:pt x="625" y="1894"/>
                    <a:pt x="684" y="2324"/>
                    <a:pt x="1456" y="2775"/>
                  </a:cubicBezTo>
                  <a:lnTo>
                    <a:pt x="109604" y="65611"/>
                  </a:lnTo>
                  <a:cubicBezTo>
                    <a:pt x="111613" y="66766"/>
                    <a:pt x="113220" y="69578"/>
                    <a:pt x="113220" y="71872"/>
                  </a:cubicBezTo>
                  <a:lnTo>
                    <a:pt x="112985" y="153857"/>
                  </a:lnTo>
                  <a:cubicBezTo>
                    <a:pt x="112985" y="155012"/>
                    <a:pt x="112584" y="155816"/>
                    <a:pt x="111931" y="156201"/>
                  </a:cubicBezTo>
                  <a:cubicBezTo>
                    <a:pt x="113237" y="155431"/>
                    <a:pt x="114542" y="154677"/>
                    <a:pt x="115848" y="153907"/>
                  </a:cubicBezTo>
                  <a:cubicBezTo>
                    <a:pt x="116501" y="153539"/>
                    <a:pt x="116919" y="152719"/>
                    <a:pt x="116919" y="151581"/>
                  </a:cubicBezTo>
                  <a:lnTo>
                    <a:pt x="117137" y="69595"/>
                  </a:lnTo>
                  <a:cubicBezTo>
                    <a:pt x="117153" y="67302"/>
                    <a:pt x="115530" y="64490"/>
                    <a:pt x="113538" y="63335"/>
                  </a:cubicBezTo>
                  <a:lnTo>
                    <a:pt x="4687" y="498"/>
                  </a:lnTo>
                  <a:cubicBezTo>
                    <a:pt x="4106" y="160"/>
                    <a:pt x="3789" y="0"/>
                    <a:pt x="3494" y="0"/>
                  </a:cubicBez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0"/>
            <p:cNvSpPr/>
            <p:nvPr/>
          </p:nvSpPr>
          <p:spPr>
            <a:xfrm>
              <a:off x="18869050" y="494825"/>
              <a:ext cx="2908350" cy="3854125"/>
            </a:xfrm>
            <a:custGeom>
              <a:avLst/>
              <a:gdLst/>
              <a:ahLst/>
              <a:cxnLst/>
              <a:rect l="l" t="t" r="r" b="b"/>
              <a:pathLst>
                <a:path w="116334" h="154165" extrusionOk="0">
                  <a:moveTo>
                    <a:pt x="2249" y="0"/>
                  </a:moveTo>
                  <a:cubicBezTo>
                    <a:pt x="1059" y="0"/>
                    <a:pt x="234" y="944"/>
                    <a:pt x="234" y="2570"/>
                  </a:cubicBezTo>
                  <a:lnTo>
                    <a:pt x="0" y="84556"/>
                  </a:lnTo>
                  <a:cubicBezTo>
                    <a:pt x="0" y="86866"/>
                    <a:pt x="1624" y="89678"/>
                    <a:pt x="3616" y="90833"/>
                  </a:cubicBezTo>
                  <a:lnTo>
                    <a:pt x="112466" y="153669"/>
                  </a:lnTo>
                  <a:cubicBezTo>
                    <a:pt x="113046" y="154005"/>
                    <a:pt x="113596" y="154164"/>
                    <a:pt x="114084" y="154164"/>
                  </a:cubicBezTo>
                  <a:cubicBezTo>
                    <a:pt x="115274" y="154164"/>
                    <a:pt x="116099" y="153220"/>
                    <a:pt x="116099" y="151594"/>
                  </a:cubicBezTo>
                  <a:lnTo>
                    <a:pt x="116333" y="69608"/>
                  </a:lnTo>
                  <a:cubicBezTo>
                    <a:pt x="116333" y="67298"/>
                    <a:pt x="114726" y="64503"/>
                    <a:pt x="112718" y="63348"/>
                  </a:cubicBezTo>
                  <a:lnTo>
                    <a:pt x="3867" y="495"/>
                  </a:lnTo>
                  <a:cubicBezTo>
                    <a:pt x="3287" y="159"/>
                    <a:pt x="2738" y="0"/>
                    <a:pt x="224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0"/>
            <p:cNvSpPr/>
            <p:nvPr/>
          </p:nvSpPr>
          <p:spPr>
            <a:xfrm>
              <a:off x="18901250" y="591525"/>
              <a:ext cx="2820475" cy="3567625"/>
            </a:xfrm>
            <a:custGeom>
              <a:avLst/>
              <a:gdLst/>
              <a:ahLst/>
              <a:cxnLst/>
              <a:rect l="l" t="t" r="r" b="b"/>
              <a:pathLst>
                <a:path w="112819" h="142705" extrusionOk="0">
                  <a:moveTo>
                    <a:pt x="1918" y="1"/>
                  </a:moveTo>
                  <a:cubicBezTo>
                    <a:pt x="890" y="1"/>
                    <a:pt x="202" y="688"/>
                    <a:pt x="202" y="1916"/>
                  </a:cubicBezTo>
                  <a:lnTo>
                    <a:pt x="1" y="76051"/>
                  </a:lnTo>
                  <a:cubicBezTo>
                    <a:pt x="1" y="77926"/>
                    <a:pt x="1574" y="80336"/>
                    <a:pt x="3516" y="81458"/>
                  </a:cubicBezTo>
                  <a:lnTo>
                    <a:pt x="109086" y="142152"/>
                  </a:lnTo>
                  <a:cubicBezTo>
                    <a:pt x="109744" y="142526"/>
                    <a:pt x="110361" y="142704"/>
                    <a:pt x="110890" y="142704"/>
                  </a:cubicBezTo>
                  <a:cubicBezTo>
                    <a:pt x="111923" y="142704"/>
                    <a:pt x="112618" y="142025"/>
                    <a:pt x="112618" y="140796"/>
                  </a:cubicBezTo>
                  <a:lnTo>
                    <a:pt x="112802" y="66661"/>
                  </a:lnTo>
                  <a:cubicBezTo>
                    <a:pt x="112819" y="64786"/>
                    <a:pt x="111245" y="62376"/>
                    <a:pt x="109304" y="61254"/>
                  </a:cubicBezTo>
                  <a:lnTo>
                    <a:pt x="3717" y="560"/>
                  </a:lnTo>
                  <a:cubicBezTo>
                    <a:pt x="3059" y="181"/>
                    <a:pt x="2444" y="1"/>
                    <a:pt x="1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0"/>
            <p:cNvSpPr/>
            <p:nvPr/>
          </p:nvSpPr>
          <p:spPr>
            <a:xfrm>
              <a:off x="20053700" y="3295525"/>
              <a:ext cx="70750" cy="90950"/>
            </a:xfrm>
            <a:custGeom>
              <a:avLst/>
              <a:gdLst/>
              <a:ahLst/>
              <a:cxnLst/>
              <a:rect l="l" t="t" r="r" b="b"/>
              <a:pathLst>
                <a:path w="2830" h="3638" extrusionOk="0">
                  <a:moveTo>
                    <a:pt x="780" y="0"/>
                  </a:moveTo>
                  <a:cubicBezTo>
                    <a:pt x="317" y="0"/>
                    <a:pt x="1" y="363"/>
                    <a:pt x="1" y="1000"/>
                  </a:cubicBezTo>
                  <a:cubicBezTo>
                    <a:pt x="1" y="1904"/>
                    <a:pt x="637" y="2992"/>
                    <a:pt x="1424" y="3444"/>
                  </a:cubicBezTo>
                  <a:cubicBezTo>
                    <a:pt x="1647" y="3575"/>
                    <a:pt x="1859" y="3637"/>
                    <a:pt x="2048" y="3637"/>
                  </a:cubicBezTo>
                  <a:cubicBezTo>
                    <a:pt x="2509" y="3637"/>
                    <a:pt x="2830" y="3266"/>
                    <a:pt x="2830" y="2624"/>
                  </a:cubicBezTo>
                  <a:cubicBezTo>
                    <a:pt x="2830" y="1737"/>
                    <a:pt x="2210" y="632"/>
                    <a:pt x="1424" y="197"/>
                  </a:cubicBezTo>
                  <a:cubicBezTo>
                    <a:pt x="1192" y="64"/>
                    <a:pt x="973" y="0"/>
                    <a:pt x="780" y="0"/>
                  </a:cubicBez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0"/>
            <p:cNvSpPr/>
            <p:nvPr/>
          </p:nvSpPr>
          <p:spPr>
            <a:xfrm>
              <a:off x="20420700" y="2817850"/>
              <a:ext cx="281225" cy="176800"/>
            </a:xfrm>
            <a:custGeom>
              <a:avLst/>
              <a:gdLst/>
              <a:ahLst/>
              <a:cxnLst/>
              <a:rect l="l" t="t" r="r" b="b"/>
              <a:pathLst>
                <a:path w="11249" h="7072" extrusionOk="0">
                  <a:moveTo>
                    <a:pt x="673" y="0"/>
                  </a:moveTo>
                  <a:cubicBezTo>
                    <a:pt x="321" y="0"/>
                    <a:pt x="1" y="279"/>
                    <a:pt x="1" y="674"/>
                  </a:cubicBezTo>
                  <a:cubicBezTo>
                    <a:pt x="1" y="925"/>
                    <a:pt x="135" y="1142"/>
                    <a:pt x="335" y="1260"/>
                  </a:cubicBezTo>
                  <a:lnTo>
                    <a:pt x="10245" y="6984"/>
                  </a:lnTo>
                  <a:cubicBezTo>
                    <a:pt x="10349" y="7044"/>
                    <a:pt x="10460" y="7072"/>
                    <a:pt x="10570" y="7072"/>
                  </a:cubicBezTo>
                  <a:cubicBezTo>
                    <a:pt x="10919" y="7072"/>
                    <a:pt x="11249" y="6793"/>
                    <a:pt x="11249" y="6398"/>
                  </a:cubicBezTo>
                  <a:cubicBezTo>
                    <a:pt x="11249" y="6147"/>
                    <a:pt x="11115" y="5930"/>
                    <a:pt x="10914" y="5812"/>
                  </a:cubicBezTo>
                  <a:lnTo>
                    <a:pt x="1005" y="88"/>
                  </a:lnTo>
                  <a:cubicBezTo>
                    <a:pt x="897" y="28"/>
                    <a:pt x="783" y="0"/>
                    <a:pt x="67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0"/>
            <p:cNvSpPr/>
            <p:nvPr/>
          </p:nvSpPr>
          <p:spPr>
            <a:xfrm>
              <a:off x="20419025" y="2900700"/>
              <a:ext cx="235200" cy="150875"/>
            </a:xfrm>
            <a:custGeom>
              <a:avLst/>
              <a:gdLst/>
              <a:ahLst/>
              <a:cxnLst/>
              <a:rect l="l" t="t" r="r" b="b"/>
              <a:pathLst>
                <a:path w="9408" h="6035" extrusionOk="0">
                  <a:moveTo>
                    <a:pt x="673" y="1"/>
                  </a:moveTo>
                  <a:cubicBezTo>
                    <a:pt x="321" y="1"/>
                    <a:pt x="1" y="279"/>
                    <a:pt x="1" y="674"/>
                  </a:cubicBezTo>
                  <a:cubicBezTo>
                    <a:pt x="1" y="908"/>
                    <a:pt x="118" y="1126"/>
                    <a:pt x="336" y="1260"/>
                  </a:cubicBezTo>
                  <a:lnTo>
                    <a:pt x="8403" y="5947"/>
                  </a:lnTo>
                  <a:cubicBezTo>
                    <a:pt x="8512" y="6007"/>
                    <a:pt x="8625" y="6034"/>
                    <a:pt x="8736" y="6034"/>
                  </a:cubicBezTo>
                  <a:cubicBezTo>
                    <a:pt x="9088" y="6034"/>
                    <a:pt x="9408" y="5756"/>
                    <a:pt x="9408" y="5361"/>
                  </a:cubicBezTo>
                  <a:cubicBezTo>
                    <a:pt x="9408" y="5126"/>
                    <a:pt x="9291" y="4892"/>
                    <a:pt x="9073" y="4775"/>
                  </a:cubicBezTo>
                  <a:lnTo>
                    <a:pt x="1005" y="88"/>
                  </a:lnTo>
                  <a:cubicBezTo>
                    <a:pt x="897" y="28"/>
                    <a:pt x="783" y="1"/>
                    <a:pt x="673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0"/>
            <p:cNvSpPr/>
            <p:nvPr/>
          </p:nvSpPr>
          <p:spPr>
            <a:xfrm>
              <a:off x="20421950" y="2980875"/>
              <a:ext cx="259475" cy="164250"/>
            </a:xfrm>
            <a:custGeom>
              <a:avLst/>
              <a:gdLst/>
              <a:ahLst/>
              <a:cxnLst/>
              <a:rect l="l" t="t" r="r" b="b"/>
              <a:pathLst>
                <a:path w="10379" h="6570" extrusionOk="0">
                  <a:moveTo>
                    <a:pt x="675" y="0"/>
                  </a:moveTo>
                  <a:cubicBezTo>
                    <a:pt x="327" y="0"/>
                    <a:pt x="1" y="288"/>
                    <a:pt x="1" y="681"/>
                  </a:cubicBezTo>
                  <a:cubicBezTo>
                    <a:pt x="1" y="915"/>
                    <a:pt x="135" y="1133"/>
                    <a:pt x="336" y="1267"/>
                  </a:cubicBezTo>
                  <a:lnTo>
                    <a:pt x="9375" y="6472"/>
                  </a:lnTo>
                  <a:cubicBezTo>
                    <a:pt x="9487" y="6539"/>
                    <a:pt x="9606" y="6569"/>
                    <a:pt x="9721" y="6569"/>
                  </a:cubicBezTo>
                  <a:cubicBezTo>
                    <a:pt x="10067" y="6569"/>
                    <a:pt x="10379" y="6293"/>
                    <a:pt x="10379" y="5903"/>
                  </a:cubicBezTo>
                  <a:lnTo>
                    <a:pt x="10379" y="5886"/>
                  </a:lnTo>
                  <a:cubicBezTo>
                    <a:pt x="10379" y="5652"/>
                    <a:pt x="10262" y="5435"/>
                    <a:pt x="10044" y="5317"/>
                  </a:cubicBezTo>
                  <a:lnTo>
                    <a:pt x="1005" y="95"/>
                  </a:lnTo>
                  <a:cubicBezTo>
                    <a:pt x="900" y="30"/>
                    <a:pt x="786" y="0"/>
                    <a:pt x="675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0"/>
            <p:cNvSpPr/>
            <p:nvPr/>
          </p:nvSpPr>
          <p:spPr>
            <a:xfrm>
              <a:off x="20428225" y="2071725"/>
              <a:ext cx="856625" cy="519275"/>
            </a:xfrm>
            <a:custGeom>
              <a:avLst/>
              <a:gdLst/>
              <a:ahLst/>
              <a:cxnLst/>
              <a:rect l="l" t="t" r="r" b="b"/>
              <a:pathLst>
                <a:path w="34265" h="20771" extrusionOk="0">
                  <a:moveTo>
                    <a:pt x="1148" y="1"/>
                  </a:moveTo>
                  <a:cubicBezTo>
                    <a:pt x="548" y="1"/>
                    <a:pt x="1" y="471"/>
                    <a:pt x="1" y="1143"/>
                  </a:cubicBezTo>
                  <a:lnTo>
                    <a:pt x="1" y="1159"/>
                  </a:lnTo>
                  <a:cubicBezTo>
                    <a:pt x="1" y="1578"/>
                    <a:pt x="219" y="1946"/>
                    <a:pt x="570" y="2164"/>
                  </a:cubicBezTo>
                  <a:lnTo>
                    <a:pt x="32541" y="20610"/>
                  </a:lnTo>
                  <a:cubicBezTo>
                    <a:pt x="32725" y="20720"/>
                    <a:pt x="32923" y="20771"/>
                    <a:pt x="33116" y="20771"/>
                  </a:cubicBezTo>
                  <a:cubicBezTo>
                    <a:pt x="33711" y="20771"/>
                    <a:pt x="34265" y="20292"/>
                    <a:pt x="34265" y="19622"/>
                  </a:cubicBezTo>
                  <a:lnTo>
                    <a:pt x="34265" y="19605"/>
                  </a:lnTo>
                  <a:cubicBezTo>
                    <a:pt x="34265" y="19203"/>
                    <a:pt x="34047" y="18819"/>
                    <a:pt x="33696" y="18601"/>
                  </a:cubicBezTo>
                  <a:lnTo>
                    <a:pt x="1725" y="155"/>
                  </a:lnTo>
                  <a:cubicBezTo>
                    <a:pt x="1538" y="49"/>
                    <a:pt x="1340" y="1"/>
                    <a:pt x="1148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0"/>
            <p:cNvSpPr/>
            <p:nvPr/>
          </p:nvSpPr>
          <p:spPr>
            <a:xfrm>
              <a:off x="20429075" y="2192925"/>
              <a:ext cx="436900" cy="276725"/>
            </a:xfrm>
            <a:custGeom>
              <a:avLst/>
              <a:gdLst/>
              <a:ahLst/>
              <a:cxnLst/>
              <a:rect l="l" t="t" r="r" b="b"/>
              <a:pathLst>
                <a:path w="17476" h="11069" extrusionOk="0">
                  <a:moveTo>
                    <a:pt x="1159" y="0"/>
                  </a:moveTo>
                  <a:cubicBezTo>
                    <a:pt x="561" y="0"/>
                    <a:pt x="17" y="479"/>
                    <a:pt x="17" y="1149"/>
                  </a:cubicBezTo>
                  <a:cubicBezTo>
                    <a:pt x="0" y="1567"/>
                    <a:pt x="235" y="1952"/>
                    <a:pt x="586" y="2153"/>
                  </a:cubicBezTo>
                  <a:lnTo>
                    <a:pt x="15751" y="10907"/>
                  </a:lnTo>
                  <a:cubicBezTo>
                    <a:pt x="15936" y="11018"/>
                    <a:pt x="16134" y="11069"/>
                    <a:pt x="16327" y="11069"/>
                  </a:cubicBezTo>
                  <a:cubicBezTo>
                    <a:pt x="16922" y="11069"/>
                    <a:pt x="17476" y="10590"/>
                    <a:pt x="17476" y="9920"/>
                  </a:cubicBezTo>
                  <a:cubicBezTo>
                    <a:pt x="17476" y="9501"/>
                    <a:pt x="17258" y="9116"/>
                    <a:pt x="16890" y="8915"/>
                  </a:cubicBezTo>
                  <a:lnTo>
                    <a:pt x="1741" y="161"/>
                  </a:lnTo>
                  <a:cubicBezTo>
                    <a:pt x="1553" y="50"/>
                    <a:pt x="1353" y="0"/>
                    <a:pt x="1159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0"/>
            <p:cNvSpPr/>
            <p:nvPr/>
          </p:nvSpPr>
          <p:spPr>
            <a:xfrm>
              <a:off x="20420700" y="1677600"/>
              <a:ext cx="1076325" cy="645775"/>
            </a:xfrm>
            <a:custGeom>
              <a:avLst/>
              <a:gdLst/>
              <a:ahLst/>
              <a:cxnLst/>
              <a:rect l="l" t="t" r="r" b="b"/>
              <a:pathLst>
                <a:path w="43053" h="25831" extrusionOk="0">
                  <a:moveTo>
                    <a:pt x="1173" y="1"/>
                  </a:moveTo>
                  <a:cubicBezTo>
                    <a:pt x="569" y="1"/>
                    <a:pt x="13" y="482"/>
                    <a:pt x="1" y="1157"/>
                  </a:cubicBezTo>
                  <a:cubicBezTo>
                    <a:pt x="1" y="1575"/>
                    <a:pt x="235" y="1960"/>
                    <a:pt x="587" y="2161"/>
                  </a:cubicBezTo>
                  <a:lnTo>
                    <a:pt x="41311" y="25679"/>
                  </a:lnTo>
                  <a:cubicBezTo>
                    <a:pt x="41496" y="25783"/>
                    <a:pt x="41690" y="25830"/>
                    <a:pt x="41880" y="25830"/>
                  </a:cubicBezTo>
                  <a:cubicBezTo>
                    <a:pt x="42484" y="25830"/>
                    <a:pt x="43040" y="25349"/>
                    <a:pt x="43052" y="24674"/>
                  </a:cubicBezTo>
                  <a:cubicBezTo>
                    <a:pt x="43052" y="24256"/>
                    <a:pt x="42818" y="23871"/>
                    <a:pt x="42466" y="23670"/>
                  </a:cubicBezTo>
                  <a:lnTo>
                    <a:pt x="1742" y="152"/>
                  </a:lnTo>
                  <a:cubicBezTo>
                    <a:pt x="1557" y="48"/>
                    <a:pt x="1363" y="1"/>
                    <a:pt x="1173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0"/>
            <p:cNvSpPr/>
            <p:nvPr/>
          </p:nvSpPr>
          <p:spPr>
            <a:xfrm>
              <a:off x="20417350" y="1811700"/>
              <a:ext cx="972950" cy="586400"/>
            </a:xfrm>
            <a:custGeom>
              <a:avLst/>
              <a:gdLst/>
              <a:ahLst/>
              <a:cxnLst/>
              <a:rect l="l" t="t" r="r" b="b"/>
              <a:pathLst>
                <a:path w="38918" h="23456" extrusionOk="0">
                  <a:moveTo>
                    <a:pt x="1142" y="0"/>
                  </a:moveTo>
                  <a:cubicBezTo>
                    <a:pt x="545" y="0"/>
                    <a:pt x="1" y="479"/>
                    <a:pt x="1" y="1149"/>
                  </a:cubicBezTo>
                  <a:cubicBezTo>
                    <a:pt x="1" y="1567"/>
                    <a:pt x="218" y="1952"/>
                    <a:pt x="570" y="2153"/>
                  </a:cubicBezTo>
                  <a:lnTo>
                    <a:pt x="37194" y="23294"/>
                  </a:lnTo>
                  <a:cubicBezTo>
                    <a:pt x="37378" y="23405"/>
                    <a:pt x="37576" y="23455"/>
                    <a:pt x="37769" y="23455"/>
                  </a:cubicBezTo>
                  <a:cubicBezTo>
                    <a:pt x="38365" y="23455"/>
                    <a:pt x="38918" y="22976"/>
                    <a:pt x="38918" y="22306"/>
                  </a:cubicBezTo>
                  <a:cubicBezTo>
                    <a:pt x="38918" y="21888"/>
                    <a:pt x="38700" y="21503"/>
                    <a:pt x="38349" y="21302"/>
                  </a:cubicBezTo>
                  <a:lnTo>
                    <a:pt x="1725" y="161"/>
                  </a:lnTo>
                  <a:cubicBezTo>
                    <a:pt x="1536" y="51"/>
                    <a:pt x="1337" y="0"/>
                    <a:pt x="1142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0"/>
            <p:cNvSpPr/>
            <p:nvPr/>
          </p:nvSpPr>
          <p:spPr>
            <a:xfrm>
              <a:off x="19023875" y="2401975"/>
              <a:ext cx="551150" cy="330825"/>
            </a:xfrm>
            <a:custGeom>
              <a:avLst/>
              <a:gdLst/>
              <a:ahLst/>
              <a:cxnLst/>
              <a:rect l="l" t="t" r="r" b="b"/>
              <a:pathLst>
                <a:path w="22046" h="13233" extrusionOk="0">
                  <a:moveTo>
                    <a:pt x="591" y="1"/>
                  </a:moveTo>
                  <a:cubicBezTo>
                    <a:pt x="286" y="1"/>
                    <a:pt x="0" y="246"/>
                    <a:pt x="0" y="587"/>
                  </a:cubicBezTo>
                  <a:cubicBezTo>
                    <a:pt x="0" y="805"/>
                    <a:pt x="118" y="1005"/>
                    <a:pt x="302" y="1106"/>
                  </a:cubicBezTo>
                  <a:lnTo>
                    <a:pt x="21158" y="13158"/>
                  </a:lnTo>
                  <a:cubicBezTo>
                    <a:pt x="21248" y="13209"/>
                    <a:pt x="21345" y="13232"/>
                    <a:pt x="21441" y="13232"/>
                  </a:cubicBezTo>
                  <a:cubicBezTo>
                    <a:pt x="21751" y="13232"/>
                    <a:pt x="22045" y="12984"/>
                    <a:pt x="22045" y="12639"/>
                  </a:cubicBezTo>
                  <a:cubicBezTo>
                    <a:pt x="22045" y="12421"/>
                    <a:pt x="21928" y="12237"/>
                    <a:pt x="21744" y="12120"/>
                  </a:cubicBezTo>
                  <a:lnTo>
                    <a:pt x="888" y="85"/>
                  </a:lnTo>
                  <a:cubicBezTo>
                    <a:pt x="793" y="27"/>
                    <a:pt x="691" y="1"/>
                    <a:pt x="591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0"/>
            <p:cNvSpPr/>
            <p:nvPr/>
          </p:nvSpPr>
          <p:spPr>
            <a:xfrm>
              <a:off x="19022200" y="2470850"/>
              <a:ext cx="498400" cy="300250"/>
            </a:xfrm>
            <a:custGeom>
              <a:avLst/>
              <a:gdLst/>
              <a:ahLst/>
              <a:cxnLst/>
              <a:rect l="l" t="t" r="r" b="b"/>
              <a:pathLst>
                <a:path w="19936" h="12010" extrusionOk="0">
                  <a:moveTo>
                    <a:pt x="590" y="0"/>
                  </a:moveTo>
                  <a:cubicBezTo>
                    <a:pt x="284" y="0"/>
                    <a:pt x="0" y="248"/>
                    <a:pt x="0" y="594"/>
                  </a:cubicBezTo>
                  <a:cubicBezTo>
                    <a:pt x="0" y="795"/>
                    <a:pt x="101" y="996"/>
                    <a:pt x="285" y="1096"/>
                  </a:cubicBezTo>
                  <a:lnTo>
                    <a:pt x="19049" y="11926"/>
                  </a:lnTo>
                  <a:cubicBezTo>
                    <a:pt x="19144" y="11984"/>
                    <a:pt x="19245" y="12010"/>
                    <a:pt x="19343" y="12010"/>
                  </a:cubicBezTo>
                  <a:cubicBezTo>
                    <a:pt x="19645" y="12010"/>
                    <a:pt x="19923" y="11764"/>
                    <a:pt x="19936" y="11424"/>
                  </a:cubicBezTo>
                  <a:cubicBezTo>
                    <a:pt x="19936" y="11206"/>
                    <a:pt x="19819" y="11005"/>
                    <a:pt x="19635" y="10905"/>
                  </a:cubicBezTo>
                  <a:lnTo>
                    <a:pt x="871" y="75"/>
                  </a:lnTo>
                  <a:cubicBezTo>
                    <a:pt x="780" y="24"/>
                    <a:pt x="684" y="0"/>
                    <a:pt x="590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0"/>
            <p:cNvSpPr/>
            <p:nvPr/>
          </p:nvSpPr>
          <p:spPr>
            <a:xfrm>
              <a:off x="19650325" y="2761450"/>
              <a:ext cx="551125" cy="330800"/>
            </a:xfrm>
            <a:custGeom>
              <a:avLst/>
              <a:gdLst/>
              <a:ahLst/>
              <a:cxnLst/>
              <a:rect l="l" t="t" r="r" b="b"/>
              <a:pathLst>
                <a:path w="22045" h="13232" extrusionOk="0">
                  <a:moveTo>
                    <a:pt x="592" y="0"/>
                  </a:moveTo>
                  <a:cubicBezTo>
                    <a:pt x="286" y="0"/>
                    <a:pt x="0" y="249"/>
                    <a:pt x="0" y="603"/>
                  </a:cubicBezTo>
                  <a:cubicBezTo>
                    <a:pt x="0" y="804"/>
                    <a:pt x="117" y="1005"/>
                    <a:pt x="301" y="1105"/>
                  </a:cubicBezTo>
                  <a:lnTo>
                    <a:pt x="21158" y="13157"/>
                  </a:lnTo>
                  <a:cubicBezTo>
                    <a:pt x="21248" y="13208"/>
                    <a:pt x="21345" y="13232"/>
                    <a:pt x="21440" y="13232"/>
                  </a:cubicBezTo>
                  <a:cubicBezTo>
                    <a:pt x="21751" y="13232"/>
                    <a:pt x="22045" y="12984"/>
                    <a:pt x="22045" y="12638"/>
                  </a:cubicBezTo>
                  <a:cubicBezTo>
                    <a:pt x="22045" y="12437"/>
                    <a:pt x="21928" y="12236"/>
                    <a:pt x="21743" y="12136"/>
                  </a:cubicBezTo>
                  <a:lnTo>
                    <a:pt x="887" y="84"/>
                  </a:lnTo>
                  <a:cubicBezTo>
                    <a:pt x="793" y="27"/>
                    <a:pt x="691" y="0"/>
                    <a:pt x="592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0"/>
            <p:cNvSpPr/>
            <p:nvPr/>
          </p:nvSpPr>
          <p:spPr>
            <a:xfrm>
              <a:off x="19648650" y="2830300"/>
              <a:ext cx="498400" cy="300275"/>
            </a:xfrm>
            <a:custGeom>
              <a:avLst/>
              <a:gdLst/>
              <a:ahLst/>
              <a:cxnLst/>
              <a:rect l="l" t="t" r="r" b="b"/>
              <a:pathLst>
                <a:path w="19936" h="12011" extrusionOk="0">
                  <a:moveTo>
                    <a:pt x="590" y="1"/>
                  </a:moveTo>
                  <a:cubicBezTo>
                    <a:pt x="284" y="1"/>
                    <a:pt x="0" y="249"/>
                    <a:pt x="0" y="594"/>
                  </a:cubicBezTo>
                  <a:cubicBezTo>
                    <a:pt x="0" y="795"/>
                    <a:pt x="100" y="996"/>
                    <a:pt x="285" y="1096"/>
                  </a:cubicBezTo>
                  <a:lnTo>
                    <a:pt x="19049" y="11926"/>
                  </a:lnTo>
                  <a:cubicBezTo>
                    <a:pt x="19143" y="11984"/>
                    <a:pt x="19244" y="12010"/>
                    <a:pt x="19343" y="12010"/>
                  </a:cubicBezTo>
                  <a:cubicBezTo>
                    <a:pt x="19644" y="12010"/>
                    <a:pt x="19923" y="11765"/>
                    <a:pt x="19936" y="11424"/>
                  </a:cubicBezTo>
                  <a:cubicBezTo>
                    <a:pt x="19936" y="11206"/>
                    <a:pt x="19819" y="11022"/>
                    <a:pt x="19634" y="10905"/>
                  </a:cubicBezTo>
                  <a:lnTo>
                    <a:pt x="870" y="75"/>
                  </a:lnTo>
                  <a:cubicBezTo>
                    <a:pt x="780" y="24"/>
                    <a:pt x="684" y="1"/>
                    <a:pt x="590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0"/>
            <p:cNvSpPr/>
            <p:nvPr/>
          </p:nvSpPr>
          <p:spPr>
            <a:xfrm>
              <a:off x="20425300" y="1943750"/>
              <a:ext cx="756625" cy="461650"/>
            </a:xfrm>
            <a:custGeom>
              <a:avLst/>
              <a:gdLst/>
              <a:ahLst/>
              <a:cxnLst/>
              <a:rect l="l" t="t" r="r" b="b"/>
              <a:pathLst>
                <a:path w="30265" h="18466" extrusionOk="0">
                  <a:moveTo>
                    <a:pt x="1156" y="0"/>
                  </a:moveTo>
                  <a:cubicBezTo>
                    <a:pt x="553" y="0"/>
                    <a:pt x="1" y="481"/>
                    <a:pt x="1" y="1156"/>
                  </a:cubicBezTo>
                  <a:cubicBezTo>
                    <a:pt x="1" y="1575"/>
                    <a:pt x="218" y="1960"/>
                    <a:pt x="570" y="2161"/>
                  </a:cubicBezTo>
                  <a:lnTo>
                    <a:pt x="28540" y="18313"/>
                  </a:lnTo>
                  <a:cubicBezTo>
                    <a:pt x="28724" y="18417"/>
                    <a:pt x="28919" y="18465"/>
                    <a:pt x="29109" y="18465"/>
                  </a:cubicBezTo>
                  <a:cubicBezTo>
                    <a:pt x="29712" y="18465"/>
                    <a:pt x="30264" y="17984"/>
                    <a:pt x="30264" y="17309"/>
                  </a:cubicBezTo>
                  <a:cubicBezTo>
                    <a:pt x="30264" y="16891"/>
                    <a:pt x="30047" y="16506"/>
                    <a:pt x="29695" y="16305"/>
                  </a:cubicBezTo>
                  <a:lnTo>
                    <a:pt x="1725" y="152"/>
                  </a:lnTo>
                  <a:cubicBezTo>
                    <a:pt x="1541" y="48"/>
                    <a:pt x="1346" y="0"/>
                    <a:pt x="1156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0"/>
            <p:cNvSpPr/>
            <p:nvPr/>
          </p:nvSpPr>
          <p:spPr>
            <a:xfrm>
              <a:off x="20523650" y="2461725"/>
              <a:ext cx="188325" cy="123075"/>
            </a:xfrm>
            <a:custGeom>
              <a:avLst/>
              <a:gdLst/>
              <a:ahLst/>
              <a:cxnLst/>
              <a:rect l="l" t="t" r="r" b="b"/>
              <a:pathLst>
                <a:path w="7533" h="4923" extrusionOk="0">
                  <a:moveTo>
                    <a:pt x="679" y="1"/>
                  </a:moveTo>
                  <a:cubicBezTo>
                    <a:pt x="330" y="1"/>
                    <a:pt x="0" y="279"/>
                    <a:pt x="0" y="674"/>
                  </a:cubicBezTo>
                  <a:cubicBezTo>
                    <a:pt x="0" y="909"/>
                    <a:pt x="134" y="1143"/>
                    <a:pt x="335" y="1260"/>
                  </a:cubicBezTo>
                  <a:lnTo>
                    <a:pt x="6528" y="4825"/>
                  </a:lnTo>
                  <a:cubicBezTo>
                    <a:pt x="6641" y="4892"/>
                    <a:pt x="6760" y="4922"/>
                    <a:pt x="6875" y="4922"/>
                  </a:cubicBezTo>
                  <a:cubicBezTo>
                    <a:pt x="7221" y="4922"/>
                    <a:pt x="7533" y="4646"/>
                    <a:pt x="7533" y="4256"/>
                  </a:cubicBezTo>
                  <a:cubicBezTo>
                    <a:pt x="7533" y="4005"/>
                    <a:pt x="7416" y="3788"/>
                    <a:pt x="7198" y="3670"/>
                  </a:cubicBezTo>
                  <a:lnTo>
                    <a:pt x="1005" y="88"/>
                  </a:lnTo>
                  <a:cubicBezTo>
                    <a:pt x="901" y="28"/>
                    <a:pt x="789" y="1"/>
                    <a:pt x="679" y="1"/>
                  </a:cubicBezTo>
                  <a:close/>
                </a:path>
              </a:pathLst>
            </a:custGeom>
            <a:solidFill>
              <a:srgbClr val="E1A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0"/>
            <p:cNvSpPr/>
            <p:nvPr/>
          </p:nvSpPr>
          <p:spPr>
            <a:xfrm>
              <a:off x="20429500" y="2384425"/>
              <a:ext cx="69075" cy="123875"/>
            </a:xfrm>
            <a:custGeom>
              <a:avLst/>
              <a:gdLst/>
              <a:ahLst/>
              <a:cxnLst/>
              <a:rect l="l" t="t" r="r" b="b"/>
              <a:pathLst>
                <a:path w="2763" h="4955" extrusionOk="0">
                  <a:moveTo>
                    <a:pt x="0" y="0"/>
                  </a:moveTo>
                  <a:lnTo>
                    <a:pt x="0" y="3365"/>
                  </a:lnTo>
                  <a:lnTo>
                    <a:pt x="2762" y="4955"/>
                  </a:lnTo>
                  <a:lnTo>
                    <a:pt x="2762" y="1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0"/>
            <p:cNvSpPr/>
            <p:nvPr/>
          </p:nvSpPr>
          <p:spPr>
            <a:xfrm>
              <a:off x="20523650" y="2601075"/>
              <a:ext cx="188325" cy="123075"/>
            </a:xfrm>
            <a:custGeom>
              <a:avLst/>
              <a:gdLst/>
              <a:ahLst/>
              <a:cxnLst/>
              <a:rect l="l" t="t" r="r" b="b"/>
              <a:pathLst>
                <a:path w="7533" h="4923" extrusionOk="0">
                  <a:moveTo>
                    <a:pt x="672" y="1"/>
                  </a:moveTo>
                  <a:cubicBezTo>
                    <a:pt x="320" y="1"/>
                    <a:pt x="0" y="279"/>
                    <a:pt x="0" y="674"/>
                  </a:cubicBezTo>
                  <a:cubicBezTo>
                    <a:pt x="0" y="909"/>
                    <a:pt x="134" y="1143"/>
                    <a:pt x="335" y="1260"/>
                  </a:cubicBezTo>
                  <a:lnTo>
                    <a:pt x="6528" y="4825"/>
                  </a:lnTo>
                  <a:cubicBezTo>
                    <a:pt x="6641" y="4892"/>
                    <a:pt x="6760" y="4922"/>
                    <a:pt x="6875" y="4922"/>
                  </a:cubicBezTo>
                  <a:cubicBezTo>
                    <a:pt x="7221" y="4922"/>
                    <a:pt x="7533" y="4646"/>
                    <a:pt x="7533" y="4256"/>
                  </a:cubicBezTo>
                  <a:cubicBezTo>
                    <a:pt x="7533" y="4005"/>
                    <a:pt x="7416" y="3788"/>
                    <a:pt x="7198" y="3670"/>
                  </a:cubicBezTo>
                  <a:lnTo>
                    <a:pt x="1005" y="88"/>
                  </a:lnTo>
                  <a:cubicBezTo>
                    <a:pt x="897" y="28"/>
                    <a:pt x="783" y="1"/>
                    <a:pt x="672" y="1"/>
                  </a:cubicBezTo>
                  <a:close/>
                </a:path>
              </a:pathLst>
            </a:custGeom>
            <a:solidFill>
              <a:srgbClr val="E1A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0"/>
            <p:cNvSpPr/>
            <p:nvPr/>
          </p:nvSpPr>
          <p:spPr>
            <a:xfrm>
              <a:off x="20429500" y="2523775"/>
              <a:ext cx="69075" cy="123875"/>
            </a:xfrm>
            <a:custGeom>
              <a:avLst/>
              <a:gdLst/>
              <a:ahLst/>
              <a:cxnLst/>
              <a:rect l="l" t="t" r="r" b="b"/>
              <a:pathLst>
                <a:path w="2763" h="4955" extrusionOk="0">
                  <a:moveTo>
                    <a:pt x="0" y="0"/>
                  </a:moveTo>
                  <a:lnTo>
                    <a:pt x="0" y="3364"/>
                  </a:lnTo>
                  <a:lnTo>
                    <a:pt x="2762" y="4955"/>
                  </a:lnTo>
                  <a:lnTo>
                    <a:pt x="2762" y="1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7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0"/>
            <p:cNvSpPr/>
            <p:nvPr/>
          </p:nvSpPr>
          <p:spPr>
            <a:xfrm>
              <a:off x="20523650" y="2740425"/>
              <a:ext cx="188325" cy="122825"/>
            </a:xfrm>
            <a:custGeom>
              <a:avLst/>
              <a:gdLst/>
              <a:ahLst/>
              <a:cxnLst/>
              <a:rect l="l" t="t" r="r" b="b"/>
              <a:pathLst>
                <a:path w="7533" h="4913" extrusionOk="0">
                  <a:moveTo>
                    <a:pt x="672" y="1"/>
                  </a:moveTo>
                  <a:cubicBezTo>
                    <a:pt x="320" y="1"/>
                    <a:pt x="0" y="279"/>
                    <a:pt x="0" y="674"/>
                  </a:cubicBezTo>
                  <a:cubicBezTo>
                    <a:pt x="0" y="908"/>
                    <a:pt x="134" y="1126"/>
                    <a:pt x="335" y="1243"/>
                  </a:cubicBezTo>
                  <a:lnTo>
                    <a:pt x="6528" y="4825"/>
                  </a:lnTo>
                  <a:cubicBezTo>
                    <a:pt x="6636" y="4885"/>
                    <a:pt x="6750" y="4913"/>
                    <a:pt x="6861" y="4913"/>
                  </a:cubicBezTo>
                  <a:cubicBezTo>
                    <a:pt x="7213" y="4913"/>
                    <a:pt x="7533" y="4634"/>
                    <a:pt x="7533" y="4239"/>
                  </a:cubicBezTo>
                  <a:cubicBezTo>
                    <a:pt x="7533" y="4005"/>
                    <a:pt x="7416" y="3787"/>
                    <a:pt x="7198" y="3670"/>
                  </a:cubicBezTo>
                  <a:lnTo>
                    <a:pt x="1005" y="88"/>
                  </a:lnTo>
                  <a:cubicBezTo>
                    <a:pt x="897" y="28"/>
                    <a:pt x="783" y="1"/>
                    <a:pt x="672" y="1"/>
                  </a:cubicBezTo>
                  <a:close/>
                </a:path>
              </a:pathLst>
            </a:custGeom>
            <a:solidFill>
              <a:srgbClr val="E1A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0"/>
            <p:cNvSpPr/>
            <p:nvPr/>
          </p:nvSpPr>
          <p:spPr>
            <a:xfrm>
              <a:off x="20429500" y="2663100"/>
              <a:ext cx="69075" cy="123900"/>
            </a:xfrm>
            <a:custGeom>
              <a:avLst/>
              <a:gdLst/>
              <a:ahLst/>
              <a:cxnLst/>
              <a:rect l="l" t="t" r="r" b="b"/>
              <a:pathLst>
                <a:path w="2763" h="4956" extrusionOk="0">
                  <a:moveTo>
                    <a:pt x="0" y="1"/>
                  </a:moveTo>
                  <a:lnTo>
                    <a:pt x="0" y="3365"/>
                  </a:lnTo>
                  <a:lnTo>
                    <a:pt x="2762" y="4956"/>
                  </a:lnTo>
                  <a:lnTo>
                    <a:pt x="2762" y="15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0"/>
            <p:cNvSpPr/>
            <p:nvPr/>
          </p:nvSpPr>
          <p:spPr>
            <a:xfrm>
              <a:off x="21301575" y="2732575"/>
              <a:ext cx="166575" cy="881725"/>
            </a:xfrm>
            <a:custGeom>
              <a:avLst/>
              <a:gdLst/>
              <a:ahLst/>
              <a:cxnLst/>
              <a:rect l="l" t="t" r="r" b="b"/>
              <a:pathLst>
                <a:path w="6663" h="35269" extrusionOk="0">
                  <a:moveTo>
                    <a:pt x="84" y="1"/>
                  </a:moveTo>
                  <a:lnTo>
                    <a:pt x="0" y="31469"/>
                  </a:lnTo>
                  <a:lnTo>
                    <a:pt x="6579" y="35269"/>
                  </a:lnTo>
                  <a:lnTo>
                    <a:pt x="6662" y="380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0"/>
            <p:cNvSpPr/>
            <p:nvPr/>
          </p:nvSpPr>
          <p:spPr>
            <a:xfrm>
              <a:off x="21040450" y="2894100"/>
              <a:ext cx="166150" cy="580025"/>
            </a:xfrm>
            <a:custGeom>
              <a:avLst/>
              <a:gdLst/>
              <a:ahLst/>
              <a:cxnLst/>
              <a:rect l="l" t="t" r="r" b="b"/>
              <a:pathLst>
                <a:path w="6646" h="23201" extrusionOk="0">
                  <a:moveTo>
                    <a:pt x="67" y="1"/>
                  </a:moveTo>
                  <a:lnTo>
                    <a:pt x="1" y="19401"/>
                  </a:lnTo>
                  <a:lnTo>
                    <a:pt x="6595" y="23200"/>
                  </a:lnTo>
                  <a:lnTo>
                    <a:pt x="6646" y="380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0"/>
            <p:cNvSpPr/>
            <p:nvPr/>
          </p:nvSpPr>
          <p:spPr>
            <a:xfrm>
              <a:off x="20796475" y="2613325"/>
              <a:ext cx="166575" cy="715175"/>
            </a:xfrm>
            <a:custGeom>
              <a:avLst/>
              <a:gdLst/>
              <a:ahLst/>
              <a:cxnLst/>
              <a:rect l="l" t="t" r="r" b="b"/>
              <a:pathLst>
                <a:path w="6663" h="28607" extrusionOk="0">
                  <a:moveTo>
                    <a:pt x="68" y="0"/>
                  </a:moveTo>
                  <a:lnTo>
                    <a:pt x="1" y="24790"/>
                  </a:lnTo>
                  <a:lnTo>
                    <a:pt x="6596" y="28606"/>
                  </a:lnTo>
                  <a:lnTo>
                    <a:pt x="6663" y="380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0"/>
            <p:cNvSpPr/>
            <p:nvPr/>
          </p:nvSpPr>
          <p:spPr>
            <a:xfrm>
              <a:off x="19506775" y="2187825"/>
              <a:ext cx="346100" cy="444425"/>
            </a:xfrm>
            <a:custGeom>
              <a:avLst/>
              <a:gdLst/>
              <a:ahLst/>
              <a:cxnLst/>
              <a:rect l="l" t="t" r="r" b="b"/>
              <a:pathLst>
                <a:path w="13844" h="17777" extrusionOk="0">
                  <a:moveTo>
                    <a:pt x="4498" y="1915"/>
                  </a:moveTo>
                  <a:cubicBezTo>
                    <a:pt x="5232" y="1915"/>
                    <a:pt x="6059" y="2154"/>
                    <a:pt x="6930" y="2658"/>
                  </a:cubicBezTo>
                  <a:cubicBezTo>
                    <a:pt x="9927" y="4382"/>
                    <a:pt x="12354" y="8584"/>
                    <a:pt x="12337" y="12015"/>
                  </a:cubicBezTo>
                  <a:cubicBezTo>
                    <a:pt x="12337" y="14459"/>
                    <a:pt x="11109" y="15869"/>
                    <a:pt x="9328" y="15869"/>
                  </a:cubicBezTo>
                  <a:cubicBezTo>
                    <a:pt x="8595" y="15869"/>
                    <a:pt x="7770" y="15631"/>
                    <a:pt x="6897" y="15129"/>
                  </a:cubicBezTo>
                  <a:cubicBezTo>
                    <a:pt x="3901" y="13405"/>
                    <a:pt x="1474" y="9186"/>
                    <a:pt x="1490" y="5755"/>
                  </a:cubicBezTo>
                  <a:cubicBezTo>
                    <a:pt x="1490" y="3315"/>
                    <a:pt x="2722" y="1915"/>
                    <a:pt x="4498" y="1915"/>
                  </a:cubicBezTo>
                  <a:close/>
                  <a:moveTo>
                    <a:pt x="3843" y="0"/>
                  </a:moveTo>
                  <a:cubicBezTo>
                    <a:pt x="1577" y="0"/>
                    <a:pt x="13" y="1796"/>
                    <a:pt x="1" y="4901"/>
                  </a:cubicBezTo>
                  <a:cubicBezTo>
                    <a:pt x="1" y="9270"/>
                    <a:pt x="3081" y="14626"/>
                    <a:pt x="6897" y="16836"/>
                  </a:cubicBezTo>
                  <a:cubicBezTo>
                    <a:pt x="8008" y="17474"/>
                    <a:pt x="9057" y="17776"/>
                    <a:pt x="9988" y="17776"/>
                  </a:cubicBezTo>
                  <a:cubicBezTo>
                    <a:pt x="12255" y="17776"/>
                    <a:pt x="13815" y="15983"/>
                    <a:pt x="13827" y="12886"/>
                  </a:cubicBezTo>
                  <a:cubicBezTo>
                    <a:pt x="13843" y="8500"/>
                    <a:pt x="10747" y="3144"/>
                    <a:pt x="6947" y="951"/>
                  </a:cubicBezTo>
                  <a:cubicBezTo>
                    <a:pt x="5833" y="306"/>
                    <a:pt x="4778" y="0"/>
                    <a:pt x="3843" y="0"/>
                  </a:cubicBezTo>
                  <a:close/>
                </a:path>
              </a:pathLst>
            </a:custGeom>
            <a:solidFill>
              <a:srgbClr val="D9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0"/>
            <p:cNvSpPr/>
            <p:nvPr/>
          </p:nvSpPr>
          <p:spPr>
            <a:xfrm>
              <a:off x="19506350" y="2185575"/>
              <a:ext cx="173275" cy="420650"/>
            </a:xfrm>
            <a:custGeom>
              <a:avLst/>
              <a:gdLst/>
              <a:ahLst/>
              <a:cxnLst/>
              <a:rect l="l" t="t" r="r" b="b"/>
              <a:pathLst>
                <a:path w="6931" h="16826" extrusionOk="0">
                  <a:moveTo>
                    <a:pt x="3849" y="1"/>
                  </a:moveTo>
                  <a:cubicBezTo>
                    <a:pt x="1582" y="1"/>
                    <a:pt x="13" y="1798"/>
                    <a:pt x="1" y="4908"/>
                  </a:cubicBezTo>
                  <a:cubicBezTo>
                    <a:pt x="1" y="9276"/>
                    <a:pt x="3081" y="14633"/>
                    <a:pt x="6897" y="16826"/>
                  </a:cubicBezTo>
                  <a:lnTo>
                    <a:pt x="6897" y="15118"/>
                  </a:lnTo>
                  <a:cubicBezTo>
                    <a:pt x="3901" y="13394"/>
                    <a:pt x="1474" y="9193"/>
                    <a:pt x="1491" y="5761"/>
                  </a:cubicBezTo>
                  <a:cubicBezTo>
                    <a:pt x="1491" y="3317"/>
                    <a:pt x="2718" y="1908"/>
                    <a:pt x="4500" y="1908"/>
                  </a:cubicBezTo>
                  <a:cubicBezTo>
                    <a:pt x="5232" y="1908"/>
                    <a:pt x="6058" y="2146"/>
                    <a:pt x="6931" y="2648"/>
                  </a:cubicBezTo>
                  <a:lnTo>
                    <a:pt x="6931" y="941"/>
                  </a:lnTo>
                  <a:cubicBezTo>
                    <a:pt x="5826" y="303"/>
                    <a:pt x="4779" y="1"/>
                    <a:pt x="3849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0"/>
            <p:cNvSpPr/>
            <p:nvPr/>
          </p:nvSpPr>
          <p:spPr>
            <a:xfrm>
              <a:off x="19571650" y="2325400"/>
              <a:ext cx="48150" cy="90325"/>
            </a:xfrm>
            <a:custGeom>
              <a:avLst/>
              <a:gdLst/>
              <a:ahLst/>
              <a:cxnLst/>
              <a:rect l="l" t="t" r="r" b="b"/>
              <a:pathLst>
                <a:path w="1926" h="3613" extrusionOk="0">
                  <a:moveTo>
                    <a:pt x="335" y="1"/>
                  </a:moveTo>
                  <a:lnTo>
                    <a:pt x="184" y="1440"/>
                  </a:lnTo>
                  <a:lnTo>
                    <a:pt x="753" y="1758"/>
                  </a:lnTo>
                  <a:cubicBezTo>
                    <a:pt x="1423" y="2160"/>
                    <a:pt x="1641" y="2528"/>
                    <a:pt x="1641" y="2913"/>
                  </a:cubicBezTo>
                  <a:cubicBezTo>
                    <a:pt x="1641" y="3145"/>
                    <a:pt x="1548" y="3277"/>
                    <a:pt x="1367" y="3277"/>
                  </a:cubicBezTo>
                  <a:cubicBezTo>
                    <a:pt x="1260" y="3277"/>
                    <a:pt x="1122" y="3231"/>
                    <a:pt x="954" y="3131"/>
                  </a:cubicBezTo>
                  <a:cubicBezTo>
                    <a:pt x="603" y="2930"/>
                    <a:pt x="301" y="2612"/>
                    <a:pt x="134" y="2311"/>
                  </a:cubicBezTo>
                  <a:lnTo>
                    <a:pt x="0" y="2478"/>
                  </a:lnTo>
                  <a:cubicBezTo>
                    <a:pt x="201" y="2846"/>
                    <a:pt x="569" y="3198"/>
                    <a:pt x="954" y="3432"/>
                  </a:cubicBezTo>
                  <a:cubicBezTo>
                    <a:pt x="1174" y="3556"/>
                    <a:pt x="1354" y="3612"/>
                    <a:pt x="1497" y="3612"/>
                  </a:cubicBezTo>
                  <a:cubicBezTo>
                    <a:pt x="1778" y="3612"/>
                    <a:pt x="1914" y="3397"/>
                    <a:pt x="1925" y="3064"/>
                  </a:cubicBezTo>
                  <a:cubicBezTo>
                    <a:pt x="1925" y="2528"/>
                    <a:pt x="1624" y="1976"/>
                    <a:pt x="820" y="1524"/>
                  </a:cubicBezTo>
                  <a:lnTo>
                    <a:pt x="469" y="1323"/>
                  </a:lnTo>
                  <a:lnTo>
                    <a:pt x="569" y="403"/>
                  </a:lnTo>
                  <a:lnTo>
                    <a:pt x="1774" y="1106"/>
                  </a:lnTo>
                  <a:lnTo>
                    <a:pt x="1774" y="82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0"/>
            <p:cNvSpPr/>
            <p:nvPr/>
          </p:nvSpPr>
          <p:spPr>
            <a:xfrm>
              <a:off x="19628125" y="2364200"/>
              <a:ext cx="53175" cy="84375"/>
            </a:xfrm>
            <a:custGeom>
              <a:avLst/>
              <a:gdLst/>
              <a:ahLst/>
              <a:cxnLst/>
              <a:rect l="l" t="t" r="r" b="b"/>
              <a:pathLst>
                <a:path w="2127" h="3375" extrusionOk="0">
                  <a:moveTo>
                    <a:pt x="744" y="324"/>
                  </a:moveTo>
                  <a:cubicBezTo>
                    <a:pt x="838" y="324"/>
                    <a:pt x="942" y="357"/>
                    <a:pt x="1055" y="424"/>
                  </a:cubicBezTo>
                  <a:cubicBezTo>
                    <a:pt x="1524" y="692"/>
                    <a:pt x="1842" y="1311"/>
                    <a:pt x="1842" y="2131"/>
                  </a:cubicBezTo>
                  <a:cubicBezTo>
                    <a:pt x="1842" y="2750"/>
                    <a:pt x="1652" y="3045"/>
                    <a:pt x="1364" y="3045"/>
                  </a:cubicBezTo>
                  <a:cubicBezTo>
                    <a:pt x="1271" y="3045"/>
                    <a:pt x="1167" y="3013"/>
                    <a:pt x="1055" y="2952"/>
                  </a:cubicBezTo>
                  <a:cubicBezTo>
                    <a:pt x="587" y="2684"/>
                    <a:pt x="269" y="2048"/>
                    <a:pt x="285" y="1228"/>
                  </a:cubicBezTo>
                  <a:cubicBezTo>
                    <a:pt x="285" y="625"/>
                    <a:pt x="464" y="324"/>
                    <a:pt x="744" y="324"/>
                  </a:cubicBezTo>
                  <a:close/>
                  <a:moveTo>
                    <a:pt x="616" y="1"/>
                  </a:moveTo>
                  <a:cubicBezTo>
                    <a:pt x="246" y="1"/>
                    <a:pt x="1" y="362"/>
                    <a:pt x="1" y="1077"/>
                  </a:cubicBezTo>
                  <a:cubicBezTo>
                    <a:pt x="1" y="2048"/>
                    <a:pt x="436" y="2885"/>
                    <a:pt x="1055" y="3236"/>
                  </a:cubicBezTo>
                  <a:cubicBezTo>
                    <a:pt x="1214" y="3329"/>
                    <a:pt x="1362" y="3375"/>
                    <a:pt x="1495" y="3375"/>
                  </a:cubicBezTo>
                  <a:cubicBezTo>
                    <a:pt x="1866" y="3375"/>
                    <a:pt x="2114" y="3014"/>
                    <a:pt x="2127" y="2299"/>
                  </a:cubicBezTo>
                  <a:cubicBezTo>
                    <a:pt x="2127" y="1328"/>
                    <a:pt x="1675" y="491"/>
                    <a:pt x="1055" y="140"/>
                  </a:cubicBezTo>
                  <a:cubicBezTo>
                    <a:pt x="897" y="47"/>
                    <a:pt x="748" y="1"/>
                    <a:pt x="616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0"/>
            <p:cNvSpPr/>
            <p:nvPr/>
          </p:nvSpPr>
          <p:spPr>
            <a:xfrm>
              <a:off x="19689650" y="2394550"/>
              <a:ext cx="30150" cy="45450"/>
            </a:xfrm>
            <a:custGeom>
              <a:avLst/>
              <a:gdLst/>
              <a:ahLst/>
              <a:cxnLst/>
              <a:rect l="l" t="t" r="r" b="b"/>
              <a:pathLst>
                <a:path w="1206" h="1818" extrusionOk="0">
                  <a:moveTo>
                    <a:pt x="441" y="231"/>
                  </a:moveTo>
                  <a:cubicBezTo>
                    <a:pt x="490" y="231"/>
                    <a:pt x="544" y="248"/>
                    <a:pt x="603" y="281"/>
                  </a:cubicBezTo>
                  <a:cubicBezTo>
                    <a:pt x="854" y="432"/>
                    <a:pt x="1021" y="750"/>
                    <a:pt x="1021" y="1152"/>
                  </a:cubicBezTo>
                  <a:cubicBezTo>
                    <a:pt x="1021" y="1453"/>
                    <a:pt x="927" y="1604"/>
                    <a:pt x="774" y="1604"/>
                  </a:cubicBezTo>
                  <a:cubicBezTo>
                    <a:pt x="723" y="1604"/>
                    <a:pt x="666" y="1587"/>
                    <a:pt x="603" y="1553"/>
                  </a:cubicBezTo>
                  <a:cubicBezTo>
                    <a:pt x="352" y="1403"/>
                    <a:pt x="201" y="1068"/>
                    <a:pt x="201" y="683"/>
                  </a:cubicBezTo>
                  <a:cubicBezTo>
                    <a:pt x="201" y="382"/>
                    <a:pt x="295" y="231"/>
                    <a:pt x="441" y="231"/>
                  </a:cubicBezTo>
                  <a:close/>
                  <a:moveTo>
                    <a:pt x="346" y="1"/>
                  </a:moveTo>
                  <a:cubicBezTo>
                    <a:pt x="135" y="1"/>
                    <a:pt x="0" y="198"/>
                    <a:pt x="0" y="566"/>
                  </a:cubicBezTo>
                  <a:cubicBezTo>
                    <a:pt x="0" y="1068"/>
                    <a:pt x="252" y="1537"/>
                    <a:pt x="603" y="1738"/>
                  </a:cubicBezTo>
                  <a:cubicBezTo>
                    <a:pt x="697" y="1791"/>
                    <a:pt x="784" y="1817"/>
                    <a:pt x="860" y="1817"/>
                  </a:cubicBezTo>
                  <a:cubicBezTo>
                    <a:pt x="1071" y="1817"/>
                    <a:pt x="1206" y="1620"/>
                    <a:pt x="1206" y="1252"/>
                  </a:cubicBezTo>
                  <a:cubicBezTo>
                    <a:pt x="1206" y="750"/>
                    <a:pt x="955" y="281"/>
                    <a:pt x="603" y="80"/>
                  </a:cubicBezTo>
                  <a:cubicBezTo>
                    <a:pt x="509" y="27"/>
                    <a:pt x="422" y="1"/>
                    <a:pt x="346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0"/>
            <p:cNvSpPr/>
            <p:nvPr/>
          </p:nvSpPr>
          <p:spPr>
            <a:xfrm>
              <a:off x="19730250" y="2453975"/>
              <a:ext cx="30150" cy="45450"/>
            </a:xfrm>
            <a:custGeom>
              <a:avLst/>
              <a:gdLst/>
              <a:ahLst/>
              <a:cxnLst/>
              <a:rect l="l" t="t" r="r" b="b"/>
              <a:pathLst>
                <a:path w="1206" h="1818" extrusionOk="0">
                  <a:moveTo>
                    <a:pt x="430" y="224"/>
                  </a:moveTo>
                  <a:cubicBezTo>
                    <a:pt x="480" y="224"/>
                    <a:pt x="538" y="242"/>
                    <a:pt x="603" y="281"/>
                  </a:cubicBezTo>
                  <a:cubicBezTo>
                    <a:pt x="854" y="432"/>
                    <a:pt x="1021" y="750"/>
                    <a:pt x="1004" y="1152"/>
                  </a:cubicBezTo>
                  <a:cubicBezTo>
                    <a:pt x="1004" y="1438"/>
                    <a:pt x="921" y="1594"/>
                    <a:pt x="776" y="1594"/>
                  </a:cubicBezTo>
                  <a:cubicBezTo>
                    <a:pt x="725" y="1594"/>
                    <a:pt x="667" y="1575"/>
                    <a:pt x="603" y="1537"/>
                  </a:cubicBezTo>
                  <a:cubicBezTo>
                    <a:pt x="352" y="1403"/>
                    <a:pt x="184" y="1068"/>
                    <a:pt x="201" y="666"/>
                  </a:cubicBezTo>
                  <a:cubicBezTo>
                    <a:pt x="201" y="380"/>
                    <a:pt x="284" y="224"/>
                    <a:pt x="430" y="224"/>
                  </a:cubicBezTo>
                  <a:close/>
                  <a:moveTo>
                    <a:pt x="345" y="1"/>
                  </a:moveTo>
                  <a:cubicBezTo>
                    <a:pt x="135" y="1"/>
                    <a:pt x="0" y="198"/>
                    <a:pt x="0" y="566"/>
                  </a:cubicBezTo>
                  <a:cubicBezTo>
                    <a:pt x="0" y="1068"/>
                    <a:pt x="251" y="1537"/>
                    <a:pt x="603" y="1737"/>
                  </a:cubicBezTo>
                  <a:cubicBezTo>
                    <a:pt x="697" y="1791"/>
                    <a:pt x="783" y="1817"/>
                    <a:pt x="860" y="1817"/>
                  </a:cubicBezTo>
                  <a:cubicBezTo>
                    <a:pt x="1070" y="1817"/>
                    <a:pt x="1205" y="1620"/>
                    <a:pt x="1205" y="1252"/>
                  </a:cubicBezTo>
                  <a:cubicBezTo>
                    <a:pt x="1205" y="767"/>
                    <a:pt x="954" y="281"/>
                    <a:pt x="603" y="80"/>
                  </a:cubicBezTo>
                  <a:cubicBezTo>
                    <a:pt x="509" y="27"/>
                    <a:pt x="422" y="1"/>
                    <a:pt x="345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0"/>
            <p:cNvSpPr/>
            <p:nvPr/>
          </p:nvSpPr>
          <p:spPr>
            <a:xfrm>
              <a:off x="19699700" y="2420400"/>
              <a:ext cx="51075" cy="53175"/>
            </a:xfrm>
            <a:custGeom>
              <a:avLst/>
              <a:gdLst/>
              <a:ahLst/>
              <a:cxnLst/>
              <a:rect l="l" t="t" r="r" b="b"/>
              <a:pathLst>
                <a:path w="2043" h="2127" extrusionOk="0">
                  <a:moveTo>
                    <a:pt x="1808" y="1"/>
                  </a:moveTo>
                  <a:lnTo>
                    <a:pt x="0" y="1992"/>
                  </a:lnTo>
                  <a:lnTo>
                    <a:pt x="218" y="2126"/>
                  </a:lnTo>
                  <a:lnTo>
                    <a:pt x="2042" y="134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0"/>
            <p:cNvSpPr/>
            <p:nvPr/>
          </p:nvSpPr>
          <p:spPr>
            <a:xfrm>
              <a:off x="19924825" y="2431775"/>
              <a:ext cx="345675" cy="444275"/>
            </a:xfrm>
            <a:custGeom>
              <a:avLst/>
              <a:gdLst/>
              <a:ahLst/>
              <a:cxnLst/>
              <a:rect l="l" t="t" r="r" b="b"/>
              <a:pathLst>
                <a:path w="13827" h="17771" extrusionOk="0">
                  <a:moveTo>
                    <a:pt x="4500" y="1902"/>
                  </a:moveTo>
                  <a:cubicBezTo>
                    <a:pt x="5232" y="1902"/>
                    <a:pt x="6058" y="2140"/>
                    <a:pt x="6930" y="2642"/>
                  </a:cubicBezTo>
                  <a:cubicBezTo>
                    <a:pt x="9926" y="4383"/>
                    <a:pt x="12354" y="8584"/>
                    <a:pt x="12337" y="12016"/>
                  </a:cubicBezTo>
                  <a:cubicBezTo>
                    <a:pt x="12337" y="14460"/>
                    <a:pt x="11109" y="15869"/>
                    <a:pt x="9327" y="15869"/>
                  </a:cubicBezTo>
                  <a:cubicBezTo>
                    <a:pt x="8595" y="15869"/>
                    <a:pt x="7769" y="15631"/>
                    <a:pt x="6897" y="15129"/>
                  </a:cubicBezTo>
                  <a:cubicBezTo>
                    <a:pt x="3901" y="13388"/>
                    <a:pt x="1474" y="9187"/>
                    <a:pt x="1490" y="5756"/>
                  </a:cubicBezTo>
                  <a:cubicBezTo>
                    <a:pt x="1490" y="3312"/>
                    <a:pt x="2718" y="1902"/>
                    <a:pt x="4500" y="1902"/>
                  </a:cubicBezTo>
                  <a:close/>
                  <a:moveTo>
                    <a:pt x="3837" y="1"/>
                  </a:moveTo>
                  <a:cubicBezTo>
                    <a:pt x="1576" y="1"/>
                    <a:pt x="12" y="1797"/>
                    <a:pt x="1" y="4902"/>
                  </a:cubicBezTo>
                  <a:cubicBezTo>
                    <a:pt x="1" y="9271"/>
                    <a:pt x="3080" y="14627"/>
                    <a:pt x="6897" y="16820"/>
                  </a:cubicBezTo>
                  <a:cubicBezTo>
                    <a:pt x="8006" y="17465"/>
                    <a:pt x="9057" y="17770"/>
                    <a:pt x="9990" y="17770"/>
                  </a:cubicBezTo>
                  <a:cubicBezTo>
                    <a:pt x="12251" y="17770"/>
                    <a:pt x="13815" y="15974"/>
                    <a:pt x="13827" y="12869"/>
                  </a:cubicBezTo>
                  <a:cubicBezTo>
                    <a:pt x="13827" y="8501"/>
                    <a:pt x="10747" y="3144"/>
                    <a:pt x="6930" y="952"/>
                  </a:cubicBezTo>
                  <a:cubicBezTo>
                    <a:pt x="5821" y="306"/>
                    <a:pt x="4770" y="1"/>
                    <a:pt x="3837" y="1"/>
                  </a:cubicBezTo>
                  <a:close/>
                </a:path>
              </a:pathLst>
            </a:custGeom>
            <a:solidFill>
              <a:srgbClr val="D9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0"/>
            <p:cNvSpPr/>
            <p:nvPr/>
          </p:nvSpPr>
          <p:spPr>
            <a:xfrm>
              <a:off x="19924400" y="2431775"/>
              <a:ext cx="346100" cy="444275"/>
            </a:xfrm>
            <a:custGeom>
              <a:avLst/>
              <a:gdLst/>
              <a:ahLst/>
              <a:cxnLst/>
              <a:rect l="l" t="t" r="r" b="b"/>
              <a:pathLst>
                <a:path w="13844" h="17771" extrusionOk="0">
                  <a:moveTo>
                    <a:pt x="3854" y="1"/>
                  </a:moveTo>
                  <a:cubicBezTo>
                    <a:pt x="1593" y="1"/>
                    <a:pt x="29" y="1797"/>
                    <a:pt x="18" y="4902"/>
                  </a:cubicBezTo>
                  <a:cubicBezTo>
                    <a:pt x="1" y="9271"/>
                    <a:pt x="3097" y="14627"/>
                    <a:pt x="6914" y="16820"/>
                  </a:cubicBezTo>
                  <a:cubicBezTo>
                    <a:pt x="8023" y="17465"/>
                    <a:pt x="9074" y="17770"/>
                    <a:pt x="10007" y="17770"/>
                  </a:cubicBezTo>
                  <a:cubicBezTo>
                    <a:pt x="12268" y="17770"/>
                    <a:pt x="13832" y="15974"/>
                    <a:pt x="13844" y="12869"/>
                  </a:cubicBezTo>
                  <a:cubicBezTo>
                    <a:pt x="13844" y="9907"/>
                    <a:pt x="12438" y="6392"/>
                    <a:pt x="10144" y="3697"/>
                  </a:cubicBezTo>
                  <a:lnTo>
                    <a:pt x="9458" y="4801"/>
                  </a:lnTo>
                  <a:cubicBezTo>
                    <a:pt x="11249" y="6927"/>
                    <a:pt x="12371" y="9689"/>
                    <a:pt x="12354" y="12016"/>
                  </a:cubicBezTo>
                  <a:cubicBezTo>
                    <a:pt x="12354" y="14460"/>
                    <a:pt x="11126" y="15869"/>
                    <a:pt x="9344" y="15869"/>
                  </a:cubicBezTo>
                  <a:cubicBezTo>
                    <a:pt x="8612" y="15869"/>
                    <a:pt x="7786" y="15631"/>
                    <a:pt x="6914" y="15129"/>
                  </a:cubicBezTo>
                  <a:cubicBezTo>
                    <a:pt x="3918" y="13388"/>
                    <a:pt x="1491" y="9187"/>
                    <a:pt x="1507" y="5756"/>
                  </a:cubicBezTo>
                  <a:cubicBezTo>
                    <a:pt x="1507" y="3312"/>
                    <a:pt x="2735" y="1902"/>
                    <a:pt x="4517" y="1902"/>
                  </a:cubicBezTo>
                  <a:cubicBezTo>
                    <a:pt x="5249" y="1902"/>
                    <a:pt x="6075" y="2140"/>
                    <a:pt x="6947" y="2642"/>
                  </a:cubicBezTo>
                  <a:lnTo>
                    <a:pt x="6947" y="952"/>
                  </a:lnTo>
                  <a:cubicBezTo>
                    <a:pt x="5838" y="306"/>
                    <a:pt x="4787" y="1"/>
                    <a:pt x="3854" y="1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0"/>
            <p:cNvSpPr/>
            <p:nvPr/>
          </p:nvSpPr>
          <p:spPr>
            <a:xfrm>
              <a:off x="20003075" y="2586500"/>
              <a:ext cx="49825" cy="84300"/>
            </a:xfrm>
            <a:custGeom>
              <a:avLst/>
              <a:gdLst/>
              <a:ahLst/>
              <a:cxnLst/>
              <a:rect l="l" t="t" r="r" b="b"/>
              <a:pathLst>
                <a:path w="1993" h="3372" extrusionOk="0">
                  <a:moveTo>
                    <a:pt x="575" y="308"/>
                  </a:moveTo>
                  <a:cubicBezTo>
                    <a:pt x="671" y="308"/>
                    <a:pt x="788" y="345"/>
                    <a:pt x="921" y="420"/>
                  </a:cubicBezTo>
                  <a:cubicBezTo>
                    <a:pt x="1373" y="688"/>
                    <a:pt x="1624" y="1140"/>
                    <a:pt x="1624" y="1475"/>
                  </a:cubicBezTo>
                  <a:cubicBezTo>
                    <a:pt x="1624" y="1730"/>
                    <a:pt x="1499" y="1875"/>
                    <a:pt x="1297" y="1875"/>
                  </a:cubicBezTo>
                  <a:cubicBezTo>
                    <a:pt x="1195" y="1875"/>
                    <a:pt x="1073" y="1838"/>
                    <a:pt x="938" y="1759"/>
                  </a:cubicBezTo>
                  <a:cubicBezTo>
                    <a:pt x="536" y="1508"/>
                    <a:pt x="268" y="1107"/>
                    <a:pt x="268" y="705"/>
                  </a:cubicBezTo>
                  <a:cubicBezTo>
                    <a:pt x="279" y="442"/>
                    <a:pt x="391" y="308"/>
                    <a:pt x="575" y="308"/>
                  </a:cubicBezTo>
                  <a:close/>
                  <a:moveTo>
                    <a:pt x="447" y="1"/>
                  </a:moveTo>
                  <a:cubicBezTo>
                    <a:pt x="177" y="1"/>
                    <a:pt x="1" y="194"/>
                    <a:pt x="1" y="571"/>
                  </a:cubicBezTo>
                  <a:cubicBezTo>
                    <a:pt x="1" y="1123"/>
                    <a:pt x="369" y="1692"/>
                    <a:pt x="888" y="1994"/>
                  </a:cubicBezTo>
                  <a:cubicBezTo>
                    <a:pt x="1059" y="2095"/>
                    <a:pt x="1219" y="2145"/>
                    <a:pt x="1355" y="2145"/>
                  </a:cubicBezTo>
                  <a:cubicBezTo>
                    <a:pt x="1512" y="2145"/>
                    <a:pt x="1636" y="2078"/>
                    <a:pt x="1708" y="1943"/>
                  </a:cubicBezTo>
                  <a:cubicBezTo>
                    <a:pt x="1708" y="2027"/>
                    <a:pt x="1725" y="2128"/>
                    <a:pt x="1725" y="2195"/>
                  </a:cubicBezTo>
                  <a:cubicBezTo>
                    <a:pt x="1713" y="2770"/>
                    <a:pt x="1528" y="3048"/>
                    <a:pt x="1223" y="3048"/>
                  </a:cubicBezTo>
                  <a:cubicBezTo>
                    <a:pt x="1093" y="3048"/>
                    <a:pt x="941" y="2998"/>
                    <a:pt x="771" y="2898"/>
                  </a:cubicBezTo>
                  <a:cubicBezTo>
                    <a:pt x="570" y="2780"/>
                    <a:pt x="402" y="2646"/>
                    <a:pt x="268" y="2462"/>
                  </a:cubicBezTo>
                  <a:lnTo>
                    <a:pt x="151" y="2646"/>
                  </a:lnTo>
                  <a:cubicBezTo>
                    <a:pt x="319" y="2864"/>
                    <a:pt x="536" y="3031"/>
                    <a:pt x="787" y="3182"/>
                  </a:cubicBezTo>
                  <a:cubicBezTo>
                    <a:pt x="998" y="3307"/>
                    <a:pt x="1190" y="3371"/>
                    <a:pt x="1357" y="3371"/>
                  </a:cubicBezTo>
                  <a:cubicBezTo>
                    <a:pt x="1746" y="3371"/>
                    <a:pt x="1993" y="3022"/>
                    <a:pt x="1993" y="2295"/>
                  </a:cubicBezTo>
                  <a:cubicBezTo>
                    <a:pt x="1993" y="1341"/>
                    <a:pt x="1624" y="554"/>
                    <a:pt x="921" y="152"/>
                  </a:cubicBezTo>
                  <a:cubicBezTo>
                    <a:pt x="746" y="51"/>
                    <a:pt x="584" y="1"/>
                    <a:pt x="447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0"/>
            <p:cNvSpPr/>
            <p:nvPr/>
          </p:nvSpPr>
          <p:spPr>
            <a:xfrm>
              <a:off x="20062500" y="2623475"/>
              <a:ext cx="53175" cy="84500"/>
            </a:xfrm>
            <a:custGeom>
              <a:avLst/>
              <a:gdLst/>
              <a:ahLst/>
              <a:cxnLst/>
              <a:rect l="l" t="t" r="r" b="b"/>
              <a:pathLst>
                <a:path w="2127" h="3380" extrusionOk="0">
                  <a:moveTo>
                    <a:pt x="745" y="328"/>
                  </a:moveTo>
                  <a:cubicBezTo>
                    <a:pt x="843" y="328"/>
                    <a:pt x="952" y="363"/>
                    <a:pt x="1072" y="431"/>
                  </a:cubicBezTo>
                  <a:cubicBezTo>
                    <a:pt x="1524" y="682"/>
                    <a:pt x="1842" y="1318"/>
                    <a:pt x="1842" y="2138"/>
                  </a:cubicBezTo>
                  <a:cubicBezTo>
                    <a:pt x="1842" y="2741"/>
                    <a:pt x="1663" y="3042"/>
                    <a:pt x="1383" y="3042"/>
                  </a:cubicBezTo>
                  <a:cubicBezTo>
                    <a:pt x="1289" y="3042"/>
                    <a:pt x="1185" y="3009"/>
                    <a:pt x="1072" y="2942"/>
                  </a:cubicBezTo>
                  <a:cubicBezTo>
                    <a:pt x="603" y="2674"/>
                    <a:pt x="285" y="2055"/>
                    <a:pt x="285" y="1234"/>
                  </a:cubicBezTo>
                  <a:cubicBezTo>
                    <a:pt x="285" y="623"/>
                    <a:pt x="462" y="328"/>
                    <a:pt x="745" y="328"/>
                  </a:cubicBezTo>
                  <a:close/>
                  <a:moveTo>
                    <a:pt x="621" y="0"/>
                  </a:moveTo>
                  <a:cubicBezTo>
                    <a:pt x="252" y="0"/>
                    <a:pt x="17" y="367"/>
                    <a:pt x="17" y="1067"/>
                  </a:cubicBezTo>
                  <a:cubicBezTo>
                    <a:pt x="0" y="2038"/>
                    <a:pt x="452" y="2875"/>
                    <a:pt x="1072" y="3243"/>
                  </a:cubicBezTo>
                  <a:cubicBezTo>
                    <a:pt x="1228" y="3334"/>
                    <a:pt x="1374" y="3379"/>
                    <a:pt x="1505" y="3379"/>
                  </a:cubicBezTo>
                  <a:cubicBezTo>
                    <a:pt x="1878" y="3379"/>
                    <a:pt x="2126" y="3012"/>
                    <a:pt x="2126" y="2306"/>
                  </a:cubicBezTo>
                  <a:cubicBezTo>
                    <a:pt x="2126" y="1335"/>
                    <a:pt x="1674" y="498"/>
                    <a:pt x="1072" y="146"/>
                  </a:cubicBezTo>
                  <a:cubicBezTo>
                    <a:pt x="907" y="48"/>
                    <a:pt x="755" y="0"/>
                    <a:pt x="621" y="0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0"/>
            <p:cNvSpPr/>
            <p:nvPr/>
          </p:nvSpPr>
          <p:spPr>
            <a:xfrm>
              <a:off x="20165025" y="2713225"/>
              <a:ext cx="29725" cy="45425"/>
            </a:xfrm>
            <a:custGeom>
              <a:avLst/>
              <a:gdLst/>
              <a:ahLst/>
              <a:cxnLst/>
              <a:rect l="l" t="t" r="r" b="b"/>
              <a:pathLst>
                <a:path w="1189" h="1817" extrusionOk="0">
                  <a:moveTo>
                    <a:pt x="430" y="224"/>
                  </a:moveTo>
                  <a:cubicBezTo>
                    <a:pt x="477" y="224"/>
                    <a:pt x="530" y="240"/>
                    <a:pt x="586" y="272"/>
                  </a:cubicBezTo>
                  <a:cubicBezTo>
                    <a:pt x="854" y="423"/>
                    <a:pt x="1005" y="758"/>
                    <a:pt x="1005" y="1143"/>
                  </a:cubicBezTo>
                  <a:cubicBezTo>
                    <a:pt x="1005" y="1444"/>
                    <a:pt x="911" y="1595"/>
                    <a:pt x="758" y="1595"/>
                  </a:cubicBezTo>
                  <a:cubicBezTo>
                    <a:pt x="707" y="1595"/>
                    <a:pt x="649" y="1578"/>
                    <a:pt x="586" y="1545"/>
                  </a:cubicBezTo>
                  <a:cubicBezTo>
                    <a:pt x="352" y="1394"/>
                    <a:pt x="185" y="1076"/>
                    <a:pt x="185" y="674"/>
                  </a:cubicBezTo>
                  <a:cubicBezTo>
                    <a:pt x="185" y="382"/>
                    <a:pt x="281" y="224"/>
                    <a:pt x="430" y="224"/>
                  </a:cubicBezTo>
                  <a:close/>
                  <a:moveTo>
                    <a:pt x="342" y="1"/>
                  </a:moveTo>
                  <a:cubicBezTo>
                    <a:pt x="134" y="1"/>
                    <a:pt x="0" y="203"/>
                    <a:pt x="0" y="557"/>
                  </a:cubicBezTo>
                  <a:cubicBezTo>
                    <a:pt x="0" y="1059"/>
                    <a:pt x="235" y="1528"/>
                    <a:pt x="586" y="1729"/>
                  </a:cubicBezTo>
                  <a:cubicBezTo>
                    <a:pt x="686" y="1788"/>
                    <a:pt x="777" y="1816"/>
                    <a:pt x="855" y="1816"/>
                  </a:cubicBezTo>
                  <a:cubicBezTo>
                    <a:pt x="1065" y="1816"/>
                    <a:pt x="1189" y="1613"/>
                    <a:pt x="1189" y="1260"/>
                  </a:cubicBezTo>
                  <a:cubicBezTo>
                    <a:pt x="1189" y="758"/>
                    <a:pt x="955" y="289"/>
                    <a:pt x="603" y="88"/>
                  </a:cubicBezTo>
                  <a:cubicBezTo>
                    <a:pt x="507" y="29"/>
                    <a:pt x="419" y="1"/>
                    <a:pt x="342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0"/>
            <p:cNvSpPr/>
            <p:nvPr/>
          </p:nvSpPr>
          <p:spPr>
            <a:xfrm>
              <a:off x="20124425" y="2653825"/>
              <a:ext cx="30150" cy="45625"/>
            </a:xfrm>
            <a:custGeom>
              <a:avLst/>
              <a:gdLst/>
              <a:ahLst/>
              <a:cxnLst/>
              <a:rect l="l" t="t" r="r" b="b"/>
              <a:pathLst>
                <a:path w="1206" h="1825" extrusionOk="0">
                  <a:moveTo>
                    <a:pt x="438" y="224"/>
                  </a:moveTo>
                  <a:cubicBezTo>
                    <a:pt x="488" y="224"/>
                    <a:pt x="543" y="239"/>
                    <a:pt x="603" y="272"/>
                  </a:cubicBezTo>
                  <a:cubicBezTo>
                    <a:pt x="854" y="422"/>
                    <a:pt x="1005" y="757"/>
                    <a:pt x="1005" y="1142"/>
                  </a:cubicBezTo>
                  <a:cubicBezTo>
                    <a:pt x="1005" y="1441"/>
                    <a:pt x="922" y="1601"/>
                    <a:pt x="775" y="1601"/>
                  </a:cubicBezTo>
                  <a:cubicBezTo>
                    <a:pt x="725" y="1601"/>
                    <a:pt x="668" y="1582"/>
                    <a:pt x="603" y="1544"/>
                  </a:cubicBezTo>
                  <a:cubicBezTo>
                    <a:pt x="352" y="1393"/>
                    <a:pt x="185" y="1075"/>
                    <a:pt x="185" y="673"/>
                  </a:cubicBezTo>
                  <a:cubicBezTo>
                    <a:pt x="185" y="381"/>
                    <a:pt x="282" y="224"/>
                    <a:pt x="438" y="224"/>
                  </a:cubicBezTo>
                  <a:close/>
                  <a:moveTo>
                    <a:pt x="336" y="0"/>
                  </a:moveTo>
                  <a:cubicBezTo>
                    <a:pt x="126" y="0"/>
                    <a:pt x="1" y="206"/>
                    <a:pt x="1" y="573"/>
                  </a:cubicBezTo>
                  <a:cubicBezTo>
                    <a:pt x="1" y="1058"/>
                    <a:pt x="235" y="1527"/>
                    <a:pt x="603" y="1745"/>
                  </a:cubicBezTo>
                  <a:cubicBezTo>
                    <a:pt x="697" y="1798"/>
                    <a:pt x="783" y="1824"/>
                    <a:pt x="858" y="1824"/>
                  </a:cubicBezTo>
                  <a:cubicBezTo>
                    <a:pt x="1065" y="1824"/>
                    <a:pt x="1194" y="1627"/>
                    <a:pt x="1206" y="1259"/>
                  </a:cubicBezTo>
                  <a:cubicBezTo>
                    <a:pt x="1206" y="757"/>
                    <a:pt x="955" y="288"/>
                    <a:pt x="603" y="87"/>
                  </a:cubicBezTo>
                  <a:cubicBezTo>
                    <a:pt x="504" y="29"/>
                    <a:pt x="414" y="0"/>
                    <a:pt x="336" y="0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0"/>
            <p:cNvSpPr/>
            <p:nvPr/>
          </p:nvSpPr>
          <p:spPr>
            <a:xfrm>
              <a:off x="20134050" y="2679850"/>
              <a:ext cx="51075" cy="53175"/>
            </a:xfrm>
            <a:custGeom>
              <a:avLst/>
              <a:gdLst/>
              <a:ahLst/>
              <a:cxnLst/>
              <a:rect l="l" t="t" r="r" b="b"/>
              <a:pathLst>
                <a:path w="2043" h="2127" extrusionOk="0">
                  <a:moveTo>
                    <a:pt x="1825" y="0"/>
                  </a:moveTo>
                  <a:lnTo>
                    <a:pt x="1" y="1992"/>
                  </a:lnTo>
                  <a:lnTo>
                    <a:pt x="235" y="2126"/>
                  </a:lnTo>
                  <a:lnTo>
                    <a:pt x="2043" y="118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0"/>
            <p:cNvSpPr/>
            <p:nvPr/>
          </p:nvSpPr>
          <p:spPr>
            <a:xfrm>
              <a:off x="19088725" y="1961625"/>
              <a:ext cx="346100" cy="444225"/>
            </a:xfrm>
            <a:custGeom>
              <a:avLst/>
              <a:gdLst/>
              <a:ahLst/>
              <a:cxnLst/>
              <a:rect l="l" t="t" r="r" b="b"/>
              <a:pathLst>
                <a:path w="13844" h="17769" extrusionOk="0">
                  <a:moveTo>
                    <a:pt x="4514" y="1910"/>
                  </a:moveTo>
                  <a:cubicBezTo>
                    <a:pt x="5248" y="1910"/>
                    <a:pt x="6074" y="2148"/>
                    <a:pt x="6947" y="2651"/>
                  </a:cubicBezTo>
                  <a:cubicBezTo>
                    <a:pt x="9927" y="4375"/>
                    <a:pt x="12371" y="8576"/>
                    <a:pt x="12354" y="12024"/>
                  </a:cubicBezTo>
                  <a:cubicBezTo>
                    <a:pt x="12342" y="14456"/>
                    <a:pt x="11112" y="15862"/>
                    <a:pt x="9330" y="15862"/>
                  </a:cubicBezTo>
                  <a:cubicBezTo>
                    <a:pt x="8597" y="15862"/>
                    <a:pt x="7771" y="15624"/>
                    <a:pt x="6897" y="15121"/>
                  </a:cubicBezTo>
                  <a:cubicBezTo>
                    <a:pt x="3918" y="13397"/>
                    <a:pt x="1491" y="9196"/>
                    <a:pt x="1491" y="5747"/>
                  </a:cubicBezTo>
                  <a:cubicBezTo>
                    <a:pt x="1502" y="3316"/>
                    <a:pt x="2733" y="1910"/>
                    <a:pt x="4514" y="1910"/>
                  </a:cubicBezTo>
                  <a:close/>
                  <a:moveTo>
                    <a:pt x="3846" y="0"/>
                  </a:moveTo>
                  <a:cubicBezTo>
                    <a:pt x="1579" y="0"/>
                    <a:pt x="18" y="1788"/>
                    <a:pt x="18" y="4894"/>
                  </a:cubicBezTo>
                  <a:cubicBezTo>
                    <a:pt x="1" y="9263"/>
                    <a:pt x="3081" y="14619"/>
                    <a:pt x="6897" y="16828"/>
                  </a:cubicBezTo>
                  <a:cubicBezTo>
                    <a:pt x="8008" y="17467"/>
                    <a:pt x="9059" y="17769"/>
                    <a:pt x="9991" y="17769"/>
                  </a:cubicBezTo>
                  <a:cubicBezTo>
                    <a:pt x="12262" y="17769"/>
                    <a:pt x="13827" y="15975"/>
                    <a:pt x="13827" y="12878"/>
                  </a:cubicBezTo>
                  <a:cubicBezTo>
                    <a:pt x="13844" y="8493"/>
                    <a:pt x="10764" y="3153"/>
                    <a:pt x="6947" y="943"/>
                  </a:cubicBezTo>
                  <a:cubicBezTo>
                    <a:pt x="5834" y="304"/>
                    <a:pt x="4780" y="0"/>
                    <a:pt x="3846" y="0"/>
                  </a:cubicBezTo>
                  <a:close/>
                </a:path>
              </a:pathLst>
            </a:custGeom>
            <a:solidFill>
              <a:srgbClr val="D9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0"/>
            <p:cNvSpPr/>
            <p:nvPr/>
          </p:nvSpPr>
          <p:spPr>
            <a:xfrm>
              <a:off x="19088725" y="1961625"/>
              <a:ext cx="346100" cy="444225"/>
            </a:xfrm>
            <a:custGeom>
              <a:avLst/>
              <a:gdLst/>
              <a:ahLst/>
              <a:cxnLst/>
              <a:rect l="l" t="t" r="r" b="b"/>
              <a:pathLst>
                <a:path w="13844" h="17769" extrusionOk="0">
                  <a:moveTo>
                    <a:pt x="3846" y="0"/>
                  </a:moveTo>
                  <a:cubicBezTo>
                    <a:pt x="1579" y="0"/>
                    <a:pt x="18" y="1788"/>
                    <a:pt x="18" y="4894"/>
                  </a:cubicBezTo>
                  <a:cubicBezTo>
                    <a:pt x="1" y="9263"/>
                    <a:pt x="3081" y="14619"/>
                    <a:pt x="6897" y="16828"/>
                  </a:cubicBezTo>
                  <a:cubicBezTo>
                    <a:pt x="8008" y="17467"/>
                    <a:pt x="9059" y="17769"/>
                    <a:pt x="9991" y="17769"/>
                  </a:cubicBezTo>
                  <a:cubicBezTo>
                    <a:pt x="12262" y="17769"/>
                    <a:pt x="13827" y="15975"/>
                    <a:pt x="13827" y="12878"/>
                  </a:cubicBezTo>
                  <a:cubicBezTo>
                    <a:pt x="13844" y="11623"/>
                    <a:pt x="13576" y="10217"/>
                    <a:pt x="13090" y="8827"/>
                  </a:cubicBezTo>
                  <a:lnTo>
                    <a:pt x="11768" y="8844"/>
                  </a:lnTo>
                  <a:cubicBezTo>
                    <a:pt x="12153" y="9949"/>
                    <a:pt x="12354" y="11020"/>
                    <a:pt x="12354" y="12024"/>
                  </a:cubicBezTo>
                  <a:cubicBezTo>
                    <a:pt x="12342" y="14456"/>
                    <a:pt x="11112" y="15862"/>
                    <a:pt x="9330" y="15862"/>
                  </a:cubicBezTo>
                  <a:cubicBezTo>
                    <a:pt x="8597" y="15862"/>
                    <a:pt x="7771" y="15624"/>
                    <a:pt x="6897" y="15121"/>
                  </a:cubicBezTo>
                  <a:cubicBezTo>
                    <a:pt x="3918" y="13397"/>
                    <a:pt x="1491" y="9196"/>
                    <a:pt x="1491" y="5747"/>
                  </a:cubicBezTo>
                  <a:cubicBezTo>
                    <a:pt x="1502" y="3317"/>
                    <a:pt x="2732" y="1903"/>
                    <a:pt x="4512" y="1903"/>
                  </a:cubicBezTo>
                  <a:cubicBezTo>
                    <a:pt x="5246" y="1903"/>
                    <a:pt x="6073" y="2143"/>
                    <a:pt x="6947" y="2651"/>
                  </a:cubicBezTo>
                  <a:lnTo>
                    <a:pt x="6947" y="943"/>
                  </a:lnTo>
                  <a:cubicBezTo>
                    <a:pt x="5834" y="304"/>
                    <a:pt x="4780" y="0"/>
                    <a:pt x="384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0"/>
            <p:cNvSpPr/>
            <p:nvPr/>
          </p:nvSpPr>
          <p:spPr>
            <a:xfrm>
              <a:off x="19161125" y="2110875"/>
              <a:ext cx="51075" cy="87650"/>
            </a:xfrm>
            <a:custGeom>
              <a:avLst/>
              <a:gdLst/>
              <a:ahLst/>
              <a:cxnLst/>
              <a:rect l="l" t="t" r="r" b="b"/>
              <a:pathLst>
                <a:path w="2043" h="3506" extrusionOk="0">
                  <a:moveTo>
                    <a:pt x="613" y="320"/>
                  </a:moveTo>
                  <a:cubicBezTo>
                    <a:pt x="720" y="320"/>
                    <a:pt x="858" y="368"/>
                    <a:pt x="1022" y="464"/>
                  </a:cubicBezTo>
                  <a:cubicBezTo>
                    <a:pt x="1423" y="698"/>
                    <a:pt x="1691" y="1050"/>
                    <a:pt x="1674" y="1401"/>
                  </a:cubicBezTo>
                  <a:cubicBezTo>
                    <a:pt x="1674" y="1591"/>
                    <a:pt x="1591" y="1692"/>
                    <a:pt x="1434" y="1692"/>
                  </a:cubicBezTo>
                  <a:cubicBezTo>
                    <a:pt x="1329" y="1692"/>
                    <a:pt x="1190" y="1646"/>
                    <a:pt x="1022" y="1552"/>
                  </a:cubicBezTo>
                  <a:cubicBezTo>
                    <a:pt x="603" y="1317"/>
                    <a:pt x="369" y="966"/>
                    <a:pt x="369" y="631"/>
                  </a:cubicBezTo>
                  <a:cubicBezTo>
                    <a:pt x="369" y="423"/>
                    <a:pt x="457" y="320"/>
                    <a:pt x="613" y="320"/>
                  </a:cubicBezTo>
                  <a:close/>
                  <a:moveTo>
                    <a:pt x="550" y="1641"/>
                  </a:moveTo>
                  <a:cubicBezTo>
                    <a:pt x="673" y="1641"/>
                    <a:pt x="832" y="1695"/>
                    <a:pt x="1022" y="1803"/>
                  </a:cubicBezTo>
                  <a:cubicBezTo>
                    <a:pt x="1490" y="2071"/>
                    <a:pt x="1775" y="2472"/>
                    <a:pt x="1775" y="2841"/>
                  </a:cubicBezTo>
                  <a:cubicBezTo>
                    <a:pt x="1775" y="3070"/>
                    <a:pt x="1674" y="3187"/>
                    <a:pt x="1493" y="3187"/>
                  </a:cubicBezTo>
                  <a:cubicBezTo>
                    <a:pt x="1370" y="3187"/>
                    <a:pt x="1211" y="3133"/>
                    <a:pt x="1022" y="3025"/>
                  </a:cubicBezTo>
                  <a:cubicBezTo>
                    <a:pt x="553" y="2757"/>
                    <a:pt x="268" y="2355"/>
                    <a:pt x="268" y="1987"/>
                  </a:cubicBezTo>
                  <a:cubicBezTo>
                    <a:pt x="268" y="1758"/>
                    <a:pt x="370" y="1641"/>
                    <a:pt x="550" y="1641"/>
                  </a:cubicBezTo>
                  <a:close/>
                  <a:moveTo>
                    <a:pt x="470" y="1"/>
                  </a:moveTo>
                  <a:cubicBezTo>
                    <a:pt x="238" y="1"/>
                    <a:pt x="101" y="158"/>
                    <a:pt x="101" y="464"/>
                  </a:cubicBezTo>
                  <a:cubicBezTo>
                    <a:pt x="101" y="782"/>
                    <a:pt x="235" y="1083"/>
                    <a:pt x="520" y="1368"/>
                  </a:cubicBezTo>
                  <a:cubicBezTo>
                    <a:pt x="468" y="1357"/>
                    <a:pt x="420" y="1352"/>
                    <a:pt x="376" y="1352"/>
                  </a:cubicBezTo>
                  <a:cubicBezTo>
                    <a:pt x="132" y="1352"/>
                    <a:pt x="1" y="1508"/>
                    <a:pt x="1" y="1820"/>
                  </a:cubicBezTo>
                  <a:cubicBezTo>
                    <a:pt x="1" y="2355"/>
                    <a:pt x="386" y="2924"/>
                    <a:pt x="1022" y="3293"/>
                  </a:cubicBezTo>
                  <a:cubicBezTo>
                    <a:pt x="1270" y="3436"/>
                    <a:pt x="1479" y="3506"/>
                    <a:pt x="1643" y="3506"/>
                  </a:cubicBezTo>
                  <a:cubicBezTo>
                    <a:pt x="1899" y="3506"/>
                    <a:pt x="2043" y="3335"/>
                    <a:pt x="2043" y="3008"/>
                  </a:cubicBezTo>
                  <a:cubicBezTo>
                    <a:pt x="2043" y="2640"/>
                    <a:pt x="1859" y="2271"/>
                    <a:pt x="1524" y="1953"/>
                  </a:cubicBezTo>
                  <a:lnTo>
                    <a:pt x="1524" y="1953"/>
                  </a:lnTo>
                  <a:cubicBezTo>
                    <a:pt x="1560" y="1960"/>
                    <a:pt x="1594" y="1963"/>
                    <a:pt x="1625" y="1963"/>
                  </a:cubicBezTo>
                  <a:cubicBezTo>
                    <a:pt x="1844" y="1963"/>
                    <a:pt x="1959" y="1813"/>
                    <a:pt x="1959" y="1535"/>
                  </a:cubicBezTo>
                  <a:cubicBezTo>
                    <a:pt x="1959" y="1033"/>
                    <a:pt x="1591" y="514"/>
                    <a:pt x="1022" y="196"/>
                  </a:cubicBezTo>
                  <a:cubicBezTo>
                    <a:pt x="806" y="65"/>
                    <a:pt x="618" y="1"/>
                    <a:pt x="470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0"/>
            <p:cNvSpPr/>
            <p:nvPr/>
          </p:nvSpPr>
          <p:spPr>
            <a:xfrm>
              <a:off x="19221800" y="2147850"/>
              <a:ext cx="53175" cy="84400"/>
            </a:xfrm>
            <a:custGeom>
              <a:avLst/>
              <a:gdLst/>
              <a:ahLst/>
              <a:cxnLst/>
              <a:rect l="l" t="t" r="r" b="b"/>
              <a:pathLst>
                <a:path w="2127" h="3376" extrusionOk="0">
                  <a:moveTo>
                    <a:pt x="744" y="324"/>
                  </a:moveTo>
                  <a:cubicBezTo>
                    <a:pt x="838" y="324"/>
                    <a:pt x="942" y="357"/>
                    <a:pt x="1055" y="424"/>
                  </a:cubicBezTo>
                  <a:cubicBezTo>
                    <a:pt x="1524" y="692"/>
                    <a:pt x="1842" y="1311"/>
                    <a:pt x="1842" y="2132"/>
                  </a:cubicBezTo>
                  <a:cubicBezTo>
                    <a:pt x="1842" y="2743"/>
                    <a:pt x="1656" y="3038"/>
                    <a:pt x="1374" y="3038"/>
                  </a:cubicBezTo>
                  <a:cubicBezTo>
                    <a:pt x="1278" y="3038"/>
                    <a:pt x="1170" y="3003"/>
                    <a:pt x="1055" y="2935"/>
                  </a:cubicBezTo>
                  <a:cubicBezTo>
                    <a:pt x="587" y="2667"/>
                    <a:pt x="269" y="2048"/>
                    <a:pt x="285" y="1228"/>
                  </a:cubicBezTo>
                  <a:cubicBezTo>
                    <a:pt x="285" y="625"/>
                    <a:pt x="464" y="324"/>
                    <a:pt x="744" y="324"/>
                  </a:cubicBezTo>
                  <a:close/>
                  <a:moveTo>
                    <a:pt x="616" y="1"/>
                  </a:moveTo>
                  <a:cubicBezTo>
                    <a:pt x="246" y="1"/>
                    <a:pt x="1" y="362"/>
                    <a:pt x="1" y="1077"/>
                  </a:cubicBezTo>
                  <a:cubicBezTo>
                    <a:pt x="1" y="2048"/>
                    <a:pt x="436" y="2885"/>
                    <a:pt x="1055" y="3236"/>
                  </a:cubicBezTo>
                  <a:cubicBezTo>
                    <a:pt x="1214" y="3329"/>
                    <a:pt x="1362" y="3375"/>
                    <a:pt x="1495" y="3375"/>
                  </a:cubicBezTo>
                  <a:cubicBezTo>
                    <a:pt x="1866" y="3375"/>
                    <a:pt x="2114" y="3014"/>
                    <a:pt x="2127" y="2299"/>
                  </a:cubicBezTo>
                  <a:cubicBezTo>
                    <a:pt x="2127" y="1328"/>
                    <a:pt x="1675" y="491"/>
                    <a:pt x="1055" y="140"/>
                  </a:cubicBezTo>
                  <a:cubicBezTo>
                    <a:pt x="897" y="47"/>
                    <a:pt x="748" y="1"/>
                    <a:pt x="616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0"/>
            <p:cNvSpPr/>
            <p:nvPr/>
          </p:nvSpPr>
          <p:spPr>
            <a:xfrm>
              <a:off x="19323900" y="2237625"/>
              <a:ext cx="30175" cy="45450"/>
            </a:xfrm>
            <a:custGeom>
              <a:avLst/>
              <a:gdLst/>
              <a:ahLst/>
              <a:cxnLst/>
              <a:rect l="l" t="t" r="r" b="b"/>
              <a:pathLst>
                <a:path w="1207" h="1818" extrusionOk="0">
                  <a:moveTo>
                    <a:pt x="430" y="224"/>
                  </a:moveTo>
                  <a:cubicBezTo>
                    <a:pt x="481" y="224"/>
                    <a:pt x="539" y="243"/>
                    <a:pt x="604" y="281"/>
                  </a:cubicBezTo>
                  <a:cubicBezTo>
                    <a:pt x="855" y="415"/>
                    <a:pt x="1022" y="750"/>
                    <a:pt x="1005" y="1135"/>
                  </a:cubicBezTo>
                  <a:cubicBezTo>
                    <a:pt x="1005" y="1436"/>
                    <a:pt x="921" y="1587"/>
                    <a:pt x="772" y="1587"/>
                  </a:cubicBezTo>
                  <a:cubicBezTo>
                    <a:pt x="723" y="1587"/>
                    <a:pt x="666" y="1570"/>
                    <a:pt x="604" y="1537"/>
                  </a:cubicBezTo>
                  <a:cubicBezTo>
                    <a:pt x="352" y="1386"/>
                    <a:pt x="202" y="1068"/>
                    <a:pt x="202" y="666"/>
                  </a:cubicBezTo>
                  <a:cubicBezTo>
                    <a:pt x="202" y="380"/>
                    <a:pt x="285" y="224"/>
                    <a:pt x="430" y="224"/>
                  </a:cubicBezTo>
                  <a:close/>
                  <a:moveTo>
                    <a:pt x="349" y="1"/>
                  </a:moveTo>
                  <a:cubicBezTo>
                    <a:pt x="144" y="1"/>
                    <a:pt x="18" y="198"/>
                    <a:pt x="18" y="566"/>
                  </a:cubicBezTo>
                  <a:cubicBezTo>
                    <a:pt x="1" y="1051"/>
                    <a:pt x="252" y="1537"/>
                    <a:pt x="604" y="1738"/>
                  </a:cubicBezTo>
                  <a:cubicBezTo>
                    <a:pt x="697" y="1791"/>
                    <a:pt x="784" y="1817"/>
                    <a:pt x="861" y="1817"/>
                  </a:cubicBezTo>
                  <a:cubicBezTo>
                    <a:pt x="1071" y="1817"/>
                    <a:pt x="1206" y="1620"/>
                    <a:pt x="1206" y="1252"/>
                  </a:cubicBezTo>
                  <a:cubicBezTo>
                    <a:pt x="1206" y="750"/>
                    <a:pt x="955" y="281"/>
                    <a:pt x="604" y="81"/>
                  </a:cubicBezTo>
                  <a:cubicBezTo>
                    <a:pt x="510" y="27"/>
                    <a:pt x="424" y="1"/>
                    <a:pt x="349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0"/>
            <p:cNvSpPr/>
            <p:nvPr/>
          </p:nvSpPr>
          <p:spPr>
            <a:xfrm>
              <a:off x="19293375" y="2204050"/>
              <a:ext cx="51075" cy="53175"/>
            </a:xfrm>
            <a:custGeom>
              <a:avLst/>
              <a:gdLst/>
              <a:ahLst/>
              <a:cxnLst/>
              <a:rect l="l" t="t" r="r" b="b"/>
              <a:pathLst>
                <a:path w="2043" h="2127" extrusionOk="0">
                  <a:moveTo>
                    <a:pt x="1808" y="1"/>
                  </a:moveTo>
                  <a:lnTo>
                    <a:pt x="0" y="1993"/>
                  </a:lnTo>
                  <a:lnTo>
                    <a:pt x="218" y="2127"/>
                  </a:lnTo>
                  <a:lnTo>
                    <a:pt x="2042" y="135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0"/>
            <p:cNvSpPr/>
            <p:nvPr/>
          </p:nvSpPr>
          <p:spPr>
            <a:xfrm>
              <a:off x="19283325" y="2178200"/>
              <a:ext cx="30150" cy="45450"/>
            </a:xfrm>
            <a:custGeom>
              <a:avLst/>
              <a:gdLst/>
              <a:ahLst/>
              <a:cxnLst/>
              <a:rect l="l" t="t" r="r" b="b"/>
              <a:pathLst>
                <a:path w="1206" h="1818" extrusionOk="0">
                  <a:moveTo>
                    <a:pt x="437" y="224"/>
                  </a:moveTo>
                  <a:cubicBezTo>
                    <a:pt x="487" y="224"/>
                    <a:pt x="543" y="243"/>
                    <a:pt x="603" y="282"/>
                  </a:cubicBezTo>
                  <a:cubicBezTo>
                    <a:pt x="854" y="415"/>
                    <a:pt x="1021" y="750"/>
                    <a:pt x="1021" y="1152"/>
                  </a:cubicBezTo>
                  <a:cubicBezTo>
                    <a:pt x="1021" y="1438"/>
                    <a:pt x="929" y="1594"/>
                    <a:pt x="779" y="1594"/>
                  </a:cubicBezTo>
                  <a:cubicBezTo>
                    <a:pt x="727" y="1594"/>
                    <a:pt x="668" y="1576"/>
                    <a:pt x="603" y="1537"/>
                  </a:cubicBezTo>
                  <a:cubicBezTo>
                    <a:pt x="352" y="1403"/>
                    <a:pt x="201" y="1068"/>
                    <a:pt x="201" y="666"/>
                  </a:cubicBezTo>
                  <a:cubicBezTo>
                    <a:pt x="201" y="381"/>
                    <a:pt x="293" y="224"/>
                    <a:pt x="437" y="224"/>
                  </a:cubicBezTo>
                  <a:close/>
                  <a:moveTo>
                    <a:pt x="348" y="1"/>
                  </a:moveTo>
                  <a:cubicBezTo>
                    <a:pt x="142" y="1"/>
                    <a:pt x="13" y="198"/>
                    <a:pt x="0" y="566"/>
                  </a:cubicBezTo>
                  <a:cubicBezTo>
                    <a:pt x="0" y="1051"/>
                    <a:pt x="251" y="1537"/>
                    <a:pt x="603" y="1738"/>
                  </a:cubicBezTo>
                  <a:cubicBezTo>
                    <a:pt x="697" y="1791"/>
                    <a:pt x="783" y="1818"/>
                    <a:pt x="860" y="1818"/>
                  </a:cubicBezTo>
                  <a:cubicBezTo>
                    <a:pt x="1071" y="1818"/>
                    <a:pt x="1205" y="1620"/>
                    <a:pt x="1205" y="1252"/>
                  </a:cubicBezTo>
                  <a:cubicBezTo>
                    <a:pt x="1205" y="750"/>
                    <a:pt x="954" y="282"/>
                    <a:pt x="603" y="81"/>
                  </a:cubicBezTo>
                  <a:cubicBezTo>
                    <a:pt x="509" y="27"/>
                    <a:pt x="423" y="1"/>
                    <a:pt x="348" y="1"/>
                  </a:cubicBezTo>
                  <a:close/>
                </a:path>
              </a:pathLst>
            </a:custGeom>
            <a:solidFill>
              <a:srgbClr val="958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0"/>
            <p:cNvSpPr/>
            <p:nvPr/>
          </p:nvSpPr>
          <p:spPr>
            <a:xfrm>
              <a:off x="19144800" y="1249350"/>
              <a:ext cx="1057075" cy="667575"/>
            </a:xfrm>
            <a:custGeom>
              <a:avLst/>
              <a:gdLst/>
              <a:ahLst/>
              <a:cxnLst/>
              <a:rect l="l" t="t" r="r" b="b"/>
              <a:pathLst>
                <a:path w="42283" h="26703" extrusionOk="0">
                  <a:moveTo>
                    <a:pt x="9493" y="0"/>
                  </a:moveTo>
                  <a:cubicBezTo>
                    <a:pt x="9444" y="0"/>
                    <a:pt x="9404" y="26"/>
                    <a:pt x="9374" y="75"/>
                  </a:cubicBezTo>
                  <a:lnTo>
                    <a:pt x="51" y="19592"/>
                  </a:lnTo>
                  <a:cubicBezTo>
                    <a:pt x="1" y="19693"/>
                    <a:pt x="51" y="19894"/>
                    <a:pt x="269" y="20111"/>
                  </a:cubicBezTo>
                  <a:cubicBezTo>
                    <a:pt x="310" y="20132"/>
                    <a:pt x="349" y="20144"/>
                    <a:pt x="384" y="20144"/>
                  </a:cubicBezTo>
                  <a:cubicBezTo>
                    <a:pt x="433" y="20144"/>
                    <a:pt x="474" y="20120"/>
                    <a:pt x="503" y="20061"/>
                  </a:cubicBezTo>
                  <a:lnTo>
                    <a:pt x="9592" y="1079"/>
                  </a:lnTo>
                  <a:lnTo>
                    <a:pt x="15902" y="24095"/>
                  </a:lnTo>
                  <a:cubicBezTo>
                    <a:pt x="15936" y="24212"/>
                    <a:pt x="16020" y="24329"/>
                    <a:pt x="16137" y="24413"/>
                  </a:cubicBezTo>
                  <a:cubicBezTo>
                    <a:pt x="16179" y="24438"/>
                    <a:pt x="16220" y="24451"/>
                    <a:pt x="16258" y="24451"/>
                  </a:cubicBezTo>
                  <a:cubicBezTo>
                    <a:pt x="16296" y="24451"/>
                    <a:pt x="16329" y="24438"/>
                    <a:pt x="16354" y="24413"/>
                  </a:cubicBezTo>
                  <a:lnTo>
                    <a:pt x="23736" y="15223"/>
                  </a:lnTo>
                  <a:lnTo>
                    <a:pt x="27787" y="26388"/>
                  </a:lnTo>
                  <a:cubicBezTo>
                    <a:pt x="27837" y="26505"/>
                    <a:pt x="27921" y="26606"/>
                    <a:pt x="28021" y="26673"/>
                  </a:cubicBezTo>
                  <a:cubicBezTo>
                    <a:pt x="28056" y="26694"/>
                    <a:pt x="28088" y="26703"/>
                    <a:pt x="28118" y="26703"/>
                  </a:cubicBezTo>
                  <a:cubicBezTo>
                    <a:pt x="28158" y="26703"/>
                    <a:pt x="28193" y="26685"/>
                    <a:pt x="28222" y="26656"/>
                  </a:cubicBezTo>
                  <a:lnTo>
                    <a:pt x="42215" y="9214"/>
                  </a:lnTo>
                  <a:cubicBezTo>
                    <a:pt x="42282" y="9131"/>
                    <a:pt x="42249" y="8930"/>
                    <a:pt x="42132" y="8779"/>
                  </a:cubicBezTo>
                  <a:cubicBezTo>
                    <a:pt x="42098" y="8729"/>
                    <a:pt x="42048" y="8695"/>
                    <a:pt x="41998" y="8662"/>
                  </a:cubicBezTo>
                  <a:cubicBezTo>
                    <a:pt x="41967" y="8639"/>
                    <a:pt x="41932" y="8626"/>
                    <a:pt x="41899" y="8626"/>
                  </a:cubicBezTo>
                  <a:cubicBezTo>
                    <a:pt x="41860" y="8626"/>
                    <a:pt x="41824" y="8643"/>
                    <a:pt x="41797" y="8679"/>
                  </a:cubicBezTo>
                  <a:lnTo>
                    <a:pt x="28038" y="25836"/>
                  </a:lnTo>
                  <a:lnTo>
                    <a:pt x="23970" y="14654"/>
                  </a:lnTo>
                  <a:cubicBezTo>
                    <a:pt x="23937" y="14554"/>
                    <a:pt x="23853" y="14437"/>
                    <a:pt x="23753" y="14387"/>
                  </a:cubicBezTo>
                  <a:cubicBezTo>
                    <a:pt x="23714" y="14363"/>
                    <a:pt x="23679" y="14351"/>
                    <a:pt x="23647" y="14351"/>
                  </a:cubicBezTo>
                  <a:cubicBezTo>
                    <a:pt x="23611" y="14351"/>
                    <a:pt x="23579" y="14367"/>
                    <a:pt x="23552" y="14403"/>
                  </a:cubicBezTo>
                  <a:lnTo>
                    <a:pt x="16204" y="23526"/>
                  </a:lnTo>
                  <a:lnTo>
                    <a:pt x="9843" y="360"/>
                  </a:lnTo>
                  <a:cubicBezTo>
                    <a:pt x="9810" y="226"/>
                    <a:pt x="9709" y="109"/>
                    <a:pt x="9609" y="42"/>
                  </a:cubicBezTo>
                  <a:cubicBezTo>
                    <a:pt x="9567" y="14"/>
                    <a:pt x="9528" y="0"/>
                    <a:pt x="9493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0"/>
            <p:cNvSpPr/>
            <p:nvPr/>
          </p:nvSpPr>
          <p:spPr>
            <a:xfrm>
              <a:off x="19345250" y="1212650"/>
              <a:ext cx="68225" cy="87275"/>
            </a:xfrm>
            <a:custGeom>
              <a:avLst/>
              <a:gdLst/>
              <a:ahLst/>
              <a:cxnLst/>
              <a:rect l="l" t="t" r="r" b="b"/>
              <a:pathLst>
                <a:path w="2729" h="3491" extrusionOk="0">
                  <a:moveTo>
                    <a:pt x="763" y="0"/>
                  </a:moveTo>
                  <a:cubicBezTo>
                    <a:pt x="318" y="0"/>
                    <a:pt x="12" y="353"/>
                    <a:pt x="1" y="957"/>
                  </a:cubicBezTo>
                  <a:cubicBezTo>
                    <a:pt x="1" y="1828"/>
                    <a:pt x="603" y="2865"/>
                    <a:pt x="1356" y="3301"/>
                  </a:cubicBezTo>
                  <a:cubicBezTo>
                    <a:pt x="1579" y="3429"/>
                    <a:pt x="1791" y="3491"/>
                    <a:pt x="1977" y="3491"/>
                  </a:cubicBezTo>
                  <a:cubicBezTo>
                    <a:pt x="2422" y="3491"/>
                    <a:pt x="2729" y="3143"/>
                    <a:pt x="2729" y="2531"/>
                  </a:cubicBezTo>
                  <a:cubicBezTo>
                    <a:pt x="2729" y="1677"/>
                    <a:pt x="2126" y="622"/>
                    <a:pt x="1373" y="187"/>
                  </a:cubicBezTo>
                  <a:cubicBezTo>
                    <a:pt x="1153" y="60"/>
                    <a:pt x="946" y="0"/>
                    <a:pt x="76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0"/>
            <p:cNvSpPr/>
            <p:nvPr/>
          </p:nvSpPr>
          <p:spPr>
            <a:xfrm>
              <a:off x="19519325" y="1787375"/>
              <a:ext cx="68250" cy="87450"/>
            </a:xfrm>
            <a:custGeom>
              <a:avLst/>
              <a:gdLst/>
              <a:ahLst/>
              <a:cxnLst/>
              <a:rect l="l" t="t" r="r" b="b"/>
              <a:pathLst>
                <a:path w="2730" h="3498" extrusionOk="0">
                  <a:moveTo>
                    <a:pt x="767" y="1"/>
                  </a:moveTo>
                  <a:cubicBezTo>
                    <a:pt x="321" y="1"/>
                    <a:pt x="18" y="349"/>
                    <a:pt x="18" y="967"/>
                  </a:cubicBezTo>
                  <a:cubicBezTo>
                    <a:pt x="1" y="1821"/>
                    <a:pt x="620" y="2875"/>
                    <a:pt x="1357" y="3310"/>
                  </a:cubicBezTo>
                  <a:cubicBezTo>
                    <a:pt x="1576" y="3437"/>
                    <a:pt x="1784" y="3497"/>
                    <a:pt x="1968" y="3497"/>
                  </a:cubicBezTo>
                  <a:cubicBezTo>
                    <a:pt x="2418" y="3497"/>
                    <a:pt x="2729" y="3141"/>
                    <a:pt x="2729" y="2524"/>
                  </a:cubicBezTo>
                  <a:cubicBezTo>
                    <a:pt x="2729" y="1670"/>
                    <a:pt x="2127" y="615"/>
                    <a:pt x="1373" y="180"/>
                  </a:cubicBezTo>
                  <a:cubicBezTo>
                    <a:pt x="1155" y="59"/>
                    <a:pt x="949" y="1"/>
                    <a:pt x="767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0"/>
            <p:cNvSpPr/>
            <p:nvPr/>
          </p:nvSpPr>
          <p:spPr>
            <a:xfrm>
              <a:off x="19711000" y="1578400"/>
              <a:ext cx="68225" cy="87425"/>
            </a:xfrm>
            <a:custGeom>
              <a:avLst/>
              <a:gdLst/>
              <a:ahLst/>
              <a:cxnLst/>
              <a:rect l="l" t="t" r="r" b="b"/>
              <a:pathLst>
                <a:path w="2729" h="3497" extrusionOk="0">
                  <a:moveTo>
                    <a:pt x="761" y="0"/>
                  </a:moveTo>
                  <a:cubicBezTo>
                    <a:pt x="311" y="0"/>
                    <a:pt x="0" y="356"/>
                    <a:pt x="0" y="973"/>
                  </a:cubicBezTo>
                  <a:cubicBezTo>
                    <a:pt x="0" y="1827"/>
                    <a:pt x="603" y="2882"/>
                    <a:pt x="1356" y="3317"/>
                  </a:cubicBezTo>
                  <a:cubicBezTo>
                    <a:pt x="1574" y="3438"/>
                    <a:pt x="1780" y="3496"/>
                    <a:pt x="1962" y="3496"/>
                  </a:cubicBezTo>
                  <a:cubicBezTo>
                    <a:pt x="2408" y="3496"/>
                    <a:pt x="2712" y="3148"/>
                    <a:pt x="2712" y="2530"/>
                  </a:cubicBezTo>
                  <a:cubicBezTo>
                    <a:pt x="2728" y="1676"/>
                    <a:pt x="2109" y="622"/>
                    <a:pt x="1373" y="187"/>
                  </a:cubicBezTo>
                  <a:cubicBezTo>
                    <a:pt x="1153" y="60"/>
                    <a:pt x="946" y="0"/>
                    <a:pt x="761" y="0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0"/>
            <p:cNvSpPr/>
            <p:nvPr/>
          </p:nvSpPr>
          <p:spPr>
            <a:xfrm>
              <a:off x="19815600" y="1857075"/>
              <a:ext cx="67825" cy="87225"/>
            </a:xfrm>
            <a:custGeom>
              <a:avLst/>
              <a:gdLst/>
              <a:ahLst/>
              <a:cxnLst/>
              <a:rect l="l" t="t" r="r" b="b"/>
              <a:pathLst>
                <a:path w="2713" h="3489" extrusionOk="0">
                  <a:moveTo>
                    <a:pt x="746" y="1"/>
                  </a:moveTo>
                  <a:cubicBezTo>
                    <a:pt x="303" y="1"/>
                    <a:pt x="1" y="353"/>
                    <a:pt x="1" y="958"/>
                  </a:cubicBezTo>
                  <a:cubicBezTo>
                    <a:pt x="1" y="1828"/>
                    <a:pt x="603" y="2866"/>
                    <a:pt x="1357" y="3301"/>
                  </a:cubicBezTo>
                  <a:cubicBezTo>
                    <a:pt x="1572" y="3428"/>
                    <a:pt x="1777" y="3488"/>
                    <a:pt x="1959" y="3488"/>
                  </a:cubicBezTo>
                  <a:cubicBezTo>
                    <a:pt x="2402" y="3488"/>
                    <a:pt x="2712" y="3135"/>
                    <a:pt x="2712" y="2531"/>
                  </a:cubicBezTo>
                  <a:cubicBezTo>
                    <a:pt x="2712" y="1677"/>
                    <a:pt x="2110" y="623"/>
                    <a:pt x="1357" y="188"/>
                  </a:cubicBezTo>
                  <a:cubicBezTo>
                    <a:pt x="1137" y="61"/>
                    <a:pt x="929" y="1"/>
                    <a:pt x="74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0"/>
            <p:cNvSpPr/>
            <p:nvPr/>
          </p:nvSpPr>
          <p:spPr>
            <a:xfrm>
              <a:off x="19129325" y="943275"/>
              <a:ext cx="1109800" cy="1450675"/>
            </a:xfrm>
            <a:custGeom>
              <a:avLst/>
              <a:gdLst/>
              <a:ahLst/>
              <a:cxnLst/>
              <a:rect l="l" t="t" r="r" b="b"/>
              <a:pathLst>
                <a:path w="44392" h="58027" extrusionOk="0">
                  <a:moveTo>
                    <a:pt x="369" y="0"/>
                  </a:moveTo>
                  <a:cubicBezTo>
                    <a:pt x="210" y="0"/>
                    <a:pt x="101" y="125"/>
                    <a:pt x="101" y="350"/>
                  </a:cubicBezTo>
                  <a:lnTo>
                    <a:pt x="1" y="32053"/>
                  </a:lnTo>
                  <a:cubicBezTo>
                    <a:pt x="1" y="32203"/>
                    <a:pt x="51" y="32388"/>
                    <a:pt x="151" y="32538"/>
                  </a:cubicBezTo>
                  <a:cubicBezTo>
                    <a:pt x="235" y="32689"/>
                    <a:pt x="369" y="32823"/>
                    <a:pt x="503" y="32906"/>
                  </a:cubicBezTo>
                  <a:lnTo>
                    <a:pt x="43889" y="57964"/>
                  </a:lnTo>
                  <a:cubicBezTo>
                    <a:pt x="43969" y="58006"/>
                    <a:pt x="44044" y="58026"/>
                    <a:pt x="44110" y="58026"/>
                  </a:cubicBezTo>
                  <a:cubicBezTo>
                    <a:pt x="44279" y="58026"/>
                    <a:pt x="44391" y="57896"/>
                    <a:pt x="44391" y="57680"/>
                  </a:cubicBezTo>
                  <a:cubicBezTo>
                    <a:pt x="44391" y="57362"/>
                    <a:pt x="44174" y="56977"/>
                    <a:pt x="43889" y="56826"/>
                  </a:cubicBezTo>
                  <a:lnTo>
                    <a:pt x="988" y="32053"/>
                  </a:lnTo>
                  <a:lnTo>
                    <a:pt x="1089" y="919"/>
                  </a:lnTo>
                  <a:cubicBezTo>
                    <a:pt x="1089" y="601"/>
                    <a:pt x="871" y="216"/>
                    <a:pt x="586" y="65"/>
                  </a:cubicBezTo>
                  <a:cubicBezTo>
                    <a:pt x="508" y="21"/>
                    <a:pt x="434" y="0"/>
                    <a:pt x="369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0"/>
            <p:cNvSpPr/>
            <p:nvPr/>
          </p:nvSpPr>
          <p:spPr>
            <a:xfrm>
              <a:off x="19169075" y="4204725"/>
              <a:ext cx="1691450" cy="659525"/>
            </a:xfrm>
            <a:custGeom>
              <a:avLst/>
              <a:gdLst/>
              <a:ahLst/>
              <a:cxnLst/>
              <a:rect l="l" t="t" r="r" b="b"/>
              <a:pathLst>
                <a:path w="67658" h="26381" extrusionOk="0">
                  <a:moveTo>
                    <a:pt x="17" y="1"/>
                  </a:moveTo>
                  <a:cubicBezTo>
                    <a:pt x="1" y="570"/>
                    <a:pt x="1" y="1139"/>
                    <a:pt x="1" y="1708"/>
                  </a:cubicBezTo>
                  <a:cubicBezTo>
                    <a:pt x="1" y="1976"/>
                    <a:pt x="185" y="2244"/>
                    <a:pt x="536" y="2445"/>
                  </a:cubicBezTo>
                  <a:lnTo>
                    <a:pt x="41496" y="26079"/>
                  </a:lnTo>
                  <a:cubicBezTo>
                    <a:pt x="41839" y="26280"/>
                    <a:pt x="42291" y="26381"/>
                    <a:pt x="42745" y="26381"/>
                  </a:cubicBezTo>
                  <a:cubicBezTo>
                    <a:pt x="43199" y="26381"/>
                    <a:pt x="43655" y="26280"/>
                    <a:pt x="44006" y="26079"/>
                  </a:cubicBezTo>
                  <a:lnTo>
                    <a:pt x="67139" y="12638"/>
                  </a:lnTo>
                  <a:cubicBezTo>
                    <a:pt x="67474" y="12438"/>
                    <a:pt x="67658" y="12186"/>
                    <a:pt x="67658" y="11919"/>
                  </a:cubicBezTo>
                  <a:cubicBezTo>
                    <a:pt x="67658" y="11350"/>
                    <a:pt x="67658" y="10780"/>
                    <a:pt x="67658" y="10211"/>
                  </a:cubicBezTo>
                  <a:cubicBezTo>
                    <a:pt x="67658" y="10479"/>
                    <a:pt x="67491" y="10730"/>
                    <a:pt x="67139" y="10931"/>
                  </a:cubicBezTo>
                  <a:lnTo>
                    <a:pt x="44006" y="24372"/>
                  </a:lnTo>
                  <a:cubicBezTo>
                    <a:pt x="43663" y="24581"/>
                    <a:pt x="43207" y="24686"/>
                    <a:pt x="42751" y="24686"/>
                  </a:cubicBezTo>
                  <a:cubicBezTo>
                    <a:pt x="42295" y="24686"/>
                    <a:pt x="41839" y="24581"/>
                    <a:pt x="41496" y="24372"/>
                  </a:cubicBezTo>
                  <a:lnTo>
                    <a:pt x="536" y="737"/>
                  </a:lnTo>
                  <a:cubicBezTo>
                    <a:pt x="185" y="536"/>
                    <a:pt x="17" y="269"/>
                    <a:pt x="17" y="1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0"/>
            <p:cNvSpPr/>
            <p:nvPr/>
          </p:nvSpPr>
          <p:spPr>
            <a:xfrm>
              <a:off x="19164900" y="3843175"/>
              <a:ext cx="1700225" cy="978700"/>
            </a:xfrm>
            <a:custGeom>
              <a:avLst/>
              <a:gdLst/>
              <a:ahLst/>
              <a:cxnLst/>
              <a:rect l="l" t="t" r="r" b="b"/>
              <a:pathLst>
                <a:path w="68009" h="39148" extrusionOk="0">
                  <a:moveTo>
                    <a:pt x="25083" y="1"/>
                  </a:moveTo>
                  <a:cubicBezTo>
                    <a:pt x="24627" y="1"/>
                    <a:pt x="24171" y="101"/>
                    <a:pt x="23819" y="302"/>
                  </a:cubicBezTo>
                  <a:lnTo>
                    <a:pt x="703" y="13743"/>
                  </a:lnTo>
                  <a:cubicBezTo>
                    <a:pt x="0" y="14145"/>
                    <a:pt x="0" y="14798"/>
                    <a:pt x="703" y="15199"/>
                  </a:cubicBezTo>
                  <a:lnTo>
                    <a:pt x="41663" y="38834"/>
                  </a:lnTo>
                  <a:cubicBezTo>
                    <a:pt x="42006" y="39043"/>
                    <a:pt x="42462" y="39148"/>
                    <a:pt x="42918" y="39148"/>
                  </a:cubicBezTo>
                  <a:cubicBezTo>
                    <a:pt x="43374" y="39148"/>
                    <a:pt x="43830" y="39043"/>
                    <a:pt x="44173" y="38834"/>
                  </a:cubicBezTo>
                  <a:lnTo>
                    <a:pt x="67306" y="25393"/>
                  </a:lnTo>
                  <a:cubicBezTo>
                    <a:pt x="67992" y="24991"/>
                    <a:pt x="68009" y="24339"/>
                    <a:pt x="67306" y="23937"/>
                  </a:cubicBezTo>
                  <a:lnTo>
                    <a:pt x="26347" y="302"/>
                  </a:lnTo>
                  <a:cubicBezTo>
                    <a:pt x="25995" y="101"/>
                    <a:pt x="25539" y="1"/>
                    <a:pt x="25083" y="1"/>
                  </a:cubicBezTo>
                  <a:close/>
                </a:path>
              </a:pathLst>
            </a:custGeom>
            <a:solidFill>
              <a:srgbClr val="D5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0"/>
            <p:cNvSpPr/>
            <p:nvPr/>
          </p:nvSpPr>
          <p:spPr>
            <a:xfrm>
              <a:off x="19240625" y="3886500"/>
              <a:ext cx="1504825" cy="865500"/>
            </a:xfrm>
            <a:custGeom>
              <a:avLst/>
              <a:gdLst/>
              <a:ahLst/>
              <a:cxnLst/>
              <a:rect l="l" t="t" r="r" b="b"/>
              <a:pathLst>
                <a:path w="60193" h="34620" extrusionOk="0">
                  <a:moveTo>
                    <a:pt x="22213" y="0"/>
                  </a:moveTo>
                  <a:cubicBezTo>
                    <a:pt x="21807" y="0"/>
                    <a:pt x="21401" y="92"/>
                    <a:pt x="21092" y="276"/>
                  </a:cubicBezTo>
                  <a:lnTo>
                    <a:pt x="620" y="12161"/>
                  </a:lnTo>
                  <a:cubicBezTo>
                    <a:pt x="1" y="12512"/>
                    <a:pt x="1" y="13081"/>
                    <a:pt x="620" y="13450"/>
                  </a:cubicBezTo>
                  <a:lnTo>
                    <a:pt x="36876" y="34356"/>
                  </a:lnTo>
                  <a:cubicBezTo>
                    <a:pt x="37186" y="34532"/>
                    <a:pt x="37592" y="34620"/>
                    <a:pt x="37997" y="34620"/>
                  </a:cubicBezTo>
                  <a:cubicBezTo>
                    <a:pt x="38403" y="34620"/>
                    <a:pt x="38809" y="34532"/>
                    <a:pt x="39119" y="34356"/>
                  </a:cubicBezTo>
                  <a:lnTo>
                    <a:pt x="59590" y="22472"/>
                  </a:lnTo>
                  <a:cubicBezTo>
                    <a:pt x="60193" y="22120"/>
                    <a:pt x="60193" y="21534"/>
                    <a:pt x="59590" y="21183"/>
                  </a:cubicBezTo>
                  <a:lnTo>
                    <a:pt x="23335" y="276"/>
                  </a:lnTo>
                  <a:cubicBezTo>
                    <a:pt x="23025" y="92"/>
                    <a:pt x="22619" y="0"/>
                    <a:pt x="22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0"/>
            <p:cNvSpPr/>
            <p:nvPr/>
          </p:nvSpPr>
          <p:spPr>
            <a:xfrm>
              <a:off x="20498950" y="4592550"/>
              <a:ext cx="76600" cy="40400"/>
            </a:xfrm>
            <a:custGeom>
              <a:avLst/>
              <a:gdLst/>
              <a:ahLst/>
              <a:cxnLst/>
              <a:rect l="l" t="t" r="r" b="b"/>
              <a:pathLst>
                <a:path w="3064" h="1616" extrusionOk="0">
                  <a:moveTo>
                    <a:pt x="1532" y="0"/>
                  </a:moveTo>
                  <a:cubicBezTo>
                    <a:pt x="1177" y="0"/>
                    <a:pt x="821" y="80"/>
                    <a:pt x="553" y="239"/>
                  </a:cubicBezTo>
                  <a:cubicBezTo>
                    <a:pt x="1" y="557"/>
                    <a:pt x="1" y="1076"/>
                    <a:pt x="553" y="1377"/>
                  </a:cubicBezTo>
                  <a:cubicBezTo>
                    <a:pt x="829" y="1536"/>
                    <a:pt x="1185" y="1616"/>
                    <a:pt x="1541" y="1616"/>
                  </a:cubicBezTo>
                  <a:cubicBezTo>
                    <a:pt x="1896" y="1616"/>
                    <a:pt x="2252" y="1536"/>
                    <a:pt x="2528" y="1377"/>
                  </a:cubicBezTo>
                  <a:cubicBezTo>
                    <a:pt x="3064" y="1076"/>
                    <a:pt x="3064" y="557"/>
                    <a:pt x="2512" y="239"/>
                  </a:cubicBezTo>
                  <a:cubicBezTo>
                    <a:pt x="2244" y="80"/>
                    <a:pt x="1888" y="0"/>
                    <a:pt x="1532" y="0"/>
                  </a:cubicBezTo>
                  <a:close/>
                </a:path>
              </a:pathLst>
            </a:custGeom>
            <a:solidFill>
              <a:srgbClr val="625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0"/>
            <p:cNvSpPr/>
            <p:nvPr/>
          </p:nvSpPr>
          <p:spPr>
            <a:xfrm>
              <a:off x="19711000" y="4229000"/>
              <a:ext cx="89150" cy="1171300"/>
            </a:xfrm>
            <a:custGeom>
              <a:avLst/>
              <a:gdLst/>
              <a:ahLst/>
              <a:cxnLst/>
              <a:rect l="l" t="t" r="r" b="b"/>
              <a:pathLst>
                <a:path w="3566" h="46852" extrusionOk="0">
                  <a:moveTo>
                    <a:pt x="3565" y="1"/>
                  </a:moveTo>
                  <a:lnTo>
                    <a:pt x="134" y="1993"/>
                  </a:lnTo>
                  <a:lnTo>
                    <a:pt x="0" y="46852"/>
                  </a:lnTo>
                  <a:lnTo>
                    <a:pt x="3448" y="44860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0"/>
            <p:cNvSpPr/>
            <p:nvPr/>
          </p:nvSpPr>
          <p:spPr>
            <a:xfrm>
              <a:off x="19553650" y="4136525"/>
              <a:ext cx="246500" cy="142300"/>
            </a:xfrm>
            <a:custGeom>
              <a:avLst/>
              <a:gdLst/>
              <a:ahLst/>
              <a:cxnLst/>
              <a:rect l="l" t="t" r="r" b="b"/>
              <a:pathLst>
                <a:path w="9860" h="5692" extrusionOk="0">
                  <a:moveTo>
                    <a:pt x="3449" y="0"/>
                  </a:moveTo>
                  <a:lnTo>
                    <a:pt x="0" y="1992"/>
                  </a:lnTo>
                  <a:lnTo>
                    <a:pt x="6428" y="5692"/>
                  </a:lnTo>
                  <a:lnTo>
                    <a:pt x="9859" y="370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rgbClr val="9C5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0"/>
            <p:cNvSpPr/>
            <p:nvPr/>
          </p:nvSpPr>
          <p:spPr>
            <a:xfrm>
              <a:off x="19550725" y="4186325"/>
              <a:ext cx="163625" cy="1213975"/>
            </a:xfrm>
            <a:custGeom>
              <a:avLst/>
              <a:gdLst/>
              <a:ahLst/>
              <a:cxnLst/>
              <a:rect l="l" t="t" r="r" b="b"/>
              <a:pathLst>
                <a:path w="6545" h="48559" extrusionOk="0">
                  <a:moveTo>
                    <a:pt x="117" y="0"/>
                  </a:moveTo>
                  <a:lnTo>
                    <a:pt x="0" y="44860"/>
                  </a:lnTo>
                  <a:lnTo>
                    <a:pt x="6411" y="48559"/>
                  </a:lnTo>
                  <a:lnTo>
                    <a:pt x="6545" y="370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0"/>
            <p:cNvSpPr/>
            <p:nvPr/>
          </p:nvSpPr>
          <p:spPr>
            <a:xfrm>
              <a:off x="20060000" y="4377975"/>
              <a:ext cx="87900" cy="830675"/>
            </a:xfrm>
            <a:custGeom>
              <a:avLst/>
              <a:gdLst/>
              <a:ahLst/>
              <a:cxnLst/>
              <a:rect l="l" t="t" r="r" b="b"/>
              <a:pathLst>
                <a:path w="3516" h="33227" extrusionOk="0">
                  <a:moveTo>
                    <a:pt x="3515" y="1"/>
                  </a:moveTo>
                  <a:lnTo>
                    <a:pt x="84" y="1992"/>
                  </a:lnTo>
                  <a:lnTo>
                    <a:pt x="0" y="33227"/>
                  </a:lnTo>
                  <a:lnTo>
                    <a:pt x="3431" y="31235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AC7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0"/>
            <p:cNvSpPr/>
            <p:nvPr/>
          </p:nvSpPr>
          <p:spPr>
            <a:xfrm>
              <a:off x="19901400" y="4285500"/>
              <a:ext cx="246500" cy="142300"/>
            </a:xfrm>
            <a:custGeom>
              <a:avLst/>
              <a:gdLst/>
              <a:ahLst/>
              <a:cxnLst/>
              <a:rect l="l" t="t" r="r" b="b"/>
              <a:pathLst>
                <a:path w="9860" h="5692" extrusionOk="0">
                  <a:moveTo>
                    <a:pt x="3448" y="0"/>
                  </a:moveTo>
                  <a:lnTo>
                    <a:pt x="0" y="1992"/>
                  </a:lnTo>
                  <a:lnTo>
                    <a:pt x="6428" y="5691"/>
                  </a:lnTo>
                  <a:lnTo>
                    <a:pt x="9859" y="370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D9B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60"/>
            <p:cNvSpPr/>
            <p:nvPr/>
          </p:nvSpPr>
          <p:spPr>
            <a:xfrm>
              <a:off x="19899300" y="4335300"/>
              <a:ext cx="162800" cy="873350"/>
            </a:xfrm>
            <a:custGeom>
              <a:avLst/>
              <a:gdLst/>
              <a:ahLst/>
              <a:cxnLst/>
              <a:rect l="l" t="t" r="r" b="b"/>
              <a:pathLst>
                <a:path w="6512" h="34934" extrusionOk="0">
                  <a:moveTo>
                    <a:pt x="84" y="0"/>
                  </a:moveTo>
                  <a:lnTo>
                    <a:pt x="0" y="31234"/>
                  </a:lnTo>
                  <a:lnTo>
                    <a:pt x="6428" y="34934"/>
                  </a:lnTo>
                  <a:lnTo>
                    <a:pt x="6512" y="369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60"/>
            <p:cNvSpPr/>
            <p:nvPr/>
          </p:nvSpPr>
          <p:spPr>
            <a:xfrm>
              <a:off x="20408575" y="4414800"/>
              <a:ext cx="87050" cy="419325"/>
            </a:xfrm>
            <a:custGeom>
              <a:avLst/>
              <a:gdLst/>
              <a:ahLst/>
              <a:cxnLst/>
              <a:rect l="l" t="t" r="r" b="b"/>
              <a:pathLst>
                <a:path w="3482" h="16773" extrusionOk="0">
                  <a:moveTo>
                    <a:pt x="3482" y="1"/>
                  </a:moveTo>
                  <a:lnTo>
                    <a:pt x="50" y="2009"/>
                  </a:lnTo>
                  <a:lnTo>
                    <a:pt x="0" y="16773"/>
                  </a:lnTo>
                  <a:lnTo>
                    <a:pt x="3448" y="14764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60"/>
            <p:cNvSpPr/>
            <p:nvPr/>
          </p:nvSpPr>
          <p:spPr>
            <a:xfrm>
              <a:off x="20249125" y="4322325"/>
              <a:ext cx="246500" cy="142725"/>
            </a:xfrm>
            <a:custGeom>
              <a:avLst/>
              <a:gdLst/>
              <a:ahLst/>
              <a:cxnLst/>
              <a:rect l="l" t="t" r="r" b="b"/>
              <a:pathLst>
                <a:path w="9860" h="5709" extrusionOk="0">
                  <a:moveTo>
                    <a:pt x="3432" y="0"/>
                  </a:moveTo>
                  <a:lnTo>
                    <a:pt x="1" y="1992"/>
                  </a:lnTo>
                  <a:lnTo>
                    <a:pt x="6428" y="5708"/>
                  </a:lnTo>
                  <a:lnTo>
                    <a:pt x="9860" y="3700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60"/>
            <p:cNvSpPr/>
            <p:nvPr/>
          </p:nvSpPr>
          <p:spPr>
            <a:xfrm>
              <a:off x="20248300" y="4372125"/>
              <a:ext cx="161550" cy="462000"/>
            </a:xfrm>
            <a:custGeom>
              <a:avLst/>
              <a:gdLst/>
              <a:ahLst/>
              <a:cxnLst/>
              <a:rect l="l" t="t" r="r" b="b"/>
              <a:pathLst>
                <a:path w="6462" h="18480" extrusionOk="0">
                  <a:moveTo>
                    <a:pt x="34" y="0"/>
                  </a:moveTo>
                  <a:lnTo>
                    <a:pt x="0" y="14764"/>
                  </a:lnTo>
                  <a:lnTo>
                    <a:pt x="6411" y="18480"/>
                  </a:lnTo>
                  <a:lnTo>
                    <a:pt x="6461" y="371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0"/>
            <p:cNvSpPr/>
            <p:nvPr/>
          </p:nvSpPr>
          <p:spPr>
            <a:xfrm>
              <a:off x="19711000" y="3228875"/>
              <a:ext cx="89150" cy="1171300"/>
            </a:xfrm>
            <a:custGeom>
              <a:avLst/>
              <a:gdLst/>
              <a:ahLst/>
              <a:cxnLst/>
              <a:rect l="l" t="t" r="r" b="b"/>
              <a:pathLst>
                <a:path w="3566" h="46852" extrusionOk="0">
                  <a:moveTo>
                    <a:pt x="3565" y="0"/>
                  </a:moveTo>
                  <a:lnTo>
                    <a:pt x="134" y="2009"/>
                  </a:lnTo>
                  <a:lnTo>
                    <a:pt x="0" y="46852"/>
                  </a:lnTo>
                  <a:lnTo>
                    <a:pt x="3448" y="4486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60"/>
            <p:cNvSpPr/>
            <p:nvPr/>
          </p:nvSpPr>
          <p:spPr>
            <a:xfrm>
              <a:off x="19553650" y="3136400"/>
              <a:ext cx="246500" cy="142725"/>
            </a:xfrm>
            <a:custGeom>
              <a:avLst/>
              <a:gdLst/>
              <a:ahLst/>
              <a:cxnLst/>
              <a:rect l="l" t="t" r="r" b="b"/>
              <a:pathLst>
                <a:path w="9860" h="5709" extrusionOk="0">
                  <a:moveTo>
                    <a:pt x="3449" y="0"/>
                  </a:moveTo>
                  <a:lnTo>
                    <a:pt x="0" y="1992"/>
                  </a:lnTo>
                  <a:lnTo>
                    <a:pt x="6428" y="5708"/>
                  </a:lnTo>
                  <a:lnTo>
                    <a:pt x="9859" y="3699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rgbClr val="C86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60"/>
            <p:cNvSpPr/>
            <p:nvPr/>
          </p:nvSpPr>
          <p:spPr>
            <a:xfrm>
              <a:off x="19550725" y="3186200"/>
              <a:ext cx="163625" cy="1213975"/>
            </a:xfrm>
            <a:custGeom>
              <a:avLst/>
              <a:gdLst/>
              <a:ahLst/>
              <a:cxnLst/>
              <a:rect l="l" t="t" r="r" b="b"/>
              <a:pathLst>
                <a:path w="6545" h="48559" extrusionOk="0">
                  <a:moveTo>
                    <a:pt x="117" y="0"/>
                  </a:moveTo>
                  <a:lnTo>
                    <a:pt x="0" y="44859"/>
                  </a:lnTo>
                  <a:lnTo>
                    <a:pt x="6411" y="48559"/>
                  </a:lnTo>
                  <a:lnTo>
                    <a:pt x="6545" y="371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0"/>
            <p:cNvSpPr/>
            <p:nvPr/>
          </p:nvSpPr>
          <p:spPr>
            <a:xfrm>
              <a:off x="20060000" y="3608425"/>
              <a:ext cx="87900" cy="830675"/>
            </a:xfrm>
            <a:custGeom>
              <a:avLst/>
              <a:gdLst/>
              <a:ahLst/>
              <a:cxnLst/>
              <a:rect l="l" t="t" r="r" b="b"/>
              <a:pathLst>
                <a:path w="3516" h="33227" extrusionOk="0">
                  <a:moveTo>
                    <a:pt x="3515" y="0"/>
                  </a:moveTo>
                  <a:lnTo>
                    <a:pt x="84" y="1992"/>
                  </a:lnTo>
                  <a:lnTo>
                    <a:pt x="0" y="33226"/>
                  </a:lnTo>
                  <a:lnTo>
                    <a:pt x="3431" y="31218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rgbClr val="AC7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0"/>
            <p:cNvSpPr/>
            <p:nvPr/>
          </p:nvSpPr>
          <p:spPr>
            <a:xfrm>
              <a:off x="19901400" y="3515525"/>
              <a:ext cx="246500" cy="142725"/>
            </a:xfrm>
            <a:custGeom>
              <a:avLst/>
              <a:gdLst/>
              <a:ahLst/>
              <a:cxnLst/>
              <a:rect l="l" t="t" r="r" b="b"/>
              <a:pathLst>
                <a:path w="9860" h="5709" extrusionOk="0">
                  <a:moveTo>
                    <a:pt x="3448" y="0"/>
                  </a:moveTo>
                  <a:lnTo>
                    <a:pt x="0" y="2009"/>
                  </a:lnTo>
                  <a:lnTo>
                    <a:pt x="6428" y="5708"/>
                  </a:lnTo>
                  <a:lnTo>
                    <a:pt x="9859" y="3716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D5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0"/>
            <p:cNvSpPr/>
            <p:nvPr/>
          </p:nvSpPr>
          <p:spPr>
            <a:xfrm>
              <a:off x="19899300" y="3565750"/>
              <a:ext cx="162800" cy="873350"/>
            </a:xfrm>
            <a:custGeom>
              <a:avLst/>
              <a:gdLst/>
              <a:ahLst/>
              <a:cxnLst/>
              <a:rect l="l" t="t" r="r" b="b"/>
              <a:pathLst>
                <a:path w="6512" h="34934" extrusionOk="0">
                  <a:moveTo>
                    <a:pt x="84" y="0"/>
                  </a:moveTo>
                  <a:lnTo>
                    <a:pt x="0" y="31217"/>
                  </a:lnTo>
                  <a:lnTo>
                    <a:pt x="6428" y="34933"/>
                  </a:lnTo>
                  <a:lnTo>
                    <a:pt x="6512" y="369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0"/>
            <p:cNvSpPr/>
            <p:nvPr/>
          </p:nvSpPr>
          <p:spPr>
            <a:xfrm>
              <a:off x="20408575" y="4066650"/>
              <a:ext cx="87050" cy="418900"/>
            </a:xfrm>
            <a:custGeom>
              <a:avLst/>
              <a:gdLst/>
              <a:ahLst/>
              <a:cxnLst/>
              <a:rect l="l" t="t" r="r" b="b"/>
              <a:pathLst>
                <a:path w="3482" h="16756" extrusionOk="0">
                  <a:moveTo>
                    <a:pt x="3482" y="0"/>
                  </a:moveTo>
                  <a:lnTo>
                    <a:pt x="50" y="1992"/>
                  </a:lnTo>
                  <a:lnTo>
                    <a:pt x="0" y="16755"/>
                  </a:lnTo>
                  <a:lnTo>
                    <a:pt x="3448" y="14763"/>
                  </a:lnTo>
                  <a:lnTo>
                    <a:pt x="3482" y="0"/>
                  </a:ln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0"/>
            <p:cNvSpPr/>
            <p:nvPr/>
          </p:nvSpPr>
          <p:spPr>
            <a:xfrm>
              <a:off x="20249125" y="3973750"/>
              <a:ext cx="246500" cy="142700"/>
            </a:xfrm>
            <a:custGeom>
              <a:avLst/>
              <a:gdLst/>
              <a:ahLst/>
              <a:cxnLst/>
              <a:rect l="l" t="t" r="r" b="b"/>
              <a:pathLst>
                <a:path w="9860" h="5708" extrusionOk="0">
                  <a:moveTo>
                    <a:pt x="3432" y="0"/>
                  </a:moveTo>
                  <a:lnTo>
                    <a:pt x="1" y="2009"/>
                  </a:lnTo>
                  <a:lnTo>
                    <a:pt x="6428" y="5708"/>
                  </a:lnTo>
                  <a:lnTo>
                    <a:pt x="9860" y="3716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0"/>
            <p:cNvSpPr/>
            <p:nvPr/>
          </p:nvSpPr>
          <p:spPr>
            <a:xfrm>
              <a:off x="20248300" y="4023950"/>
              <a:ext cx="161550" cy="461600"/>
            </a:xfrm>
            <a:custGeom>
              <a:avLst/>
              <a:gdLst/>
              <a:ahLst/>
              <a:cxnLst/>
              <a:rect l="l" t="t" r="r" b="b"/>
              <a:pathLst>
                <a:path w="6462" h="18464" extrusionOk="0">
                  <a:moveTo>
                    <a:pt x="34" y="1"/>
                  </a:moveTo>
                  <a:lnTo>
                    <a:pt x="0" y="14764"/>
                  </a:lnTo>
                  <a:lnTo>
                    <a:pt x="6411" y="18463"/>
                  </a:lnTo>
                  <a:lnTo>
                    <a:pt x="6461" y="370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0"/>
            <p:cNvSpPr/>
            <p:nvPr/>
          </p:nvSpPr>
          <p:spPr>
            <a:xfrm>
              <a:off x="19621850" y="3120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0"/>
            <p:cNvSpPr/>
            <p:nvPr/>
          </p:nvSpPr>
          <p:spPr>
            <a:xfrm>
              <a:off x="19637350" y="3070275"/>
              <a:ext cx="392125" cy="500925"/>
            </a:xfrm>
            <a:custGeom>
              <a:avLst/>
              <a:gdLst/>
              <a:ahLst/>
              <a:cxnLst/>
              <a:rect l="l" t="t" r="r" b="b"/>
              <a:pathLst>
                <a:path w="15685" h="20037" fill="none" extrusionOk="0">
                  <a:moveTo>
                    <a:pt x="0" y="1842"/>
                  </a:moveTo>
                  <a:cubicBezTo>
                    <a:pt x="2996" y="1256"/>
                    <a:pt x="15600" y="1"/>
                    <a:pt x="15684" y="20037"/>
                  </a:cubicBezTo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0"/>
            <p:cNvSpPr/>
            <p:nvPr/>
          </p:nvSpPr>
          <p:spPr>
            <a:xfrm>
              <a:off x="20029025" y="3579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0"/>
            <p:cNvSpPr/>
            <p:nvPr/>
          </p:nvSpPr>
          <p:spPr>
            <a:xfrm>
              <a:off x="20045750" y="3580800"/>
              <a:ext cx="292950" cy="356150"/>
            </a:xfrm>
            <a:custGeom>
              <a:avLst/>
              <a:gdLst/>
              <a:ahLst/>
              <a:cxnLst/>
              <a:rect l="l" t="t" r="r" b="b"/>
              <a:pathLst>
                <a:path w="11718" h="14246" fill="none" extrusionOk="0">
                  <a:moveTo>
                    <a:pt x="1" y="1"/>
                  </a:moveTo>
                  <a:cubicBezTo>
                    <a:pt x="2344" y="302"/>
                    <a:pt x="10362" y="2193"/>
                    <a:pt x="11718" y="14245"/>
                  </a:cubicBezTo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0"/>
            <p:cNvSpPr/>
            <p:nvPr/>
          </p:nvSpPr>
          <p:spPr>
            <a:xfrm>
              <a:off x="20339525" y="3944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450" cap="rnd" cmpd="sng">
              <a:solidFill>
                <a:srgbClr val="EAC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60"/>
            <p:cNvSpPr/>
            <p:nvPr/>
          </p:nvSpPr>
          <p:spPr>
            <a:xfrm>
              <a:off x="18729275" y="2840950"/>
              <a:ext cx="226000" cy="390450"/>
            </a:xfrm>
            <a:custGeom>
              <a:avLst/>
              <a:gdLst/>
              <a:ahLst/>
              <a:cxnLst/>
              <a:rect l="l" t="t" r="r" b="b"/>
              <a:pathLst>
                <a:path w="9040" h="15618" extrusionOk="0">
                  <a:moveTo>
                    <a:pt x="6897" y="1"/>
                  </a:moveTo>
                  <a:cubicBezTo>
                    <a:pt x="6897" y="1"/>
                    <a:pt x="3298" y="2897"/>
                    <a:pt x="1423" y="6931"/>
                  </a:cubicBezTo>
                  <a:cubicBezTo>
                    <a:pt x="1423" y="6931"/>
                    <a:pt x="0" y="9609"/>
                    <a:pt x="6612" y="15618"/>
                  </a:cubicBezTo>
                  <a:lnTo>
                    <a:pt x="7181" y="14396"/>
                  </a:lnTo>
                  <a:lnTo>
                    <a:pt x="4436" y="8537"/>
                  </a:lnTo>
                  <a:lnTo>
                    <a:pt x="9039" y="2143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0"/>
            <p:cNvSpPr/>
            <p:nvPr/>
          </p:nvSpPr>
          <p:spPr>
            <a:xfrm>
              <a:off x="19082875" y="3242675"/>
              <a:ext cx="77850" cy="59025"/>
            </a:xfrm>
            <a:custGeom>
              <a:avLst/>
              <a:gdLst/>
              <a:ahLst/>
              <a:cxnLst/>
              <a:rect l="l" t="t" r="r" b="b"/>
              <a:pathLst>
                <a:path w="3114" h="2361" extrusionOk="0">
                  <a:moveTo>
                    <a:pt x="1490" y="1"/>
                  </a:moveTo>
                  <a:cubicBezTo>
                    <a:pt x="536" y="1"/>
                    <a:pt x="1" y="118"/>
                    <a:pt x="1" y="670"/>
                  </a:cubicBezTo>
                  <a:cubicBezTo>
                    <a:pt x="1" y="1206"/>
                    <a:pt x="168" y="2361"/>
                    <a:pt x="1122" y="2361"/>
                  </a:cubicBezTo>
                  <a:cubicBezTo>
                    <a:pt x="2076" y="2361"/>
                    <a:pt x="3114" y="1373"/>
                    <a:pt x="3114" y="838"/>
                  </a:cubicBezTo>
                  <a:cubicBezTo>
                    <a:pt x="3114" y="285"/>
                    <a:pt x="2444" y="1"/>
                    <a:pt x="1490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0"/>
            <p:cNvSpPr/>
            <p:nvPr/>
          </p:nvSpPr>
          <p:spPr>
            <a:xfrm>
              <a:off x="19019700" y="3939850"/>
              <a:ext cx="218025" cy="68925"/>
            </a:xfrm>
            <a:custGeom>
              <a:avLst/>
              <a:gdLst/>
              <a:ahLst/>
              <a:cxnLst/>
              <a:rect l="l" t="t" r="r" b="b"/>
              <a:pathLst>
                <a:path w="8721" h="2757" extrusionOk="0">
                  <a:moveTo>
                    <a:pt x="2394" y="0"/>
                  </a:moveTo>
                  <a:cubicBezTo>
                    <a:pt x="0" y="0"/>
                    <a:pt x="318" y="837"/>
                    <a:pt x="318" y="1624"/>
                  </a:cubicBezTo>
                  <a:cubicBezTo>
                    <a:pt x="318" y="2358"/>
                    <a:pt x="346" y="2756"/>
                    <a:pt x="1421" y="2756"/>
                  </a:cubicBezTo>
                  <a:cubicBezTo>
                    <a:pt x="1524" y="2756"/>
                    <a:pt x="1635" y="2753"/>
                    <a:pt x="1758" y="2745"/>
                  </a:cubicBezTo>
                  <a:lnTo>
                    <a:pt x="7398" y="2595"/>
                  </a:lnTo>
                  <a:cubicBezTo>
                    <a:pt x="7917" y="2478"/>
                    <a:pt x="8721" y="2193"/>
                    <a:pt x="8620" y="1557"/>
                  </a:cubicBezTo>
                  <a:cubicBezTo>
                    <a:pt x="8537" y="954"/>
                    <a:pt x="7850" y="804"/>
                    <a:pt x="7298" y="703"/>
                  </a:cubicBezTo>
                  <a:cubicBezTo>
                    <a:pt x="6026" y="486"/>
                    <a:pt x="4737" y="302"/>
                    <a:pt x="3465" y="117"/>
                  </a:cubicBezTo>
                  <a:cubicBezTo>
                    <a:pt x="3113" y="84"/>
                    <a:pt x="2745" y="0"/>
                    <a:pt x="2394" y="0"/>
                  </a:cubicBezTo>
                  <a:close/>
                </a:path>
              </a:pathLst>
            </a:custGeom>
            <a:solidFill>
              <a:srgbClr val="2912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0"/>
            <p:cNvSpPr/>
            <p:nvPr/>
          </p:nvSpPr>
          <p:spPr>
            <a:xfrm>
              <a:off x="18864450" y="3784500"/>
              <a:ext cx="175800" cy="136150"/>
            </a:xfrm>
            <a:custGeom>
              <a:avLst/>
              <a:gdLst/>
              <a:ahLst/>
              <a:cxnLst/>
              <a:rect l="l" t="t" r="r" b="b"/>
              <a:pathLst>
                <a:path w="7032" h="5446" extrusionOk="0">
                  <a:moveTo>
                    <a:pt x="6117" y="1"/>
                  </a:moveTo>
                  <a:cubicBezTo>
                    <a:pt x="5874" y="1"/>
                    <a:pt x="5530" y="94"/>
                    <a:pt x="5055" y="322"/>
                  </a:cubicBezTo>
                  <a:cubicBezTo>
                    <a:pt x="4001" y="841"/>
                    <a:pt x="3046" y="1578"/>
                    <a:pt x="2076" y="2214"/>
                  </a:cubicBezTo>
                  <a:cubicBezTo>
                    <a:pt x="1808" y="2398"/>
                    <a:pt x="1506" y="2565"/>
                    <a:pt x="1272" y="2766"/>
                  </a:cubicBezTo>
                  <a:cubicBezTo>
                    <a:pt x="670" y="3302"/>
                    <a:pt x="0" y="4022"/>
                    <a:pt x="469" y="4858"/>
                  </a:cubicBezTo>
                  <a:cubicBezTo>
                    <a:pt x="569" y="5043"/>
                    <a:pt x="686" y="5176"/>
                    <a:pt x="803" y="5277"/>
                  </a:cubicBezTo>
                  <a:cubicBezTo>
                    <a:pt x="947" y="5393"/>
                    <a:pt x="1120" y="5446"/>
                    <a:pt x="1315" y="5446"/>
                  </a:cubicBezTo>
                  <a:cubicBezTo>
                    <a:pt x="2940" y="5446"/>
                    <a:pt x="6086" y="1820"/>
                    <a:pt x="6310" y="1611"/>
                  </a:cubicBezTo>
                  <a:cubicBezTo>
                    <a:pt x="6535" y="1307"/>
                    <a:pt x="7031" y="1"/>
                    <a:pt x="6117" y="1"/>
                  </a:cubicBezTo>
                  <a:close/>
                </a:path>
              </a:pathLst>
            </a:custGeom>
            <a:solidFill>
              <a:srgbClr val="2912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0"/>
            <p:cNvSpPr/>
            <p:nvPr/>
          </p:nvSpPr>
          <p:spPr>
            <a:xfrm>
              <a:off x="18866525" y="3222175"/>
              <a:ext cx="268275" cy="755775"/>
            </a:xfrm>
            <a:custGeom>
              <a:avLst/>
              <a:gdLst/>
              <a:ahLst/>
              <a:cxnLst/>
              <a:rect l="l" t="t" r="r" b="b"/>
              <a:pathLst>
                <a:path w="10731" h="30231" extrusionOk="0">
                  <a:moveTo>
                    <a:pt x="503" y="1"/>
                  </a:moveTo>
                  <a:cubicBezTo>
                    <a:pt x="1" y="8186"/>
                    <a:pt x="118" y="26699"/>
                    <a:pt x="118" y="26699"/>
                  </a:cubicBezTo>
                  <a:cubicBezTo>
                    <a:pt x="315" y="26796"/>
                    <a:pt x="515" y="26840"/>
                    <a:pt x="713" y="26840"/>
                  </a:cubicBezTo>
                  <a:cubicBezTo>
                    <a:pt x="2214" y="26840"/>
                    <a:pt x="3650" y="24372"/>
                    <a:pt x="3650" y="24372"/>
                  </a:cubicBezTo>
                  <a:cubicBezTo>
                    <a:pt x="3784" y="22815"/>
                    <a:pt x="4068" y="15685"/>
                    <a:pt x="4068" y="15685"/>
                  </a:cubicBezTo>
                  <a:cubicBezTo>
                    <a:pt x="4273" y="10113"/>
                    <a:pt x="4496" y="8806"/>
                    <a:pt x="4660" y="8806"/>
                  </a:cubicBezTo>
                  <a:cubicBezTo>
                    <a:pt x="4806" y="8806"/>
                    <a:pt x="4905" y="9826"/>
                    <a:pt x="4905" y="9826"/>
                  </a:cubicBezTo>
                  <a:cubicBezTo>
                    <a:pt x="5022" y="12337"/>
                    <a:pt x="6060" y="30230"/>
                    <a:pt x="6060" y="30230"/>
                  </a:cubicBezTo>
                  <a:cubicBezTo>
                    <a:pt x="8454" y="30230"/>
                    <a:pt x="10228" y="28841"/>
                    <a:pt x="10228" y="28841"/>
                  </a:cubicBezTo>
                  <a:cubicBezTo>
                    <a:pt x="10730" y="21275"/>
                    <a:pt x="10061" y="3650"/>
                    <a:pt x="10061" y="3650"/>
                  </a:cubicBezTo>
                  <a:lnTo>
                    <a:pt x="503" y="1"/>
                  </a:lnTo>
                  <a:close/>
                </a:path>
              </a:pathLst>
            </a:custGeom>
            <a:solidFill>
              <a:srgbClr val="261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0"/>
            <p:cNvSpPr/>
            <p:nvPr/>
          </p:nvSpPr>
          <p:spPr>
            <a:xfrm>
              <a:off x="18859000" y="2827375"/>
              <a:ext cx="395050" cy="548100"/>
            </a:xfrm>
            <a:custGeom>
              <a:avLst/>
              <a:gdLst/>
              <a:ahLst/>
              <a:cxnLst/>
              <a:rect l="l" t="t" r="r" b="b"/>
              <a:pathLst>
                <a:path w="15802" h="21924" extrusionOk="0">
                  <a:moveTo>
                    <a:pt x="6162" y="548"/>
                  </a:moveTo>
                  <a:cubicBezTo>
                    <a:pt x="6159" y="548"/>
                    <a:pt x="6158" y="554"/>
                    <a:pt x="6164" y="570"/>
                  </a:cubicBezTo>
                  <a:lnTo>
                    <a:pt x="6164" y="570"/>
                  </a:lnTo>
                  <a:cubicBezTo>
                    <a:pt x="6172" y="558"/>
                    <a:pt x="6166" y="548"/>
                    <a:pt x="6162" y="548"/>
                  </a:cubicBezTo>
                  <a:close/>
                  <a:moveTo>
                    <a:pt x="3113" y="1"/>
                  </a:moveTo>
                  <a:cubicBezTo>
                    <a:pt x="2853" y="1"/>
                    <a:pt x="2616" y="32"/>
                    <a:pt x="2427" y="109"/>
                  </a:cubicBezTo>
                  <a:cubicBezTo>
                    <a:pt x="2427" y="109"/>
                    <a:pt x="503" y="1146"/>
                    <a:pt x="84" y="3239"/>
                  </a:cubicBezTo>
                  <a:cubicBezTo>
                    <a:pt x="0" y="3707"/>
                    <a:pt x="670" y="3707"/>
                    <a:pt x="670" y="4327"/>
                  </a:cubicBezTo>
                  <a:lnTo>
                    <a:pt x="67" y="18437"/>
                  </a:lnTo>
                  <a:cubicBezTo>
                    <a:pt x="2419" y="21217"/>
                    <a:pt x="5090" y="21924"/>
                    <a:pt x="7199" y="21924"/>
                  </a:cubicBezTo>
                  <a:cubicBezTo>
                    <a:pt x="9383" y="21924"/>
                    <a:pt x="10964" y="21166"/>
                    <a:pt x="10964" y="21166"/>
                  </a:cubicBezTo>
                  <a:cubicBezTo>
                    <a:pt x="10579" y="16513"/>
                    <a:pt x="9508" y="7609"/>
                    <a:pt x="9508" y="7608"/>
                  </a:cubicBezTo>
                  <a:lnTo>
                    <a:pt x="9508" y="7608"/>
                  </a:lnTo>
                  <a:cubicBezTo>
                    <a:pt x="10295" y="9181"/>
                    <a:pt x="11902" y="12663"/>
                    <a:pt x="11902" y="12663"/>
                  </a:cubicBezTo>
                  <a:cubicBezTo>
                    <a:pt x="12153" y="13048"/>
                    <a:pt x="10797" y="16479"/>
                    <a:pt x="10797" y="16479"/>
                  </a:cubicBezTo>
                  <a:cubicBezTo>
                    <a:pt x="10797" y="16479"/>
                    <a:pt x="11073" y="17993"/>
                    <a:pt x="11831" y="17993"/>
                  </a:cubicBezTo>
                  <a:cubicBezTo>
                    <a:pt x="11885" y="17993"/>
                    <a:pt x="11942" y="17986"/>
                    <a:pt x="12002" y="17969"/>
                  </a:cubicBezTo>
                  <a:cubicBezTo>
                    <a:pt x="12002" y="17969"/>
                    <a:pt x="15802" y="13114"/>
                    <a:pt x="14931" y="12110"/>
                  </a:cubicBezTo>
                  <a:cubicBezTo>
                    <a:pt x="14412" y="10938"/>
                    <a:pt x="13826" y="9800"/>
                    <a:pt x="13224" y="8679"/>
                  </a:cubicBezTo>
                  <a:cubicBezTo>
                    <a:pt x="12420" y="7206"/>
                    <a:pt x="11282" y="4511"/>
                    <a:pt x="9709" y="2820"/>
                  </a:cubicBezTo>
                  <a:cubicBezTo>
                    <a:pt x="9240" y="2318"/>
                    <a:pt x="7031" y="1531"/>
                    <a:pt x="6679" y="1180"/>
                  </a:cubicBezTo>
                  <a:cubicBezTo>
                    <a:pt x="6284" y="779"/>
                    <a:pt x="6184" y="622"/>
                    <a:pt x="6164" y="570"/>
                  </a:cubicBezTo>
                  <a:lnTo>
                    <a:pt x="6164" y="570"/>
                  </a:lnTo>
                  <a:cubicBezTo>
                    <a:pt x="6155" y="583"/>
                    <a:pt x="6130" y="596"/>
                    <a:pt x="6065" y="596"/>
                  </a:cubicBezTo>
                  <a:cubicBezTo>
                    <a:pt x="5959" y="596"/>
                    <a:pt x="5750" y="560"/>
                    <a:pt x="5340" y="427"/>
                  </a:cubicBezTo>
                  <a:cubicBezTo>
                    <a:pt x="4829" y="265"/>
                    <a:pt x="3873" y="1"/>
                    <a:pt x="3113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60"/>
            <p:cNvSpPr/>
            <p:nvPr/>
          </p:nvSpPr>
          <p:spPr>
            <a:xfrm>
              <a:off x="18887450" y="2578575"/>
              <a:ext cx="185000" cy="277950"/>
            </a:xfrm>
            <a:custGeom>
              <a:avLst/>
              <a:gdLst/>
              <a:ahLst/>
              <a:cxnLst/>
              <a:rect l="l" t="t" r="r" b="b"/>
              <a:pathLst>
                <a:path w="7400" h="11118" extrusionOk="0">
                  <a:moveTo>
                    <a:pt x="3917" y="1"/>
                  </a:moveTo>
                  <a:cubicBezTo>
                    <a:pt x="2009" y="1"/>
                    <a:pt x="1" y="1859"/>
                    <a:pt x="1" y="4185"/>
                  </a:cubicBezTo>
                  <a:cubicBezTo>
                    <a:pt x="1" y="5273"/>
                    <a:pt x="520" y="6395"/>
                    <a:pt x="1223" y="7282"/>
                  </a:cubicBezTo>
                  <a:lnTo>
                    <a:pt x="1223" y="9977"/>
                  </a:lnTo>
                  <a:cubicBezTo>
                    <a:pt x="1764" y="10851"/>
                    <a:pt x="2389" y="11117"/>
                    <a:pt x="2950" y="11117"/>
                  </a:cubicBezTo>
                  <a:cubicBezTo>
                    <a:pt x="3830" y="11117"/>
                    <a:pt x="4554" y="10462"/>
                    <a:pt x="4554" y="10462"/>
                  </a:cubicBezTo>
                  <a:lnTo>
                    <a:pt x="4620" y="8855"/>
                  </a:lnTo>
                  <a:cubicBezTo>
                    <a:pt x="4855" y="8922"/>
                    <a:pt x="5206" y="8956"/>
                    <a:pt x="5407" y="8956"/>
                  </a:cubicBezTo>
                  <a:cubicBezTo>
                    <a:pt x="7332" y="8956"/>
                    <a:pt x="7399" y="6495"/>
                    <a:pt x="7399" y="4185"/>
                  </a:cubicBezTo>
                  <a:cubicBezTo>
                    <a:pt x="7399" y="1875"/>
                    <a:pt x="5842" y="1"/>
                    <a:pt x="3917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0"/>
            <p:cNvSpPr/>
            <p:nvPr/>
          </p:nvSpPr>
          <p:spPr>
            <a:xfrm>
              <a:off x="18882375" y="2813750"/>
              <a:ext cx="166625" cy="65325"/>
            </a:xfrm>
            <a:custGeom>
              <a:avLst/>
              <a:gdLst/>
              <a:ahLst/>
              <a:cxnLst/>
              <a:rect l="l" t="t" r="r" b="b"/>
              <a:pathLst>
                <a:path w="6665" h="2613" extrusionOk="0">
                  <a:moveTo>
                    <a:pt x="1024" y="1"/>
                  </a:moveTo>
                  <a:lnTo>
                    <a:pt x="1024" y="1"/>
                  </a:lnTo>
                  <a:cubicBezTo>
                    <a:pt x="0" y="1721"/>
                    <a:pt x="978" y="2150"/>
                    <a:pt x="2209" y="2150"/>
                  </a:cubicBezTo>
                  <a:cubicBezTo>
                    <a:pt x="3433" y="2150"/>
                    <a:pt x="4907" y="1725"/>
                    <a:pt x="4907" y="1725"/>
                  </a:cubicBezTo>
                  <a:cubicBezTo>
                    <a:pt x="5032" y="1700"/>
                    <a:pt x="5149" y="1689"/>
                    <a:pt x="5259" y="1689"/>
                  </a:cubicBezTo>
                  <a:cubicBezTo>
                    <a:pt x="6257" y="1689"/>
                    <a:pt x="6665" y="2612"/>
                    <a:pt x="6665" y="2612"/>
                  </a:cubicBezTo>
                  <a:cubicBezTo>
                    <a:pt x="6665" y="721"/>
                    <a:pt x="4522" y="470"/>
                    <a:pt x="4522" y="470"/>
                  </a:cubicBezTo>
                  <a:cubicBezTo>
                    <a:pt x="3992" y="607"/>
                    <a:pt x="3525" y="660"/>
                    <a:pt x="3119" y="660"/>
                  </a:cubicBezTo>
                  <a:cubicBezTo>
                    <a:pt x="1693" y="660"/>
                    <a:pt x="1024" y="1"/>
                    <a:pt x="1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0"/>
            <p:cNvSpPr/>
            <p:nvPr/>
          </p:nvSpPr>
          <p:spPr>
            <a:xfrm>
              <a:off x="19073675" y="3231375"/>
              <a:ext cx="60325" cy="28875"/>
            </a:xfrm>
            <a:custGeom>
              <a:avLst/>
              <a:gdLst/>
              <a:ahLst/>
              <a:cxnLst/>
              <a:rect l="l" t="t" r="r" b="b"/>
              <a:pathLst>
                <a:path w="2413" h="1155" extrusionOk="0">
                  <a:moveTo>
                    <a:pt x="794" y="0"/>
                  </a:moveTo>
                  <a:cubicBezTo>
                    <a:pt x="493" y="0"/>
                    <a:pt x="243" y="94"/>
                    <a:pt x="201" y="168"/>
                  </a:cubicBezTo>
                  <a:cubicBezTo>
                    <a:pt x="0" y="520"/>
                    <a:pt x="1540" y="871"/>
                    <a:pt x="2042" y="1106"/>
                  </a:cubicBezTo>
                  <a:cubicBezTo>
                    <a:pt x="2112" y="1139"/>
                    <a:pt x="2163" y="1154"/>
                    <a:pt x="2199" y="1154"/>
                  </a:cubicBezTo>
                  <a:cubicBezTo>
                    <a:pt x="2413" y="1154"/>
                    <a:pt x="2102" y="634"/>
                    <a:pt x="2160" y="520"/>
                  </a:cubicBezTo>
                  <a:cubicBezTo>
                    <a:pt x="2227" y="403"/>
                    <a:pt x="1842" y="352"/>
                    <a:pt x="1339" y="118"/>
                  </a:cubicBezTo>
                  <a:cubicBezTo>
                    <a:pt x="1161" y="32"/>
                    <a:pt x="969" y="0"/>
                    <a:pt x="794" y="0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0"/>
            <p:cNvSpPr/>
            <p:nvPr/>
          </p:nvSpPr>
          <p:spPr>
            <a:xfrm>
              <a:off x="19115100" y="2946000"/>
              <a:ext cx="138950" cy="331250"/>
            </a:xfrm>
            <a:custGeom>
              <a:avLst/>
              <a:gdLst/>
              <a:ahLst/>
              <a:cxnLst/>
              <a:rect l="l" t="t" r="r" b="b"/>
              <a:pathLst>
                <a:path w="5558" h="13250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1557"/>
                    <a:pt x="134" y="3114"/>
                    <a:pt x="151" y="4670"/>
                  </a:cubicBezTo>
                  <a:cubicBezTo>
                    <a:pt x="888" y="6227"/>
                    <a:pt x="1658" y="7934"/>
                    <a:pt x="1658" y="7934"/>
                  </a:cubicBezTo>
                  <a:cubicBezTo>
                    <a:pt x="1909" y="8303"/>
                    <a:pt x="620" y="11834"/>
                    <a:pt x="620" y="11834"/>
                  </a:cubicBezTo>
                  <a:cubicBezTo>
                    <a:pt x="620" y="11834"/>
                    <a:pt x="836" y="13250"/>
                    <a:pt x="1578" y="13250"/>
                  </a:cubicBezTo>
                  <a:cubicBezTo>
                    <a:pt x="1635" y="13250"/>
                    <a:pt x="1695" y="13242"/>
                    <a:pt x="1758" y="13224"/>
                  </a:cubicBezTo>
                  <a:cubicBezTo>
                    <a:pt x="1758" y="13224"/>
                    <a:pt x="5558" y="8369"/>
                    <a:pt x="4687" y="7365"/>
                  </a:cubicBezTo>
                  <a:cubicBezTo>
                    <a:pt x="4168" y="6193"/>
                    <a:pt x="3582" y="5055"/>
                    <a:pt x="2980" y="3934"/>
                  </a:cubicBezTo>
                  <a:cubicBezTo>
                    <a:pt x="2394" y="2879"/>
                    <a:pt x="1206" y="1390"/>
                    <a:pt x="0" y="0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0"/>
            <p:cNvSpPr/>
            <p:nvPr/>
          </p:nvSpPr>
          <p:spPr>
            <a:xfrm>
              <a:off x="18830550" y="2526500"/>
              <a:ext cx="246900" cy="270225"/>
            </a:xfrm>
            <a:custGeom>
              <a:avLst/>
              <a:gdLst/>
              <a:ahLst/>
              <a:cxnLst/>
              <a:rect l="l" t="t" r="r" b="b"/>
              <a:pathLst>
                <a:path w="9876" h="10809" extrusionOk="0">
                  <a:moveTo>
                    <a:pt x="3640" y="0"/>
                  </a:moveTo>
                  <a:cubicBezTo>
                    <a:pt x="3156" y="0"/>
                    <a:pt x="2705" y="202"/>
                    <a:pt x="2327" y="778"/>
                  </a:cubicBezTo>
                  <a:cubicBezTo>
                    <a:pt x="2059" y="1163"/>
                    <a:pt x="2059" y="1682"/>
                    <a:pt x="1825" y="2100"/>
                  </a:cubicBezTo>
                  <a:cubicBezTo>
                    <a:pt x="1624" y="2452"/>
                    <a:pt x="1289" y="2720"/>
                    <a:pt x="988" y="2988"/>
                  </a:cubicBezTo>
                  <a:cubicBezTo>
                    <a:pt x="352" y="3540"/>
                    <a:pt x="0" y="4076"/>
                    <a:pt x="402" y="4913"/>
                  </a:cubicBezTo>
                  <a:cubicBezTo>
                    <a:pt x="770" y="5716"/>
                    <a:pt x="837" y="6168"/>
                    <a:pt x="871" y="7038"/>
                  </a:cubicBezTo>
                  <a:cubicBezTo>
                    <a:pt x="921" y="8227"/>
                    <a:pt x="2009" y="8595"/>
                    <a:pt x="2394" y="9599"/>
                  </a:cubicBezTo>
                  <a:cubicBezTo>
                    <a:pt x="2411" y="9616"/>
                    <a:pt x="2411" y="9650"/>
                    <a:pt x="2427" y="9666"/>
                  </a:cubicBezTo>
                  <a:cubicBezTo>
                    <a:pt x="2494" y="9934"/>
                    <a:pt x="2477" y="10269"/>
                    <a:pt x="2662" y="10487"/>
                  </a:cubicBezTo>
                  <a:cubicBezTo>
                    <a:pt x="2861" y="10714"/>
                    <a:pt x="3097" y="10809"/>
                    <a:pt x="3349" y="10809"/>
                  </a:cubicBezTo>
                  <a:cubicBezTo>
                    <a:pt x="4321" y="10809"/>
                    <a:pt x="5529" y="9394"/>
                    <a:pt x="5808" y="8729"/>
                  </a:cubicBezTo>
                  <a:cubicBezTo>
                    <a:pt x="5976" y="8277"/>
                    <a:pt x="3783" y="6101"/>
                    <a:pt x="4905" y="5331"/>
                  </a:cubicBezTo>
                  <a:cubicBezTo>
                    <a:pt x="5004" y="5260"/>
                    <a:pt x="5095" y="5230"/>
                    <a:pt x="5180" y="5230"/>
                  </a:cubicBezTo>
                  <a:cubicBezTo>
                    <a:pt x="5673" y="5230"/>
                    <a:pt x="5917" y="6269"/>
                    <a:pt x="6025" y="6269"/>
                  </a:cubicBezTo>
                  <a:cubicBezTo>
                    <a:pt x="6039" y="6269"/>
                    <a:pt x="6050" y="6253"/>
                    <a:pt x="6060" y="6218"/>
                  </a:cubicBezTo>
                  <a:cubicBezTo>
                    <a:pt x="6223" y="5529"/>
                    <a:pt x="6652" y="5381"/>
                    <a:pt x="7158" y="5381"/>
                  </a:cubicBezTo>
                  <a:cubicBezTo>
                    <a:pt x="7542" y="5381"/>
                    <a:pt x="7969" y="5466"/>
                    <a:pt x="8359" y="5466"/>
                  </a:cubicBezTo>
                  <a:cubicBezTo>
                    <a:pt x="8454" y="5466"/>
                    <a:pt x="8547" y="5461"/>
                    <a:pt x="8637" y="5448"/>
                  </a:cubicBezTo>
                  <a:cubicBezTo>
                    <a:pt x="9826" y="5264"/>
                    <a:pt x="9809" y="3975"/>
                    <a:pt x="9842" y="3055"/>
                  </a:cubicBezTo>
                  <a:cubicBezTo>
                    <a:pt x="9876" y="2335"/>
                    <a:pt x="9775" y="1615"/>
                    <a:pt x="9022" y="1314"/>
                  </a:cubicBezTo>
                  <a:cubicBezTo>
                    <a:pt x="8085" y="946"/>
                    <a:pt x="6997" y="1230"/>
                    <a:pt x="6060" y="845"/>
                  </a:cubicBezTo>
                  <a:cubicBezTo>
                    <a:pt x="5284" y="525"/>
                    <a:pt x="4420" y="0"/>
                    <a:pt x="3640" y="0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0"/>
            <p:cNvSpPr/>
            <p:nvPr/>
          </p:nvSpPr>
          <p:spPr>
            <a:xfrm>
              <a:off x="19097950" y="3968725"/>
              <a:ext cx="319300" cy="505100"/>
            </a:xfrm>
            <a:custGeom>
              <a:avLst/>
              <a:gdLst/>
              <a:ahLst/>
              <a:cxnLst/>
              <a:rect l="l" t="t" r="r" b="b"/>
              <a:pathLst>
                <a:path w="12772" h="20204" extrusionOk="0">
                  <a:moveTo>
                    <a:pt x="6378" y="0"/>
                  </a:moveTo>
                  <a:cubicBezTo>
                    <a:pt x="6378" y="0"/>
                    <a:pt x="0" y="10278"/>
                    <a:pt x="0" y="13810"/>
                  </a:cubicBezTo>
                  <a:cubicBezTo>
                    <a:pt x="0" y="17341"/>
                    <a:pt x="2846" y="20204"/>
                    <a:pt x="6378" y="20204"/>
                  </a:cubicBezTo>
                  <a:cubicBezTo>
                    <a:pt x="9909" y="20204"/>
                    <a:pt x="12772" y="17341"/>
                    <a:pt x="12772" y="13810"/>
                  </a:cubicBezTo>
                  <a:cubicBezTo>
                    <a:pt x="12772" y="10278"/>
                    <a:pt x="6378" y="0"/>
                    <a:pt x="6378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0"/>
            <p:cNvSpPr/>
            <p:nvPr/>
          </p:nvSpPr>
          <p:spPr>
            <a:xfrm>
              <a:off x="19248575" y="4190500"/>
              <a:ext cx="13425" cy="422250"/>
            </a:xfrm>
            <a:custGeom>
              <a:avLst/>
              <a:gdLst/>
              <a:ahLst/>
              <a:cxnLst/>
              <a:rect l="l" t="t" r="r" b="b"/>
              <a:pathLst>
                <a:path w="537" h="16890" fill="none" extrusionOk="0">
                  <a:moveTo>
                    <a:pt x="537" y="1"/>
                  </a:moveTo>
                  <a:lnTo>
                    <a:pt x="1" y="16890"/>
                  </a:lnTo>
                </a:path>
              </a:pathLst>
            </a:custGeom>
            <a:noFill/>
            <a:ln w="7950" cap="rnd" cmpd="sng">
              <a:solidFill>
                <a:srgbClr val="964F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0"/>
            <p:cNvSpPr/>
            <p:nvPr/>
          </p:nvSpPr>
          <p:spPr>
            <a:xfrm>
              <a:off x="18026675" y="4615250"/>
              <a:ext cx="922325" cy="391550"/>
            </a:xfrm>
            <a:custGeom>
              <a:avLst/>
              <a:gdLst/>
              <a:ahLst/>
              <a:cxnLst/>
              <a:rect l="l" t="t" r="r" b="b"/>
              <a:pathLst>
                <a:path w="36893" h="15662" extrusionOk="0">
                  <a:moveTo>
                    <a:pt x="34" y="0"/>
                  </a:moveTo>
                  <a:cubicBezTo>
                    <a:pt x="34" y="11"/>
                    <a:pt x="34" y="22"/>
                    <a:pt x="34" y="33"/>
                  </a:cubicBezTo>
                  <a:lnTo>
                    <a:pt x="34" y="33"/>
                  </a:lnTo>
                  <a:lnTo>
                    <a:pt x="34" y="0"/>
                  </a:lnTo>
                  <a:close/>
                  <a:moveTo>
                    <a:pt x="36892" y="118"/>
                  </a:moveTo>
                  <a:lnTo>
                    <a:pt x="36892" y="160"/>
                  </a:lnTo>
                  <a:lnTo>
                    <a:pt x="36892" y="160"/>
                  </a:lnTo>
                  <a:cubicBezTo>
                    <a:pt x="36892" y="146"/>
                    <a:pt x="36892" y="132"/>
                    <a:pt x="36892" y="118"/>
                  </a:cubicBezTo>
                  <a:close/>
                  <a:moveTo>
                    <a:pt x="34" y="33"/>
                  </a:moveTo>
                  <a:lnTo>
                    <a:pt x="17" y="4921"/>
                  </a:lnTo>
                  <a:cubicBezTo>
                    <a:pt x="0" y="7683"/>
                    <a:pt x="1825" y="10428"/>
                    <a:pt x="5457" y="12537"/>
                  </a:cubicBezTo>
                  <a:cubicBezTo>
                    <a:pt x="9061" y="14619"/>
                    <a:pt x="13779" y="15661"/>
                    <a:pt x="18495" y="15661"/>
                  </a:cubicBezTo>
                  <a:cubicBezTo>
                    <a:pt x="23220" y="15661"/>
                    <a:pt x="27942" y="14615"/>
                    <a:pt x="31536" y="12521"/>
                  </a:cubicBezTo>
                  <a:cubicBezTo>
                    <a:pt x="35084" y="10462"/>
                    <a:pt x="36875" y="7750"/>
                    <a:pt x="36875" y="5022"/>
                  </a:cubicBezTo>
                  <a:lnTo>
                    <a:pt x="36892" y="160"/>
                  </a:lnTo>
                  <a:lnTo>
                    <a:pt x="36892" y="160"/>
                  </a:lnTo>
                  <a:cubicBezTo>
                    <a:pt x="36874" y="2857"/>
                    <a:pt x="35083" y="5552"/>
                    <a:pt x="31536" y="7616"/>
                  </a:cubicBezTo>
                  <a:cubicBezTo>
                    <a:pt x="27954" y="9700"/>
                    <a:pt x="23242" y="10742"/>
                    <a:pt x="18524" y="10742"/>
                  </a:cubicBezTo>
                  <a:cubicBezTo>
                    <a:pt x="13806" y="10742"/>
                    <a:pt x="9081" y="9700"/>
                    <a:pt x="5474" y="7616"/>
                  </a:cubicBezTo>
                  <a:cubicBezTo>
                    <a:pt x="1856" y="5516"/>
                    <a:pt x="32" y="2784"/>
                    <a:pt x="34" y="33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0"/>
            <p:cNvSpPr/>
            <p:nvPr/>
          </p:nvSpPr>
          <p:spPr>
            <a:xfrm>
              <a:off x="18027100" y="4347125"/>
              <a:ext cx="922300" cy="391175"/>
            </a:xfrm>
            <a:custGeom>
              <a:avLst/>
              <a:gdLst/>
              <a:ahLst/>
              <a:cxnLst/>
              <a:rect l="l" t="t" r="r" b="b"/>
              <a:pathLst>
                <a:path w="36892" h="15647" extrusionOk="0">
                  <a:moveTo>
                    <a:pt x="0" y="15504"/>
                  </a:moveTo>
                  <a:cubicBezTo>
                    <a:pt x="0" y="15518"/>
                    <a:pt x="0" y="15532"/>
                    <a:pt x="0" y="15546"/>
                  </a:cubicBezTo>
                  <a:lnTo>
                    <a:pt x="0" y="15504"/>
                  </a:lnTo>
                  <a:close/>
                  <a:moveTo>
                    <a:pt x="18385" y="0"/>
                  </a:moveTo>
                  <a:cubicBezTo>
                    <a:pt x="13667" y="0"/>
                    <a:pt x="8955" y="1042"/>
                    <a:pt x="5373" y="3126"/>
                  </a:cubicBezTo>
                  <a:cubicBezTo>
                    <a:pt x="1808" y="5202"/>
                    <a:pt x="17" y="7913"/>
                    <a:pt x="17" y="10625"/>
                  </a:cubicBezTo>
                  <a:lnTo>
                    <a:pt x="0" y="15504"/>
                  </a:lnTo>
                  <a:lnTo>
                    <a:pt x="0" y="15504"/>
                  </a:lnTo>
                  <a:cubicBezTo>
                    <a:pt x="19" y="12807"/>
                    <a:pt x="1809" y="10112"/>
                    <a:pt x="5356" y="8047"/>
                  </a:cubicBezTo>
                  <a:cubicBezTo>
                    <a:pt x="8947" y="5963"/>
                    <a:pt x="13659" y="4921"/>
                    <a:pt x="18375" y="4921"/>
                  </a:cubicBezTo>
                  <a:cubicBezTo>
                    <a:pt x="23091" y="4921"/>
                    <a:pt x="27811" y="5963"/>
                    <a:pt x="31418" y="8047"/>
                  </a:cubicBezTo>
                  <a:cubicBezTo>
                    <a:pt x="35036" y="10131"/>
                    <a:pt x="36861" y="12879"/>
                    <a:pt x="36859" y="15614"/>
                  </a:cubicBezTo>
                  <a:lnTo>
                    <a:pt x="36859" y="15614"/>
                  </a:lnTo>
                  <a:lnTo>
                    <a:pt x="36875" y="10742"/>
                  </a:lnTo>
                  <a:cubicBezTo>
                    <a:pt x="36892" y="7980"/>
                    <a:pt x="35067" y="5235"/>
                    <a:pt x="31435" y="3126"/>
                  </a:cubicBezTo>
                  <a:cubicBezTo>
                    <a:pt x="27828" y="1042"/>
                    <a:pt x="23104" y="0"/>
                    <a:pt x="18385" y="0"/>
                  </a:cubicBezTo>
                  <a:close/>
                  <a:moveTo>
                    <a:pt x="36859" y="15614"/>
                  </a:moveTo>
                  <a:lnTo>
                    <a:pt x="36858" y="15646"/>
                  </a:lnTo>
                  <a:cubicBezTo>
                    <a:pt x="36859" y="15635"/>
                    <a:pt x="36859" y="15624"/>
                    <a:pt x="36859" y="15614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0"/>
            <p:cNvSpPr/>
            <p:nvPr/>
          </p:nvSpPr>
          <p:spPr>
            <a:xfrm>
              <a:off x="17981900" y="4349625"/>
              <a:ext cx="1012700" cy="534150"/>
            </a:xfrm>
            <a:custGeom>
              <a:avLst/>
              <a:gdLst/>
              <a:ahLst/>
              <a:cxnLst/>
              <a:rect l="l" t="t" r="r" b="b"/>
              <a:pathLst>
                <a:path w="40508" h="21366" extrusionOk="0">
                  <a:moveTo>
                    <a:pt x="20208" y="1344"/>
                  </a:moveTo>
                  <a:cubicBezTo>
                    <a:pt x="24334" y="1344"/>
                    <a:pt x="28464" y="2256"/>
                    <a:pt x="31620" y="4081"/>
                  </a:cubicBezTo>
                  <a:cubicBezTo>
                    <a:pt x="37930" y="7730"/>
                    <a:pt x="37963" y="13638"/>
                    <a:pt x="31686" y="17287"/>
                  </a:cubicBezTo>
                  <a:cubicBezTo>
                    <a:pt x="28548" y="19112"/>
                    <a:pt x="24426" y="20024"/>
                    <a:pt x="20300" y="20024"/>
                  </a:cubicBezTo>
                  <a:cubicBezTo>
                    <a:pt x="16174" y="20024"/>
                    <a:pt x="12044" y="19112"/>
                    <a:pt x="8889" y="17287"/>
                  </a:cubicBezTo>
                  <a:cubicBezTo>
                    <a:pt x="2578" y="13638"/>
                    <a:pt x="2545" y="7730"/>
                    <a:pt x="8822" y="4081"/>
                  </a:cubicBezTo>
                  <a:cubicBezTo>
                    <a:pt x="11960" y="2256"/>
                    <a:pt x="16082" y="1344"/>
                    <a:pt x="20208" y="1344"/>
                  </a:cubicBezTo>
                  <a:close/>
                  <a:moveTo>
                    <a:pt x="20193" y="1"/>
                  </a:moveTo>
                  <a:cubicBezTo>
                    <a:pt x="15475" y="1"/>
                    <a:pt x="10763" y="1042"/>
                    <a:pt x="7181" y="3126"/>
                  </a:cubicBezTo>
                  <a:cubicBezTo>
                    <a:pt x="0" y="7311"/>
                    <a:pt x="34" y="14057"/>
                    <a:pt x="7265" y="18241"/>
                  </a:cubicBezTo>
                  <a:cubicBezTo>
                    <a:pt x="10868" y="20323"/>
                    <a:pt x="15587" y="21365"/>
                    <a:pt x="20301" y="21365"/>
                  </a:cubicBezTo>
                  <a:cubicBezTo>
                    <a:pt x="25023" y="21365"/>
                    <a:pt x="29741" y="20319"/>
                    <a:pt x="33327" y="18225"/>
                  </a:cubicBezTo>
                  <a:cubicBezTo>
                    <a:pt x="40508" y="14057"/>
                    <a:pt x="40474" y="7311"/>
                    <a:pt x="33243" y="3126"/>
                  </a:cubicBezTo>
                  <a:cubicBezTo>
                    <a:pt x="29636" y="1042"/>
                    <a:pt x="24912" y="1"/>
                    <a:pt x="20193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0"/>
            <p:cNvSpPr/>
            <p:nvPr/>
          </p:nvSpPr>
          <p:spPr>
            <a:xfrm>
              <a:off x="18069350" y="4383200"/>
              <a:ext cx="837800" cy="275175"/>
            </a:xfrm>
            <a:custGeom>
              <a:avLst/>
              <a:gdLst/>
              <a:ahLst/>
              <a:cxnLst/>
              <a:rect l="l" t="t" r="r" b="b"/>
              <a:pathLst>
                <a:path w="33512" h="11007" extrusionOk="0">
                  <a:moveTo>
                    <a:pt x="16710" y="1"/>
                  </a:moveTo>
                  <a:cubicBezTo>
                    <a:pt x="12584" y="1"/>
                    <a:pt x="8462" y="913"/>
                    <a:pt x="5324" y="2738"/>
                  </a:cubicBezTo>
                  <a:cubicBezTo>
                    <a:pt x="1474" y="4964"/>
                    <a:pt x="1" y="8060"/>
                    <a:pt x="888" y="10939"/>
                  </a:cubicBezTo>
                  <a:cubicBezTo>
                    <a:pt x="1440" y="9132"/>
                    <a:pt x="2913" y="7408"/>
                    <a:pt x="5324" y="6018"/>
                  </a:cubicBezTo>
                  <a:cubicBezTo>
                    <a:pt x="8462" y="4194"/>
                    <a:pt x="12584" y="3282"/>
                    <a:pt x="16710" y="3282"/>
                  </a:cubicBezTo>
                  <a:cubicBezTo>
                    <a:pt x="20836" y="3282"/>
                    <a:pt x="24966" y="4194"/>
                    <a:pt x="28122" y="6018"/>
                  </a:cubicBezTo>
                  <a:cubicBezTo>
                    <a:pt x="30565" y="7424"/>
                    <a:pt x="32072" y="9182"/>
                    <a:pt x="32624" y="11006"/>
                  </a:cubicBezTo>
                  <a:cubicBezTo>
                    <a:pt x="33511" y="8094"/>
                    <a:pt x="32022" y="4981"/>
                    <a:pt x="28122" y="2738"/>
                  </a:cubicBezTo>
                  <a:cubicBezTo>
                    <a:pt x="24966" y="913"/>
                    <a:pt x="20836" y="1"/>
                    <a:pt x="16710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0"/>
            <p:cNvSpPr/>
            <p:nvPr/>
          </p:nvSpPr>
          <p:spPr>
            <a:xfrm>
              <a:off x="18775725" y="4797650"/>
              <a:ext cx="746150" cy="497625"/>
            </a:xfrm>
            <a:custGeom>
              <a:avLst/>
              <a:gdLst/>
              <a:ahLst/>
              <a:cxnLst/>
              <a:rect l="l" t="t" r="r" b="b"/>
              <a:pathLst>
                <a:path w="29846" h="19905" extrusionOk="0">
                  <a:moveTo>
                    <a:pt x="1828" y="392"/>
                  </a:moveTo>
                  <a:cubicBezTo>
                    <a:pt x="1810" y="401"/>
                    <a:pt x="1792" y="411"/>
                    <a:pt x="1775" y="421"/>
                  </a:cubicBezTo>
                  <a:cubicBezTo>
                    <a:pt x="1784" y="411"/>
                    <a:pt x="1805" y="401"/>
                    <a:pt x="1828" y="392"/>
                  </a:cubicBezTo>
                  <a:close/>
                  <a:moveTo>
                    <a:pt x="3289" y="1"/>
                  </a:moveTo>
                  <a:cubicBezTo>
                    <a:pt x="3195" y="1"/>
                    <a:pt x="3093" y="7"/>
                    <a:pt x="2980" y="19"/>
                  </a:cubicBezTo>
                  <a:cubicBezTo>
                    <a:pt x="2802" y="35"/>
                    <a:pt x="2374" y="98"/>
                    <a:pt x="1831" y="390"/>
                  </a:cubicBezTo>
                  <a:lnTo>
                    <a:pt x="1831" y="390"/>
                  </a:lnTo>
                  <a:cubicBezTo>
                    <a:pt x="1806" y="400"/>
                    <a:pt x="1779" y="410"/>
                    <a:pt x="1758" y="421"/>
                  </a:cubicBezTo>
                  <a:cubicBezTo>
                    <a:pt x="1273" y="722"/>
                    <a:pt x="804" y="990"/>
                    <a:pt x="519" y="1442"/>
                  </a:cubicBezTo>
                  <a:cubicBezTo>
                    <a:pt x="469" y="1526"/>
                    <a:pt x="0" y="2011"/>
                    <a:pt x="0" y="2664"/>
                  </a:cubicBezTo>
                  <a:lnTo>
                    <a:pt x="0" y="3116"/>
                  </a:lnTo>
                  <a:cubicBezTo>
                    <a:pt x="0" y="3333"/>
                    <a:pt x="235" y="3752"/>
                    <a:pt x="469" y="4187"/>
                  </a:cubicBezTo>
                  <a:cubicBezTo>
                    <a:pt x="687" y="4605"/>
                    <a:pt x="1055" y="4806"/>
                    <a:pt x="1273" y="4940"/>
                  </a:cubicBezTo>
                  <a:lnTo>
                    <a:pt x="1323" y="4940"/>
                  </a:lnTo>
                  <a:cubicBezTo>
                    <a:pt x="9792" y="9861"/>
                    <a:pt x="18763" y="14999"/>
                    <a:pt x="27232" y="19903"/>
                  </a:cubicBezTo>
                  <a:lnTo>
                    <a:pt x="27232" y="19903"/>
                  </a:lnTo>
                  <a:cubicBezTo>
                    <a:pt x="26965" y="19735"/>
                    <a:pt x="29563" y="15149"/>
                    <a:pt x="29836" y="15149"/>
                  </a:cubicBezTo>
                  <a:cubicBezTo>
                    <a:pt x="29840" y="15149"/>
                    <a:pt x="29843" y="15149"/>
                    <a:pt x="29845" y="15151"/>
                  </a:cubicBezTo>
                  <a:lnTo>
                    <a:pt x="26916" y="13477"/>
                  </a:lnTo>
                  <a:cubicBezTo>
                    <a:pt x="25225" y="12506"/>
                    <a:pt x="23535" y="11518"/>
                    <a:pt x="21844" y="10531"/>
                  </a:cubicBezTo>
                  <a:cubicBezTo>
                    <a:pt x="15919" y="7083"/>
                    <a:pt x="9993" y="3651"/>
                    <a:pt x="4085" y="203"/>
                  </a:cubicBezTo>
                  <a:lnTo>
                    <a:pt x="4068" y="203"/>
                  </a:lnTo>
                  <a:cubicBezTo>
                    <a:pt x="3814" y="63"/>
                    <a:pt x="3588" y="1"/>
                    <a:pt x="3289" y="1"/>
                  </a:cubicBezTo>
                  <a:close/>
                  <a:moveTo>
                    <a:pt x="27232" y="19903"/>
                  </a:moveTo>
                  <a:cubicBezTo>
                    <a:pt x="27233" y="19904"/>
                    <a:pt x="27233" y="19904"/>
                    <a:pt x="27234" y="19904"/>
                  </a:cubicBezTo>
                  <a:cubicBezTo>
                    <a:pt x="27233" y="19904"/>
                    <a:pt x="27233" y="19904"/>
                    <a:pt x="27232" y="19903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0"/>
            <p:cNvSpPr/>
            <p:nvPr/>
          </p:nvSpPr>
          <p:spPr>
            <a:xfrm>
              <a:off x="19437725" y="5172200"/>
              <a:ext cx="97125" cy="124275"/>
            </a:xfrm>
            <a:custGeom>
              <a:avLst/>
              <a:gdLst/>
              <a:ahLst/>
              <a:cxnLst/>
              <a:rect l="l" t="t" r="r" b="b"/>
              <a:pathLst>
                <a:path w="3885" h="4971" extrusionOk="0">
                  <a:moveTo>
                    <a:pt x="2808" y="0"/>
                  </a:moveTo>
                  <a:cubicBezTo>
                    <a:pt x="2547" y="0"/>
                    <a:pt x="2253" y="87"/>
                    <a:pt x="1942" y="269"/>
                  </a:cubicBezTo>
                  <a:cubicBezTo>
                    <a:pt x="871" y="888"/>
                    <a:pt x="1" y="2378"/>
                    <a:pt x="18" y="3600"/>
                  </a:cubicBezTo>
                  <a:cubicBezTo>
                    <a:pt x="18" y="4466"/>
                    <a:pt x="455" y="4971"/>
                    <a:pt x="1091" y="4971"/>
                  </a:cubicBezTo>
                  <a:cubicBezTo>
                    <a:pt x="1352" y="4971"/>
                    <a:pt x="1647" y="4885"/>
                    <a:pt x="1959" y="4705"/>
                  </a:cubicBezTo>
                  <a:cubicBezTo>
                    <a:pt x="3014" y="4086"/>
                    <a:pt x="3884" y="2596"/>
                    <a:pt x="3867" y="1374"/>
                  </a:cubicBezTo>
                  <a:cubicBezTo>
                    <a:pt x="3867" y="499"/>
                    <a:pt x="3434" y="0"/>
                    <a:pt x="2808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0"/>
            <p:cNvSpPr/>
            <p:nvPr/>
          </p:nvSpPr>
          <p:spPr>
            <a:xfrm>
              <a:off x="17799025" y="2467700"/>
              <a:ext cx="125150" cy="252775"/>
            </a:xfrm>
            <a:custGeom>
              <a:avLst/>
              <a:gdLst/>
              <a:ahLst/>
              <a:cxnLst/>
              <a:rect l="l" t="t" r="r" b="b"/>
              <a:pathLst>
                <a:path w="5006" h="10111" extrusionOk="0">
                  <a:moveTo>
                    <a:pt x="4987" y="458"/>
                  </a:moveTo>
                  <a:cubicBezTo>
                    <a:pt x="4993" y="462"/>
                    <a:pt x="4999" y="465"/>
                    <a:pt x="5005" y="469"/>
                  </a:cubicBezTo>
                  <a:cubicBezTo>
                    <a:pt x="5000" y="465"/>
                    <a:pt x="4994" y="461"/>
                    <a:pt x="4987" y="458"/>
                  </a:cubicBezTo>
                  <a:close/>
                  <a:moveTo>
                    <a:pt x="4085" y="0"/>
                  </a:moveTo>
                  <a:cubicBezTo>
                    <a:pt x="3984" y="0"/>
                    <a:pt x="3867" y="34"/>
                    <a:pt x="3750" y="100"/>
                  </a:cubicBezTo>
                  <a:cubicBezTo>
                    <a:pt x="3482" y="251"/>
                    <a:pt x="3214" y="569"/>
                    <a:pt x="3097" y="937"/>
                  </a:cubicBezTo>
                  <a:lnTo>
                    <a:pt x="1" y="9675"/>
                  </a:lnTo>
                  <a:lnTo>
                    <a:pt x="737" y="10110"/>
                  </a:lnTo>
                  <a:lnTo>
                    <a:pt x="3834" y="1373"/>
                  </a:lnTo>
                  <a:cubicBezTo>
                    <a:pt x="3951" y="1004"/>
                    <a:pt x="4219" y="686"/>
                    <a:pt x="4487" y="519"/>
                  </a:cubicBezTo>
                  <a:cubicBezTo>
                    <a:pt x="4604" y="452"/>
                    <a:pt x="4721" y="419"/>
                    <a:pt x="4821" y="419"/>
                  </a:cubicBezTo>
                  <a:cubicBezTo>
                    <a:pt x="4880" y="433"/>
                    <a:pt x="4940" y="435"/>
                    <a:pt x="4987" y="458"/>
                  </a:cubicBezTo>
                  <a:lnTo>
                    <a:pt x="4987" y="458"/>
                  </a:lnTo>
                  <a:cubicBezTo>
                    <a:pt x="4758" y="327"/>
                    <a:pt x="4514" y="181"/>
                    <a:pt x="4269" y="50"/>
                  </a:cubicBezTo>
                  <a:cubicBezTo>
                    <a:pt x="4219" y="17"/>
                    <a:pt x="4152" y="0"/>
                    <a:pt x="4085" y="0"/>
                  </a:cubicBezTo>
                  <a:close/>
                </a:path>
              </a:pathLst>
            </a:custGeom>
            <a:solidFill>
              <a:srgbClr val="A26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0"/>
            <p:cNvSpPr/>
            <p:nvPr/>
          </p:nvSpPr>
          <p:spPr>
            <a:xfrm>
              <a:off x="17715325" y="2670725"/>
              <a:ext cx="92925" cy="108325"/>
            </a:xfrm>
            <a:custGeom>
              <a:avLst/>
              <a:gdLst/>
              <a:ahLst/>
              <a:cxnLst/>
              <a:rect l="l" t="t" r="r" b="b"/>
              <a:pathLst>
                <a:path w="3717" h="4333" extrusionOk="0">
                  <a:moveTo>
                    <a:pt x="1166" y="0"/>
                  </a:moveTo>
                  <a:cubicBezTo>
                    <a:pt x="1060" y="0"/>
                    <a:pt x="944" y="36"/>
                    <a:pt x="821" y="98"/>
                  </a:cubicBezTo>
                  <a:cubicBezTo>
                    <a:pt x="654" y="198"/>
                    <a:pt x="486" y="365"/>
                    <a:pt x="352" y="583"/>
                  </a:cubicBezTo>
                  <a:cubicBezTo>
                    <a:pt x="34" y="1069"/>
                    <a:pt x="1" y="1621"/>
                    <a:pt x="269" y="1838"/>
                  </a:cubicBezTo>
                  <a:lnTo>
                    <a:pt x="2947" y="3881"/>
                  </a:lnTo>
                  <a:cubicBezTo>
                    <a:pt x="2964" y="3881"/>
                    <a:pt x="2980" y="3897"/>
                    <a:pt x="2980" y="3897"/>
                  </a:cubicBezTo>
                  <a:cubicBezTo>
                    <a:pt x="3231" y="4031"/>
                    <a:pt x="3483" y="4182"/>
                    <a:pt x="3717" y="4333"/>
                  </a:cubicBezTo>
                  <a:cubicBezTo>
                    <a:pt x="3717" y="4316"/>
                    <a:pt x="3700" y="4316"/>
                    <a:pt x="3683" y="4299"/>
                  </a:cubicBezTo>
                  <a:lnTo>
                    <a:pt x="1005" y="2257"/>
                  </a:lnTo>
                  <a:cubicBezTo>
                    <a:pt x="737" y="2056"/>
                    <a:pt x="771" y="1504"/>
                    <a:pt x="1072" y="1018"/>
                  </a:cubicBezTo>
                  <a:cubicBezTo>
                    <a:pt x="1223" y="801"/>
                    <a:pt x="1390" y="633"/>
                    <a:pt x="1558" y="533"/>
                  </a:cubicBezTo>
                  <a:cubicBezTo>
                    <a:pt x="1675" y="465"/>
                    <a:pt x="1786" y="430"/>
                    <a:pt x="1889" y="430"/>
                  </a:cubicBezTo>
                  <a:cubicBezTo>
                    <a:pt x="1962" y="430"/>
                    <a:pt x="2030" y="448"/>
                    <a:pt x="2093" y="483"/>
                  </a:cubicBezTo>
                  <a:lnTo>
                    <a:pt x="1357" y="47"/>
                  </a:lnTo>
                  <a:cubicBezTo>
                    <a:pt x="1298" y="15"/>
                    <a:pt x="1234" y="0"/>
                    <a:pt x="1166" y="0"/>
                  </a:cubicBezTo>
                  <a:close/>
                </a:path>
              </a:pathLst>
            </a:custGeom>
            <a:solidFill>
              <a:srgbClr val="A26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0"/>
            <p:cNvSpPr/>
            <p:nvPr/>
          </p:nvSpPr>
          <p:spPr>
            <a:xfrm>
              <a:off x="17733750" y="2478475"/>
              <a:ext cx="198800" cy="301700"/>
            </a:xfrm>
            <a:custGeom>
              <a:avLst/>
              <a:gdLst/>
              <a:ahLst/>
              <a:cxnLst/>
              <a:rect l="l" t="t" r="r" b="b"/>
              <a:pathLst>
                <a:path w="7952" h="12068" extrusionOk="0">
                  <a:moveTo>
                    <a:pt x="7392" y="1"/>
                  </a:moveTo>
                  <a:cubicBezTo>
                    <a:pt x="7301" y="1"/>
                    <a:pt x="7199" y="47"/>
                    <a:pt x="7098" y="105"/>
                  </a:cubicBezTo>
                  <a:cubicBezTo>
                    <a:pt x="6830" y="255"/>
                    <a:pt x="6562" y="573"/>
                    <a:pt x="6445" y="942"/>
                  </a:cubicBezTo>
                  <a:lnTo>
                    <a:pt x="3348" y="9679"/>
                  </a:lnTo>
                  <a:lnTo>
                    <a:pt x="1390" y="8189"/>
                  </a:lnTo>
                  <a:cubicBezTo>
                    <a:pt x="1322" y="8137"/>
                    <a:pt x="1244" y="8111"/>
                    <a:pt x="1159" y="8111"/>
                  </a:cubicBezTo>
                  <a:cubicBezTo>
                    <a:pt x="1055" y="8111"/>
                    <a:pt x="940" y="8149"/>
                    <a:pt x="821" y="8223"/>
                  </a:cubicBezTo>
                  <a:cubicBezTo>
                    <a:pt x="653" y="8323"/>
                    <a:pt x="486" y="8474"/>
                    <a:pt x="335" y="8708"/>
                  </a:cubicBezTo>
                  <a:cubicBezTo>
                    <a:pt x="34" y="9194"/>
                    <a:pt x="0" y="9746"/>
                    <a:pt x="268" y="9947"/>
                  </a:cubicBezTo>
                  <a:lnTo>
                    <a:pt x="2946" y="11989"/>
                  </a:lnTo>
                  <a:cubicBezTo>
                    <a:pt x="3014" y="12042"/>
                    <a:pt x="3092" y="12067"/>
                    <a:pt x="3177" y="12067"/>
                  </a:cubicBezTo>
                  <a:cubicBezTo>
                    <a:pt x="3281" y="12067"/>
                    <a:pt x="3396" y="12029"/>
                    <a:pt x="3516" y="11956"/>
                  </a:cubicBezTo>
                  <a:cubicBezTo>
                    <a:pt x="3549" y="11956"/>
                    <a:pt x="3566" y="11922"/>
                    <a:pt x="3599" y="11905"/>
                  </a:cubicBezTo>
                  <a:cubicBezTo>
                    <a:pt x="3850" y="11738"/>
                    <a:pt x="4051" y="11437"/>
                    <a:pt x="4168" y="11119"/>
                  </a:cubicBezTo>
                  <a:lnTo>
                    <a:pt x="7767" y="958"/>
                  </a:lnTo>
                  <a:cubicBezTo>
                    <a:pt x="7951" y="439"/>
                    <a:pt x="7801" y="4"/>
                    <a:pt x="7432" y="4"/>
                  </a:cubicBezTo>
                  <a:cubicBezTo>
                    <a:pt x="7419" y="2"/>
                    <a:pt x="7406" y="1"/>
                    <a:pt x="7392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0"/>
            <p:cNvSpPr/>
            <p:nvPr/>
          </p:nvSpPr>
          <p:spPr>
            <a:xfrm>
              <a:off x="21840125" y="1656175"/>
              <a:ext cx="369525" cy="508575"/>
            </a:xfrm>
            <a:custGeom>
              <a:avLst/>
              <a:gdLst/>
              <a:ahLst/>
              <a:cxnLst/>
              <a:rect l="l" t="t" r="r" b="b"/>
              <a:pathLst>
                <a:path w="14781" h="20343" extrusionOk="0">
                  <a:moveTo>
                    <a:pt x="19" y="1367"/>
                  </a:moveTo>
                  <a:cubicBezTo>
                    <a:pt x="13" y="1371"/>
                    <a:pt x="7" y="1374"/>
                    <a:pt x="1" y="1378"/>
                  </a:cubicBezTo>
                  <a:lnTo>
                    <a:pt x="19" y="1367"/>
                  </a:lnTo>
                  <a:close/>
                  <a:moveTo>
                    <a:pt x="3526" y="0"/>
                  </a:moveTo>
                  <a:cubicBezTo>
                    <a:pt x="2764" y="0"/>
                    <a:pt x="2072" y="179"/>
                    <a:pt x="1474" y="524"/>
                  </a:cubicBezTo>
                  <a:lnTo>
                    <a:pt x="19" y="1367"/>
                  </a:lnTo>
                  <a:lnTo>
                    <a:pt x="19" y="1367"/>
                  </a:lnTo>
                  <a:cubicBezTo>
                    <a:pt x="606" y="1029"/>
                    <a:pt x="1288" y="854"/>
                    <a:pt x="2040" y="854"/>
                  </a:cubicBezTo>
                  <a:cubicBezTo>
                    <a:pt x="3088" y="854"/>
                    <a:pt x="4273" y="1195"/>
                    <a:pt x="5525" y="1913"/>
                  </a:cubicBezTo>
                  <a:cubicBezTo>
                    <a:pt x="9826" y="4407"/>
                    <a:pt x="13291" y="10416"/>
                    <a:pt x="13291" y="15354"/>
                  </a:cubicBezTo>
                  <a:cubicBezTo>
                    <a:pt x="13275" y="17763"/>
                    <a:pt x="12429" y="19473"/>
                    <a:pt x="11074" y="20307"/>
                  </a:cubicBezTo>
                  <a:lnTo>
                    <a:pt x="11074" y="20307"/>
                  </a:lnTo>
                  <a:cubicBezTo>
                    <a:pt x="11303" y="20168"/>
                    <a:pt x="11520" y="20030"/>
                    <a:pt x="11751" y="19907"/>
                  </a:cubicBezTo>
                  <a:cubicBezTo>
                    <a:pt x="12002" y="19756"/>
                    <a:pt x="12254" y="19623"/>
                    <a:pt x="12488" y="19472"/>
                  </a:cubicBezTo>
                  <a:cubicBezTo>
                    <a:pt x="13894" y="18668"/>
                    <a:pt x="14748" y="16944"/>
                    <a:pt x="14764" y="14484"/>
                  </a:cubicBezTo>
                  <a:cubicBezTo>
                    <a:pt x="14781" y="9546"/>
                    <a:pt x="11299" y="3537"/>
                    <a:pt x="7014" y="1060"/>
                  </a:cubicBezTo>
                  <a:cubicBezTo>
                    <a:pt x="5762" y="341"/>
                    <a:pt x="4578" y="0"/>
                    <a:pt x="3526" y="0"/>
                  </a:cubicBezTo>
                  <a:close/>
                  <a:moveTo>
                    <a:pt x="11074" y="20307"/>
                  </a:moveTo>
                  <a:lnTo>
                    <a:pt x="11074" y="20307"/>
                  </a:lnTo>
                  <a:cubicBezTo>
                    <a:pt x="11054" y="20319"/>
                    <a:pt x="11035" y="20330"/>
                    <a:pt x="11015" y="20342"/>
                  </a:cubicBezTo>
                  <a:cubicBezTo>
                    <a:pt x="11035" y="20331"/>
                    <a:pt x="11054" y="20319"/>
                    <a:pt x="11074" y="20307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0"/>
            <p:cNvSpPr/>
            <p:nvPr/>
          </p:nvSpPr>
          <p:spPr>
            <a:xfrm>
              <a:off x="21783225" y="1677375"/>
              <a:ext cx="389600" cy="500450"/>
            </a:xfrm>
            <a:custGeom>
              <a:avLst/>
              <a:gdLst/>
              <a:ahLst/>
              <a:cxnLst/>
              <a:rect l="l" t="t" r="r" b="b"/>
              <a:pathLst>
                <a:path w="15584" h="20018" extrusionOk="0">
                  <a:moveTo>
                    <a:pt x="4325" y="0"/>
                  </a:moveTo>
                  <a:cubicBezTo>
                    <a:pt x="1771" y="0"/>
                    <a:pt x="12" y="2020"/>
                    <a:pt x="0" y="5518"/>
                  </a:cubicBezTo>
                  <a:cubicBezTo>
                    <a:pt x="0" y="10456"/>
                    <a:pt x="3465" y="16465"/>
                    <a:pt x="7767" y="18942"/>
                  </a:cubicBezTo>
                  <a:cubicBezTo>
                    <a:pt x="9021" y="19672"/>
                    <a:pt x="10208" y="20018"/>
                    <a:pt x="11260" y="20018"/>
                  </a:cubicBezTo>
                  <a:cubicBezTo>
                    <a:pt x="13802" y="20018"/>
                    <a:pt x="15555" y="17999"/>
                    <a:pt x="15567" y="14506"/>
                  </a:cubicBezTo>
                  <a:cubicBezTo>
                    <a:pt x="15584" y="9568"/>
                    <a:pt x="12102" y="3559"/>
                    <a:pt x="7817" y="1065"/>
                  </a:cubicBezTo>
                  <a:cubicBezTo>
                    <a:pt x="6563" y="343"/>
                    <a:pt x="5376" y="0"/>
                    <a:pt x="4325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0"/>
            <p:cNvSpPr/>
            <p:nvPr/>
          </p:nvSpPr>
          <p:spPr>
            <a:xfrm>
              <a:off x="21860650" y="1791950"/>
              <a:ext cx="246900" cy="278650"/>
            </a:xfrm>
            <a:custGeom>
              <a:avLst/>
              <a:gdLst/>
              <a:ahLst/>
              <a:cxnLst/>
              <a:rect l="l" t="t" r="r" b="b"/>
              <a:pathLst>
                <a:path w="9876" h="11146" extrusionOk="0">
                  <a:moveTo>
                    <a:pt x="1545" y="0"/>
                  </a:moveTo>
                  <a:cubicBezTo>
                    <a:pt x="702" y="0"/>
                    <a:pt x="46" y="746"/>
                    <a:pt x="34" y="1788"/>
                  </a:cubicBezTo>
                  <a:cubicBezTo>
                    <a:pt x="0" y="4450"/>
                    <a:pt x="2427" y="7982"/>
                    <a:pt x="4201" y="10241"/>
                  </a:cubicBezTo>
                  <a:cubicBezTo>
                    <a:pt x="4285" y="10342"/>
                    <a:pt x="4771" y="11028"/>
                    <a:pt x="4938" y="11128"/>
                  </a:cubicBezTo>
                  <a:cubicBezTo>
                    <a:pt x="4955" y="11145"/>
                    <a:pt x="4971" y="11145"/>
                    <a:pt x="4988" y="11145"/>
                  </a:cubicBezTo>
                  <a:cubicBezTo>
                    <a:pt x="5825" y="11095"/>
                    <a:pt x="6629" y="10877"/>
                    <a:pt x="7348" y="10559"/>
                  </a:cubicBezTo>
                  <a:cubicBezTo>
                    <a:pt x="8587" y="9990"/>
                    <a:pt x="9876" y="9019"/>
                    <a:pt x="9491" y="6743"/>
                  </a:cubicBezTo>
                  <a:cubicBezTo>
                    <a:pt x="9340" y="5889"/>
                    <a:pt x="8989" y="4851"/>
                    <a:pt x="8369" y="4098"/>
                  </a:cubicBezTo>
                  <a:cubicBezTo>
                    <a:pt x="8102" y="3763"/>
                    <a:pt x="7683" y="3429"/>
                    <a:pt x="7281" y="3194"/>
                  </a:cubicBezTo>
                  <a:cubicBezTo>
                    <a:pt x="6934" y="2989"/>
                    <a:pt x="6601" y="2858"/>
                    <a:pt x="6354" y="2858"/>
                  </a:cubicBezTo>
                  <a:cubicBezTo>
                    <a:pt x="6339" y="2858"/>
                    <a:pt x="6325" y="2859"/>
                    <a:pt x="6311" y="2860"/>
                  </a:cubicBezTo>
                  <a:cubicBezTo>
                    <a:pt x="6009" y="2876"/>
                    <a:pt x="5289" y="2742"/>
                    <a:pt x="4720" y="3998"/>
                  </a:cubicBezTo>
                  <a:cubicBezTo>
                    <a:pt x="4436" y="2408"/>
                    <a:pt x="3649" y="968"/>
                    <a:pt x="2444" y="282"/>
                  </a:cubicBezTo>
                  <a:cubicBezTo>
                    <a:pt x="2410" y="248"/>
                    <a:pt x="2377" y="232"/>
                    <a:pt x="2343" y="215"/>
                  </a:cubicBezTo>
                  <a:cubicBezTo>
                    <a:pt x="2069" y="68"/>
                    <a:pt x="1798" y="0"/>
                    <a:pt x="1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0"/>
            <p:cNvSpPr/>
            <p:nvPr/>
          </p:nvSpPr>
          <p:spPr>
            <a:xfrm>
              <a:off x="17501075" y="991750"/>
              <a:ext cx="436500" cy="600950"/>
            </a:xfrm>
            <a:custGeom>
              <a:avLst/>
              <a:gdLst/>
              <a:ahLst/>
              <a:cxnLst/>
              <a:rect l="l" t="t" r="r" b="b"/>
              <a:pathLst>
                <a:path w="17460" h="24038" extrusionOk="0">
                  <a:moveTo>
                    <a:pt x="13305" y="0"/>
                  </a:moveTo>
                  <a:cubicBezTo>
                    <a:pt x="12063" y="0"/>
                    <a:pt x="10660" y="408"/>
                    <a:pt x="9174" y="1273"/>
                  </a:cubicBezTo>
                  <a:cubicBezTo>
                    <a:pt x="4102" y="4203"/>
                    <a:pt x="1" y="11300"/>
                    <a:pt x="18" y="17141"/>
                  </a:cubicBezTo>
                  <a:cubicBezTo>
                    <a:pt x="18" y="20037"/>
                    <a:pt x="1039" y="22063"/>
                    <a:pt x="2696" y="23033"/>
                  </a:cubicBezTo>
                  <a:cubicBezTo>
                    <a:pt x="2980" y="23201"/>
                    <a:pt x="3282" y="23368"/>
                    <a:pt x="3566" y="23536"/>
                  </a:cubicBezTo>
                  <a:cubicBezTo>
                    <a:pt x="3832" y="23692"/>
                    <a:pt x="4112" y="23848"/>
                    <a:pt x="4379" y="24004"/>
                  </a:cubicBezTo>
                  <a:lnTo>
                    <a:pt x="4379" y="24004"/>
                  </a:lnTo>
                  <a:cubicBezTo>
                    <a:pt x="2756" y="23036"/>
                    <a:pt x="1758" y="21008"/>
                    <a:pt x="1758" y="18146"/>
                  </a:cubicBezTo>
                  <a:cubicBezTo>
                    <a:pt x="1742" y="12321"/>
                    <a:pt x="5843" y="5207"/>
                    <a:pt x="10914" y="2278"/>
                  </a:cubicBezTo>
                  <a:cubicBezTo>
                    <a:pt x="12398" y="1424"/>
                    <a:pt x="13798" y="1020"/>
                    <a:pt x="15038" y="1020"/>
                  </a:cubicBezTo>
                  <a:cubicBezTo>
                    <a:pt x="15938" y="1020"/>
                    <a:pt x="16755" y="1233"/>
                    <a:pt x="17459" y="1642"/>
                  </a:cubicBezTo>
                  <a:lnTo>
                    <a:pt x="15718" y="620"/>
                  </a:lnTo>
                  <a:cubicBezTo>
                    <a:pt x="15016" y="213"/>
                    <a:pt x="14202" y="0"/>
                    <a:pt x="13305" y="0"/>
                  </a:cubicBezTo>
                  <a:close/>
                  <a:moveTo>
                    <a:pt x="4379" y="24004"/>
                  </a:moveTo>
                  <a:cubicBezTo>
                    <a:pt x="4398" y="24015"/>
                    <a:pt x="4417" y="24027"/>
                    <a:pt x="4437" y="24038"/>
                  </a:cubicBezTo>
                  <a:cubicBezTo>
                    <a:pt x="4417" y="24026"/>
                    <a:pt x="4398" y="24015"/>
                    <a:pt x="4379" y="24004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0"/>
            <p:cNvSpPr/>
            <p:nvPr/>
          </p:nvSpPr>
          <p:spPr>
            <a:xfrm>
              <a:off x="17544600" y="1017225"/>
              <a:ext cx="460325" cy="591050"/>
            </a:xfrm>
            <a:custGeom>
              <a:avLst/>
              <a:gdLst/>
              <a:ahLst/>
              <a:cxnLst/>
              <a:rect l="l" t="t" r="r" b="b"/>
              <a:pathLst>
                <a:path w="18413" h="23642" extrusionOk="0">
                  <a:moveTo>
                    <a:pt x="13299" y="0"/>
                  </a:moveTo>
                  <a:cubicBezTo>
                    <a:pt x="12058" y="0"/>
                    <a:pt x="10657" y="405"/>
                    <a:pt x="9173" y="1259"/>
                  </a:cubicBezTo>
                  <a:cubicBezTo>
                    <a:pt x="4102" y="4188"/>
                    <a:pt x="1" y="11302"/>
                    <a:pt x="17" y="17127"/>
                  </a:cubicBezTo>
                  <a:cubicBezTo>
                    <a:pt x="29" y="21253"/>
                    <a:pt x="2099" y="23641"/>
                    <a:pt x="5115" y="23641"/>
                  </a:cubicBezTo>
                  <a:cubicBezTo>
                    <a:pt x="6356" y="23641"/>
                    <a:pt x="7757" y="23237"/>
                    <a:pt x="9240" y="22383"/>
                  </a:cubicBezTo>
                  <a:cubicBezTo>
                    <a:pt x="14312" y="19453"/>
                    <a:pt x="18413" y="12340"/>
                    <a:pt x="18396" y="6514"/>
                  </a:cubicBezTo>
                  <a:cubicBezTo>
                    <a:pt x="18384" y="2388"/>
                    <a:pt x="16314" y="0"/>
                    <a:pt x="13299" y="0"/>
                  </a:cubicBez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0"/>
            <p:cNvSpPr/>
            <p:nvPr/>
          </p:nvSpPr>
          <p:spPr>
            <a:xfrm>
              <a:off x="17656325" y="1132800"/>
              <a:ext cx="237300" cy="360075"/>
            </a:xfrm>
            <a:custGeom>
              <a:avLst/>
              <a:gdLst/>
              <a:ahLst/>
              <a:cxnLst/>
              <a:rect l="l" t="t" r="r" b="b"/>
              <a:pathLst>
                <a:path w="9492" h="14403" extrusionOk="0">
                  <a:moveTo>
                    <a:pt x="8889" y="0"/>
                  </a:moveTo>
                  <a:cubicBezTo>
                    <a:pt x="8755" y="0"/>
                    <a:pt x="8621" y="34"/>
                    <a:pt x="8470" y="117"/>
                  </a:cubicBezTo>
                  <a:cubicBezTo>
                    <a:pt x="8152" y="301"/>
                    <a:pt x="7851" y="686"/>
                    <a:pt x="7684" y="1122"/>
                  </a:cubicBezTo>
                  <a:lnTo>
                    <a:pt x="4001" y="11566"/>
                  </a:lnTo>
                  <a:lnTo>
                    <a:pt x="1658" y="9775"/>
                  </a:lnTo>
                  <a:cubicBezTo>
                    <a:pt x="1585" y="9717"/>
                    <a:pt x="1495" y="9690"/>
                    <a:pt x="1397" y="9690"/>
                  </a:cubicBezTo>
                  <a:cubicBezTo>
                    <a:pt x="1270" y="9690"/>
                    <a:pt x="1129" y="9734"/>
                    <a:pt x="988" y="9809"/>
                  </a:cubicBezTo>
                  <a:cubicBezTo>
                    <a:pt x="787" y="9926"/>
                    <a:pt x="587" y="10127"/>
                    <a:pt x="419" y="10395"/>
                  </a:cubicBezTo>
                  <a:cubicBezTo>
                    <a:pt x="51" y="10964"/>
                    <a:pt x="1" y="11633"/>
                    <a:pt x="319" y="11884"/>
                  </a:cubicBezTo>
                  <a:lnTo>
                    <a:pt x="3533" y="14312"/>
                  </a:lnTo>
                  <a:cubicBezTo>
                    <a:pt x="3609" y="14373"/>
                    <a:pt x="3699" y="14402"/>
                    <a:pt x="3800" y="14402"/>
                  </a:cubicBezTo>
                  <a:cubicBezTo>
                    <a:pt x="3921" y="14402"/>
                    <a:pt x="4056" y="14360"/>
                    <a:pt x="4202" y="14278"/>
                  </a:cubicBezTo>
                  <a:cubicBezTo>
                    <a:pt x="4236" y="14261"/>
                    <a:pt x="4269" y="14245"/>
                    <a:pt x="4303" y="14211"/>
                  </a:cubicBezTo>
                  <a:cubicBezTo>
                    <a:pt x="4604" y="14010"/>
                    <a:pt x="4855" y="13659"/>
                    <a:pt x="4989" y="13274"/>
                  </a:cubicBezTo>
                  <a:lnTo>
                    <a:pt x="9274" y="1138"/>
                  </a:lnTo>
                  <a:cubicBezTo>
                    <a:pt x="9492" y="519"/>
                    <a:pt x="9324" y="0"/>
                    <a:pt x="8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0"/>
            <p:cNvSpPr/>
            <p:nvPr/>
          </p:nvSpPr>
          <p:spPr>
            <a:xfrm>
              <a:off x="19424350" y="563400"/>
              <a:ext cx="424750" cy="584050"/>
            </a:xfrm>
            <a:custGeom>
              <a:avLst/>
              <a:gdLst/>
              <a:ahLst/>
              <a:cxnLst/>
              <a:rect l="l" t="t" r="r" b="b"/>
              <a:pathLst>
                <a:path w="16990" h="23362" extrusionOk="0">
                  <a:moveTo>
                    <a:pt x="4059" y="1"/>
                  </a:moveTo>
                  <a:cubicBezTo>
                    <a:pt x="3191" y="1"/>
                    <a:pt x="2404" y="205"/>
                    <a:pt x="1724" y="597"/>
                  </a:cubicBezTo>
                  <a:lnTo>
                    <a:pt x="0" y="1602"/>
                  </a:lnTo>
                  <a:cubicBezTo>
                    <a:pt x="681" y="1208"/>
                    <a:pt x="1472" y="1004"/>
                    <a:pt x="2344" y="1004"/>
                  </a:cubicBezTo>
                  <a:cubicBezTo>
                    <a:pt x="3550" y="1004"/>
                    <a:pt x="4913" y="1395"/>
                    <a:pt x="6361" y="2221"/>
                  </a:cubicBezTo>
                  <a:cubicBezTo>
                    <a:pt x="11282" y="5067"/>
                    <a:pt x="15266" y="11963"/>
                    <a:pt x="15249" y="17637"/>
                  </a:cubicBezTo>
                  <a:cubicBezTo>
                    <a:pt x="15249" y="20449"/>
                    <a:pt x="14245" y="22425"/>
                    <a:pt x="12655" y="23362"/>
                  </a:cubicBezTo>
                  <a:lnTo>
                    <a:pt x="14362" y="22358"/>
                  </a:lnTo>
                  <a:cubicBezTo>
                    <a:pt x="15969" y="21437"/>
                    <a:pt x="16956" y="19445"/>
                    <a:pt x="16973" y="16633"/>
                  </a:cubicBezTo>
                  <a:cubicBezTo>
                    <a:pt x="16990" y="10975"/>
                    <a:pt x="13006" y="4079"/>
                    <a:pt x="8068" y="1234"/>
                  </a:cubicBezTo>
                  <a:cubicBezTo>
                    <a:pt x="6627" y="396"/>
                    <a:pt x="5266" y="1"/>
                    <a:pt x="4059" y="1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0"/>
            <p:cNvSpPr/>
            <p:nvPr/>
          </p:nvSpPr>
          <p:spPr>
            <a:xfrm>
              <a:off x="19359050" y="588350"/>
              <a:ext cx="446950" cy="574175"/>
            </a:xfrm>
            <a:custGeom>
              <a:avLst/>
              <a:gdLst/>
              <a:ahLst/>
              <a:cxnLst/>
              <a:rect l="l" t="t" r="r" b="b"/>
              <a:pathLst>
                <a:path w="17878" h="22967" extrusionOk="0">
                  <a:moveTo>
                    <a:pt x="4968" y="1"/>
                  </a:moveTo>
                  <a:cubicBezTo>
                    <a:pt x="2039" y="1"/>
                    <a:pt x="25" y="2320"/>
                    <a:pt x="1" y="6328"/>
                  </a:cubicBezTo>
                  <a:cubicBezTo>
                    <a:pt x="1" y="11986"/>
                    <a:pt x="3968" y="18899"/>
                    <a:pt x="8906" y="21745"/>
                  </a:cubicBezTo>
                  <a:cubicBezTo>
                    <a:pt x="10346" y="22574"/>
                    <a:pt x="11705" y="22967"/>
                    <a:pt x="12910" y="22967"/>
                  </a:cubicBezTo>
                  <a:cubicBezTo>
                    <a:pt x="15838" y="22967"/>
                    <a:pt x="17849" y="20647"/>
                    <a:pt x="17861" y="16639"/>
                  </a:cubicBezTo>
                  <a:cubicBezTo>
                    <a:pt x="17878" y="10965"/>
                    <a:pt x="13894" y="4069"/>
                    <a:pt x="8973" y="1223"/>
                  </a:cubicBezTo>
                  <a:cubicBezTo>
                    <a:pt x="7533" y="393"/>
                    <a:pt x="6173" y="1"/>
                    <a:pt x="4968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0"/>
            <p:cNvSpPr/>
            <p:nvPr/>
          </p:nvSpPr>
          <p:spPr>
            <a:xfrm>
              <a:off x="19504275" y="682950"/>
              <a:ext cx="133925" cy="353625"/>
            </a:xfrm>
            <a:custGeom>
              <a:avLst/>
              <a:gdLst/>
              <a:ahLst/>
              <a:cxnLst/>
              <a:rect l="l" t="t" r="r" b="b"/>
              <a:pathLst>
                <a:path w="5357" h="14145" extrusionOk="0">
                  <a:moveTo>
                    <a:pt x="2394" y="0"/>
                  </a:moveTo>
                  <a:lnTo>
                    <a:pt x="2394" y="1607"/>
                  </a:lnTo>
                  <a:cubicBezTo>
                    <a:pt x="2106" y="1491"/>
                    <a:pt x="1841" y="1434"/>
                    <a:pt x="1603" y="1434"/>
                  </a:cubicBezTo>
                  <a:cubicBezTo>
                    <a:pt x="844" y="1434"/>
                    <a:pt x="369" y="2013"/>
                    <a:pt x="369" y="3097"/>
                  </a:cubicBezTo>
                  <a:cubicBezTo>
                    <a:pt x="369" y="6193"/>
                    <a:pt x="4218" y="7867"/>
                    <a:pt x="4218" y="10445"/>
                  </a:cubicBezTo>
                  <a:cubicBezTo>
                    <a:pt x="4218" y="11107"/>
                    <a:pt x="3985" y="11483"/>
                    <a:pt x="3525" y="11483"/>
                  </a:cubicBezTo>
                  <a:cubicBezTo>
                    <a:pt x="3298" y="11483"/>
                    <a:pt x="3015" y="11392"/>
                    <a:pt x="2678" y="11198"/>
                  </a:cubicBezTo>
                  <a:cubicBezTo>
                    <a:pt x="1825" y="10713"/>
                    <a:pt x="1122" y="9826"/>
                    <a:pt x="536" y="8888"/>
                  </a:cubicBezTo>
                  <a:lnTo>
                    <a:pt x="0" y="9491"/>
                  </a:lnTo>
                  <a:cubicBezTo>
                    <a:pt x="586" y="10462"/>
                    <a:pt x="1473" y="11466"/>
                    <a:pt x="2360" y="12085"/>
                  </a:cubicBezTo>
                  <a:lnTo>
                    <a:pt x="2344" y="13659"/>
                  </a:lnTo>
                  <a:lnTo>
                    <a:pt x="3181" y="14144"/>
                  </a:lnTo>
                  <a:lnTo>
                    <a:pt x="3181" y="12537"/>
                  </a:lnTo>
                  <a:cubicBezTo>
                    <a:pt x="3512" y="12676"/>
                    <a:pt x="3814" y="12744"/>
                    <a:pt x="4079" y="12744"/>
                  </a:cubicBezTo>
                  <a:cubicBezTo>
                    <a:pt x="4870" y="12744"/>
                    <a:pt x="5340" y="12138"/>
                    <a:pt x="5340" y="10997"/>
                  </a:cubicBezTo>
                  <a:cubicBezTo>
                    <a:pt x="5357" y="7583"/>
                    <a:pt x="1490" y="5976"/>
                    <a:pt x="1490" y="3683"/>
                  </a:cubicBezTo>
                  <a:cubicBezTo>
                    <a:pt x="1490" y="3048"/>
                    <a:pt x="1743" y="2713"/>
                    <a:pt x="2166" y="2713"/>
                  </a:cubicBezTo>
                  <a:cubicBezTo>
                    <a:pt x="2368" y="2713"/>
                    <a:pt x="2609" y="2789"/>
                    <a:pt x="2879" y="2946"/>
                  </a:cubicBezTo>
                  <a:cubicBezTo>
                    <a:pt x="3633" y="3381"/>
                    <a:pt x="4051" y="3967"/>
                    <a:pt x="4570" y="4838"/>
                  </a:cubicBezTo>
                  <a:lnTo>
                    <a:pt x="5172" y="4402"/>
                  </a:lnTo>
                  <a:cubicBezTo>
                    <a:pt x="4687" y="3515"/>
                    <a:pt x="4101" y="2678"/>
                    <a:pt x="3214" y="2059"/>
                  </a:cubicBezTo>
                  <a:lnTo>
                    <a:pt x="3214" y="486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0"/>
            <p:cNvSpPr/>
            <p:nvPr/>
          </p:nvSpPr>
          <p:spPr>
            <a:xfrm>
              <a:off x="20781850" y="687650"/>
              <a:ext cx="418475" cy="575725"/>
            </a:xfrm>
            <a:custGeom>
              <a:avLst/>
              <a:gdLst/>
              <a:ahLst/>
              <a:cxnLst/>
              <a:rect l="l" t="t" r="r" b="b"/>
              <a:pathLst>
                <a:path w="16739" h="23029" extrusionOk="0">
                  <a:moveTo>
                    <a:pt x="4005" y="1"/>
                  </a:moveTo>
                  <a:cubicBezTo>
                    <a:pt x="3145" y="1"/>
                    <a:pt x="2365" y="205"/>
                    <a:pt x="1691" y="599"/>
                  </a:cubicBezTo>
                  <a:lnTo>
                    <a:pt x="0" y="1586"/>
                  </a:lnTo>
                  <a:cubicBezTo>
                    <a:pt x="676" y="1192"/>
                    <a:pt x="1459" y="987"/>
                    <a:pt x="2322" y="987"/>
                  </a:cubicBezTo>
                  <a:cubicBezTo>
                    <a:pt x="3508" y="987"/>
                    <a:pt x="4845" y="1375"/>
                    <a:pt x="6260" y="2189"/>
                  </a:cubicBezTo>
                  <a:cubicBezTo>
                    <a:pt x="11114" y="5001"/>
                    <a:pt x="15048" y="11797"/>
                    <a:pt x="15031" y="17388"/>
                  </a:cubicBezTo>
                  <a:cubicBezTo>
                    <a:pt x="15031" y="20149"/>
                    <a:pt x="14044" y="22108"/>
                    <a:pt x="12470" y="23028"/>
                  </a:cubicBezTo>
                  <a:lnTo>
                    <a:pt x="14161" y="22041"/>
                  </a:lnTo>
                  <a:cubicBezTo>
                    <a:pt x="15734" y="21120"/>
                    <a:pt x="16722" y="19179"/>
                    <a:pt x="16722" y="16400"/>
                  </a:cubicBezTo>
                  <a:cubicBezTo>
                    <a:pt x="16739" y="10809"/>
                    <a:pt x="12822" y="4013"/>
                    <a:pt x="7951" y="1218"/>
                  </a:cubicBezTo>
                  <a:cubicBezTo>
                    <a:pt x="6533" y="392"/>
                    <a:pt x="5193" y="1"/>
                    <a:pt x="4005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0"/>
            <p:cNvSpPr/>
            <p:nvPr/>
          </p:nvSpPr>
          <p:spPr>
            <a:xfrm>
              <a:off x="20717400" y="712300"/>
              <a:ext cx="440650" cy="565825"/>
            </a:xfrm>
            <a:custGeom>
              <a:avLst/>
              <a:gdLst/>
              <a:ahLst/>
              <a:cxnLst/>
              <a:rect l="l" t="t" r="r" b="b"/>
              <a:pathLst>
                <a:path w="17626" h="22633" extrusionOk="0">
                  <a:moveTo>
                    <a:pt x="4897" y="1"/>
                  </a:moveTo>
                  <a:cubicBezTo>
                    <a:pt x="2014" y="1"/>
                    <a:pt x="29" y="2281"/>
                    <a:pt x="17" y="6241"/>
                  </a:cubicBezTo>
                  <a:cubicBezTo>
                    <a:pt x="0" y="11815"/>
                    <a:pt x="3917" y="18611"/>
                    <a:pt x="8788" y="21423"/>
                  </a:cubicBezTo>
                  <a:cubicBezTo>
                    <a:pt x="10206" y="22244"/>
                    <a:pt x="11546" y="22633"/>
                    <a:pt x="12734" y="22633"/>
                  </a:cubicBezTo>
                  <a:cubicBezTo>
                    <a:pt x="15614" y="22633"/>
                    <a:pt x="17597" y="20348"/>
                    <a:pt x="17609" y="16402"/>
                  </a:cubicBezTo>
                  <a:cubicBezTo>
                    <a:pt x="17626" y="10811"/>
                    <a:pt x="13709" y="4015"/>
                    <a:pt x="8838" y="1203"/>
                  </a:cubicBezTo>
                  <a:cubicBezTo>
                    <a:pt x="7422" y="388"/>
                    <a:pt x="6083" y="1"/>
                    <a:pt x="4897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0"/>
            <p:cNvSpPr/>
            <p:nvPr/>
          </p:nvSpPr>
          <p:spPr>
            <a:xfrm>
              <a:off x="20885200" y="821425"/>
              <a:ext cx="173675" cy="315575"/>
            </a:xfrm>
            <a:custGeom>
              <a:avLst/>
              <a:gdLst/>
              <a:ahLst/>
              <a:cxnLst/>
              <a:rect l="l" t="t" r="r" b="b"/>
              <a:pathLst>
                <a:path w="6947" h="12623" extrusionOk="0">
                  <a:moveTo>
                    <a:pt x="293" y="0"/>
                  </a:moveTo>
                  <a:cubicBezTo>
                    <a:pt x="140" y="0"/>
                    <a:pt x="34" y="147"/>
                    <a:pt x="34" y="353"/>
                  </a:cubicBezTo>
                  <a:lnTo>
                    <a:pt x="17" y="11702"/>
                  </a:lnTo>
                  <a:cubicBezTo>
                    <a:pt x="0" y="11936"/>
                    <a:pt x="118" y="12187"/>
                    <a:pt x="285" y="12388"/>
                  </a:cubicBezTo>
                  <a:cubicBezTo>
                    <a:pt x="352" y="12455"/>
                    <a:pt x="436" y="12522"/>
                    <a:pt x="503" y="12555"/>
                  </a:cubicBezTo>
                  <a:cubicBezTo>
                    <a:pt x="581" y="12600"/>
                    <a:pt x="659" y="12622"/>
                    <a:pt x="727" y="12622"/>
                  </a:cubicBezTo>
                  <a:cubicBezTo>
                    <a:pt x="761" y="12622"/>
                    <a:pt x="793" y="12617"/>
                    <a:pt x="821" y="12606"/>
                  </a:cubicBezTo>
                  <a:lnTo>
                    <a:pt x="6763" y="10212"/>
                  </a:lnTo>
                  <a:cubicBezTo>
                    <a:pt x="6880" y="10162"/>
                    <a:pt x="6947" y="10045"/>
                    <a:pt x="6947" y="9877"/>
                  </a:cubicBezTo>
                  <a:cubicBezTo>
                    <a:pt x="6947" y="9710"/>
                    <a:pt x="6880" y="9509"/>
                    <a:pt x="6763" y="9325"/>
                  </a:cubicBezTo>
                  <a:lnTo>
                    <a:pt x="854" y="370"/>
                  </a:lnTo>
                  <a:cubicBezTo>
                    <a:pt x="754" y="236"/>
                    <a:pt x="653" y="135"/>
                    <a:pt x="536" y="69"/>
                  </a:cubicBezTo>
                  <a:cubicBezTo>
                    <a:pt x="469" y="18"/>
                    <a:pt x="385" y="2"/>
                    <a:pt x="319" y="2"/>
                  </a:cubicBezTo>
                  <a:cubicBezTo>
                    <a:pt x="310" y="1"/>
                    <a:pt x="302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0"/>
            <p:cNvSpPr/>
            <p:nvPr/>
          </p:nvSpPr>
          <p:spPr>
            <a:xfrm>
              <a:off x="17702375" y="2469775"/>
              <a:ext cx="506775" cy="1244125"/>
            </a:xfrm>
            <a:custGeom>
              <a:avLst/>
              <a:gdLst/>
              <a:ahLst/>
              <a:cxnLst/>
              <a:rect l="l" t="t" r="r" b="b"/>
              <a:pathLst>
                <a:path w="20271" h="49765" extrusionOk="0">
                  <a:moveTo>
                    <a:pt x="20270" y="1"/>
                  </a:moveTo>
                  <a:lnTo>
                    <a:pt x="100" y="11718"/>
                  </a:lnTo>
                  <a:lnTo>
                    <a:pt x="0" y="49764"/>
                  </a:lnTo>
                  <a:lnTo>
                    <a:pt x="20153" y="38047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0"/>
            <p:cNvSpPr/>
            <p:nvPr/>
          </p:nvSpPr>
          <p:spPr>
            <a:xfrm>
              <a:off x="17198125" y="2762700"/>
              <a:ext cx="506775" cy="1244125"/>
            </a:xfrm>
            <a:custGeom>
              <a:avLst/>
              <a:gdLst/>
              <a:ahLst/>
              <a:cxnLst/>
              <a:rect l="l" t="t" r="r" b="b"/>
              <a:pathLst>
                <a:path w="20271" h="49765" extrusionOk="0">
                  <a:moveTo>
                    <a:pt x="20270" y="1"/>
                  </a:moveTo>
                  <a:lnTo>
                    <a:pt x="117" y="11718"/>
                  </a:lnTo>
                  <a:lnTo>
                    <a:pt x="0" y="49764"/>
                  </a:lnTo>
                  <a:lnTo>
                    <a:pt x="20170" y="38047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0"/>
            <p:cNvSpPr/>
            <p:nvPr/>
          </p:nvSpPr>
          <p:spPr>
            <a:xfrm>
              <a:off x="16986800" y="2760625"/>
              <a:ext cx="214275" cy="1246200"/>
            </a:xfrm>
            <a:custGeom>
              <a:avLst/>
              <a:gdLst/>
              <a:ahLst/>
              <a:cxnLst/>
              <a:rect l="l" t="t" r="r" b="b"/>
              <a:pathLst>
                <a:path w="8571" h="49848" extrusionOk="0">
                  <a:moveTo>
                    <a:pt x="117" y="0"/>
                  </a:moveTo>
                  <a:lnTo>
                    <a:pt x="17" y="38047"/>
                  </a:lnTo>
                  <a:cubicBezTo>
                    <a:pt x="0" y="40440"/>
                    <a:pt x="887" y="42851"/>
                    <a:pt x="2678" y="45077"/>
                  </a:cubicBezTo>
                  <a:cubicBezTo>
                    <a:pt x="3080" y="45562"/>
                    <a:pt x="3515" y="46048"/>
                    <a:pt x="4001" y="46516"/>
                  </a:cubicBezTo>
                  <a:cubicBezTo>
                    <a:pt x="4235" y="46768"/>
                    <a:pt x="4486" y="47002"/>
                    <a:pt x="4754" y="47220"/>
                  </a:cubicBezTo>
                  <a:cubicBezTo>
                    <a:pt x="5808" y="48157"/>
                    <a:pt x="7047" y="49027"/>
                    <a:pt x="8453" y="49847"/>
                  </a:cubicBezTo>
                  <a:lnTo>
                    <a:pt x="8570" y="11801"/>
                  </a:lnTo>
                  <a:cubicBezTo>
                    <a:pt x="2929" y="8553"/>
                    <a:pt x="117" y="4268"/>
                    <a:pt x="117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0"/>
            <p:cNvSpPr/>
            <p:nvPr/>
          </p:nvSpPr>
          <p:spPr>
            <a:xfrm>
              <a:off x="16919425" y="2348625"/>
              <a:ext cx="1289725" cy="707025"/>
            </a:xfrm>
            <a:custGeom>
              <a:avLst/>
              <a:gdLst/>
              <a:ahLst/>
              <a:cxnLst/>
              <a:rect l="l" t="t" r="r" b="b"/>
              <a:pathLst>
                <a:path w="51589" h="28281" extrusionOk="0">
                  <a:moveTo>
                    <a:pt x="31328" y="1"/>
                  </a:moveTo>
                  <a:cubicBezTo>
                    <a:pt x="24007" y="1"/>
                    <a:pt x="16697" y="1616"/>
                    <a:pt x="11131" y="4847"/>
                  </a:cubicBezTo>
                  <a:cubicBezTo>
                    <a:pt x="0" y="11325"/>
                    <a:pt x="50" y="21820"/>
                    <a:pt x="11265" y="28281"/>
                  </a:cubicBezTo>
                  <a:lnTo>
                    <a:pt x="31418" y="16564"/>
                  </a:lnTo>
                  <a:lnTo>
                    <a:pt x="51588" y="4847"/>
                  </a:lnTo>
                  <a:cubicBezTo>
                    <a:pt x="45981" y="1616"/>
                    <a:pt x="38650" y="1"/>
                    <a:pt x="31328" y="1"/>
                  </a:cubicBezTo>
                  <a:close/>
                </a:path>
              </a:pathLst>
            </a:custGeom>
            <a:solidFill>
              <a:srgbClr val="D5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0"/>
            <p:cNvSpPr/>
            <p:nvPr/>
          </p:nvSpPr>
          <p:spPr>
            <a:xfrm>
              <a:off x="18202850" y="2982825"/>
              <a:ext cx="209675" cy="1011450"/>
            </a:xfrm>
            <a:custGeom>
              <a:avLst/>
              <a:gdLst/>
              <a:ahLst/>
              <a:cxnLst/>
              <a:rect l="l" t="t" r="r" b="b"/>
              <a:pathLst>
                <a:path w="8387" h="40458" extrusionOk="0">
                  <a:moveTo>
                    <a:pt x="8386" y="0"/>
                  </a:moveTo>
                  <a:lnTo>
                    <a:pt x="8386" y="12"/>
                  </a:lnTo>
                  <a:lnTo>
                    <a:pt x="8386" y="12"/>
                  </a:lnTo>
                  <a:cubicBezTo>
                    <a:pt x="8386" y="8"/>
                    <a:pt x="8386" y="4"/>
                    <a:pt x="8386" y="0"/>
                  </a:cubicBezTo>
                  <a:close/>
                  <a:moveTo>
                    <a:pt x="8386" y="12"/>
                  </a:moveTo>
                  <a:lnTo>
                    <a:pt x="8386" y="12"/>
                  </a:lnTo>
                  <a:cubicBezTo>
                    <a:pt x="8385" y="142"/>
                    <a:pt x="8369" y="272"/>
                    <a:pt x="8353" y="402"/>
                  </a:cubicBezTo>
                  <a:cubicBezTo>
                    <a:pt x="8353" y="519"/>
                    <a:pt x="8336" y="636"/>
                    <a:pt x="8336" y="753"/>
                  </a:cubicBezTo>
                  <a:cubicBezTo>
                    <a:pt x="8319" y="854"/>
                    <a:pt x="8303" y="971"/>
                    <a:pt x="8286" y="1071"/>
                  </a:cubicBezTo>
                  <a:cubicBezTo>
                    <a:pt x="8269" y="1189"/>
                    <a:pt x="8236" y="1306"/>
                    <a:pt x="8219" y="1406"/>
                  </a:cubicBezTo>
                  <a:cubicBezTo>
                    <a:pt x="8185" y="1523"/>
                    <a:pt x="8169" y="1624"/>
                    <a:pt x="8135" y="1724"/>
                  </a:cubicBezTo>
                  <a:cubicBezTo>
                    <a:pt x="8102" y="1841"/>
                    <a:pt x="8068" y="1942"/>
                    <a:pt x="8035" y="2059"/>
                  </a:cubicBezTo>
                  <a:cubicBezTo>
                    <a:pt x="8001" y="2159"/>
                    <a:pt x="7968" y="2260"/>
                    <a:pt x="7934" y="2360"/>
                  </a:cubicBezTo>
                  <a:cubicBezTo>
                    <a:pt x="7884" y="2478"/>
                    <a:pt x="7834" y="2595"/>
                    <a:pt x="7784" y="2712"/>
                  </a:cubicBezTo>
                  <a:cubicBezTo>
                    <a:pt x="7750" y="2812"/>
                    <a:pt x="7700" y="2913"/>
                    <a:pt x="7650" y="3013"/>
                  </a:cubicBezTo>
                  <a:cubicBezTo>
                    <a:pt x="7600" y="3130"/>
                    <a:pt x="7533" y="3247"/>
                    <a:pt x="7466" y="3365"/>
                  </a:cubicBezTo>
                  <a:cubicBezTo>
                    <a:pt x="7416" y="3465"/>
                    <a:pt x="7365" y="3549"/>
                    <a:pt x="7298" y="3649"/>
                  </a:cubicBezTo>
                  <a:cubicBezTo>
                    <a:pt x="7231" y="3766"/>
                    <a:pt x="7148" y="3884"/>
                    <a:pt x="7081" y="4001"/>
                  </a:cubicBezTo>
                  <a:cubicBezTo>
                    <a:pt x="7014" y="4101"/>
                    <a:pt x="6947" y="4185"/>
                    <a:pt x="6880" y="4285"/>
                  </a:cubicBezTo>
                  <a:cubicBezTo>
                    <a:pt x="6779" y="4419"/>
                    <a:pt x="6679" y="4570"/>
                    <a:pt x="6562" y="4704"/>
                  </a:cubicBezTo>
                  <a:cubicBezTo>
                    <a:pt x="6512" y="4787"/>
                    <a:pt x="6445" y="4871"/>
                    <a:pt x="6378" y="4955"/>
                  </a:cubicBezTo>
                  <a:cubicBezTo>
                    <a:pt x="6244" y="5105"/>
                    <a:pt x="6093" y="5256"/>
                    <a:pt x="5959" y="5423"/>
                  </a:cubicBezTo>
                  <a:cubicBezTo>
                    <a:pt x="5892" y="5474"/>
                    <a:pt x="5842" y="5541"/>
                    <a:pt x="5792" y="5591"/>
                  </a:cubicBezTo>
                  <a:cubicBezTo>
                    <a:pt x="5558" y="5842"/>
                    <a:pt x="5306" y="6076"/>
                    <a:pt x="5055" y="6294"/>
                  </a:cubicBezTo>
                  <a:cubicBezTo>
                    <a:pt x="4972" y="6361"/>
                    <a:pt x="4905" y="6428"/>
                    <a:pt x="4838" y="6478"/>
                  </a:cubicBezTo>
                  <a:cubicBezTo>
                    <a:pt x="4620" y="6662"/>
                    <a:pt x="4403" y="6830"/>
                    <a:pt x="4185" y="7014"/>
                  </a:cubicBezTo>
                  <a:cubicBezTo>
                    <a:pt x="4085" y="7081"/>
                    <a:pt x="3984" y="7164"/>
                    <a:pt x="3884" y="7231"/>
                  </a:cubicBezTo>
                  <a:cubicBezTo>
                    <a:pt x="3750" y="7332"/>
                    <a:pt x="3616" y="7432"/>
                    <a:pt x="3465" y="7533"/>
                  </a:cubicBezTo>
                  <a:cubicBezTo>
                    <a:pt x="3348" y="7616"/>
                    <a:pt x="3214" y="7717"/>
                    <a:pt x="3080" y="7800"/>
                  </a:cubicBezTo>
                  <a:cubicBezTo>
                    <a:pt x="2930" y="7901"/>
                    <a:pt x="2779" y="7984"/>
                    <a:pt x="2628" y="8085"/>
                  </a:cubicBezTo>
                  <a:cubicBezTo>
                    <a:pt x="2494" y="8169"/>
                    <a:pt x="2360" y="8252"/>
                    <a:pt x="2210" y="8336"/>
                  </a:cubicBezTo>
                  <a:cubicBezTo>
                    <a:pt x="2059" y="8436"/>
                    <a:pt x="1892" y="8520"/>
                    <a:pt x="1724" y="8621"/>
                  </a:cubicBezTo>
                  <a:cubicBezTo>
                    <a:pt x="1574" y="8704"/>
                    <a:pt x="1423" y="8788"/>
                    <a:pt x="1272" y="8872"/>
                  </a:cubicBezTo>
                  <a:cubicBezTo>
                    <a:pt x="1105" y="8955"/>
                    <a:pt x="921" y="9056"/>
                    <a:pt x="754" y="9139"/>
                  </a:cubicBezTo>
                  <a:cubicBezTo>
                    <a:pt x="536" y="9240"/>
                    <a:pt x="335" y="9357"/>
                    <a:pt x="118" y="9457"/>
                  </a:cubicBezTo>
                  <a:lnTo>
                    <a:pt x="0" y="40457"/>
                  </a:lnTo>
                  <a:cubicBezTo>
                    <a:pt x="118" y="40407"/>
                    <a:pt x="218" y="40357"/>
                    <a:pt x="318" y="40307"/>
                  </a:cubicBezTo>
                  <a:cubicBezTo>
                    <a:pt x="436" y="40256"/>
                    <a:pt x="536" y="40206"/>
                    <a:pt x="636" y="40139"/>
                  </a:cubicBezTo>
                  <a:cubicBezTo>
                    <a:pt x="821" y="40056"/>
                    <a:pt x="988" y="39972"/>
                    <a:pt x="1155" y="39871"/>
                  </a:cubicBezTo>
                  <a:cubicBezTo>
                    <a:pt x="1323" y="39788"/>
                    <a:pt x="1473" y="39704"/>
                    <a:pt x="1624" y="39620"/>
                  </a:cubicBezTo>
                  <a:cubicBezTo>
                    <a:pt x="1775" y="39537"/>
                    <a:pt x="1942" y="39436"/>
                    <a:pt x="2093" y="39353"/>
                  </a:cubicBezTo>
                  <a:cubicBezTo>
                    <a:pt x="2243" y="39269"/>
                    <a:pt x="2377" y="39168"/>
                    <a:pt x="2528" y="39085"/>
                  </a:cubicBezTo>
                  <a:cubicBezTo>
                    <a:pt x="2679" y="39001"/>
                    <a:pt x="2829" y="38901"/>
                    <a:pt x="2980" y="38800"/>
                  </a:cubicBezTo>
                  <a:cubicBezTo>
                    <a:pt x="3114" y="38716"/>
                    <a:pt x="3231" y="38633"/>
                    <a:pt x="3365" y="38532"/>
                  </a:cubicBezTo>
                  <a:cubicBezTo>
                    <a:pt x="3499" y="38432"/>
                    <a:pt x="3649" y="38348"/>
                    <a:pt x="3783" y="38248"/>
                  </a:cubicBezTo>
                  <a:cubicBezTo>
                    <a:pt x="3833" y="38198"/>
                    <a:pt x="3884" y="38164"/>
                    <a:pt x="3934" y="38131"/>
                  </a:cubicBezTo>
                  <a:cubicBezTo>
                    <a:pt x="3984" y="38097"/>
                    <a:pt x="4034" y="38047"/>
                    <a:pt x="4085" y="38013"/>
                  </a:cubicBezTo>
                  <a:cubicBezTo>
                    <a:pt x="4302" y="37846"/>
                    <a:pt x="4520" y="37662"/>
                    <a:pt x="4721" y="37495"/>
                  </a:cubicBezTo>
                  <a:cubicBezTo>
                    <a:pt x="4788" y="37428"/>
                    <a:pt x="4871" y="37361"/>
                    <a:pt x="4938" y="37310"/>
                  </a:cubicBezTo>
                  <a:cubicBezTo>
                    <a:pt x="5206" y="37076"/>
                    <a:pt x="5440" y="36842"/>
                    <a:pt x="5675" y="36591"/>
                  </a:cubicBezTo>
                  <a:lnTo>
                    <a:pt x="5708" y="36574"/>
                  </a:lnTo>
                  <a:cubicBezTo>
                    <a:pt x="5758" y="36524"/>
                    <a:pt x="5792" y="36474"/>
                    <a:pt x="5842" y="36423"/>
                  </a:cubicBezTo>
                  <a:cubicBezTo>
                    <a:pt x="5993" y="36256"/>
                    <a:pt x="6127" y="36105"/>
                    <a:pt x="6261" y="35955"/>
                  </a:cubicBezTo>
                  <a:cubicBezTo>
                    <a:pt x="6328" y="35871"/>
                    <a:pt x="6394" y="35787"/>
                    <a:pt x="6461" y="35704"/>
                  </a:cubicBezTo>
                  <a:cubicBezTo>
                    <a:pt x="6562" y="35570"/>
                    <a:pt x="6679" y="35436"/>
                    <a:pt x="6779" y="35285"/>
                  </a:cubicBezTo>
                  <a:cubicBezTo>
                    <a:pt x="6796" y="35252"/>
                    <a:pt x="6830" y="35218"/>
                    <a:pt x="6863" y="35185"/>
                  </a:cubicBezTo>
                  <a:cubicBezTo>
                    <a:pt x="6897" y="35118"/>
                    <a:pt x="6930" y="35067"/>
                    <a:pt x="6964" y="35001"/>
                  </a:cubicBezTo>
                  <a:cubicBezTo>
                    <a:pt x="7047" y="34883"/>
                    <a:pt x="7114" y="34766"/>
                    <a:pt x="7181" y="34649"/>
                  </a:cubicBezTo>
                  <a:cubicBezTo>
                    <a:pt x="7248" y="34565"/>
                    <a:pt x="7298" y="34465"/>
                    <a:pt x="7349" y="34364"/>
                  </a:cubicBezTo>
                  <a:cubicBezTo>
                    <a:pt x="7416" y="34247"/>
                    <a:pt x="7482" y="34130"/>
                    <a:pt x="7533" y="34013"/>
                  </a:cubicBezTo>
                  <a:cubicBezTo>
                    <a:pt x="7566" y="33963"/>
                    <a:pt x="7600" y="33913"/>
                    <a:pt x="7616" y="33862"/>
                  </a:cubicBezTo>
                  <a:cubicBezTo>
                    <a:pt x="7650" y="33812"/>
                    <a:pt x="7650" y="33762"/>
                    <a:pt x="7683" y="33712"/>
                  </a:cubicBezTo>
                  <a:cubicBezTo>
                    <a:pt x="7734" y="33594"/>
                    <a:pt x="7767" y="33494"/>
                    <a:pt x="7817" y="33377"/>
                  </a:cubicBezTo>
                  <a:cubicBezTo>
                    <a:pt x="7851" y="33276"/>
                    <a:pt x="7884" y="33176"/>
                    <a:pt x="7918" y="33059"/>
                  </a:cubicBezTo>
                  <a:cubicBezTo>
                    <a:pt x="7968" y="32958"/>
                    <a:pt x="8001" y="32841"/>
                    <a:pt x="8035" y="32724"/>
                  </a:cubicBezTo>
                  <a:cubicBezTo>
                    <a:pt x="8052" y="32657"/>
                    <a:pt x="8068" y="32607"/>
                    <a:pt x="8085" y="32540"/>
                  </a:cubicBezTo>
                  <a:cubicBezTo>
                    <a:pt x="8085" y="32506"/>
                    <a:pt x="8102" y="32456"/>
                    <a:pt x="8102" y="32423"/>
                  </a:cubicBezTo>
                  <a:cubicBezTo>
                    <a:pt x="8135" y="32306"/>
                    <a:pt x="8152" y="32188"/>
                    <a:pt x="8169" y="32071"/>
                  </a:cubicBezTo>
                  <a:cubicBezTo>
                    <a:pt x="8185" y="31971"/>
                    <a:pt x="8202" y="31870"/>
                    <a:pt x="8219" y="31770"/>
                  </a:cubicBezTo>
                  <a:cubicBezTo>
                    <a:pt x="8236" y="31653"/>
                    <a:pt x="8236" y="31536"/>
                    <a:pt x="8252" y="31418"/>
                  </a:cubicBezTo>
                  <a:cubicBezTo>
                    <a:pt x="8252" y="31352"/>
                    <a:pt x="8269" y="31285"/>
                    <a:pt x="8269" y="31201"/>
                  </a:cubicBezTo>
                  <a:cubicBezTo>
                    <a:pt x="8269" y="31134"/>
                    <a:pt x="8269" y="31067"/>
                    <a:pt x="8269" y="31000"/>
                  </a:cubicBezTo>
                  <a:lnTo>
                    <a:pt x="8386" y="12"/>
                  </a:ln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0"/>
            <p:cNvSpPr/>
            <p:nvPr/>
          </p:nvSpPr>
          <p:spPr>
            <a:xfrm>
              <a:off x="17694825" y="2981150"/>
              <a:ext cx="510975" cy="1013125"/>
            </a:xfrm>
            <a:custGeom>
              <a:avLst/>
              <a:gdLst/>
              <a:ahLst/>
              <a:cxnLst/>
              <a:rect l="l" t="t" r="r" b="b"/>
              <a:pathLst>
                <a:path w="20439" h="40525" extrusionOk="0">
                  <a:moveTo>
                    <a:pt x="101" y="0"/>
                  </a:moveTo>
                  <a:lnTo>
                    <a:pt x="1" y="31000"/>
                  </a:lnTo>
                  <a:lnTo>
                    <a:pt x="20338" y="40524"/>
                  </a:lnTo>
                  <a:lnTo>
                    <a:pt x="20439" y="952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D07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0"/>
            <p:cNvSpPr/>
            <p:nvPr/>
          </p:nvSpPr>
          <p:spPr>
            <a:xfrm>
              <a:off x="17697350" y="2677750"/>
              <a:ext cx="785475" cy="585050"/>
            </a:xfrm>
            <a:custGeom>
              <a:avLst/>
              <a:gdLst/>
              <a:ahLst/>
              <a:cxnLst/>
              <a:rect l="l" t="t" r="r" b="b"/>
              <a:pathLst>
                <a:path w="31419" h="23402" extrusionOk="0">
                  <a:moveTo>
                    <a:pt x="20153" y="1"/>
                  </a:moveTo>
                  <a:lnTo>
                    <a:pt x="0" y="11701"/>
                  </a:lnTo>
                  <a:lnTo>
                    <a:pt x="20338" y="23401"/>
                  </a:lnTo>
                  <a:cubicBezTo>
                    <a:pt x="31418" y="16923"/>
                    <a:pt x="31351" y="6445"/>
                    <a:pt x="20153" y="1"/>
                  </a:cubicBez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0"/>
            <p:cNvSpPr/>
            <p:nvPr/>
          </p:nvSpPr>
          <p:spPr>
            <a:xfrm>
              <a:off x="17197275" y="3587925"/>
              <a:ext cx="1015225" cy="526875"/>
            </a:xfrm>
            <a:custGeom>
              <a:avLst/>
              <a:gdLst/>
              <a:ahLst/>
              <a:cxnLst/>
              <a:rect l="l" t="t" r="r" b="b"/>
              <a:pathLst>
                <a:path w="40609" h="21075" extrusionOk="0">
                  <a:moveTo>
                    <a:pt x="19149" y="10930"/>
                  </a:moveTo>
                  <a:cubicBezTo>
                    <a:pt x="18965" y="10947"/>
                    <a:pt x="18781" y="10964"/>
                    <a:pt x="18614" y="10981"/>
                  </a:cubicBezTo>
                  <a:cubicBezTo>
                    <a:pt x="18781" y="10964"/>
                    <a:pt x="18965" y="10930"/>
                    <a:pt x="19149" y="10930"/>
                  </a:cubicBezTo>
                  <a:close/>
                  <a:moveTo>
                    <a:pt x="14680" y="12018"/>
                  </a:moveTo>
                  <a:lnTo>
                    <a:pt x="14429" y="12102"/>
                  </a:lnTo>
                  <a:cubicBezTo>
                    <a:pt x="14513" y="12069"/>
                    <a:pt x="14597" y="12035"/>
                    <a:pt x="14680" y="12018"/>
                  </a:cubicBezTo>
                  <a:close/>
                  <a:moveTo>
                    <a:pt x="37764" y="15015"/>
                  </a:moveTo>
                  <a:cubicBezTo>
                    <a:pt x="37964" y="15098"/>
                    <a:pt x="38148" y="15165"/>
                    <a:pt x="38315" y="15232"/>
                  </a:cubicBezTo>
                  <a:cubicBezTo>
                    <a:pt x="38131" y="15165"/>
                    <a:pt x="37964" y="15098"/>
                    <a:pt x="37764" y="15015"/>
                  </a:cubicBezTo>
                  <a:close/>
                  <a:moveTo>
                    <a:pt x="38935" y="15467"/>
                  </a:moveTo>
                  <a:cubicBezTo>
                    <a:pt x="39085" y="15517"/>
                    <a:pt x="39219" y="15567"/>
                    <a:pt x="39353" y="15634"/>
                  </a:cubicBezTo>
                  <a:cubicBezTo>
                    <a:pt x="39219" y="15584"/>
                    <a:pt x="39085" y="15517"/>
                    <a:pt x="38935" y="15467"/>
                  </a:cubicBezTo>
                  <a:close/>
                  <a:moveTo>
                    <a:pt x="40123" y="15935"/>
                  </a:moveTo>
                  <a:lnTo>
                    <a:pt x="40123" y="15935"/>
                  </a:lnTo>
                  <a:cubicBezTo>
                    <a:pt x="40190" y="15969"/>
                    <a:pt x="40257" y="15986"/>
                    <a:pt x="40324" y="16019"/>
                  </a:cubicBezTo>
                  <a:cubicBezTo>
                    <a:pt x="40257" y="16002"/>
                    <a:pt x="40190" y="15969"/>
                    <a:pt x="40123" y="15935"/>
                  </a:cubicBezTo>
                  <a:close/>
                  <a:moveTo>
                    <a:pt x="40608" y="0"/>
                  </a:moveTo>
                  <a:cubicBezTo>
                    <a:pt x="40173" y="117"/>
                    <a:pt x="39738" y="234"/>
                    <a:pt x="39286" y="335"/>
                  </a:cubicBezTo>
                  <a:cubicBezTo>
                    <a:pt x="39152" y="368"/>
                    <a:pt x="39018" y="402"/>
                    <a:pt x="38901" y="419"/>
                  </a:cubicBezTo>
                  <a:cubicBezTo>
                    <a:pt x="38549" y="502"/>
                    <a:pt x="38181" y="586"/>
                    <a:pt x="37830" y="653"/>
                  </a:cubicBezTo>
                  <a:cubicBezTo>
                    <a:pt x="37713" y="686"/>
                    <a:pt x="37579" y="703"/>
                    <a:pt x="37461" y="720"/>
                  </a:cubicBezTo>
                  <a:cubicBezTo>
                    <a:pt x="36993" y="820"/>
                    <a:pt x="36524" y="904"/>
                    <a:pt x="36039" y="988"/>
                  </a:cubicBezTo>
                  <a:cubicBezTo>
                    <a:pt x="35938" y="1004"/>
                    <a:pt x="35838" y="1021"/>
                    <a:pt x="35754" y="1038"/>
                  </a:cubicBezTo>
                  <a:cubicBezTo>
                    <a:pt x="35352" y="1105"/>
                    <a:pt x="34934" y="1172"/>
                    <a:pt x="34515" y="1239"/>
                  </a:cubicBezTo>
                  <a:cubicBezTo>
                    <a:pt x="34348" y="1256"/>
                    <a:pt x="34181" y="1289"/>
                    <a:pt x="33997" y="1306"/>
                  </a:cubicBezTo>
                  <a:cubicBezTo>
                    <a:pt x="33779" y="1339"/>
                    <a:pt x="33545" y="1373"/>
                    <a:pt x="33310" y="1406"/>
                  </a:cubicBezTo>
                  <a:cubicBezTo>
                    <a:pt x="33109" y="1440"/>
                    <a:pt x="32909" y="1456"/>
                    <a:pt x="32708" y="1490"/>
                  </a:cubicBezTo>
                  <a:cubicBezTo>
                    <a:pt x="32473" y="1523"/>
                    <a:pt x="32239" y="1540"/>
                    <a:pt x="32005" y="1574"/>
                  </a:cubicBezTo>
                  <a:cubicBezTo>
                    <a:pt x="31804" y="1590"/>
                    <a:pt x="31603" y="1624"/>
                    <a:pt x="31385" y="1641"/>
                  </a:cubicBezTo>
                  <a:cubicBezTo>
                    <a:pt x="31151" y="1674"/>
                    <a:pt x="30900" y="1691"/>
                    <a:pt x="30666" y="1724"/>
                  </a:cubicBezTo>
                  <a:cubicBezTo>
                    <a:pt x="30465" y="1741"/>
                    <a:pt x="30264" y="1758"/>
                    <a:pt x="30046" y="1774"/>
                  </a:cubicBezTo>
                  <a:cubicBezTo>
                    <a:pt x="29812" y="1808"/>
                    <a:pt x="29561" y="1825"/>
                    <a:pt x="29310" y="1841"/>
                  </a:cubicBezTo>
                  <a:lnTo>
                    <a:pt x="28724" y="1892"/>
                  </a:lnTo>
                  <a:cubicBezTo>
                    <a:pt x="28188" y="1942"/>
                    <a:pt x="27653" y="1975"/>
                    <a:pt x="27100" y="2009"/>
                  </a:cubicBezTo>
                  <a:cubicBezTo>
                    <a:pt x="27017" y="2026"/>
                    <a:pt x="26916" y="2026"/>
                    <a:pt x="26832" y="2026"/>
                  </a:cubicBezTo>
                  <a:cubicBezTo>
                    <a:pt x="26364" y="2059"/>
                    <a:pt x="25912" y="2076"/>
                    <a:pt x="25443" y="2109"/>
                  </a:cubicBezTo>
                  <a:lnTo>
                    <a:pt x="24891" y="2126"/>
                  </a:lnTo>
                  <a:cubicBezTo>
                    <a:pt x="24590" y="2143"/>
                    <a:pt x="24288" y="2159"/>
                    <a:pt x="23970" y="2159"/>
                  </a:cubicBezTo>
                  <a:lnTo>
                    <a:pt x="23401" y="2176"/>
                  </a:lnTo>
                  <a:cubicBezTo>
                    <a:pt x="23066" y="2193"/>
                    <a:pt x="22748" y="2193"/>
                    <a:pt x="22430" y="2210"/>
                  </a:cubicBezTo>
                  <a:lnTo>
                    <a:pt x="21895" y="2210"/>
                  </a:lnTo>
                  <a:cubicBezTo>
                    <a:pt x="21610" y="2226"/>
                    <a:pt x="21326" y="2226"/>
                    <a:pt x="21041" y="2226"/>
                  </a:cubicBezTo>
                  <a:lnTo>
                    <a:pt x="19049" y="2226"/>
                  </a:lnTo>
                  <a:cubicBezTo>
                    <a:pt x="18765" y="2226"/>
                    <a:pt x="18480" y="2210"/>
                    <a:pt x="18212" y="2210"/>
                  </a:cubicBezTo>
                  <a:cubicBezTo>
                    <a:pt x="18028" y="2210"/>
                    <a:pt x="17844" y="2210"/>
                    <a:pt x="17660" y="2193"/>
                  </a:cubicBezTo>
                  <a:cubicBezTo>
                    <a:pt x="17342" y="2193"/>
                    <a:pt x="17024" y="2176"/>
                    <a:pt x="16706" y="2176"/>
                  </a:cubicBezTo>
                  <a:cubicBezTo>
                    <a:pt x="16572" y="2159"/>
                    <a:pt x="16421" y="2159"/>
                    <a:pt x="16270" y="2159"/>
                  </a:cubicBezTo>
                  <a:cubicBezTo>
                    <a:pt x="15819" y="2143"/>
                    <a:pt x="15350" y="2126"/>
                    <a:pt x="14898" y="2092"/>
                  </a:cubicBezTo>
                  <a:lnTo>
                    <a:pt x="14797" y="2092"/>
                  </a:lnTo>
                  <a:cubicBezTo>
                    <a:pt x="14362" y="2076"/>
                    <a:pt x="13944" y="2042"/>
                    <a:pt x="13525" y="2009"/>
                  </a:cubicBezTo>
                  <a:cubicBezTo>
                    <a:pt x="13425" y="2009"/>
                    <a:pt x="13324" y="2009"/>
                    <a:pt x="13207" y="1992"/>
                  </a:cubicBezTo>
                  <a:cubicBezTo>
                    <a:pt x="12856" y="1975"/>
                    <a:pt x="12504" y="1942"/>
                    <a:pt x="12153" y="1908"/>
                  </a:cubicBezTo>
                  <a:cubicBezTo>
                    <a:pt x="11985" y="1908"/>
                    <a:pt x="11818" y="1892"/>
                    <a:pt x="11651" y="1875"/>
                  </a:cubicBezTo>
                  <a:cubicBezTo>
                    <a:pt x="11366" y="1841"/>
                    <a:pt x="11065" y="1825"/>
                    <a:pt x="10780" y="1791"/>
                  </a:cubicBezTo>
                  <a:cubicBezTo>
                    <a:pt x="10630" y="1791"/>
                    <a:pt x="10479" y="1774"/>
                    <a:pt x="10312" y="1758"/>
                  </a:cubicBezTo>
                  <a:cubicBezTo>
                    <a:pt x="9994" y="1724"/>
                    <a:pt x="9675" y="1691"/>
                    <a:pt x="9357" y="1657"/>
                  </a:cubicBezTo>
                  <a:cubicBezTo>
                    <a:pt x="9190" y="1641"/>
                    <a:pt x="9006" y="1607"/>
                    <a:pt x="8839" y="1590"/>
                  </a:cubicBezTo>
                  <a:cubicBezTo>
                    <a:pt x="8537" y="1557"/>
                    <a:pt x="8253" y="1523"/>
                    <a:pt x="7968" y="1490"/>
                  </a:cubicBezTo>
                  <a:lnTo>
                    <a:pt x="7483" y="1423"/>
                  </a:lnTo>
                  <a:cubicBezTo>
                    <a:pt x="7014" y="1373"/>
                    <a:pt x="6562" y="1306"/>
                    <a:pt x="6127" y="1239"/>
                  </a:cubicBezTo>
                  <a:cubicBezTo>
                    <a:pt x="6043" y="1222"/>
                    <a:pt x="5960" y="1205"/>
                    <a:pt x="5893" y="1205"/>
                  </a:cubicBezTo>
                  <a:cubicBezTo>
                    <a:pt x="5374" y="1122"/>
                    <a:pt x="4872" y="1038"/>
                    <a:pt x="4369" y="954"/>
                  </a:cubicBezTo>
                  <a:cubicBezTo>
                    <a:pt x="4269" y="938"/>
                    <a:pt x="4168" y="904"/>
                    <a:pt x="4068" y="887"/>
                  </a:cubicBezTo>
                  <a:cubicBezTo>
                    <a:pt x="3415" y="770"/>
                    <a:pt x="2779" y="653"/>
                    <a:pt x="2177" y="519"/>
                  </a:cubicBezTo>
                  <a:cubicBezTo>
                    <a:pt x="2110" y="502"/>
                    <a:pt x="2043" y="486"/>
                    <a:pt x="1992" y="469"/>
                  </a:cubicBezTo>
                  <a:cubicBezTo>
                    <a:pt x="1340" y="335"/>
                    <a:pt x="720" y="184"/>
                    <a:pt x="101" y="17"/>
                  </a:cubicBezTo>
                  <a:lnTo>
                    <a:pt x="1" y="16220"/>
                  </a:lnTo>
                  <a:cubicBezTo>
                    <a:pt x="34" y="16203"/>
                    <a:pt x="51" y="16203"/>
                    <a:pt x="84" y="16203"/>
                  </a:cubicBezTo>
                  <a:cubicBezTo>
                    <a:pt x="1" y="16220"/>
                    <a:pt x="34" y="16755"/>
                    <a:pt x="34" y="16755"/>
                  </a:cubicBezTo>
                  <a:cubicBezTo>
                    <a:pt x="34" y="16755"/>
                    <a:pt x="8202" y="21057"/>
                    <a:pt x="20304" y="21074"/>
                  </a:cubicBezTo>
                  <a:cubicBezTo>
                    <a:pt x="20325" y="21074"/>
                    <a:pt x="20345" y="21074"/>
                    <a:pt x="20365" y="21074"/>
                  </a:cubicBezTo>
                  <a:cubicBezTo>
                    <a:pt x="32434" y="21074"/>
                    <a:pt x="40541" y="16119"/>
                    <a:pt x="40541" y="16119"/>
                  </a:cubicBezTo>
                  <a:cubicBezTo>
                    <a:pt x="40541" y="16119"/>
                    <a:pt x="40508" y="16103"/>
                    <a:pt x="40508" y="16103"/>
                  </a:cubicBezTo>
                  <a:lnTo>
                    <a:pt x="40608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0"/>
            <p:cNvSpPr/>
            <p:nvPr/>
          </p:nvSpPr>
          <p:spPr>
            <a:xfrm>
              <a:off x="18209950" y="3990475"/>
              <a:ext cx="875" cy="450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1" y="1"/>
                  </a:moveTo>
                  <a:lnTo>
                    <a:pt x="1" y="17"/>
                  </a:lnTo>
                  <a:cubicBezTo>
                    <a:pt x="18" y="17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0"/>
            <p:cNvSpPr/>
            <p:nvPr/>
          </p:nvSpPr>
          <p:spPr>
            <a:xfrm>
              <a:off x="17196450" y="3993000"/>
              <a:ext cx="1275" cy="850"/>
            </a:xfrm>
            <a:custGeom>
              <a:avLst/>
              <a:gdLst/>
              <a:ahLst/>
              <a:cxnLst/>
              <a:rect l="l" t="t" r="r" b="b"/>
              <a:pathLst>
                <a:path w="51" h="34" extrusionOk="0">
                  <a:moveTo>
                    <a:pt x="50" y="0"/>
                  </a:moveTo>
                  <a:lnTo>
                    <a:pt x="0" y="17"/>
                  </a:lnTo>
                  <a:cubicBezTo>
                    <a:pt x="0" y="17"/>
                    <a:pt x="17" y="17"/>
                    <a:pt x="50" y="34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0"/>
            <p:cNvSpPr/>
            <p:nvPr/>
          </p:nvSpPr>
          <p:spPr>
            <a:xfrm>
              <a:off x="17196450" y="3299600"/>
              <a:ext cx="1012700" cy="414300"/>
            </a:xfrm>
            <a:custGeom>
              <a:avLst/>
              <a:gdLst/>
              <a:ahLst/>
              <a:cxnLst/>
              <a:rect l="l" t="t" r="r" b="b"/>
              <a:pathLst>
                <a:path w="40508" h="16572" extrusionOk="0">
                  <a:moveTo>
                    <a:pt x="20170" y="0"/>
                  </a:moveTo>
                  <a:lnTo>
                    <a:pt x="0" y="11717"/>
                  </a:lnTo>
                  <a:cubicBezTo>
                    <a:pt x="5592" y="14952"/>
                    <a:pt x="12908" y="16571"/>
                    <a:pt x="20225" y="16571"/>
                  </a:cubicBezTo>
                  <a:cubicBezTo>
                    <a:pt x="27562" y="16571"/>
                    <a:pt x="34901" y="14944"/>
                    <a:pt x="40507" y="11684"/>
                  </a:cubicBezTo>
                  <a:lnTo>
                    <a:pt x="20170" y="0"/>
                  </a:lnTo>
                  <a:close/>
                </a:path>
              </a:pathLst>
            </a:custGeom>
            <a:solidFill>
              <a:srgbClr val="C86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0"/>
            <p:cNvSpPr/>
            <p:nvPr/>
          </p:nvSpPr>
          <p:spPr>
            <a:xfrm>
              <a:off x="18073950" y="4032350"/>
              <a:ext cx="145250" cy="92875"/>
            </a:xfrm>
            <a:custGeom>
              <a:avLst/>
              <a:gdLst/>
              <a:ahLst/>
              <a:cxnLst/>
              <a:rect l="l" t="t" r="r" b="b"/>
              <a:pathLst>
                <a:path w="5810" h="3715" extrusionOk="0">
                  <a:moveTo>
                    <a:pt x="1092" y="1"/>
                  </a:moveTo>
                  <a:cubicBezTo>
                    <a:pt x="686" y="1"/>
                    <a:pt x="372" y="170"/>
                    <a:pt x="235" y="451"/>
                  </a:cubicBezTo>
                  <a:cubicBezTo>
                    <a:pt x="51" y="870"/>
                    <a:pt x="1" y="1640"/>
                    <a:pt x="336" y="2109"/>
                  </a:cubicBezTo>
                  <a:cubicBezTo>
                    <a:pt x="520" y="2393"/>
                    <a:pt x="838" y="2343"/>
                    <a:pt x="1373" y="2661"/>
                  </a:cubicBezTo>
                  <a:cubicBezTo>
                    <a:pt x="2397" y="3238"/>
                    <a:pt x="3868" y="3715"/>
                    <a:pt x="4761" y="3715"/>
                  </a:cubicBezTo>
                  <a:cubicBezTo>
                    <a:pt x="5139" y="3715"/>
                    <a:pt x="5413" y="3630"/>
                    <a:pt x="5508" y="3431"/>
                  </a:cubicBezTo>
                  <a:cubicBezTo>
                    <a:pt x="5809" y="2778"/>
                    <a:pt x="4403" y="2561"/>
                    <a:pt x="2980" y="1021"/>
                  </a:cubicBezTo>
                  <a:cubicBezTo>
                    <a:pt x="2323" y="296"/>
                    <a:pt x="1628" y="1"/>
                    <a:pt x="1092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0"/>
            <p:cNvSpPr/>
            <p:nvPr/>
          </p:nvSpPr>
          <p:spPr>
            <a:xfrm>
              <a:off x="18077725" y="4018525"/>
              <a:ext cx="48975" cy="38850"/>
            </a:xfrm>
            <a:custGeom>
              <a:avLst/>
              <a:gdLst/>
              <a:ahLst/>
              <a:cxnLst/>
              <a:rect l="l" t="t" r="r" b="b"/>
              <a:pathLst>
                <a:path w="1959" h="1554" extrusionOk="0">
                  <a:moveTo>
                    <a:pt x="1524" y="0"/>
                  </a:moveTo>
                  <a:lnTo>
                    <a:pt x="1" y="352"/>
                  </a:lnTo>
                  <a:cubicBezTo>
                    <a:pt x="101" y="1021"/>
                    <a:pt x="335" y="1356"/>
                    <a:pt x="586" y="1507"/>
                  </a:cubicBezTo>
                  <a:cubicBezTo>
                    <a:pt x="643" y="1539"/>
                    <a:pt x="708" y="1554"/>
                    <a:pt x="779" y="1554"/>
                  </a:cubicBezTo>
                  <a:cubicBezTo>
                    <a:pt x="1250" y="1554"/>
                    <a:pt x="1959" y="921"/>
                    <a:pt x="1959" y="921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0"/>
            <p:cNvSpPr/>
            <p:nvPr/>
          </p:nvSpPr>
          <p:spPr>
            <a:xfrm>
              <a:off x="17776850" y="3440625"/>
              <a:ext cx="349850" cy="587725"/>
            </a:xfrm>
            <a:custGeom>
              <a:avLst/>
              <a:gdLst/>
              <a:ahLst/>
              <a:cxnLst/>
              <a:rect l="l" t="t" r="r" b="b"/>
              <a:pathLst>
                <a:path w="13994" h="23509" extrusionOk="0">
                  <a:moveTo>
                    <a:pt x="2043" y="0"/>
                  </a:moveTo>
                  <a:lnTo>
                    <a:pt x="0" y="2260"/>
                  </a:lnTo>
                  <a:lnTo>
                    <a:pt x="8805" y="10495"/>
                  </a:lnTo>
                  <a:lnTo>
                    <a:pt x="12036" y="23468"/>
                  </a:lnTo>
                  <a:cubicBezTo>
                    <a:pt x="12036" y="23468"/>
                    <a:pt x="12256" y="23509"/>
                    <a:pt x="12555" y="23509"/>
                  </a:cubicBezTo>
                  <a:cubicBezTo>
                    <a:pt x="12947" y="23509"/>
                    <a:pt x="13476" y="23439"/>
                    <a:pt x="13827" y="23116"/>
                  </a:cubicBezTo>
                  <a:lnTo>
                    <a:pt x="13676" y="9223"/>
                  </a:lnTo>
                  <a:cubicBezTo>
                    <a:pt x="13676" y="9223"/>
                    <a:pt x="13994" y="6863"/>
                    <a:pt x="9608" y="4419"/>
                  </a:cubicBezTo>
                  <a:lnTo>
                    <a:pt x="2043" y="0"/>
                  </a:lnTo>
                  <a:close/>
                </a:path>
              </a:pathLst>
            </a:custGeom>
            <a:solidFill>
              <a:srgbClr val="EA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0"/>
            <p:cNvSpPr/>
            <p:nvPr/>
          </p:nvSpPr>
          <p:spPr>
            <a:xfrm>
              <a:off x="17991525" y="4077350"/>
              <a:ext cx="145225" cy="92875"/>
            </a:xfrm>
            <a:custGeom>
              <a:avLst/>
              <a:gdLst/>
              <a:ahLst/>
              <a:cxnLst/>
              <a:rect l="l" t="t" r="r" b="b"/>
              <a:pathLst>
                <a:path w="5809" h="3715" extrusionOk="0">
                  <a:moveTo>
                    <a:pt x="1092" y="0"/>
                  </a:moveTo>
                  <a:cubicBezTo>
                    <a:pt x="686" y="0"/>
                    <a:pt x="372" y="171"/>
                    <a:pt x="235" y="459"/>
                  </a:cubicBezTo>
                  <a:cubicBezTo>
                    <a:pt x="51" y="861"/>
                    <a:pt x="0" y="1648"/>
                    <a:pt x="335" y="2116"/>
                  </a:cubicBezTo>
                  <a:cubicBezTo>
                    <a:pt x="536" y="2401"/>
                    <a:pt x="837" y="2351"/>
                    <a:pt x="1390" y="2652"/>
                  </a:cubicBezTo>
                  <a:cubicBezTo>
                    <a:pt x="2404" y="3242"/>
                    <a:pt x="3875" y="3715"/>
                    <a:pt x="4767" y="3715"/>
                  </a:cubicBezTo>
                  <a:cubicBezTo>
                    <a:pt x="5141" y="3715"/>
                    <a:pt x="5413" y="3632"/>
                    <a:pt x="5507" y="3439"/>
                  </a:cubicBezTo>
                  <a:cubicBezTo>
                    <a:pt x="5809" y="2786"/>
                    <a:pt x="4403" y="2568"/>
                    <a:pt x="2980" y="1012"/>
                  </a:cubicBezTo>
                  <a:cubicBezTo>
                    <a:pt x="2323" y="297"/>
                    <a:pt x="1628" y="0"/>
                    <a:pt x="1092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0"/>
            <p:cNvSpPr/>
            <p:nvPr/>
          </p:nvSpPr>
          <p:spPr>
            <a:xfrm>
              <a:off x="17995300" y="4063300"/>
              <a:ext cx="48975" cy="38875"/>
            </a:xfrm>
            <a:custGeom>
              <a:avLst/>
              <a:gdLst/>
              <a:ahLst/>
              <a:cxnLst/>
              <a:rect l="l" t="t" r="r" b="b"/>
              <a:pathLst>
                <a:path w="1959" h="1555" extrusionOk="0">
                  <a:moveTo>
                    <a:pt x="1523" y="0"/>
                  </a:moveTo>
                  <a:lnTo>
                    <a:pt x="0" y="368"/>
                  </a:lnTo>
                  <a:cubicBezTo>
                    <a:pt x="100" y="1021"/>
                    <a:pt x="335" y="1356"/>
                    <a:pt x="603" y="1507"/>
                  </a:cubicBezTo>
                  <a:cubicBezTo>
                    <a:pt x="658" y="1540"/>
                    <a:pt x="723" y="1554"/>
                    <a:pt x="793" y="1554"/>
                  </a:cubicBezTo>
                  <a:cubicBezTo>
                    <a:pt x="1253" y="1554"/>
                    <a:pt x="1958" y="938"/>
                    <a:pt x="1958" y="938"/>
                  </a:cubicBezTo>
                  <a:lnTo>
                    <a:pt x="1523" y="0"/>
                  </a:ln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0"/>
            <p:cNvSpPr/>
            <p:nvPr/>
          </p:nvSpPr>
          <p:spPr>
            <a:xfrm>
              <a:off x="17545850" y="3451050"/>
              <a:ext cx="501350" cy="628400"/>
            </a:xfrm>
            <a:custGeom>
              <a:avLst/>
              <a:gdLst/>
              <a:ahLst/>
              <a:cxnLst/>
              <a:rect l="l" t="t" r="r" b="b"/>
              <a:pathLst>
                <a:path w="20054" h="25136" extrusionOk="0">
                  <a:moveTo>
                    <a:pt x="6695" y="0"/>
                  </a:moveTo>
                  <a:cubicBezTo>
                    <a:pt x="5006" y="0"/>
                    <a:pt x="2816" y="455"/>
                    <a:pt x="2327" y="2730"/>
                  </a:cubicBezTo>
                  <a:cubicBezTo>
                    <a:pt x="1507" y="6546"/>
                    <a:pt x="1" y="11869"/>
                    <a:pt x="15300" y="12522"/>
                  </a:cubicBezTo>
                  <a:cubicBezTo>
                    <a:pt x="15300" y="12522"/>
                    <a:pt x="16840" y="21310"/>
                    <a:pt x="17978" y="25026"/>
                  </a:cubicBezTo>
                  <a:cubicBezTo>
                    <a:pt x="17978" y="25026"/>
                    <a:pt x="18186" y="25135"/>
                    <a:pt x="18561" y="25135"/>
                  </a:cubicBezTo>
                  <a:cubicBezTo>
                    <a:pt x="18842" y="25135"/>
                    <a:pt x="19217" y="25074"/>
                    <a:pt x="19669" y="24858"/>
                  </a:cubicBezTo>
                  <a:cubicBezTo>
                    <a:pt x="19669" y="24858"/>
                    <a:pt x="20054" y="15050"/>
                    <a:pt x="19551" y="10530"/>
                  </a:cubicBezTo>
                  <a:cubicBezTo>
                    <a:pt x="19551" y="10530"/>
                    <a:pt x="19648" y="6391"/>
                    <a:pt x="14186" y="6391"/>
                  </a:cubicBezTo>
                  <a:cubicBezTo>
                    <a:pt x="14079" y="6391"/>
                    <a:pt x="13971" y="6393"/>
                    <a:pt x="13860" y="6396"/>
                  </a:cubicBezTo>
                  <a:lnTo>
                    <a:pt x="8755" y="203"/>
                  </a:lnTo>
                  <a:cubicBezTo>
                    <a:pt x="8755" y="203"/>
                    <a:pt x="8755" y="203"/>
                    <a:pt x="8754" y="203"/>
                  </a:cubicBezTo>
                  <a:cubicBezTo>
                    <a:pt x="8726" y="203"/>
                    <a:pt x="7822" y="0"/>
                    <a:pt x="6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0"/>
            <p:cNvSpPr/>
            <p:nvPr/>
          </p:nvSpPr>
          <p:spPr>
            <a:xfrm>
              <a:off x="17693150" y="2872800"/>
              <a:ext cx="105075" cy="257525"/>
            </a:xfrm>
            <a:custGeom>
              <a:avLst/>
              <a:gdLst/>
              <a:ahLst/>
              <a:cxnLst/>
              <a:rect l="l" t="t" r="r" b="b"/>
              <a:pathLst>
                <a:path w="4203" h="10301" extrusionOk="0">
                  <a:moveTo>
                    <a:pt x="2245" y="0"/>
                  </a:moveTo>
                  <a:cubicBezTo>
                    <a:pt x="1872" y="0"/>
                    <a:pt x="1591" y="99"/>
                    <a:pt x="1591" y="99"/>
                  </a:cubicBezTo>
                  <a:lnTo>
                    <a:pt x="1" y="9055"/>
                  </a:lnTo>
                  <a:cubicBezTo>
                    <a:pt x="271" y="9985"/>
                    <a:pt x="806" y="10300"/>
                    <a:pt x="1406" y="10300"/>
                  </a:cubicBezTo>
                  <a:cubicBezTo>
                    <a:pt x="2662" y="10300"/>
                    <a:pt x="4202" y="8921"/>
                    <a:pt x="4202" y="8921"/>
                  </a:cubicBezTo>
                  <a:cubicBezTo>
                    <a:pt x="3784" y="8368"/>
                    <a:pt x="3918" y="6711"/>
                    <a:pt x="4052" y="2945"/>
                  </a:cubicBezTo>
                  <a:cubicBezTo>
                    <a:pt x="4153" y="415"/>
                    <a:pt x="3008" y="0"/>
                    <a:pt x="2245" y="0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0"/>
            <p:cNvSpPr/>
            <p:nvPr/>
          </p:nvSpPr>
          <p:spPr>
            <a:xfrm>
              <a:off x="17711150" y="3421775"/>
              <a:ext cx="454900" cy="293800"/>
            </a:xfrm>
            <a:custGeom>
              <a:avLst/>
              <a:gdLst/>
              <a:ahLst/>
              <a:cxnLst/>
              <a:rect l="l" t="t" r="r" b="b"/>
              <a:pathLst>
                <a:path w="18196" h="11752" extrusionOk="0">
                  <a:moveTo>
                    <a:pt x="12404" y="1"/>
                  </a:moveTo>
                  <a:lnTo>
                    <a:pt x="1" y="5792"/>
                  </a:lnTo>
                  <a:lnTo>
                    <a:pt x="7282" y="11751"/>
                  </a:lnTo>
                  <a:lnTo>
                    <a:pt x="18195" y="6127"/>
                  </a:lnTo>
                  <a:lnTo>
                    <a:pt x="12404" y="1"/>
                  </a:lnTo>
                  <a:close/>
                </a:path>
              </a:pathLst>
            </a:custGeom>
            <a:solidFill>
              <a:srgbClr val="CE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0"/>
            <p:cNvSpPr/>
            <p:nvPr/>
          </p:nvSpPr>
          <p:spPr>
            <a:xfrm>
              <a:off x="17768900" y="3236400"/>
              <a:ext cx="303100" cy="287325"/>
            </a:xfrm>
            <a:custGeom>
              <a:avLst/>
              <a:gdLst/>
              <a:ahLst/>
              <a:cxnLst/>
              <a:rect l="l" t="t" r="r" b="b"/>
              <a:pathLst>
                <a:path w="12124" h="11493" extrusionOk="0">
                  <a:moveTo>
                    <a:pt x="3147" y="1"/>
                  </a:moveTo>
                  <a:cubicBezTo>
                    <a:pt x="2584" y="289"/>
                    <a:pt x="2170" y="325"/>
                    <a:pt x="1805" y="325"/>
                  </a:cubicBezTo>
                  <a:cubicBezTo>
                    <a:pt x="1684" y="325"/>
                    <a:pt x="1569" y="321"/>
                    <a:pt x="1455" y="321"/>
                  </a:cubicBezTo>
                  <a:cubicBezTo>
                    <a:pt x="1014" y="321"/>
                    <a:pt x="600" y="380"/>
                    <a:pt x="0" y="955"/>
                  </a:cubicBezTo>
                  <a:cubicBezTo>
                    <a:pt x="1507" y="3449"/>
                    <a:pt x="2946" y="6311"/>
                    <a:pt x="2946" y="6311"/>
                  </a:cubicBezTo>
                  <a:cubicBezTo>
                    <a:pt x="4721" y="7717"/>
                    <a:pt x="10345" y="11283"/>
                    <a:pt x="10429" y="11383"/>
                  </a:cubicBezTo>
                  <a:cubicBezTo>
                    <a:pt x="10480" y="11459"/>
                    <a:pt x="10550" y="11492"/>
                    <a:pt x="10632" y="11492"/>
                  </a:cubicBezTo>
                  <a:cubicBezTo>
                    <a:pt x="11148" y="11492"/>
                    <a:pt x="12124" y="10160"/>
                    <a:pt x="11753" y="10160"/>
                  </a:cubicBezTo>
                  <a:cubicBezTo>
                    <a:pt x="11747" y="10160"/>
                    <a:pt x="11741" y="10160"/>
                    <a:pt x="11734" y="10161"/>
                  </a:cubicBezTo>
                  <a:cubicBezTo>
                    <a:pt x="11550" y="10094"/>
                    <a:pt x="4804" y="4052"/>
                    <a:pt x="4804" y="4052"/>
                  </a:cubicBezTo>
                  <a:cubicBezTo>
                    <a:pt x="4804" y="4052"/>
                    <a:pt x="3499" y="1122"/>
                    <a:pt x="3147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0"/>
            <p:cNvSpPr/>
            <p:nvPr/>
          </p:nvSpPr>
          <p:spPr>
            <a:xfrm>
              <a:off x="17733325" y="3125425"/>
              <a:ext cx="146900" cy="178375"/>
            </a:xfrm>
            <a:custGeom>
              <a:avLst/>
              <a:gdLst/>
              <a:ahLst/>
              <a:cxnLst/>
              <a:rect l="l" t="t" r="r" b="b"/>
              <a:pathLst>
                <a:path w="5876" h="7135" extrusionOk="0">
                  <a:moveTo>
                    <a:pt x="362" y="0"/>
                  </a:moveTo>
                  <a:cubicBezTo>
                    <a:pt x="87" y="0"/>
                    <a:pt x="1" y="138"/>
                    <a:pt x="1" y="138"/>
                  </a:cubicBezTo>
                  <a:lnTo>
                    <a:pt x="1340" y="2297"/>
                  </a:lnTo>
                  <a:cubicBezTo>
                    <a:pt x="1875" y="3837"/>
                    <a:pt x="2880" y="5578"/>
                    <a:pt x="3901" y="7135"/>
                  </a:cubicBezTo>
                  <a:cubicBezTo>
                    <a:pt x="4587" y="6013"/>
                    <a:pt x="5357" y="6013"/>
                    <a:pt x="5876" y="4791"/>
                  </a:cubicBezTo>
                  <a:cubicBezTo>
                    <a:pt x="2448" y="652"/>
                    <a:pt x="959" y="0"/>
                    <a:pt x="362" y="0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0"/>
            <p:cNvSpPr/>
            <p:nvPr/>
          </p:nvSpPr>
          <p:spPr>
            <a:xfrm>
              <a:off x="17565525" y="3105300"/>
              <a:ext cx="310100" cy="430125"/>
            </a:xfrm>
            <a:custGeom>
              <a:avLst/>
              <a:gdLst/>
              <a:ahLst/>
              <a:cxnLst/>
              <a:rect l="l" t="t" r="r" b="b"/>
              <a:pathLst>
                <a:path w="12404" h="17205" extrusionOk="0">
                  <a:moveTo>
                    <a:pt x="4064" y="0"/>
                  </a:moveTo>
                  <a:cubicBezTo>
                    <a:pt x="3667" y="0"/>
                    <a:pt x="3296" y="73"/>
                    <a:pt x="2997" y="257"/>
                  </a:cubicBezTo>
                  <a:cubicBezTo>
                    <a:pt x="888" y="1562"/>
                    <a:pt x="1" y="2851"/>
                    <a:pt x="1" y="2851"/>
                  </a:cubicBezTo>
                  <a:cubicBezTo>
                    <a:pt x="17" y="4224"/>
                    <a:pt x="1507" y="14418"/>
                    <a:pt x="1139" y="16711"/>
                  </a:cubicBezTo>
                  <a:cubicBezTo>
                    <a:pt x="951" y="16892"/>
                    <a:pt x="1676" y="17204"/>
                    <a:pt x="2936" y="17204"/>
                  </a:cubicBezTo>
                  <a:cubicBezTo>
                    <a:pt x="4821" y="17204"/>
                    <a:pt x="7904" y="16504"/>
                    <a:pt x="10914" y="13614"/>
                  </a:cubicBezTo>
                  <a:cubicBezTo>
                    <a:pt x="10914" y="13614"/>
                    <a:pt x="10010" y="12576"/>
                    <a:pt x="9592" y="10199"/>
                  </a:cubicBezTo>
                  <a:cubicBezTo>
                    <a:pt x="9592" y="10199"/>
                    <a:pt x="12404" y="8308"/>
                    <a:pt x="10278" y="4810"/>
                  </a:cubicBezTo>
                  <a:cubicBezTo>
                    <a:pt x="9876" y="4123"/>
                    <a:pt x="7767" y="1897"/>
                    <a:pt x="7232" y="1060"/>
                  </a:cubicBezTo>
                  <a:cubicBezTo>
                    <a:pt x="7128" y="878"/>
                    <a:pt x="5440" y="0"/>
                    <a:pt x="4064" y="0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0"/>
            <p:cNvSpPr/>
            <p:nvPr/>
          </p:nvSpPr>
          <p:spPr>
            <a:xfrm>
              <a:off x="17607375" y="2853925"/>
              <a:ext cx="182475" cy="330825"/>
            </a:xfrm>
            <a:custGeom>
              <a:avLst/>
              <a:gdLst/>
              <a:ahLst/>
              <a:cxnLst/>
              <a:rect l="l" t="t" r="r" b="b"/>
              <a:pathLst>
                <a:path w="7299" h="13233" extrusionOk="0">
                  <a:moveTo>
                    <a:pt x="3064" y="1"/>
                  </a:moveTo>
                  <a:cubicBezTo>
                    <a:pt x="904" y="1"/>
                    <a:pt x="0" y="2495"/>
                    <a:pt x="0" y="5190"/>
                  </a:cubicBezTo>
                  <a:cubicBezTo>
                    <a:pt x="0" y="6177"/>
                    <a:pt x="335" y="7182"/>
                    <a:pt x="837" y="8069"/>
                  </a:cubicBezTo>
                  <a:lnTo>
                    <a:pt x="1072" y="10211"/>
                  </a:lnTo>
                  <a:cubicBezTo>
                    <a:pt x="2086" y="12574"/>
                    <a:pt x="3035" y="13232"/>
                    <a:pt x="3778" y="13232"/>
                  </a:cubicBezTo>
                  <a:cubicBezTo>
                    <a:pt x="4714" y="13232"/>
                    <a:pt x="5323" y="12186"/>
                    <a:pt x="5323" y="12186"/>
                  </a:cubicBezTo>
                  <a:lnTo>
                    <a:pt x="3884" y="10446"/>
                  </a:lnTo>
                  <a:lnTo>
                    <a:pt x="3884" y="10446"/>
                  </a:lnTo>
                  <a:cubicBezTo>
                    <a:pt x="4181" y="10542"/>
                    <a:pt x="4453" y="10587"/>
                    <a:pt x="4701" y="10587"/>
                  </a:cubicBezTo>
                  <a:cubicBezTo>
                    <a:pt x="7079" y="10587"/>
                    <a:pt x="7298" y="6463"/>
                    <a:pt x="7298" y="4068"/>
                  </a:cubicBezTo>
                  <a:cubicBezTo>
                    <a:pt x="7298" y="1357"/>
                    <a:pt x="5223" y="1"/>
                    <a:pt x="3064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0"/>
            <p:cNvSpPr/>
            <p:nvPr/>
          </p:nvSpPr>
          <p:spPr>
            <a:xfrm>
              <a:off x="17583525" y="3276575"/>
              <a:ext cx="459500" cy="362450"/>
            </a:xfrm>
            <a:custGeom>
              <a:avLst/>
              <a:gdLst/>
              <a:ahLst/>
              <a:cxnLst/>
              <a:rect l="l" t="t" r="r" b="b"/>
              <a:pathLst>
                <a:path w="18380" h="14498" extrusionOk="0">
                  <a:moveTo>
                    <a:pt x="2846" y="1"/>
                  </a:moveTo>
                  <a:cubicBezTo>
                    <a:pt x="1356" y="754"/>
                    <a:pt x="1222" y="1474"/>
                    <a:pt x="0" y="2629"/>
                  </a:cubicBezTo>
                  <a:cubicBezTo>
                    <a:pt x="1523" y="5139"/>
                    <a:pt x="3699" y="7700"/>
                    <a:pt x="3699" y="7700"/>
                  </a:cubicBezTo>
                  <a:cubicBezTo>
                    <a:pt x="5491" y="9106"/>
                    <a:pt x="13107" y="11617"/>
                    <a:pt x="13190" y="11734"/>
                  </a:cubicBezTo>
                  <a:cubicBezTo>
                    <a:pt x="13575" y="12304"/>
                    <a:pt x="14128" y="13191"/>
                    <a:pt x="14663" y="13626"/>
                  </a:cubicBezTo>
                  <a:cubicBezTo>
                    <a:pt x="15386" y="14220"/>
                    <a:pt x="16190" y="14497"/>
                    <a:pt x="16834" y="14497"/>
                  </a:cubicBezTo>
                  <a:cubicBezTo>
                    <a:pt x="17279" y="14497"/>
                    <a:pt x="17648" y="14364"/>
                    <a:pt x="17860" y="14111"/>
                  </a:cubicBezTo>
                  <a:cubicBezTo>
                    <a:pt x="18379" y="13492"/>
                    <a:pt x="17559" y="12203"/>
                    <a:pt x="16337" y="11199"/>
                  </a:cubicBezTo>
                  <a:lnTo>
                    <a:pt x="16337" y="11199"/>
                  </a:lnTo>
                  <a:cubicBezTo>
                    <a:pt x="16451" y="11204"/>
                    <a:pt x="16563" y="11207"/>
                    <a:pt x="16672" y="11207"/>
                  </a:cubicBezTo>
                  <a:cubicBezTo>
                    <a:pt x="17538" y="11207"/>
                    <a:pt x="18212" y="11037"/>
                    <a:pt x="18212" y="10814"/>
                  </a:cubicBezTo>
                  <a:cubicBezTo>
                    <a:pt x="18229" y="10563"/>
                    <a:pt x="17408" y="10312"/>
                    <a:pt x="16371" y="10261"/>
                  </a:cubicBezTo>
                  <a:cubicBezTo>
                    <a:pt x="15709" y="10233"/>
                    <a:pt x="14800" y="10117"/>
                    <a:pt x="14249" y="10117"/>
                  </a:cubicBezTo>
                  <a:cubicBezTo>
                    <a:pt x="14159" y="10117"/>
                    <a:pt x="14079" y="10120"/>
                    <a:pt x="14010" y="10128"/>
                  </a:cubicBezTo>
                  <a:cubicBezTo>
                    <a:pt x="13826" y="10061"/>
                    <a:pt x="4921" y="5273"/>
                    <a:pt x="4921" y="5273"/>
                  </a:cubicBezTo>
                  <a:cubicBezTo>
                    <a:pt x="4118" y="2746"/>
                    <a:pt x="3181" y="1122"/>
                    <a:pt x="2846" y="1"/>
                  </a:cubicBezTo>
                  <a:close/>
                </a:path>
              </a:pathLst>
            </a:custGeom>
            <a:solidFill>
              <a:srgbClr val="EBD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0"/>
            <p:cNvSpPr/>
            <p:nvPr/>
          </p:nvSpPr>
          <p:spPr>
            <a:xfrm>
              <a:off x="17542500" y="3160800"/>
              <a:ext cx="128925" cy="207025"/>
            </a:xfrm>
            <a:custGeom>
              <a:avLst/>
              <a:gdLst/>
              <a:ahLst/>
              <a:cxnLst/>
              <a:rect l="l" t="t" r="r" b="b"/>
              <a:pathLst>
                <a:path w="5157" h="8281" extrusionOk="0">
                  <a:moveTo>
                    <a:pt x="1641" y="1"/>
                  </a:moveTo>
                  <a:cubicBezTo>
                    <a:pt x="1510" y="1"/>
                    <a:pt x="1388" y="34"/>
                    <a:pt x="1273" y="96"/>
                  </a:cubicBezTo>
                  <a:cubicBezTo>
                    <a:pt x="319" y="614"/>
                    <a:pt x="1" y="3092"/>
                    <a:pt x="235" y="4381"/>
                  </a:cubicBezTo>
                  <a:cubicBezTo>
                    <a:pt x="302" y="4749"/>
                    <a:pt x="1407" y="8230"/>
                    <a:pt x="1340" y="8281"/>
                  </a:cubicBezTo>
                  <a:cubicBezTo>
                    <a:pt x="3399" y="7879"/>
                    <a:pt x="5156" y="5636"/>
                    <a:pt x="5156" y="5636"/>
                  </a:cubicBezTo>
                  <a:cubicBezTo>
                    <a:pt x="4671" y="4079"/>
                    <a:pt x="4085" y="2456"/>
                    <a:pt x="3114" y="1117"/>
                  </a:cubicBezTo>
                  <a:cubicBezTo>
                    <a:pt x="2532" y="320"/>
                    <a:pt x="2046" y="1"/>
                    <a:pt x="1641" y="1"/>
                  </a:cubicBez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0"/>
            <p:cNvSpPr/>
            <p:nvPr/>
          </p:nvSpPr>
          <p:spPr>
            <a:xfrm>
              <a:off x="17892350" y="3355675"/>
              <a:ext cx="298375" cy="359900"/>
            </a:xfrm>
            <a:custGeom>
              <a:avLst/>
              <a:gdLst/>
              <a:ahLst/>
              <a:cxnLst/>
              <a:rect l="l" t="t" r="r" b="b"/>
              <a:pathLst>
                <a:path w="11935" h="14396" extrusionOk="0">
                  <a:moveTo>
                    <a:pt x="11935" y="0"/>
                  </a:moveTo>
                  <a:lnTo>
                    <a:pt x="0" y="5390"/>
                  </a:lnTo>
                  <a:lnTo>
                    <a:pt x="34" y="14395"/>
                  </a:lnTo>
                  <a:lnTo>
                    <a:pt x="11717" y="8570"/>
                  </a:lnTo>
                  <a:lnTo>
                    <a:pt x="11935" y="0"/>
                  </a:lnTo>
                  <a:close/>
                </a:path>
              </a:pathLst>
            </a:custGeom>
            <a:solidFill>
              <a:srgbClr val="F6E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0"/>
            <p:cNvSpPr/>
            <p:nvPr/>
          </p:nvSpPr>
          <p:spPr>
            <a:xfrm>
              <a:off x="17542500" y="2842450"/>
              <a:ext cx="220150" cy="279625"/>
            </a:xfrm>
            <a:custGeom>
              <a:avLst/>
              <a:gdLst/>
              <a:ahLst/>
              <a:cxnLst/>
              <a:rect l="l" t="t" r="r" b="b"/>
              <a:pathLst>
                <a:path w="8806" h="11185" extrusionOk="0">
                  <a:moveTo>
                    <a:pt x="5595" y="0"/>
                  </a:moveTo>
                  <a:cubicBezTo>
                    <a:pt x="260" y="0"/>
                    <a:pt x="1" y="9197"/>
                    <a:pt x="1" y="9197"/>
                  </a:cubicBezTo>
                  <a:cubicBezTo>
                    <a:pt x="533" y="10955"/>
                    <a:pt x="2979" y="11184"/>
                    <a:pt x="4217" y="11184"/>
                  </a:cubicBezTo>
                  <a:cubicBezTo>
                    <a:pt x="4653" y="11184"/>
                    <a:pt x="4939" y="11156"/>
                    <a:pt x="4939" y="11156"/>
                  </a:cubicBezTo>
                  <a:cubicBezTo>
                    <a:pt x="3901" y="10335"/>
                    <a:pt x="3801" y="7657"/>
                    <a:pt x="3801" y="7657"/>
                  </a:cubicBezTo>
                  <a:cubicBezTo>
                    <a:pt x="3152" y="5430"/>
                    <a:pt x="3426" y="4699"/>
                    <a:pt x="3880" y="4699"/>
                  </a:cubicBezTo>
                  <a:cubicBezTo>
                    <a:pt x="4397" y="4699"/>
                    <a:pt x="5147" y="5651"/>
                    <a:pt x="5022" y="6419"/>
                  </a:cubicBezTo>
                  <a:cubicBezTo>
                    <a:pt x="5073" y="6787"/>
                    <a:pt x="5140" y="7038"/>
                    <a:pt x="5140" y="7038"/>
                  </a:cubicBezTo>
                  <a:cubicBezTo>
                    <a:pt x="7567" y="5632"/>
                    <a:pt x="8136" y="3925"/>
                    <a:pt x="8253" y="3121"/>
                  </a:cubicBezTo>
                  <a:cubicBezTo>
                    <a:pt x="8805" y="1966"/>
                    <a:pt x="8437" y="1347"/>
                    <a:pt x="8437" y="1347"/>
                  </a:cubicBezTo>
                  <a:cubicBezTo>
                    <a:pt x="8437" y="1347"/>
                    <a:pt x="7751" y="393"/>
                    <a:pt x="6931" y="175"/>
                  </a:cubicBezTo>
                  <a:cubicBezTo>
                    <a:pt x="6453" y="56"/>
                    <a:pt x="6009" y="0"/>
                    <a:pt x="5595" y="0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0"/>
            <p:cNvSpPr/>
            <p:nvPr/>
          </p:nvSpPr>
          <p:spPr>
            <a:xfrm>
              <a:off x="17742950" y="2873175"/>
              <a:ext cx="70325" cy="136875"/>
            </a:xfrm>
            <a:custGeom>
              <a:avLst/>
              <a:gdLst/>
              <a:ahLst/>
              <a:cxnLst/>
              <a:rect l="l" t="t" r="r" b="b"/>
              <a:pathLst>
                <a:path w="2813" h="5475" extrusionOk="0">
                  <a:moveTo>
                    <a:pt x="135" y="1"/>
                  </a:moveTo>
                  <a:lnTo>
                    <a:pt x="1" y="1072"/>
                  </a:lnTo>
                  <a:cubicBezTo>
                    <a:pt x="1" y="1072"/>
                    <a:pt x="2478" y="3131"/>
                    <a:pt x="2411" y="5474"/>
                  </a:cubicBezTo>
                  <a:cubicBezTo>
                    <a:pt x="2411" y="5474"/>
                    <a:pt x="2813" y="1022"/>
                    <a:pt x="135" y="1"/>
                  </a:cubicBezTo>
                  <a:close/>
                </a:path>
              </a:pathLst>
            </a:custGeom>
            <a:solidFill>
              <a:srgbClr val="9D5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0"/>
            <p:cNvSpPr/>
            <p:nvPr/>
          </p:nvSpPr>
          <p:spPr>
            <a:xfrm>
              <a:off x="16746600" y="3767450"/>
              <a:ext cx="319300" cy="505100"/>
            </a:xfrm>
            <a:custGeom>
              <a:avLst/>
              <a:gdLst/>
              <a:ahLst/>
              <a:cxnLst/>
              <a:rect l="l" t="t" r="r" b="b"/>
              <a:pathLst>
                <a:path w="12772" h="20204" extrusionOk="0">
                  <a:moveTo>
                    <a:pt x="6378" y="0"/>
                  </a:moveTo>
                  <a:cubicBezTo>
                    <a:pt x="6378" y="0"/>
                    <a:pt x="0" y="10294"/>
                    <a:pt x="0" y="13826"/>
                  </a:cubicBezTo>
                  <a:cubicBezTo>
                    <a:pt x="0" y="17341"/>
                    <a:pt x="2846" y="20203"/>
                    <a:pt x="6378" y="20203"/>
                  </a:cubicBezTo>
                  <a:cubicBezTo>
                    <a:pt x="9909" y="20203"/>
                    <a:pt x="12772" y="17341"/>
                    <a:pt x="12772" y="13826"/>
                  </a:cubicBezTo>
                  <a:cubicBezTo>
                    <a:pt x="12772" y="10294"/>
                    <a:pt x="6378" y="0"/>
                    <a:pt x="6378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60"/>
            <p:cNvSpPr/>
            <p:nvPr/>
          </p:nvSpPr>
          <p:spPr>
            <a:xfrm>
              <a:off x="16897250" y="3989650"/>
              <a:ext cx="12975" cy="422250"/>
            </a:xfrm>
            <a:custGeom>
              <a:avLst/>
              <a:gdLst/>
              <a:ahLst/>
              <a:cxnLst/>
              <a:rect l="l" t="t" r="r" b="b"/>
              <a:pathLst>
                <a:path w="519" h="16890" fill="none" extrusionOk="0">
                  <a:moveTo>
                    <a:pt x="519" y="0"/>
                  </a:moveTo>
                  <a:lnTo>
                    <a:pt x="0" y="16889"/>
                  </a:lnTo>
                </a:path>
              </a:pathLst>
            </a:custGeom>
            <a:noFill/>
            <a:ln w="7950" cap="rnd" cmpd="sng">
              <a:solidFill>
                <a:srgbClr val="964F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60"/>
            <p:cNvSpPr/>
            <p:nvPr/>
          </p:nvSpPr>
          <p:spPr>
            <a:xfrm>
              <a:off x="17077175" y="3343525"/>
              <a:ext cx="589650" cy="932800"/>
            </a:xfrm>
            <a:custGeom>
              <a:avLst/>
              <a:gdLst/>
              <a:ahLst/>
              <a:cxnLst/>
              <a:rect l="l" t="t" r="r" b="b"/>
              <a:pathLst>
                <a:path w="23586" h="37312" extrusionOk="0">
                  <a:moveTo>
                    <a:pt x="11801" y="1"/>
                  </a:moveTo>
                  <a:cubicBezTo>
                    <a:pt x="11801" y="1"/>
                    <a:pt x="1" y="19016"/>
                    <a:pt x="1" y="25527"/>
                  </a:cubicBezTo>
                  <a:cubicBezTo>
                    <a:pt x="1" y="32038"/>
                    <a:pt x="5290" y="37311"/>
                    <a:pt x="11801" y="37311"/>
                  </a:cubicBezTo>
                  <a:cubicBezTo>
                    <a:pt x="18313" y="37311"/>
                    <a:pt x="23585" y="32038"/>
                    <a:pt x="23585" y="25527"/>
                  </a:cubicBezTo>
                  <a:cubicBezTo>
                    <a:pt x="23585" y="19016"/>
                    <a:pt x="11801" y="1"/>
                    <a:pt x="11801" y="1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60"/>
            <p:cNvSpPr/>
            <p:nvPr/>
          </p:nvSpPr>
          <p:spPr>
            <a:xfrm>
              <a:off x="17355875" y="3753625"/>
              <a:ext cx="24300" cy="780050"/>
            </a:xfrm>
            <a:custGeom>
              <a:avLst/>
              <a:gdLst/>
              <a:ahLst/>
              <a:cxnLst/>
              <a:rect l="l" t="t" r="r" b="b"/>
              <a:pathLst>
                <a:path w="972" h="31202" fill="none" extrusionOk="0">
                  <a:moveTo>
                    <a:pt x="971" y="1"/>
                  </a:moveTo>
                  <a:lnTo>
                    <a:pt x="1" y="31201"/>
                  </a:lnTo>
                </a:path>
              </a:pathLst>
            </a:custGeom>
            <a:noFill/>
            <a:ln w="5450" cap="flat" cmpd="sng">
              <a:solidFill>
                <a:srgbClr val="D07BC0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60"/>
            <p:cNvSpPr/>
            <p:nvPr/>
          </p:nvSpPr>
          <p:spPr>
            <a:xfrm>
              <a:off x="21543850" y="4248675"/>
              <a:ext cx="333975" cy="1094725"/>
            </a:xfrm>
            <a:custGeom>
              <a:avLst/>
              <a:gdLst/>
              <a:ahLst/>
              <a:cxnLst/>
              <a:rect l="l" t="t" r="r" b="b"/>
              <a:pathLst>
                <a:path w="13359" h="43789" extrusionOk="0">
                  <a:moveTo>
                    <a:pt x="4320" y="0"/>
                  </a:moveTo>
                  <a:lnTo>
                    <a:pt x="4333" y="62"/>
                  </a:lnTo>
                  <a:lnTo>
                    <a:pt x="4333" y="62"/>
                  </a:lnTo>
                  <a:cubicBezTo>
                    <a:pt x="4330" y="42"/>
                    <a:pt x="4326" y="21"/>
                    <a:pt x="4320" y="0"/>
                  </a:cubicBezTo>
                  <a:close/>
                  <a:moveTo>
                    <a:pt x="4333" y="62"/>
                  </a:moveTo>
                  <a:lnTo>
                    <a:pt x="4333" y="62"/>
                  </a:lnTo>
                  <a:cubicBezTo>
                    <a:pt x="4336" y="92"/>
                    <a:pt x="4336" y="121"/>
                    <a:pt x="4336" y="151"/>
                  </a:cubicBezTo>
                  <a:cubicBezTo>
                    <a:pt x="4336" y="201"/>
                    <a:pt x="4336" y="235"/>
                    <a:pt x="4336" y="285"/>
                  </a:cubicBezTo>
                  <a:cubicBezTo>
                    <a:pt x="4320" y="302"/>
                    <a:pt x="4320" y="335"/>
                    <a:pt x="4320" y="352"/>
                  </a:cubicBezTo>
                  <a:cubicBezTo>
                    <a:pt x="4303" y="369"/>
                    <a:pt x="4303" y="402"/>
                    <a:pt x="4303" y="419"/>
                  </a:cubicBezTo>
                  <a:cubicBezTo>
                    <a:pt x="4286" y="452"/>
                    <a:pt x="4269" y="502"/>
                    <a:pt x="4253" y="553"/>
                  </a:cubicBezTo>
                  <a:lnTo>
                    <a:pt x="4236" y="553"/>
                  </a:lnTo>
                  <a:cubicBezTo>
                    <a:pt x="4219" y="603"/>
                    <a:pt x="4186" y="653"/>
                    <a:pt x="4152" y="703"/>
                  </a:cubicBezTo>
                  <a:cubicBezTo>
                    <a:pt x="4135" y="720"/>
                    <a:pt x="4135" y="737"/>
                    <a:pt x="4119" y="737"/>
                  </a:cubicBezTo>
                  <a:cubicBezTo>
                    <a:pt x="4068" y="821"/>
                    <a:pt x="4002" y="904"/>
                    <a:pt x="3935" y="971"/>
                  </a:cubicBezTo>
                  <a:cubicBezTo>
                    <a:pt x="3918" y="988"/>
                    <a:pt x="3901" y="988"/>
                    <a:pt x="3884" y="1005"/>
                  </a:cubicBezTo>
                  <a:cubicBezTo>
                    <a:pt x="3834" y="1055"/>
                    <a:pt x="3767" y="1122"/>
                    <a:pt x="3700" y="1172"/>
                  </a:cubicBezTo>
                  <a:cubicBezTo>
                    <a:pt x="3633" y="1222"/>
                    <a:pt x="3550" y="1256"/>
                    <a:pt x="3483" y="1306"/>
                  </a:cubicBezTo>
                  <a:cubicBezTo>
                    <a:pt x="3466" y="1323"/>
                    <a:pt x="3449" y="1323"/>
                    <a:pt x="3432" y="1339"/>
                  </a:cubicBezTo>
                  <a:cubicBezTo>
                    <a:pt x="3332" y="1390"/>
                    <a:pt x="3215" y="1457"/>
                    <a:pt x="3098" y="1507"/>
                  </a:cubicBezTo>
                  <a:cubicBezTo>
                    <a:pt x="3081" y="1507"/>
                    <a:pt x="3064" y="1524"/>
                    <a:pt x="3047" y="1524"/>
                  </a:cubicBezTo>
                  <a:cubicBezTo>
                    <a:pt x="2964" y="1557"/>
                    <a:pt x="2897" y="1591"/>
                    <a:pt x="2813" y="1607"/>
                  </a:cubicBezTo>
                  <a:cubicBezTo>
                    <a:pt x="2796" y="1607"/>
                    <a:pt x="2796" y="1607"/>
                    <a:pt x="2780" y="1624"/>
                  </a:cubicBezTo>
                  <a:cubicBezTo>
                    <a:pt x="2713" y="1641"/>
                    <a:pt x="2646" y="1657"/>
                    <a:pt x="2579" y="1674"/>
                  </a:cubicBezTo>
                  <a:cubicBezTo>
                    <a:pt x="2545" y="1674"/>
                    <a:pt x="2512" y="1691"/>
                    <a:pt x="2478" y="1691"/>
                  </a:cubicBezTo>
                  <a:cubicBezTo>
                    <a:pt x="2445" y="1708"/>
                    <a:pt x="2411" y="1708"/>
                    <a:pt x="2361" y="1724"/>
                  </a:cubicBezTo>
                  <a:cubicBezTo>
                    <a:pt x="2294" y="1741"/>
                    <a:pt x="2227" y="1741"/>
                    <a:pt x="2160" y="1758"/>
                  </a:cubicBezTo>
                  <a:cubicBezTo>
                    <a:pt x="2043" y="1775"/>
                    <a:pt x="1943" y="1775"/>
                    <a:pt x="1842" y="1791"/>
                  </a:cubicBezTo>
                  <a:lnTo>
                    <a:pt x="1457" y="1791"/>
                  </a:lnTo>
                  <a:cubicBezTo>
                    <a:pt x="1441" y="1775"/>
                    <a:pt x="1424" y="1775"/>
                    <a:pt x="1407" y="1775"/>
                  </a:cubicBezTo>
                  <a:cubicBezTo>
                    <a:pt x="1323" y="1775"/>
                    <a:pt x="1240" y="1758"/>
                    <a:pt x="1156" y="1741"/>
                  </a:cubicBezTo>
                  <a:cubicBezTo>
                    <a:pt x="1039" y="1724"/>
                    <a:pt x="938" y="1708"/>
                    <a:pt x="838" y="1674"/>
                  </a:cubicBezTo>
                  <a:cubicBezTo>
                    <a:pt x="386" y="1524"/>
                    <a:pt x="85" y="1272"/>
                    <a:pt x="1" y="921"/>
                  </a:cubicBezTo>
                  <a:lnTo>
                    <a:pt x="1" y="921"/>
                  </a:lnTo>
                  <a:lnTo>
                    <a:pt x="9023" y="42918"/>
                  </a:lnTo>
                  <a:cubicBezTo>
                    <a:pt x="9107" y="43270"/>
                    <a:pt x="9408" y="43521"/>
                    <a:pt x="9860" y="43671"/>
                  </a:cubicBezTo>
                  <a:cubicBezTo>
                    <a:pt x="9960" y="43705"/>
                    <a:pt x="10061" y="43721"/>
                    <a:pt x="10178" y="43738"/>
                  </a:cubicBezTo>
                  <a:cubicBezTo>
                    <a:pt x="10195" y="43755"/>
                    <a:pt x="10195" y="43755"/>
                    <a:pt x="10212" y="43755"/>
                  </a:cubicBezTo>
                  <a:cubicBezTo>
                    <a:pt x="10278" y="43755"/>
                    <a:pt x="10345" y="43772"/>
                    <a:pt x="10429" y="43772"/>
                  </a:cubicBezTo>
                  <a:cubicBezTo>
                    <a:pt x="10446" y="43772"/>
                    <a:pt x="10463" y="43788"/>
                    <a:pt x="10479" y="43788"/>
                  </a:cubicBezTo>
                  <a:lnTo>
                    <a:pt x="10948" y="43788"/>
                  </a:lnTo>
                  <a:cubicBezTo>
                    <a:pt x="11015" y="43772"/>
                    <a:pt x="11099" y="43772"/>
                    <a:pt x="11166" y="43755"/>
                  </a:cubicBezTo>
                  <a:lnTo>
                    <a:pt x="11182" y="43755"/>
                  </a:lnTo>
                  <a:cubicBezTo>
                    <a:pt x="11249" y="43755"/>
                    <a:pt x="11316" y="43738"/>
                    <a:pt x="11366" y="43721"/>
                  </a:cubicBezTo>
                  <a:lnTo>
                    <a:pt x="11383" y="43721"/>
                  </a:lnTo>
                  <a:cubicBezTo>
                    <a:pt x="11433" y="43705"/>
                    <a:pt x="11467" y="43705"/>
                    <a:pt x="11500" y="43688"/>
                  </a:cubicBezTo>
                  <a:cubicBezTo>
                    <a:pt x="11534" y="43688"/>
                    <a:pt x="11567" y="43688"/>
                    <a:pt x="11584" y="43671"/>
                  </a:cubicBezTo>
                  <a:lnTo>
                    <a:pt x="11601" y="43671"/>
                  </a:lnTo>
                  <a:cubicBezTo>
                    <a:pt x="11668" y="43654"/>
                    <a:pt x="11735" y="43638"/>
                    <a:pt x="11802" y="43621"/>
                  </a:cubicBezTo>
                  <a:cubicBezTo>
                    <a:pt x="11802" y="43604"/>
                    <a:pt x="11818" y="43604"/>
                    <a:pt x="11818" y="43604"/>
                  </a:cubicBezTo>
                  <a:cubicBezTo>
                    <a:pt x="11902" y="43571"/>
                    <a:pt x="11986" y="43554"/>
                    <a:pt x="12069" y="43521"/>
                  </a:cubicBezTo>
                  <a:cubicBezTo>
                    <a:pt x="12069" y="43521"/>
                    <a:pt x="12086" y="43521"/>
                    <a:pt x="12086" y="43504"/>
                  </a:cubicBezTo>
                  <a:lnTo>
                    <a:pt x="12120" y="43504"/>
                  </a:lnTo>
                  <a:cubicBezTo>
                    <a:pt x="12237" y="43454"/>
                    <a:pt x="12337" y="43387"/>
                    <a:pt x="12454" y="43336"/>
                  </a:cubicBezTo>
                  <a:cubicBezTo>
                    <a:pt x="12454" y="43320"/>
                    <a:pt x="12454" y="43320"/>
                    <a:pt x="12471" y="43320"/>
                  </a:cubicBezTo>
                  <a:cubicBezTo>
                    <a:pt x="12488" y="43320"/>
                    <a:pt x="12488" y="43303"/>
                    <a:pt x="12505" y="43303"/>
                  </a:cubicBezTo>
                  <a:cubicBezTo>
                    <a:pt x="12572" y="43253"/>
                    <a:pt x="12639" y="43203"/>
                    <a:pt x="12722" y="43152"/>
                  </a:cubicBezTo>
                  <a:cubicBezTo>
                    <a:pt x="12789" y="43102"/>
                    <a:pt x="12856" y="43052"/>
                    <a:pt x="12906" y="43002"/>
                  </a:cubicBezTo>
                  <a:cubicBezTo>
                    <a:pt x="12923" y="42985"/>
                    <a:pt x="12923" y="42985"/>
                    <a:pt x="12940" y="42985"/>
                  </a:cubicBezTo>
                  <a:cubicBezTo>
                    <a:pt x="12940" y="42968"/>
                    <a:pt x="12940" y="42968"/>
                    <a:pt x="12940" y="42968"/>
                  </a:cubicBezTo>
                  <a:cubicBezTo>
                    <a:pt x="13024" y="42885"/>
                    <a:pt x="13091" y="42818"/>
                    <a:pt x="13141" y="42734"/>
                  </a:cubicBezTo>
                  <a:cubicBezTo>
                    <a:pt x="13141" y="42734"/>
                    <a:pt x="13157" y="42734"/>
                    <a:pt x="13157" y="42717"/>
                  </a:cubicBezTo>
                  <a:cubicBezTo>
                    <a:pt x="13157" y="42717"/>
                    <a:pt x="13157" y="42717"/>
                    <a:pt x="13174" y="42700"/>
                  </a:cubicBezTo>
                  <a:cubicBezTo>
                    <a:pt x="13208" y="42650"/>
                    <a:pt x="13241" y="42600"/>
                    <a:pt x="13258" y="42550"/>
                  </a:cubicBezTo>
                  <a:cubicBezTo>
                    <a:pt x="13258" y="42550"/>
                    <a:pt x="13258" y="42533"/>
                    <a:pt x="13258" y="42533"/>
                  </a:cubicBezTo>
                  <a:cubicBezTo>
                    <a:pt x="13291" y="42500"/>
                    <a:pt x="13308" y="42449"/>
                    <a:pt x="13325" y="42399"/>
                  </a:cubicBezTo>
                  <a:cubicBezTo>
                    <a:pt x="13325" y="42382"/>
                    <a:pt x="13325" y="42366"/>
                    <a:pt x="13325" y="42349"/>
                  </a:cubicBezTo>
                  <a:cubicBezTo>
                    <a:pt x="13342" y="42315"/>
                    <a:pt x="13342" y="42299"/>
                    <a:pt x="13342" y="42265"/>
                  </a:cubicBezTo>
                  <a:cubicBezTo>
                    <a:pt x="13347" y="42271"/>
                    <a:pt x="13351" y="42273"/>
                    <a:pt x="13353" y="42273"/>
                  </a:cubicBezTo>
                  <a:cubicBezTo>
                    <a:pt x="13358" y="42273"/>
                    <a:pt x="13358" y="42265"/>
                    <a:pt x="13358" y="42265"/>
                  </a:cubicBezTo>
                  <a:cubicBezTo>
                    <a:pt x="13358" y="42232"/>
                    <a:pt x="13358" y="42198"/>
                    <a:pt x="13358" y="42148"/>
                  </a:cubicBezTo>
                  <a:lnTo>
                    <a:pt x="13358" y="42131"/>
                  </a:lnTo>
                  <a:cubicBezTo>
                    <a:pt x="13358" y="42098"/>
                    <a:pt x="13358" y="42048"/>
                    <a:pt x="13342" y="42014"/>
                  </a:cubicBezTo>
                  <a:cubicBezTo>
                    <a:pt x="13342" y="41997"/>
                    <a:pt x="13342" y="41997"/>
                    <a:pt x="13342" y="41997"/>
                  </a:cubicBezTo>
                  <a:lnTo>
                    <a:pt x="4333" y="62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60"/>
            <p:cNvSpPr/>
            <p:nvPr/>
          </p:nvSpPr>
          <p:spPr>
            <a:xfrm>
              <a:off x="21543450" y="4226900"/>
              <a:ext cx="108825" cy="66575"/>
            </a:xfrm>
            <a:custGeom>
              <a:avLst/>
              <a:gdLst/>
              <a:ahLst/>
              <a:cxnLst/>
              <a:rect l="l" t="t" r="r" b="b"/>
              <a:pathLst>
                <a:path w="4353" h="2663" extrusionOk="0">
                  <a:moveTo>
                    <a:pt x="2678" y="0"/>
                  </a:moveTo>
                  <a:cubicBezTo>
                    <a:pt x="2517" y="0"/>
                    <a:pt x="2349" y="11"/>
                    <a:pt x="2176" y="34"/>
                  </a:cubicBezTo>
                  <a:cubicBezTo>
                    <a:pt x="971" y="202"/>
                    <a:pt x="0" y="922"/>
                    <a:pt x="0" y="1641"/>
                  </a:cubicBezTo>
                  <a:cubicBezTo>
                    <a:pt x="0" y="2060"/>
                    <a:pt x="335" y="2378"/>
                    <a:pt x="854" y="2545"/>
                  </a:cubicBezTo>
                  <a:cubicBezTo>
                    <a:pt x="1096" y="2622"/>
                    <a:pt x="1374" y="2663"/>
                    <a:pt x="1678" y="2663"/>
                  </a:cubicBezTo>
                  <a:cubicBezTo>
                    <a:pt x="1838" y="2663"/>
                    <a:pt x="2004" y="2652"/>
                    <a:pt x="2176" y="2629"/>
                  </a:cubicBezTo>
                  <a:cubicBezTo>
                    <a:pt x="3381" y="2462"/>
                    <a:pt x="4352" y="1742"/>
                    <a:pt x="4352" y="1022"/>
                  </a:cubicBezTo>
                  <a:cubicBezTo>
                    <a:pt x="4352" y="604"/>
                    <a:pt x="4018" y="285"/>
                    <a:pt x="3499" y="118"/>
                  </a:cubicBezTo>
                  <a:cubicBezTo>
                    <a:pt x="3268" y="41"/>
                    <a:pt x="2986" y="0"/>
                    <a:pt x="2678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60"/>
            <p:cNvSpPr/>
            <p:nvPr/>
          </p:nvSpPr>
          <p:spPr>
            <a:xfrm>
              <a:off x="21072675" y="3916000"/>
              <a:ext cx="553225" cy="1034775"/>
            </a:xfrm>
            <a:custGeom>
              <a:avLst/>
              <a:gdLst/>
              <a:ahLst/>
              <a:cxnLst/>
              <a:rect l="l" t="t" r="r" b="b"/>
              <a:pathLst>
                <a:path w="22129" h="41391" extrusionOk="0">
                  <a:moveTo>
                    <a:pt x="18128" y="0"/>
                  </a:moveTo>
                  <a:cubicBezTo>
                    <a:pt x="18099" y="29"/>
                    <a:pt x="18083" y="84"/>
                    <a:pt x="18068" y="131"/>
                  </a:cubicBezTo>
                  <a:lnTo>
                    <a:pt x="18068" y="131"/>
                  </a:lnTo>
                  <a:lnTo>
                    <a:pt x="18128" y="0"/>
                  </a:lnTo>
                  <a:close/>
                  <a:moveTo>
                    <a:pt x="22129" y="1858"/>
                  </a:moveTo>
                  <a:lnTo>
                    <a:pt x="22109" y="1901"/>
                  </a:lnTo>
                  <a:lnTo>
                    <a:pt x="22109" y="1901"/>
                  </a:lnTo>
                  <a:cubicBezTo>
                    <a:pt x="22116" y="1887"/>
                    <a:pt x="22123" y="1873"/>
                    <a:pt x="22129" y="1858"/>
                  </a:cubicBezTo>
                  <a:close/>
                  <a:moveTo>
                    <a:pt x="18068" y="131"/>
                  </a:moveTo>
                  <a:lnTo>
                    <a:pt x="84" y="38968"/>
                  </a:lnTo>
                  <a:cubicBezTo>
                    <a:pt x="67" y="38984"/>
                    <a:pt x="67" y="38984"/>
                    <a:pt x="67" y="38984"/>
                  </a:cubicBezTo>
                  <a:cubicBezTo>
                    <a:pt x="51" y="39035"/>
                    <a:pt x="34" y="39068"/>
                    <a:pt x="34" y="39118"/>
                  </a:cubicBezTo>
                  <a:lnTo>
                    <a:pt x="17" y="39118"/>
                  </a:lnTo>
                  <a:cubicBezTo>
                    <a:pt x="17" y="39168"/>
                    <a:pt x="17" y="39202"/>
                    <a:pt x="0" y="39235"/>
                  </a:cubicBezTo>
                  <a:lnTo>
                    <a:pt x="0" y="39252"/>
                  </a:lnTo>
                  <a:cubicBezTo>
                    <a:pt x="0" y="39269"/>
                    <a:pt x="0" y="39302"/>
                    <a:pt x="0" y="39319"/>
                  </a:cubicBezTo>
                  <a:cubicBezTo>
                    <a:pt x="0" y="39336"/>
                    <a:pt x="0" y="39369"/>
                    <a:pt x="0" y="39386"/>
                  </a:cubicBezTo>
                  <a:lnTo>
                    <a:pt x="17" y="39386"/>
                  </a:lnTo>
                  <a:cubicBezTo>
                    <a:pt x="17" y="39436"/>
                    <a:pt x="17" y="39486"/>
                    <a:pt x="34" y="39520"/>
                  </a:cubicBezTo>
                  <a:cubicBezTo>
                    <a:pt x="34" y="39537"/>
                    <a:pt x="34" y="39537"/>
                    <a:pt x="34" y="39537"/>
                  </a:cubicBezTo>
                  <a:cubicBezTo>
                    <a:pt x="51" y="39587"/>
                    <a:pt x="67" y="39654"/>
                    <a:pt x="84" y="39704"/>
                  </a:cubicBezTo>
                  <a:lnTo>
                    <a:pt x="101" y="39738"/>
                  </a:lnTo>
                  <a:cubicBezTo>
                    <a:pt x="101" y="39738"/>
                    <a:pt x="101" y="39738"/>
                    <a:pt x="101" y="39754"/>
                  </a:cubicBezTo>
                  <a:cubicBezTo>
                    <a:pt x="151" y="39838"/>
                    <a:pt x="201" y="39922"/>
                    <a:pt x="251" y="40022"/>
                  </a:cubicBezTo>
                  <a:cubicBezTo>
                    <a:pt x="251" y="40022"/>
                    <a:pt x="251" y="40022"/>
                    <a:pt x="268" y="40039"/>
                  </a:cubicBezTo>
                  <a:lnTo>
                    <a:pt x="285" y="40056"/>
                  </a:lnTo>
                  <a:cubicBezTo>
                    <a:pt x="318" y="40123"/>
                    <a:pt x="369" y="40189"/>
                    <a:pt x="436" y="40256"/>
                  </a:cubicBezTo>
                  <a:cubicBezTo>
                    <a:pt x="486" y="40323"/>
                    <a:pt x="553" y="40390"/>
                    <a:pt x="620" y="40441"/>
                  </a:cubicBezTo>
                  <a:cubicBezTo>
                    <a:pt x="620" y="40457"/>
                    <a:pt x="636" y="40457"/>
                    <a:pt x="636" y="40474"/>
                  </a:cubicBezTo>
                  <a:lnTo>
                    <a:pt x="653" y="40474"/>
                  </a:lnTo>
                  <a:cubicBezTo>
                    <a:pt x="737" y="40558"/>
                    <a:pt x="837" y="40641"/>
                    <a:pt x="938" y="40708"/>
                  </a:cubicBezTo>
                  <a:cubicBezTo>
                    <a:pt x="954" y="40725"/>
                    <a:pt x="954" y="40725"/>
                    <a:pt x="971" y="40725"/>
                  </a:cubicBezTo>
                  <a:cubicBezTo>
                    <a:pt x="971" y="40742"/>
                    <a:pt x="988" y="40742"/>
                    <a:pt x="988" y="40742"/>
                  </a:cubicBezTo>
                  <a:cubicBezTo>
                    <a:pt x="1055" y="40792"/>
                    <a:pt x="1122" y="40842"/>
                    <a:pt x="1206" y="40892"/>
                  </a:cubicBezTo>
                  <a:lnTo>
                    <a:pt x="1222" y="40892"/>
                  </a:lnTo>
                  <a:cubicBezTo>
                    <a:pt x="1289" y="40926"/>
                    <a:pt x="1339" y="40959"/>
                    <a:pt x="1406" y="40993"/>
                  </a:cubicBezTo>
                  <a:lnTo>
                    <a:pt x="1423" y="41010"/>
                  </a:lnTo>
                  <a:cubicBezTo>
                    <a:pt x="1440" y="41010"/>
                    <a:pt x="1473" y="41026"/>
                    <a:pt x="1507" y="41043"/>
                  </a:cubicBezTo>
                  <a:cubicBezTo>
                    <a:pt x="1540" y="41060"/>
                    <a:pt x="1574" y="41077"/>
                    <a:pt x="1607" y="41093"/>
                  </a:cubicBezTo>
                  <a:lnTo>
                    <a:pt x="1624" y="41093"/>
                  </a:lnTo>
                  <a:cubicBezTo>
                    <a:pt x="1674" y="41127"/>
                    <a:pt x="1741" y="41144"/>
                    <a:pt x="1808" y="41177"/>
                  </a:cubicBezTo>
                  <a:lnTo>
                    <a:pt x="1825" y="41177"/>
                  </a:lnTo>
                  <a:cubicBezTo>
                    <a:pt x="1892" y="41211"/>
                    <a:pt x="1959" y="41227"/>
                    <a:pt x="2026" y="41244"/>
                  </a:cubicBezTo>
                  <a:cubicBezTo>
                    <a:pt x="2059" y="41261"/>
                    <a:pt x="2093" y="41261"/>
                    <a:pt x="2109" y="41277"/>
                  </a:cubicBezTo>
                  <a:cubicBezTo>
                    <a:pt x="2143" y="41277"/>
                    <a:pt x="2160" y="41277"/>
                    <a:pt x="2176" y="41294"/>
                  </a:cubicBezTo>
                  <a:cubicBezTo>
                    <a:pt x="2210" y="41294"/>
                    <a:pt x="2227" y="41294"/>
                    <a:pt x="2243" y="41311"/>
                  </a:cubicBezTo>
                  <a:cubicBezTo>
                    <a:pt x="2327" y="41328"/>
                    <a:pt x="2394" y="41344"/>
                    <a:pt x="2478" y="41344"/>
                  </a:cubicBezTo>
                  <a:cubicBezTo>
                    <a:pt x="2494" y="41361"/>
                    <a:pt x="2511" y="41361"/>
                    <a:pt x="2545" y="41361"/>
                  </a:cubicBezTo>
                  <a:cubicBezTo>
                    <a:pt x="2612" y="41361"/>
                    <a:pt x="2679" y="41378"/>
                    <a:pt x="2762" y="41378"/>
                  </a:cubicBezTo>
                  <a:lnTo>
                    <a:pt x="2779" y="41378"/>
                  </a:lnTo>
                  <a:cubicBezTo>
                    <a:pt x="2838" y="41386"/>
                    <a:pt x="2896" y="41390"/>
                    <a:pt x="2953" y="41390"/>
                  </a:cubicBezTo>
                  <a:cubicBezTo>
                    <a:pt x="3009" y="41390"/>
                    <a:pt x="3064" y="41386"/>
                    <a:pt x="3114" y="41378"/>
                  </a:cubicBezTo>
                  <a:cubicBezTo>
                    <a:pt x="3582" y="41344"/>
                    <a:pt x="3934" y="41144"/>
                    <a:pt x="4085" y="40826"/>
                  </a:cubicBezTo>
                  <a:lnTo>
                    <a:pt x="22109" y="1901"/>
                  </a:lnTo>
                  <a:lnTo>
                    <a:pt x="22109" y="1901"/>
                  </a:lnTo>
                  <a:cubicBezTo>
                    <a:pt x="21961" y="2193"/>
                    <a:pt x="21605" y="2363"/>
                    <a:pt x="21158" y="2411"/>
                  </a:cubicBezTo>
                  <a:lnTo>
                    <a:pt x="20823" y="2411"/>
                  </a:lnTo>
                  <a:cubicBezTo>
                    <a:pt x="20739" y="2411"/>
                    <a:pt x="20672" y="2394"/>
                    <a:pt x="20589" y="2377"/>
                  </a:cubicBezTo>
                  <a:lnTo>
                    <a:pt x="20522" y="2377"/>
                  </a:lnTo>
                  <a:cubicBezTo>
                    <a:pt x="20438" y="2360"/>
                    <a:pt x="20321" y="2344"/>
                    <a:pt x="20221" y="2310"/>
                  </a:cubicBezTo>
                  <a:cubicBezTo>
                    <a:pt x="20204" y="2310"/>
                    <a:pt x="20187" y="2293"/>
                    <a:pt x="20154" y="2293"/>
                  </a:cubicBezTo>
                  <a:cubicBezTo>
                    <a:pt x="20053" y="2260"/>
                    <a:pt x="19953" y="2226"/>
                    <a:pt x="19852" y="2193"/>
                  </a:cubicBezTo>
                  <a:cubicBezTo>
                    <a:pt x="19785" y="2176"/>
                    <a:pt x="19718" y="2143"/>
                    <a:pt x="19651" y="2109"/>
                  </a:cubicBezTo>
                  <a:cubicBezTo>
                    <a:pt x="19618" y="2093"/>
                    <a:pt x="19584" y="2076"/>
                    <a:pt x="19551" y="2059"/>
                  </a:cubicBezTo>
                  <a:cubicBezTo>
                    <a:pt x="19518" y="2042"/>
                    <a:pt x="19484" y="2026"/>
                    <a:pt x="19451" y="2026"/>
                  </a:cubicBezTo>
                  <a:cubicBezTo>
                    <a:pt x="19400" y="1992"/>
                    <a:pt x="19333" y="1959"/>
                    <a:pt x="19283" y="1925"/>
                  </a:cubicBezTo>
                  <a:cubicBezTo>
                    <a:pt x="19266" y="1908"/>
                    <a:pt x="19266" y="1908"/>
                    <a:pt x="19250" y="1908"/>
                  </a:cubicBezTo>
                  <a:cubicBezTo>
                    <a:pt x="19183" y="1858"/>
                    <a:pt x="19099" y="1808"/>
                    <a:pt x="19032" y="1758"/>
                  </a:cubicBezTo>
                  <a:lnTo>
                    <a:pt x="18999" y="1741"/>
                  </a:lnTo>
                  <a:cubicBezTo>
                    <a:pt x="18881" y="1657"/>
                    <a:pt x="18798" y="1574"/>
                    <a:pt x="18697" y="1507"/>
                  </a:cubicBezTo>
                  <a:cubicBezTo>
                    <a:pt x="18681" y="1490"/>
                    <a:pt x="18681" y="1473"/>
                    <a:pt x="18664" y="1456"/>
                  </a:cubicBezTo>
                  <a:cubicBezTo>
                    <a:pt x="18597" y="1406"/>
                    <a:pt x="18530" y="1339"/>
                    <a:pt x="18480" y="1272"/>
                  </a:cubicBezTo>
                  <a:cubicBezTo>
                    <a:pt x="18413" y="1205"/>
                    <a:pt x="18363" y="1138"/>
                    <a:pt x="18329" y="1071"/>
                  </a:cubicBezTo>
                  <a:cubicBezTo>
                    <a:pt x="18312" y="1055"/>
                    <a:pt x="18296" y="1055"/>
                    <a:pt x="18296" y="1038"/>
                  </a:cubicBezTo>
                  <a:cubicBezTo>
                    <a:pt x="18229" y="954"/>
                    <a:pt x="18195" y="854"/>
                    <a:pt x="18145" y="770"/>
                  </a:cubicBezTo>
                  <a:cubicBezTo>
                    <a:pt x="18145" y="753"/>
                    <a:pt x="18145" y="737"/>
                    <a:pt x="18128" y="737"/>
                  </a:cubicBezTo>
                  <a:cubicBezTo>
                    <a:pt x="18111" y="670"/>
                    <a:pt x="18095" y="620"/>
                    <a:pt x="18078" y="553"/>
                  </a:cubicBezTo>
                  <a:cubicBezTo>
                    <a:pt x="18061" y="502"/>
                    <a:pt x="18061" y="452"/>
                    <a:pt x="18061" y="402"/>
                  </a:cubicBezTo>
                  <a:cubicBezTo>
                    <a:pt x="18045" y="385"/>
                    <a:pt x="18061" y="368"/>
                    <a:pt x="18045" y="352"/>
                  </a:cubicBezTo>
                  <a:cubicBezTo>
                    <a:pt x="18045" y="318"/>
                    <a:pt x="18045" y="301"/>
                    <a:pt x="18045" y="268"/>
                  </a:cubicBezTo>
                  <a:cubicBezTo>
                    <a:pt x="18061" y="235"/>
                    <a:pt x="18061" y="184"/>
                    <a:pt x="18061" y="151"/>
                  </a:cubicBezTo>
                  <a:cubicBezTo>
                    <a:pt x="18063" y="144"/>
                    <a:pt x="18066" y="138"/>
                    <a:pt x="18068" y="13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60"/>
            <p:cNvSpPr/>
            <p:nvPr/>
          </p:nvSpPr>
          <p:spPr>
            <a:xfrm>
              <a:off x="21520425" y="3901975"/>
              <a:ext cx="110925" cy="74500"/>
            </a:xfrm>
            <a:custGeom>
              <a:avLst/>
              <a:gdLst/>
              <a:ahLst/>
              <a:cxnLst/>
              <a:rect l="l" t="t" r="r" b="b"/>
              <a:pathLst>
                <a:path w="4437" h="2980" extrusionOk="0">
                  <a:moveTo>
                    <a:pt x="1384" y="1"/>
                  </a:moveTo>
                  <a:cubicBezTo>
                    <a:pt x="1317" y="1"/>
                    <a:pt x="1252" y="3"/>
                    <a:pt x="1189" y="9"/>
                  </a:cubicBezTo>
                  <a:cubicBezTo>
                    <a:pt x="653" y="59"/>
                    <a:pt x="252" y="310"/>
                    <a:pt x="168" y="712"/>
                  </a:cubicBezTo>
                  <a:cubicBezTo>
                    <a:pt x="1" y="1415"/>
                    <a:pt x="804" y="2335"/>
                    <a:pt x="1942" y="2754"/>
                  </a:cubicBezTo>
                  <a:cubicBezTo>
                    <a:pt x="2334" y="2908"/>
                    <a:pt x="2714" y="2980"/>
                    <a:pt x="3053" y="2980"/>
                  </a:cubicBezTo>
                  <a:cubicBezTo>
                    <a:pt x="3120" y="2980"/>
                    <a:pt x="3185" y="2977"/>
                    <a:pt x="3248" y="2972"/>
                  </a:cubicBezTo>
                  <a:cubicBezTo>
                    <a:pt x="3784" y="2921"/>
                    <a:pt x="4185" y="2670"/>
                    <a:pt x="4269" y="2269"/>
                  </a:cubicBezTo>
                  <a:cubicBezTo>
                    <a:pt x="4436" y="1566"/>
                    <a:pt x="3633" y="645"/>
                    <a:pt x="2495" y="226"/>
                  </a:cubicBezTo>
                  <a:cubicBezTo>
                    <a:pt x="2103" y="73"/>
                    <a:pt x="1723" y="1"/>
                    <a:pt x="1384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60"/>
            <p:cNvSpPr/>
            <p:nvPr/>
          </p:nvSpPr>
          <p:spPr>
            <a:xfrm>
              <a:off x="21138375" y="3586650"/>
              <a:ext cx="857875" cy="1141600"/>
            </a:xfrm>
            <a:custGeom>
              <a:avLst/>
              <a:gdLst/>
              <a:ahLst/>
              <a:cxnLst/>
              <a:rect l="l" t="t" r="r" b="b"/>
              <a:pathLst>
                <a:path w="34315" h="45664" extrusionOk="0">
                  <a:moveTo>
                    <a:pt x="9491" y="1"/>
                  </a:moveTo>
                  <a:cubicBezTo>
                    <a:pt x="9324" y="1"/>
                    <a:pt x="9140" y="18"/>
                    <a:pt x="8955" y="34"/>
                  </a:cubicBezTo>
                  <a:lnTo>
                    <a:pt x="8805" y="34"/>
                  </a:lnTo>
                  <a:cubicBezTo>
                    <a:pt x="8721" y="34"/>
                    <a:pt x="8654" y="51"/>
                    <a:pt x="8587" y="68"/>
                  </a:cubicBezTo>
                  <a:cubicBezTo>
                    <a:pt x="8520" y="68"/>
                    <a:pt x="8470" y="68"/>
                    <a:pt x="8420" y="85"/>
                  </a:cubicBezTo>
                  <a:cubicBezTo>
                    <a:pt x="8219" y="101"/>
                    <a:pt x="8018" y="135"/>
                    <a:pt x="7817" y="168"/>
                  </a:cubicBezTo>
                  <a:cubicBezTo>
                    <a:pt x="7817" y="185"/>
                    <a:pt x="7817" y="185"/>
                    <a:pt x="7800" y="185"/>
                  </a:cubicBezTo>
                  <a:cubicBezTo>
                    <a:pt x="7750" y="185"/>
                    <a:pt x="7700" y="202"/>
                    <a:pt x="7650" y="219"/>
                  </a:cubicBezTo>
                  <a:cubicBezTo>
                    <a:pt x="7482" y="252"/>
                    <a:pt x="7315" y="285"/>
                    <a:pt x="7164" y="336"/>
                  </a:cubicBezTo>
                  <a:cubicBezTo>
                    <a:pt x="7081" y="352"/>
                    <a:pt x="7014" y="386"/>
                    <a:pt x="6930" y="403"/>
                  </a:cubicBezTo>
                  <a:cubicBezTo>
                    <a:pt x="6830" y="436"/>
                    <a:pt x="6729" y="470"/>
                    <a:pt x="6629" y="503"/>
                  </a:cubicBezTo>
                  <a:cubicBezTo>
                    <a:pt x="6612" y="503"/>
                    <a:pt x="6579" y="520"/>
                    <a:pt x="6562" y="537"/>
                  </a:cubicBezTo>
                  <a:cubicBezTo>
                    <a:pt x="6411" y="587"/>
                    <a:pt x="6261" y="654"/>
                    <a:pt x="6110" y="721"/>
                  </a:cubicBezTo>
                  <a:cubicBezTo>
                    <a:pt x="6043" y="737"/>
                    <a:pt x="5959" y="771"/>
                    <a:pt x="5892" y="804"/>
                  </a:cubicBezTo>
                  <a:cubicBezTo>
                    <a:pt x="5675" y="905"/>
                    <a:pt x="5457" y="1022"/>
                    <a:pt x="5256" y="1139"/>
                  </a:cubicBezTo>
                  <a:lnTo>
                    <a:pt x="0" y="4186"/>
                  </a:lnTo>
                  <a:cubicBezTo>
                    <a:pt x="218" y="4068"/>
                    <a:pt x="419" y="3951"/>
                    <a:pt x="636" y="3851"/>
                  </a:cubicBezTo>
                  <a:cubicBezTo>
                    <a:pt x="720" y="3817"/>
                    <a:pt x="787" y="3801"/>
                    <a:pt x="854" y="3767"/>
                  </a:cubicBezTo>
                  <a:cubicBezTo>
                    <a:pt x="1005" y="3700"/>
                    <a:pt x="1155" y="3633"/>
                    <a:pt x="1306" y="3583"/>
                  </a:cubicBezTo>
                  <a:cubicBezTo>
                    <a:pt x="1440" y="3533"/>
                    <a:pt x="1557" y="3499"/>
                    <a:pt x="1691" y="3449"/>
                  </a:cubicBezTo>
                  <a:cubicBezTo>
                    <a:pt x="1758" y="3432"/>
                    <a:pt x="1842" y="3399"/>
                    <a:pt x="1909" y="3382"/>
                  </a:cubicBezTo>
                  <a:cubicBezTo>
                    <a:pt x="2076" y="3332"/>
                    <a:pt x="2227" y="3298"/>
                    <a:pt x="2394" y="3265"/>
                  </a:cubicBezTo>
                  <a:cubicBezTo>
                    <a:pt x="2444" y="3248"/>
                    <a:pt x="2494" y="3231"/>
                    <a:pt x="2561" y="3231"/>
                  </a:cubicBezTo>
                  <a:cubicBezTo>
                    <a:pt x="2762" y="3181"/>
                    <a:pt x="2963" y="3148"/>
                    <a:pt x="3164" y="3131"/>
                  </a:cubicBezTo>
                  <a:cubicBezTo>
                    <a:pt x="3231" y="3114"/>
                    <a:pt x="3281" y="3114"/>
                    <a:pt x="3331" y="3114"/>
                  </a:cubicBezTo>
                  <a:cubicBezTo>
                    <a:pt x="3465" y="3098"/>
                    <a:pt x="3582" y="3081"/>
                    <a:pt x="3716" y="3081"/>
                  </a:cubicBezTo>
                  <a:cubicBezTo>
                    <a:pt x="3884" y="3064"/>
                    <a:pt x="4068" y="3047"/>
                    <a:pt x="4252" y="3047"/>
                  </a:cubicBezTo>
                  <a:lnTo>
                    <a:pt x="4553" y="3047"/>
                  </a:lnTo>
                  <a:cubicBezTo>
                    <a:pt x="4704" y="3047"/>
                    <a:pt x="4838" y="3047"/>
                    <a:pt x="4988" y="3064"/>
                  </a:cubicBezTo>
                  <a:cubicBezTo>
                    <a:pt x="5106" y="3064"/>
                    <a:pt x="5223" y="3064"/>
                    <a:pt x="5340" y="3081"/>
                  </a:cubicBezTo>
                  <a:cubicBezTo>
                    <a:pt x="5457" y="3081"/>
                    <a:pt x="5591" y="3098"/>
                    <a:pt x="5708" y="3114"/>
                  </a:cubicBezTo>
                  <a:cubicBezTo>
                    <a:pt x="5842" y="3131"/>
                    <a:pt x="5976" y="3148"/>
                    <a:pt x="6110" y="3165"/>
                  </a:cubicBezTo>
                  <a:cubicBezTo>
                    <a:pt x="6227" y="3181"/>
                    <a:pt x="6344" y="3198"/>
                    <a:pt x="6461" y="3215"/>
                  </a:cubicBezTo>
                  <a:cubicBezTo>
                    <a:pt x="6595" y="3248"/>
                    <a:pt x="6746" y="3265"/>
                    <a:pt x="6897" y="3298"/>
                  </a:cubicBezTo>
                  <a:cubicBezTo>
                    <a:pt x="6997" y="3315"/>
                    <a:pt x="7097" y="3349"/>
                    <a:pt x="7198" y="3365"/>
                  </a:cubicBezTo>
                  <a:cubicBezTo>
                    <a:pt x="7349" y="3399"/>
                    <a:pt x="7499" y="3449"/>
                    <a:pt x="7667" y="3483"/>
                  </a:cubicBezTo>
                  <a:cubicBezTo>
                    <a:pt x="7767" y="3516"/>
                    <a:pt x="7867" y="3533"/>
                    <a:pt x="7968" y="3566"/>
                  </a:cubicBezTo>
                  <a:cubicBezTo>
                    <a:pt x="8135" y="3616"/>
                    <a:pt x="8303" y="3667"/>
                    <a:pt x="8487" y="3734"/>
                  </a:cubicBezTo>
                  <a:cubicBezTo>
                    <a:pt x="8570" y="3750"/>
                    <a:pt x="8637" y="3784"/>
                    <a:pt x="8721" y="3817"/>
                  </a:cubicBezTo>
                  <a:cubicBezTo>
                    <a:pt x="8989" y="3901"/>
                    <a:pt x="9240" y="4001"/>
                    <a:pt x="9491" y="4102"/>
                  </a:cubicBezTo>
                  <a:lnTo>
                    <a:pt x="9508" y="4102"/>
                  </a:lnTo>
                  <a:cubicBezTo>
                    <a:pt x="9759" y="4202"/>
                    <a:pt x="10027" y="4319"/>
                    <a:pt x="10278" y="4437"/>
                  </a:cubicBezTo>
                  <a:cubicBezTo>
                    <a:pt x="10361" y="4470"/>
                    <a:pt x="10445" y="4504"/>
                    <a:pt x="10529" y="4554"/>
                  </a:cubicBezTo>
                  <a:cubicBezTo>
                    <a:pt x="10713" y="4638"/>
                    <a:pt x="10897" y="4721"/>
                    <a:pt x="11081" y="4822"/>
                  </a:cubicBezTo>
                  <a:cubicBezTo>
                    <a:pt x="11182" y="4872"/>
                    <a:pt x="11265" y="4922"/>
                    <a:pt x="11366" y="4972"/>
                  </a:cubicBezTo>
                  <a:cubicBezTo>
                    <a:pt x="11617" y="5089"/>
                    <a:pt x="11868" y="5223"/>
                    <a:pt x="12102" y="5374"/>
                  </a:cubicBezTo>
                  <a:cubicBezTo>
                    <a:pt x="12387" y="5525"/>
                    <a:pt x="12655" y="5709"/>
                    <a:pt x="12939" y="5876"/>
                  </a:cubicBezTo>
                  <a:cubicBezTo>
                    <a:pt x="12956" y="5893"/>
                    <a:pt x="12973" y="5893"/>
                    <a:pt x="12989" y="5910"/>
                  </a:cubicBezTo>
                  <a:cubicBezTo>
                    <a:pt x="13257" y="6077"/>
                    <a:pt x="13525" y="6261"/>
                    <a:pt x="13793" y="6445"/>
                  </a:cubicBezTo>
                  <a:cubicBezTo>
                    <a:pt x="13877" y="6496"/>
                    <a:pt x="13977" y="6562"/>
                    <a:pt x="14061" y="6629"/>
                  </a:cubicBezTo>
                  <a:cubicBezTo>
                    <a:pt x="14245" y="6763"/>
                    <a:pt x="14412" y="6880"/>
                    <a:pt x="14596" y="7014"/>
                  </a:cubicBezTo>
                  <a:cubicBezTo>
                    <a:pt x="14697" y="7098"/>
                    <a:pt x="14797" y="7182"/>
                    <a:pt x="14914" y="7249"/>
                  </a:cubicBezTo>
                  <a:cubicBezTo>
                    <a:pt x="15065" y="7383"/>
                    <a:pt x="15232" y="7500"/>
                    <a:pt x="15383" y="7634"/>
                  </a:cubicBezTo>
                  <a:cubicBezTo>
                    <a:pt x="15500" y="7717"/>
                    <a:pt x="15617" y="7818"/>
                    <a:pt x="15735" y="7902"/>
                  </a:cubicBezTo>
                  <a:cubicBezTo>
                    <a:pt x="15885" y="8035"/>
                    <a:pt x="16036" y="8153"/>
                    <a:pt x="16187" y="8287"/>
                  </a:cubicBezTo>
                  <a:cubicBezTo>
                    <a:pt x="16304" y="8387"/>
                    <a:pt x="16421" y="8487"/>
                    <a:pt x="16521" y="8588"/>
                  </a:cubicBezTo>
                  <a:cubicBezTo>
                    <a:pt x="16672" y="8722"/>
                    <a:pt x="16823" y="8856"/>
                    <a:pt x="16956" y="8990"/>
                  </a:cubicBezTo>
                  <a:cubicBezTo>
                    <a:pt x="17074" y="9090"/>
                    <a:pt x="17191" y="9190"/>
                    <a:pt x="17308" y="9308"/>
                  </a:cubicBezTo>
                  <a:cubicBezTo>
                    <a:pt x="17459" y="9441"/>
                    <a:pt x="17593" y="9575"/>
                    <a:pt x="17743" y="9726"/>
                  </a:cubicBezTo>
                  <a:cubicBezTo>
                    <a:pt x="17844" y="9826"/>
                    <a:pt x="17961" y="9927"/>
                    <a:pt x="18061" y="10044"/>
                  </a:cubicBezTo>
                  <a:cubicBezTo>
                    <a:pt x="18212" y="10195"/>
                    <a:pt x="18363" y="10345"/>
                    <a:pt x="18513" y="10496"/>
                  </a:cubicBezTo>
                  <a:cubicBezTo>
                    <a:pt x="18614" y="10596"/>
                    <a:pt x="18697" y="10697"/>
                    <a:pt x="18798" y="10814"/>
                  </a:cubicBezTo>
                  <a:cubicBezTo>
                    <a:pt x="18965" y="10998"/>
                    <a:pt x="19132" y="11182"/>
                    <a:pt x="19300" y="11366"/>
                  </a:cubicBezTo>
                  <a:cubicBezTo>
                    <a:pt x="19367" y="11433"/>
                    <a:pt x="19451" y="11517"/>
                    <a:pt x="19517" y="11584"/>
                  </a:cubicBezTo>
                  <a:cubicBezTo>
                    <a:pt x="19752" y="11852"/>
                    <a:pt x="19986" y="12136"/>
                    <a:pt x="20204" y="12404"/>
                  </a:cubicBezTo>
                  <a:lnTo>
                    <a:pt x="20321" y="12538"/>
                  </a:lnTo>
                  <a:cubicBezTo>
                    <a:pt x="20505" y="12772"/>
                    <a:pt x="20706" y="13007"/>
                    <a:pt x="20890" y="13241"/>
                  </a:cubicBezTo>
                  <a:cubicBezTo>
                    <a:pt x="21124" y="13559"/>
                    <a:pt x="21359" y="13860"/>
                    <a:pt x="21593" y="14179"/>
                  </a:cubicBezTo>
                  <a:cubicBezTo>
                    <a:pt x="21610" y="14179"/>
                    <a:pt x="21610" y="14195"/>
                    <a:pt x="21610" y="14195"/>
                  </a:cubicBezTo>
                  <a:cubicBezTo>
                    <a:pt x="21945" y="14647"/>
                    <a:pt x="22263" y="15116"/>
                    <a:pt x="22581" y="15585"/>
                  </a:cubicBezTo>
                  <a:cubicBezTo>
                    <a:pt x="22648" y="15685"/>
                    <a:pt x="22731" y="15802"/>
                    <a:pt x="22798" y="15903"/>
                  </a:cubicBezTo>
                  <a:cubicBezTo>
                    <a:pt x="22915" y="16070"/>
                    <a:pt x="23033" y="16254"/>
                    <a:pt x="23133" y="16421"/>
                  </a:cubicBezTo>
                  <a:cubicBezTo>
                    <a:pt x="23233" y="16572"/>
                    <a:pt x="23334" y="16740"/>
                    <a:pt x="23434" y="16890"/>
                  </a:cubicBezTo>
                  <a:cubicBezTo>
                    <a:pt x="23535" y="17058"/>
                    <a:pt x="23652" y="17242"/>
                    <a:pt x="23752" y="17409"/>
                  </a:cubicBezTo>
                  <a:cubicBezTo>
                    <a:pt x="23836" y="17560"/>
                    <a:pt x="23936" y="17710"/>
                    <a:pt x="24020" y="17861"/>
                  </a:cubicBezTo>
                  <a:cubicBezTo>
                    <a:pt x="24271" y="18296"/>
                    <a:pt x="24506" y="18731"/>
                    <a:pt x="24757" y="19167"/>
                  </a:cubicBezTo>
                  <a:cubicBezTo>
                    <a:pt x="24840" y="19334"/>
                    <a:pt x="24924" y="19485"/>
                    <a:pt x="25008" y="19652"/>
                  </a:cubicBezTo>
                  <a:cubicBezTo>
                    <a:pt x="25091" y="19819"/>
                    <a:pt x="25175" y="19987"/>
                    <a:pt x="25259" y="20154"/>
                  </a:cubicBezTo>
                  <a:cubicBezTo>
                    <a:pt x="25393" y="20405"/>
                    <a:pt x="25510" y="20656"/>
                    <a:pt x="25627" y="20907"/>
                  </a:cubicBezTo>
                  <a:lnTo>
                    <a:pt x="25727" y="21125"/>
                  </a:lnTo>
                  <a:cubicBezTo>
                    <a:pt x="25878" y="21426"/>
                    <a:pt x="26029" y="21744"/>
                    <a:pt x="26163" y="22062"/>
                  </a:cubicBezTo>
                  <a:cubicBezTo>
                    <a:pt x="26196" y="22146"/>
                    <a:pt x="26230" y="22230"/>
                    <a:pt x="26280" y="22330"/>
                  </a:cubicBezTo>
                  <a:cubicBezTo>
                    <a:pt x="26380" y="22565"/>
                    <a:pt x="26481" y="22799"/>
                    <a:pt x="26564" y="23033"/>
                  </a:cubicBezTo>
                  <a:cubicBezTo>
                    <a:pt x="26615" y="23134"/>
                    <a:pt x="26665" y="23251"/>
                    <a:pt x="26698" y="23351"/>
                  </a:cubicBezTo>
                  <a:cubicBezTo>
                    <a:pt x="26782" y="23586"/>
                    <a:pt x="26882" y="23803"/>
                    <a:pt x="26966" y="24038"/>
                  </a:cubicBezTo>
                  <a:cubicBezTo>
                    <a:pt x="27000" y="24138"/>
                    <a:pt x="27033" y="24222"/>
                    <a:pt x="27067" y="24322"/>
                  </a:cubicBezTo>
                  <a:cubicBezTo>
                    <a:pt x="27184" y="24623"/>
                    <a:pt x="27284" y="24925"/>
                    <a:pt x="27385" y="25226"/>
                  </a:cubicBezTo>
                  <a:cubicBezTo>
                    <a:pt x="27401" y="25259"/>
                    <a:pt x="27401" y="25276"/>
                    <a:pt x="27418" y="25310"/>
                  </a:cubicBezTo>
                  <a:cubicBezTo>
                    <a:pt x="27519" y="25628"/>
                    <a:pt x="27636" y="25962"/>
                    <a:pt x="27736" y="26280"/>
                  </a:cubicBezTo>
                  <a:cubicBezTo>
                    <a:pt x="27753" y="26398"/>
                    <a:pt x="27786" y="26498"/>
                    <a:pt x="27820" y="26599"/>
                  </a:cubicBezTo>
                  <a:cubicBezTo>
                    <a:pt x="27887" y="26833"/>
                    <a:pt x="27954" y="27050"/>
                    <a:pt x="28021" y="27285"/>
                  </a:cubicBezTo>
                  <a:cubicBezTo>
                    <a:pt x="28054" y="27402"/>
                    <a:pt x="28088" y="27536"/>
                    <a:pt x="28104" y="27653"/>
                  </a:cubicBezTo>
                  <a:cubicBezTo>
                    <a:pt x="28171" y="27871"/>
                    <a:pt x="28222" y="28072"/>
                    <a:pt x="28272" y="28289"/>
                  </a:cubicBezTo>
                  <a:cubicBezTo>
                    <a:pt x="28305" y="28406"/>
                    <a:pt x="28322" y="28540"/>
                    <a:pt x="28355" y="28657"/>
                  </a:cubicBezTo>
                  <a:cubicBezTo>
                    <a:pt x="28406" y="28875"/>
                    <a:pt x="28456" y="29093"/>
                    <a:pt x="28489" y="29310"/>
                  </a:cubicBezTo>
                  <a:cubicBezTo>
                    <a:pt x="28523" y="29411"/>
                    <a:pt x="28540" y="29528"/>
                    <a:pt x="28556" y="29645"/>
                  </a:cubicBezTo>
                  <a:cubicBezTo>
                    <a:pt x="28623" y="29929"/>
                    <a:pt x="28673" y="30214"/>
                    <a:pt x="28707" y="30499"/>
                  </a:cubicBezTo>
                  <a:cubicBezTo>
                    <a:pt x="28724" y="30532"/>
                    <a:pt x="28724" y="30582"/>
                    <a:pt x="28740" y="30616"/>
                  </a:cubicBezTo>
                  <a:cubicBezTo>
                    <a:pt x="28791" y="30934"/>
                    <a:pt x="28824" y="31252"/>
                    <a:pt x="28874" y="31587"/>
                  </a:cubicBezTo>
                  <a:cubicBezTo>
                    <a:pt x="28874" y="31670"/>
                    <a:pt x="28891" y="31754"/>
                    <a:pt x="28908" y="31854"/>
                  </a:cubicBezTo>
                  <a:cubicBezTo>
                    <a:pt x="28925" y="32089"/>
                    <a:pt x="28958" y="32306"/>
                    <a:pt x="28975" y="32541"/>
                  </a:cubicBezTo>
                  <a:cubicBezTo>
                    <a:pt x="28975" y="32658"/>
                    <a:pt x="28992" y="32758"/>
                    <a:pt x="28992" y="32875"/>
                  </a:cubicBezTo>
                  <a:cubicBezTo>
                    <a:pt x="29008" y="33093"/>
                    <a:pt x="29025" y="33294"/>
                    <a:pt x="29042" y="33512"/>
                  </a:cubicBezTo>
                  <a:cubicBezTo>
                    <a:pt x="29042" y="33612"/>
                    <a:pt x="29042" y="33729"/>
                    <a:pt x="29058" y="33830"/>
                  </a:cubicBezTo>
                  <a:cubicBezTo>
                    <a:pt x="29058" y="34131"/>
                    <a:pt x="29075" y="34432"/>
                    <a:pt x="29075" y="34733"/>
                  </a:cubicBezTo>
                  <a:cubicBezTo>
                    <a:pt x="29075" y="35051"/>
                    <a:pt x="29058" y="35370"/>
                    <a:pt x="29042" y="35671"/>
                  </a:cubicBezTo>
                  <a:cubicBezTo>
                    <a:pt x="29042" y="35771"/>
                    <a:pt x="29042" y="35855"/>
                    <a:pt x="29025" y="35939"/>
                  </a:cubicBezTo>
                  <a:cubicBezTo>
                    <a:pt x="29008" y="36139"/>
                    <a:pt x="29008" y="36357"/>
                    <a:pt x="28992" y="36558"/>
                  </a:cubicBezTo>
                  <a:cubicBezTo>
                    <a:pt x="28975" y="36675"/>
                    <a:pt x="28958" y="36792"/>
                    <a:pt x="28941" y="36909"/>
                  </a:cubicBezTo>
                  <a:cubicBezTo>
                    <a:pt x="28925" y="37077"/>
                    <a:pt x="28908" y="37261"/>
                    <a:pt x="28891" y="37428"/>
                  </a:cubicBezTo>
                  <a:cubicBezTo>
                    <a:pt x="28874" y="37546"/>
                    <a:pt x="28858" y="37679"/>
                    <a:pt x="28824" y="37797"/>
                  </a:cubicBezTo>
                  <a:cubicBezTo>
                    <a:pt x="28807" y="37947"/>
                    <a:pt x="28774" y="38098"/>
                    <a:pt x="28757" y="38265"/>
                  </a:cubicBezTo>
                  <a:cubicBezTo>
                    <a:pt x="28724" y="38399"/>
                    <a:pt x="28690" y="38533"/>
                    <a:pt x="28673" y="38667"/>
                  </a:cubicBezTo>
                  <a:cubicBezTo>
                    <a:pt x="28640" y="38801"/>
                    <a:pt x="28607" y="38935"/>
                    <a:pt x="28573" y="39069"/>
                  </a:cubicBezTo>
                  <a:cubicBezTo>
                    <a:pt x="28540" y="39236"/>
                    <a:pt x="28489" y="39387"/>
                    <a:pt x="28456" y="39537"/>
                  </a:cubicBezTo>
                  <a:cubicBezTo>
                    <a:pt x="28422" y="39655"/>
                    <a:pt x="28389" y="39772"/>
                    <a:pt x="28355" y="39889"/>
                  </a:cubicBezTo>
                  <a:cubicBezTo>
                    <a:pt x="28288" y="40073"/>
                    <a:pt x="28238" y="40257"/>
                    <a:pt x="28171" y="40441"/>
                  </a:cubicBezTo>
                  <a:cubicBezTo>
                    <a:pt x="28138" y="40525"/>
                    <a:pt x="28104" y="40625"/>
                    <a:pt x="28071" y="40726"/>
                  </a:cubicBezTo>
                  <a:cubicBezTo>
                    <a:pt x="27954" y="41027"/>
                    <a:pt x="27837" y="41312"/>
                    <a:pt x="27703" y="41580"/>
                  </a:cubicBezTo>
                  <a:cubicBezTo>
                    <a:pt x="27602" y="41797"/>
                    <a:pt x="27502" y="42015"/>
                    <a:pt x="27385" y="42216"/>
                  </a:cubicBezTo>
                  <a:cubicBezTo>
                    <a:pt x="27267" y="42416"/>
                    <a:pt x="27150" y="42617"/>
                    <a:pt x="27033" y="42818"/>
                  </a:cubicBezTo>
                  <a:cubicBezTo>
                    <a:pt x="27000" y="42852"/>
                    <a:pt x="26966" y="42885"/>
                    <a:pt x="26949" y="42919"/>
                  </a:cubicBezTo>
                  <a:cubicBezTo>
                    <a:pt x="26849" y="43069"/>
                    <a:pt x="26749" y="43203"/>
                    <a:pt x="26648" y="43337"/>
                  </a:cubicBezTo>
                  <a:cubicBezTo>
                    <a:pt x="26615" y="43404"/>
                    <a:pt x="26581" y="43454"/>
                    <a:pt x="26531" y="43504"/>
                  </a:cubicBezTo>
                  <a:cubicBezTo>
                    <a:pt x="26431" y="43622"/>
                    <a:pt x="26347" y="43739"/>
                    <a:pt x="26246" y="43856"/>
                  </a:cubicBezTo>
                  <a:cubicBezTo>
                    <a:pt x="26196" y="43906"/>
                    <a:pt x="26163" y="43956"/>
                    <a:pt x="26129" y="43990"/>
                  </a:cubicBezTo>
                  <a:cubicBezTo>
                    <a:pt x="25979" y="44141"/>
                    <a:pt x="25845" y="44291"/>
                    <a:pt x="25694" y="44442"/>
                  </a:cubicBezTo>
                  <a:cubicBezTo>
                    <a:pt x="25677" y="44459"/>
                    <a:pt x="25661" y="44475"/>
                    <a:pt x="25644" y="44492"/>
                  </a:cubicBezTo>
                  <a:cubicBezTo>
                    <a:pt x="25510" y="44626"/>
                    <a:pt x="25376" y="44726"/>
                    <a:pt x="25242" y="44844"/>
                  </a:cubicBezTo>
                  <a:cubicBezTo>
                    <a:pt x="25192" y="44894"/>
                    <a:pt x="25142" y="44927"/>
                    <a:pt x="25091" y="44961"/>
                  </a:cubicBezTo>
                  <a:cubicBezTo>
                    <a:pt x="24991" y="45061"/>
                    <a:pt x="24874" y="45145"/>
                    <a:pt x="24757" y="45229"/>
                  </a:cubicBezTo>
                  <a:cubicBezTo>
                    <a:pt x="24706" y="45262"/>
                    <a:pt x="24656" y="45295"/>
                    <a:pt x="24606" y="45329"/>
                  </a:cubicBezTo>
                  <a:cubicBezTo>
                    <a:pt x="24439" y="45446"/>
                    <a:pt x="24271" y="45563"/>
                    <a:pt x="24104" y="45664"/>
                  </a:cubicBezTo>
                  <a:lnTo>
                    <a:pt x="29343" y="42601"/>
                  </a:lnTo>
                  <a:cubicBezTo>
                    <a:pt x="29527" y="42500"/>
                    <a:pt x="29695" y="42400"/>
                    <a:pt x="29862" y="42283"/>
                  </a:cubicBezTo>
                  <a:cubicBezTo>
                    <a:pt x="29912" y="42249"/>
                    <a:pt x="29946" y="42216"/>
                    <a:pt x="29996" y="42182"/>
                  </a:cubicBezTo>
                  <a:cubicBezTo>
                    <a:pt x="30113" y="42098"/>
                    <a:pt x="30230" y="41998"/>
                    <a:pt x="30347" y="41914"/>
                  </a:cubicBezTo>
                  <a:cubicBezTo>
                    <a:pt x="30398" y="41881"/>
                    <a:pt x="30448" y="41831"/>
                    <a:pt x="30498" y="41797"/>
                  </a:cubicBezTo>
                  <a:cubicBezTo>
                    <a:pt x="30632" y="41680"/>
                    <a:pt x="30766" y="41563"/>
                    <a:pt x="30883" y="41446"/>
                  </a:cubicBezTo>
                  <a:lnTo>
                    <a:pt x="30950" y="41395"/>
                  </a:lnTo>
                  <a:cubicBezTo>
                    <a:pt x="31101" y="41245"/>
                    <a:pt x="31234" y="41094"/>
                    <a:pt x="31368" y="40943"/>
                  </a:cubicBezTo>
                  <a:cubicBezTo>
                    <a:pt x="31419" y="40910"/>
                    <a:pt x="31452" y="40860"/>
                    <a:pt x="31486" y="40810"/>
                  </a:cubicBezTo>
                  <a:cubicBezTo>
                    <a:pt x="31586" y="40692"/>
                    <a:pt x="31686" y="40575"/>
                    <a:pt x="31787" y="40458"/>
                  </a:cubicBezTo>
                  <a:cubicBezTo>
                    <a:pt x="31820" y="40408"/>
                    <a:pt x="31871" y="40341"/>
                    <a:pt x="31904" y="40291"/>
                  </a:cubicBezTo>
                  <a:cubicBezTo>
                    <a:pt x="32004" y="40157"/>
                    <a:pt x="32105" y="40023"/>
                    <a:pt x="32189" y="39872"/>
                  </a:cubicBezTo>
                  <a:cubicBezTo>
                    <a:pt x="32222" y="39839"/>
                    <a:pt x="32256" y="39805"/>
                    <a:pt x="32272" y="39755"/>
                  </a:cubicBezTo>
                  <a:cubicBezTo>
                    <a:pt x="32272" y="39755"/>
                    <a:pt x="32289" y="39738"/>
                    <a:pt x="32289" y="39722"/>
                  </a:cubicBezTo>
                  <a:cubicBezTo>
                    <a:pt x="32406" y="39554"/>
                    <a:pt x="32523" y="39353"/>
                    <a:pt x="32624" y="39169"/>
                  </a:cubicBezTo>
                  <a:cubicBezTo>
                    <a:pt x="32641" y="39169"/>
                    <a:pt x="32641" y="39152"/>
                    <a:pt x="32641" y="39152"/>
                  </a:cubicBezTo>
                  <a:cubicBezTo>
                    <a:pt x="32741" y="38968"/>
                    <a:pt x="32841" y="38767"/>
                    <a:pt x="32942" y="38567"/>
                  </a:cubicBezTo>
                  <a:cubicBezTo>
                    <a:pt x="32942" y="38550"/>
                    <a:pt x="32942" y="38550"/>
                    <a:pt x="32959" y="38533"/>
                  </a:cubicBezTo>
                  <a:cubicBezTo>
                    <a:pt x="33076" y="38265"/>
                    <a:pt x="33210" y="37964"/>
                    <a:pt x="33310" y="37679"/>
                  </a:cubicBezTo>
                  <a:cubicBezTo>
                    <a:pt x="33327" y="37646"/>
                    <a:pt x="33344" y="37629"/>
                    <a:pt x="33344" y="37596"/>
                  </a:cubicBezTo>
                  <a:cubicBezTo>
                    <a:pt x="33377" y="37529"/>
                    <a:pt x="33394" y="37462"/>
                    <a:pt x="33410" y="37378"/>
                  </a:cubicBezTo>
                  <a:cubicBezTo>
                    <a:pt x="33477" y="37211"/>
                    <a:pt x="33544" y="37027"/>
                    <a:pt x="33595" y="36843"/>
                  </a:cubicBezTo>
                  <a:cubicBezTo>
                    <a:pt x="33611" y="36792"/>
                    <a:pt x="33628" y="36759"/>
                    <a:pt x="33645" y="36709"/>
                  </a:cubicBezTo>
                  <a:cubicBezTo>
                    <a:pt x="33662" y="36642"/>
                    <a:pt x="33678" y="36558"/>
                    <a:pt x="33695" y="36491"/>
                  </a:cubicBezTo>
                  <a:cubicBezTo>
                    <a:pt x="33745" y="36340"/>
                    <a:pt x="33779" y="36190"/>
                    <a:pt x="33829" y="36022"/>
                  </a:cubicBezTo>
                  <a:cubicBezTo>
                    <a:pt x="33829" y="35955"/>
                    <a:pt x="33862" y="35905"/>
                    <a:pt x="33879" y="35838"/>
                  </a:cubicBezTo>
                  <a:cubicBezTo>
                    <a:pt x="33896" y="35755"/>
                    <a:pt x="33896" y="35688"/>
                    <a:pt x="33913" y="35621"/>
                  </a:cubicBezTo>
                  <a:cubicBezTo>
                    <a:pt x="33946" y="35487"/>
                    <a:pt x="33980" y="35353"/>
                    <a:pt x="33996" y="35202"/>
                  </a:cubicBezTo>
                  <a:cubicBezTo>
                    <a:pt x="34013" y="35135"/>
                    <a:pt x="34030" y="35068"/>
                    <a:pt x="34047" y="35001"/>
                  </a:cubicBezTo>
                  <a:cubicBezTo>
                    <a:pt x="34047" y="34918"/>
                    <a:pt x="34063" y="34834"/>
                    <a:pt x="34080" y="34750"/>
                  </a:cubicBezTo>
                  <a:cubicBezTo>
                    <a:pt x="34097" y="34616"/>
                    <a:pt x="34114" y="34499"/>
                    <a:pt x="34130" y="34382"/>
                  </a:cubicBezTo>
                  <a:cubicBezTo>
                    <a:pt x="34147" y="34315"/>
                    <a:pt x="34147" y="34248"/>
                    <a:pt x="34164" y="34181"/>
                  </a:cubicBezTo>
                  <a:cubicBezTo>
                    <a:pt x="34180" y="34081"/>
                    <a:pt x="34180" y="33963"/>
                    <a:pt x="34197" y="33863"/>
                  </a:cubicBezTo>
                  <a:cubicBezTo>
                    <a:pt x="34214" y="33746"/>
                    <a:pt x="34214" y="33629"/>
                    <a:pt x="34231" y="33512"/>
                  </a:cubicBezTo>
                  <a:cubicBezTo>
                    <a:pt x="34231" y="33461"/>
                    <a:pt x="34247" y="33411"/>
                    <a:pt x="34247" y="33361"/>
                  </a:cubicBezTo>
                  <a:cubicBezTo>
                    <a:pt x="34264" y="33210"/>
                    <a:pt x="34264" y="33043"/>
                    <a:pt x="34281" y="32892"/>
                  </a:cubicBezTo>
                  <a:cubicBezTo>
                    <a:pt x="34281" y="32792"/>
                    <a:pt x="34281" y="32708"/>
                    <a:pt x="34298" y="32624"/>
                  </a:cubicBezTo>
                  <a:cubicBezTo>
                    <a:pt x="34298" y="32608"/>
                    <a:pt x="34298" y="32591"/>
                    <a:pt x="34298" y="32557"/>
                  </a:cubicBezTo>
                  <a:cubicBezTo>
                    <a:pt x="34298" y="32290"/>
                    <a:pt x="34314" y="32022"/>
                    <a:pt x="34314" y="31737"/>
                  </a:cubicBezTo>
                  <a:lnTo>
                    <a:pt x="34314" y="31687"/>
                  </a:lnTo>
                  <a:cubicBezTo>
                    <a:pt x="34314" y="31436"/>
                    <a:pt x="34314" y="31185"/>
                    <a:pt x="34314" y="30934"/>
                  </a:cubicBezTo>
                  <a:lnTo>
                    <a:pt x="34298" y="30783"/>
                  </a:lnTo>
                  <a:cubicBezTo>
                    <a:pt x="34298" y="30683"/>
                    <a:pt x="34281" y="30582"/>
                    <a:pt x="34281" y="30482"/>
                  </a:cubicBezTo>
                  <a:cubicBezTo>
                    <a:pt x="34281" y="30348"/>
                    <a:pt x="34281" y="30231"/>
                    <a:pt x="34264" y="30114"/>
                  </a:cubicBezTo>
                  <a:cubicBezTo>
                    <a:pt x="34264" y="30013"/>
                    <a:pt x="34247" y="29913"/>
                    <a:pt x="34247" y="29829"/>
                  </a:cubicBezTo>
                  <a:cubicBezTo>
                    <a:pt x="34231" y="29712"/>
                    <a:pt x="34231" y="29611"/>
                    <a:pt x="34214" y="29494"/>
                  </a:cubicBezTo>
                  <a:cubicBezTo>
                    <a:pt x="34214" y="29427"/>
                    <a:pt x="34214" y="29344"/>
                    <a:pt x="34197" y="29277"/>
                  </a:cubicBezTo>
                  <a:cubicBezTo>
                    <a:pt x="34180" y="29126"/>
                    <a:pt x="34164" y="28959"/>
                    <a:pt x="34147" y="28808"/>
                  </a:cubicBezTo>
                  <a:cubicBezTo>
                    <a:pt x="34130" y="28724"/>
                    <a:pt x="34130" y="28624"/>
                    <a:pt x="34114" y="28540"/>
                  </a:cubicBezTo>
                  <a:cubicBezTo>
                    <a:pt x="34114" y="28507"/>
                    <a:pt x="34114" y="28473"/>
                    <a:pt x="34114" y="28456"/>
                  </a:cubicBezTo>
                  <a:cubicBezTo>
                    <a:pt x="34063" y="28172"/>
                    <a:pt x="34030" y="27887"/>
                    <a:pt x="33980" y="27603"/>
                  </a:cubicBezTo>
                  <a:cubicBezTo>
                    <a:pt x="33980" y="27586"/>
                    <a:pt x="33980" y="27586"/>
                    <a:pt x="33980" y="27569"/>
                  </a:cubicBezTo>
                  <a:cubicBezTo>
                    <a:pt x="33980" y="27536"/>
                    <a:pt x="33963" y="27502"/>
                    <a:pt x="33963" y="27452"/>
                  </a:cubicBezTo>
                  <a:cubicBezTo>
                    <a:pt x="33913" y="27218"/>
                    <a:pt x="33879" y="26983"/>
                    <a:pt x="33829" y="26732"/>
                  </a:cubicBezTo>
                  <a:cubicBezTo>
                    <a:pt x="33829" y="26699"/>
                    <a:pt x="33812" y="26649"/>
                    <a:pt x="33812" y="26615"/>
                  </a:cubicBezTo>
                  <a:cubicBezTo>
                    <a:pt x="33795" y="26498"/>
                    <a:pt x="33762" y="26381"/>
                    <a:pt x="33745" y="26264"/>
                  </a:cubicBezTo>
                  <a:cubicBezTo>
                    <a:pt x="33712" y="26130"/>
                    <a:pt x="33695" y="25979"/>
                    <a:pt x="33662" y="25845"/>
                  </a:cubicBezTo>
                  <a:cubicBezTo>
                    <a:pt x="33645" y="25778"/>
                    <a:pt x="33628" y="25695"/>
                    <a:pt x="33611" y="25611"/>
                  </a:cubicBezTo>
                  <a:cubicBezTo>
                    <a:pt x="33578" y="25494"/>
                    <a:pt x="33544" y="25360"/>
                    <a:pt x="33511" y="25243"/>
                  </a:cubicBezTo>
                  <a:cubicBezTo>
                    <a:pt x="33494" y="25142"/>
                    <a:pt x="33477" y="25059"/>
                    <a:pt x="33444" y="24958"/>
                  </a:cubicBezTo>
                  <a:cubicBezTo>
                    <a:pt x="33427" y="24841"/>
                    <a:pt x="33394" y="24724"/>
                    <a:pt x="33360" y="24607"/>
                  </a:cubicBezTo>
                  <a:cubicBezTo>
                    <a:pt x="33327" y="24489"/>
                    <a:pt x="33293" y="24356"/>
                    <a:pt x="33260" y="24238"/>
                  </a:cubicBezTo>
                  <a:cubicBezTo>
                    <a:pt x="33243" y="24171"/>
                    <a:pt x="33226" y="24121"/>
                    <a:pt x="33210" y="24054"/>
                  </a:cubicBezTo>
                  <a:cubicBezTo>
                    <a:pt x="33159" y="23887"/>
                    <a:pt x="33126" y="23736"/>
                    <a:pt x="33076" y="23569"/>
                  </a:cubicBezTo>
                  <a:cubicBezTo>
                    <a:pt x="33042" y="23452"/>
                    <a:pt x="33009" y="23351"/>
                    <a:pt x="32975" y="23251"/>
                  </a:cubicBezTo>
                  <a:cubicBezTo>
                    <a:pt x="32975" y="23217"/>
                    <a:pt x="32959" y="23184"/>
                    <a:pt x="32959" y="23150"/>
                  </a:cubicBezTo>
                  <a:cubicBezTo>
                    <a:pt x="32858" y="22866"/>
                    <a:pt x="32774" y="22565"/>
                    <a:pt x="32674" y="22280"/>
                  </a:cubicBezTo>
                  <a:cubicBezTo>
                    <a:pt x="32674" y="22280"/>
                    <a:pt x="32674" y="22263"/>
                    <a:pt x="32674" y="22263"/>
                  </a:cubicBezTo>
                  <a:cubicBezTo>
                    <a:pt x="32657" y="22246"/>
                    <a:pt x="32641" y="22213"/>
                    <a:pt x="32641" y="22180"/>
                  </a:cubicBezTo>
                  <a:cubicBezTo>
                    <a:pt x="32557" y="21928"/>
                    <a:pt x="32456" y="21661"/>
                    <a:pt x="32373" y="21410"/>
                  </a:cubicBezTo>
                  <a:cubicBezTo>
                    <a:pt x="32356" y="21376"/>
                    <a:pt x="32339" y="21326"/>
                    <a:pt x="32322" y="21292"/>
                  </a:cubicBezTo>
                  <a:cubicBezTo>
                    <a:pt x="32289" y="21192"/>
                    <a:pt x="32256" y="21092"/>
                    <a:pt x="32205" y="20991"/>
                  </a:cubicBezTo>
                  <a:cubicBezTo>
                    <a:pt x="32155" y="20857"/>
                    <a:pt x="32105" y="20723"/>
                    <a:pt x="32055" y="20573"/>
                  </a:cubicBezTo>
                  <a:cubicBezTo>
                    <a:pt x="32021" y="20489"/>
                    <a:pt x="31988" y="20405"/>
                    <a:pt x="31937" y="20305"/>
                  </a:cubicBezTo>
                  <a:lnTo>
                    <a:pt x="31820" y="19987"/>
                  </a:lnTo>
                  <a:cubicBezTo>
                    <a:pt x="31787" y="19903"/>
                    <a:pt x="31753" y="19836"/>
                    <a:pt x="31720" y="19752"/>
                  </a:cubicBezTo>
                  <a:cubicBezTo>
                    <a:pt x="31653" y="19602"/>
                    <a:pt x="31586" y="19434"/>
                    <a:pt x="31519" y="19284"/>
                  </a:cubicBezTo>
                  <a:cubicBezTo>
                    <a:pt x="31486" y="19200"/>
                    <a:pt x="31452" y="19116"/>
                    <a:pt x="31402" y="19033"/>
                  </a:cubicBezTo>
                  <a:cubicBezTo>
                    <a:pt x="31402" y="18999"/>
                    <a:pt x="31385" y="18966"/>
                    <a:pt x="31368" y="18932"/>
                  </a:cubicBezTo>
                  <a:cubicBezTo>
                    <a:pt x="31251" y="18664"/>
                    <a:pt x="31117" y="18380"/>
                    <a:pt x="31000" y="18112"/>
                  </a:cubicBezTo>
                  <a:cubicBezTo>
                    <a:pt x="30983" y="18095"/>
                    <a:pt x="30983" y="18095"/>
                    <a:pt x="30983" y="18079"/>
                  </a:cubicBezTo>
                  <a:cubicBezTo>
                    <a:pt x="30950" y="18012"/>
                    <a:pt x="30916" y="17945"/>
                    <a:pt x="30883" y="17861"/>
                  </a:cubicBezTo>
                  <a:cubicBezTo>
                    <a:pt x="30766" y="17643"/>
                    <a:pt x="30665" y="17426"/>
                    <a:pt x="30565" y="17225"/>
                  </a:cubicBezTo>
                  <a:cubicBezTo>
                    <a:pt x="30548" y="17191"/>
                    <a:pt x="30531" y="17158"/>
                    <a:pt x="30515" y="17124"/>
                  </a:cubicBezTo>
                  <a:cubicBezTo>
                    <a:pt x="30431" y="16957"/>
                    <a:pt x="30331" y="16790"/>
                    <a:pt x="30247" y="16622"/>
                  </a:cubicBezTo>
                  <a:cubicBezTo>
                    <a:pt x="30180" y="16472"/>
                    <a:pt x="30113" y="16338"/>
                    <a:pt x="30029" y="16204"/>
                  </a:cubicBezTo>
                  <a:cubicBezTo>
                    <a:pt x="30029" y="16170"/>
                    <a:pt x="30013" y="16154"/>
                    <a:pt x="29996" y="16137"/>
                  </a:cubicBezTo>
                  <a:cubicBezTo>
                    <a:pt x="29761" y="15685"/>
                    <a:pt x="29510" y="15250"/>
                    <a:pt x="29259" y="14815"/>
                  </a:cubicBezTo>
                  <a:cubicBezTo>
                    <a:pt x="29243" y="14781"/>
                    <a:pt x="29226" y="14748"/>
                    <a:pt x="29192" y="14714"/>
                  </a:cubicBezTo>
                  <a:cubicBezTo>
                    <a:pt x="29125" y="14597"/>
                    <a:pt x="29058" y="14497"/>
                    <a:pt x="28992" y="14379"/>
                  </a:cubicBezTo>
                  <a:cubicBezTo>
                    <a:pt x="28891" y="14212"/>
                    <a:pt x="28791" y="14028"/>
                    <a:pt x="28673" y="13860"/>
                  </a:cubicBezTo>
                  <a:cubicBezTo>
                    <a:pt x="28573" y="13693"/>
                    <a:pt x="28489" y="13542"/>
                    <a:pt x="28389" y="13392"/>
                  </a:cubicBezTo>
                  <a:cubicBezTo>
                    <a:pt x="28272" y="13208"/>
                    <a:pt x="28155" y="13040"/>
                    <a:pt x="28054" y="12873"/>
                  </a:cubicBezTo>
                  <a:cubicBezTo>
                    <a:pt x="28004" y="12806"/>
                    <a:pt x="27970" y="12756"/>
                    <a:pt x="27937" y="12689"/>
                  </a:cubicBezTo>
                  <a:cubicBezTo>
                    <a:pt x="27903" y="12639"/>
                    <a:pt x="27870" y="12588"/>
                    <a:pt x="27820" y="12538"/>
                  </a:cubicBezTo>
                  <a:cubicBezTo>
                    <a:pt x="27519" y="12069"/>
                    <a:pt x="27200" y="11618"/>
                    <a:pt x="26866" y="11166"/>
                  </a:cubicBezTo>
                  <a:cubicBezTo>
                    <a:pt x="26866" y="11166"/>
                    <a:pt x="26849" y="11149"/>
                    <a:pt x="26849" y="11149"/>
                  </a:cubicBezTo>
                  <a:cubicBezTo>
                    <a:pt x="26615" y="10831"/>
                    <a:pt x="26380" y="10529"/>
                    <a:pt x="26129" y="10211"/>
                  </a:cubicBezTo>
                  <a:cubicBezTo>
                    <a:pt x="26129" y="10195"/>
                    <a:pt x="26112" y="10178"/>
                    <a:pt x="26112" y="10161"/>
                  </a:cubicBezTo>
                  <a:cubicBezTo>
                    <a:pt x="25928" y="9944"/>
                    <a:pt x="25744" y="9726"/>
                    <a:pt x="25560" y="9492"/>
                  </a:cubicBezTo>
                  <a:lnTo>
                    <a:pt x="25460" y="9375"/>
                  </a:lnTo>
                  <a:cubicBezTo>
                    <a:pt x="25460" y="9358"/>
                    <a:pt x="25460" y="9358"/>
                    <a:pt x="25443" y="9358"/>
                  </a:cubicBezTo>
                  <a:cubicBezTo>
                    <a:pt x="25242" y="9107"/>
                    <a:pt x="25008" y="8839"/>
                    <a:pt x="24790" y="8588"/>
                  </a:cubicBezTo>
                  <a:cubicBezTo>
                    <a:pt x="24790" y="8571"/>
                    <a:pt x="24773" y="8571"/>
                    <a:pt x="24757" y="8554"/>
                  </a:cubicBezTo>
                  <a:cubicBezTo>
                    <a:pt x="24690" y="8471"/>
                    <a:pt x="24623" y="8404"/>
                    <a:pt x="24556" y="8320"/>
                  </a:cubicBezTo>
                  <a:cubicBezTo>
                    <a:pt x="24405" y="8169"/>
                    <a:pt x="24271" y="8019"/>
                    <a:pt x="24137" y="7851"/>
                  </a:cubicBezTo>
                  <a:cubicBezTo>
                    <a:pt x="24104" y="7835"/>
                    <a:pt x="24070" y="7801"/>
                    <a:pt x="24054" y="7768"/>
                  </a:cubicBezTo>
                  <a:cubicBezTo>
                    <a:pt x="23953" y="7667"/>
                    <a:pt x="23853" y="7567"/>
                    <a:pt x="23752" y="7466"/>
                  </a:cubicBezTo>
                  <a:cubicBezTo>
                    <a:pt x="23652" y="7349"/>
                    <a:pt x="23535" y="7232"/>
                    <a:pt x="23434" y="7132"/>
                  </a:cubicBezTo>
                  <a:cubicBezTo>
                    <a:pt x="23401" y="7081"/>
                    <a:pt x="23351" y="7048"/>
                    <a:pt x="23317" y="7014"/>
                  </a:cubicBezTo>
                  <a:cubicBezTo>
                    <a:pt x="23200" y="6897"/>
                    <a:pt x="23100" y="6797"/>
                    <a:pt x="22999" y="6696"/>
                  </a:cubicBezTo>
                  <a:cubicBezTo>
                    <a:pt x="22899" y="6596"/>
                    <a:pt x="22815" y="6512"/>
                    <a:pt x="22715" y="6412"/>
                  </a:cubicBezTo>
                  <a:cubicBezTo>
                    <a:pt x="22664" y="6362"/>
                    <a:pt x="22614" y="6328"/>
                    <a:pt x="22564" y="6278"/>
                  </a:cubicBezTo>
                  <a:cubicBezTo>
                    <a:pt x="22447" y="6161"/>
                    <a:pt x="22330" y="6060"/>
                    <a:pt x="22212" y="5943"/>
                  </a:cubicBezTo>
                  <a:cubicBezTo>
                    <a:pt x="22129" y="5876"/>
                    <a:pt x="22045" y="5792"/>
                    <a:pt x="21961" y="5726"/>
                  </a:cubicBezTo>
                  <a:cubicBezTo>
                    <a:pt x="21911" y="5659"/>
                    <a:pt x="21844" y="5608"/>
                    <a:pt x="21777" y="5558"/>
                  </a:cubicBezTo>
                  <a:cubicBezTo>
                    <a:pt x="21660" y="5458"/>
                    <a:pt x="21543" y="5357"/>
                    <a:pt x="21426" y="5257"/>
                  </a:cubicBezTo>
                  <a:cubicBezTo>
                    <a:pt x="21359" y="5190"/>
                    <a:pt x="21275" y="5123"/>
                    <a:pt x="21208" y="5056"/>
                  </a:cubicBezTo>
                  <a:cubicBezTo>
                    <a:pt x="21141" y="5006"/>
                    <a:pt x="21057" y="4939"/>
                    <a:pt x="20974" y="4872"/>
                  </a:cubicBezTo>
                  <a:lnTo>
                    <a:pt x="20639" y="4587"/>
                  </a:lnTo>
                  <a:cubicBezTo>
                    <a:pt x="20572" y="4537"/>
                    <a:pt x="20522" y="4487"/>
                    <a:pt x="20455" y="4437"/>
                  </a:cubicBezTo>
                  <a:cubicBezTo>
                    <a:pt x="20354" y="4370"/>
                    <a:pt x="20254" y="4303"/>
                    <a:pt x="20170" y="4219"/>
                  </a:cubicBezTo>
                  <a:cubicBezTo>
                    <a:pt x="20053" y="4135"/>
                    <a:pt x="19953" y="4052"/>
                    <a:pt x="19836" y="3968"/>
                  </a:cubicBezTo>
                  <a:cubicBezTo>
                    <a:pt x="19802" y="3935"/>
                    <a:pt x="19752" y="3901"/>
                    <a:pt x="19718" y="3868"/>
                  </a:cubicBezTo>
                  <a:cubicBezTo>
                    <a:pt x="19584" y="3784"/>
                    <a:pt x="19451" y="3683"/>
                    <a:pt x="19317" y="3583"/>
                  </a:cubicBezTo>
                  <a:cubicBezTo>
                    <a:pt x="19216" y="3533"/>
                    <a:pt x="19132" y="3466"/>
                    <a:pt x="19049" y="3399"/>
                  </a:cubicBezTo>
                  <a:lnTo>
                    <a:pt x="18965" y="3349"/>
                  </a:lnTo>
                  <a:cubicBezTo>
                    <a:pt x="18731" y="3181"/>
                    <a:pt x="18496" y="3031"/>
                    <a:pt x="18245" y="2863"/>
                  </a:cubicBezTo>
                  <a:cubicBezTo>
                    <a:pt x="18229" y="2846"/>
                    <a:pt x="18212" y="2846"/>
                    <a:pt x="18195" y="2830"/>
                  </a:cubicBezTo>
                  <a:cubicBezTo>
                    <a:pt x="17978" y="2696"/>
                    <a:pt x="17760" y="2562"/>
                    <a:pt x="17526" y="2428"/>
                  </a:cubicBezTo>
                  <a:cubicBezTo>
                    <a:pt x="17475" y="2395"/>
                    <a:pt x="17425" y="2361"/>
                    <a:pt x="17358" y="2328"/>
                  </a:cubicBezTo>
                  <a:cubicBezTo>
                    <a:pt x="17174" y="2227"/>
                    <a:pt x="17007" y="2127"/>
                    <a:pt x="16823" y="2026"/>
                  </a:cubicBezTo>
                  <a:cubicBezTo>
                    <a:pt x="16756" y="1993"/>
                    <a:pt x="16689" y="1959"/>
                    <a:pt x="16622" y="1926"/>
                  </a:cubicBezTo>
                  <a:cubicBezTo>
                    <a:pt x="16521" y="1876"/>
                    <a:pt x="16438" y="1825"/>
                    <a:pt x="16337" y="1775"/>
                  </a:cubicBezTo>
                  <a:cubicBezTo>
                    <a:pt x="16270" y="1742"/>
                    <a:pt x="16187" y="1708"/>
                    <a:pt x="16120" y="1658"/>
                  </a:cubicBezTo>
                  <a:cubicBezTo>
                    <a:pt x="16002" y="1608"/>
                    <a:pt x="15902" y="1558"/>
                    <a:pt x="15785" y="1507"/>
                  </a:cubicBezTo>
                  <a:cubicBezTo>
                    <a:pt x="15701" y="1474"/>
                    <a:pt x="15617" y="1424"/>
                    <a:pt x="15534" y="1390"/>
                  </a:cubicBezTo>
                  <a:cubicBezTo>
                    <a:pt x="15500" y="1374"/>
                    <a:pt x="15467" y="1357"/>
                    <a:pt x="15433" y="1340"/>
                  </a:cubicBezTo>
                  <a:cubicBezTo>
                    <a:pt x="15199" y="1240"/>
                    <a:pt x="14981" y="1139"/>
                    <a:pt x="14747" y="1055"/>
                  </a:cubicBezTo>
                  <a:cubicBezTo>
                    <a:pt x="14529" y="955"/>
                    <a:pt x="14295" y="871"/>
                    <a:pt x="14061" y="788"/>
                  </a:cubicBezTo>
                  <a:cubicBezTo>
                    <a:pt x="14044" y="788"/>
                    <a:pt x="14010" y="771"/>
                    <a:pt x="13977" y="771"/>
                  </a:cubicBezTo>
                  <a:cubicBezTo>
                    <a:pt x="13893" y="737"/>
                    <a:pt x="13810" y="704"/>
                    <a:pt x="13726" y="687"/>
                  </a:cubicBezTo>
                  <a:cubicBezTo>
                    <a:pt x="13626" y="654"/>
                    <a:pt x="13508" y="604"/>
                    <a:pt x="13391" y="570"/>
                  </a:cubicBezTo>
                  <a:cubicBezTo>
                    <a:pt x="13324" y="553"/>
                    <a:pt x="13274" y="537"/>
                    <a:pt x="13207" y="520"/>
                  </a:cubicBezTo>
                  <a:cubicBezTo>
                    <a:pt x="13107" y="486"/>
                    <a:pt x="13006" y="470"/>
                    <a:pt x="12906" y="436"/>
                  </a:cubicBezTo>
                  <a:cubicBezTo>
                    <a:pt x="12839" y="419"/>
                    <a:pt x="12755" y="403"/>
                    <a:pt x="12688" y="369"/>
                  </a:cubicBezTo>
                  <a:cubicBezTo>
                    <a:pt x="12604" y="352"/>
                    <a:pt x="12521" y="336"/>
                    <a:pt x="12437" y="319"/>
                  </a:cubicBezTo>
                  <a:cubicBezTo>
                    <a:pt x="12337" y="302"/>
                    <a:pt x="12236" y="285"/>
                    <a:pt x="12136" y="252"/>
                  </a:cubicBezTo>
                  <a:cubicBezTo>
                    <a:pt x="12086" y="252"/>
                    <a:pt x="12035" y="235"/>
                    <a:pt x="11985" y="219"/>
                  </a:cubicBezTo>
                  <a:cubicBezTo>
                    <a:pt x="11885" y="202"/>
                    <a:pt x="11801" y="185"/>
                    <a:pt x="11701" y="168"/>
                  </a:cubicBezTo>
                  <a:cubicBezTo>
                    <a:pt x="11583" y="152"/>
                    <a:pt x="11466" y="135"/>
                    <a:pt x="11366" y="118"/>
                  </a:cubicBezTo>
                  <a:cubicBezTo>
                    <a:pt x="11316" y="118"/>
                    <a:pt x="11282" y="101"/>
                    <a:pt x="11232" y="101"/>
                  </a:cubicBezTo>
                  <a:cubicBezTo>
                    <a:pt x="11148" y="85"/>
                    <a:pt x="11048" y="85"/>
                    <a:pt x="10964" y="68"/>
                  </a:cubicBezTo>
                  <a:cubicBezTo>
                    <a:pt x="10830" y="51"/>
                    <a:pt x="10713" y="34"/>
                    <a:pt x="10596" y="34"/>
                  </a:cubicBezTo>
                  <a:cubicBezTo>
                    <a:pt x="10562" y="34"/>
                    <a:pt x="10512" y="18"/>
                    <a:pt x="10479" y="18"/>
                  </a:cubicBezTo>
                  <a:lnTo>
                    <a:pt x="10244" y="18"/>
                  </a:lnTo>
                  <a:cubicBezTo>
                    <a:pt x="10094" y="1"/>
                    <a:pt x="9943" y="1"/>
                    <a:pt x="9809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60"/>
            <p:cNvSpPr/>
            <p:nvPr/>
          </p:nvSpPr>
          <p:spPr>
            <a:xfrm>
              <a:off x="21013675" y="3662725"/>
              <a:ext cx="852000" cy="1094150"/>
            </a:xfrm>
            <a:custGeom>
              <a:avLst/>
              <a:gdLst/>
              <a:ahLst/>
              <a:cxnLst/>
              <a:rect l="l" t="t" r="r" b="b"/>
              <a:pathLst>
                <a:path w="34080" h="43766" extrusionOk="0">
                  <a:moveTo>
                    <a:pt x="9475" y="1"/>
                  </a:moveTo>
                  <a:cubicBezTo>
                    <a:pt x="3895" y="1"/>
                    <a:pt x="57" y="4420"/>
                    <a:pt x="34" y="12056"/>
                  </a:cubicBezTo>
                  <a:cubicBezTo>
                    <a:pt x="0" y="22852"/>
                    <a:pt x="7600" y="36009"/>
                    <a:pt x="16990" y="41432"/>
                  </a:cubicBezTo>
                  <a:cubicBezTo>
                    <a:pt x="19731" y="43015"/>
                    <a:pt x="22324" y="43766"/>
                    <a:pt x="24622" y="43766"/>
                  </a:cubicBezTo>
                  <a:cubicBezTo>
                    <a:pt x="30196" y="43766"/>
                    <a:pt x="34035" y="39352"/>
                    <a:pt x="34046" y="31707"/>
                  </a:cubicBezTo>
                  <a:cubicBezTo>
                    <a:pt x="34080" y="20911"/>
                    <a:pt x="26497" y="7771"/>
                    <a:pt x="17107" y="2331"/>
                  </a:cubicBezTo>
                  <a:cubicBezTo>
                    <a:pt x="14364" y="750"/>
                    <a:pt x="11772" y="1"/>
                    <a:pt x="9475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60"/>
            <p:cNvSpPr/>
            <p:nvPr/>
          </p:nvSpPr>
          <p:spPr>
            <a:xfrm>
              <a:off x="21076450" y="3741650"/>
              <a:ext cx="727725" cy="934550"/>
            </a:xfrm>
            <a:custGeom>
              <a:avLst/>
              <a:gdLst/>
              <a:ahLst/>
              <a:cxnLst/>
              <a:rect l="l" t="t" r="r" b="b"/>
              <a:pathLst>
                <a:path w="29109" h="37382" extrusionOk="0">
                  <a:moveTo>
                    <a:pt x="8088" y="1"/>
                  </a:moveTo>
                  <a:cubicBezTo>
                    <a:pt x="3324" y="1"/>
                    <a:pt x="40" y="3771"/>
                    <a:pt x="17" y="10305"/>
                  </a:cubicBezTo>
                  <a:cubicBezTo>
                    <a:pt x="0" y="19528"/>
                    <a:pt x="6478" y="30760"/>
                    <a:pt x="14512" y="35396"/>
                  </a:cubicBezTo>
                  <a:cubicBezTo>
                    <a:pt x="16850" y="36743"/>
                    <a:pt x="19061" y="37381"/>
                    <a:pt x="21021" y="37381"/>
                  </a:cubicBezTo>
                  <a:cubicBezTo>
                    <a:pt x="25784" y="37381"/>
                    <a:pt x="29068" y="33611"/>
                    <a:pt x="29092" y="27077"/>
                  </a:cubicBezTo>
                  <a:cubicBezTo>
                    <a:pt x="29108" y="17854"/>
                    <a:pt x="22631" y="6623"/>
                    <a:pt x="14596" y="1986"/>
                  </a:cubicBezTo>
                  <a:cubicBezTo>
                    <a:pt x="12259" y="639"/>
                    <a:pt x="10048" y="1"/>
                    <a:pt x="8088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60"/>
            <p:cNvSpPr/>
            <p:nvPr/>
          </p:nvSpPr>
          <p:spPr>
            <a:xfrm>
              <a:off x="21162225" y="3852125"/>
              <a:ext cx="555750" cy="713700"/>
            </a:xfrm>
            <a:custGeom>
              <a:avLst/>
              <a:gdLst/>
              <a:ahLst/>
              <a:cxnLst/>
              <a:rect l="l" t="t" r="r" b="b"/>
              <a:pathLst>
                <a:path w="22230" h="28548" extrusionOk="0">
                  <a:moveTo>
                    <a:pt x="6176" y="0"/>
                  </a:moveTo>
                  <a:cubicBezTo>
                    <a:pt x="2536" y="0"/>
                    <a:pt x="29" y="2881"/>
                    <a:pt x="17" y="7861"/>
                  </a:cubicBezTo>
                  <a:cubicBezTo>
                    <a:pt x="0" y="14908"/>
                    <a:pt x="4955" y="23478"/>
                    <a:pt x="11081" y="27027"/>
                  </a:cubicBezTo>
                  <a:cubicBezTo>
                    <a:pt x="12870" y="28058"/>
                    <a:pt x="14562" y="28547"/>
                    <a:pt x="16061" y="28547"/>
                  </a:cubicBezTo>
                  <a:cubicBezTo>
                    <a:pt x="19697" y="28547"/>
                    <a:pt x="22201" y="25672"/>
                    <a:pt x="22212" y="20683"/>
                  </a:cubicBezTo>
                  <a:cubicBezTo>
                    <a:pt x="22229" y="13636"/>
                    <a:pt x="17291" y="5066"/>
                    <a:pt x="11148" y="1517"/>
                  </a:cubicBezTo>
                  <a:cubicBezTo>
                    <a:pt x="9362" y="488"/>
                    <a:pt x="7673" y="0"/>
                    <a:pt x="6176" y="0"/>
                  </a:cubicBezTo>
                  <a:close/>
                </a:path>
              </a:pathLst>
            </a:custGeom>
            <a:solidFill>
              <a:srgbClr val="C86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60"/>
            <p:cNvSpPr/>
            <p:nvPr/>
          </p:nvSpPr>
          <p:spPr>
            <a:xfrm>
              <a:off x="21248425" y="3962500"/>
              <a:ext cx="383750" cy="492850"/>
            </a:xfrm>
            <a:custGeom>
              <a:avLst/>
              <a:gdLst/>
              <a:ahLst/>
              <a:cxnLst/>
              <a:rect l="l" t="t" r="r" b="b"/>
              <a:pathLst>
                <a:path w="15350" h="19714" extrusionOk="0">
                  <a:moveTo>
                    <a:pt x="4258" y="1"/>
                  </a:moveTo>
                  <a:cubicBezTo>
                    <a:pt x="1746" y="1"/>
                    <a:pt x="17" y="1990"/>
                    <a:pt x="17" y="5438"/>
                  </a:cubicBezTo>
                  <a:cubicBezTo>
                    <a:pt x="1" y="10292"/>
                    <a:pt x="3415" y="16218"/>
                    <a:pt x="7650" y="18662"/>
                  </a:cubicBezTo>
                  <a:cubicBezTo>
                    <a:pt x="8887" y="19375"/>
                    <a:pt x="10055" y="19713"/>
                    <a:pt x="11089" y="19713"/>
                  </a:cubicBezTo>
                  <a:cubicBezTo>
                    <a:pt x="13598" y="19713"/>
                    <a:pt x="15321" y="17725"/>
                    <a:pt x="15333" y="14276"/>
                  </a:cubicBezTo>
                  <a:cubicBezTo>
                    <a:pt x="15350" y="9422"/>
                    <a:pt x="11935" y="3497"/>
                    <a:pt x="7700" y="1053"/>
                  </a:cubicBezTo>
                  <a:cubicBezTo>
                    <a:pt x="6464" y="339"/>
                    <a:pt x="5294" y="1"/>
                    <a:pt x="4258" y="1"/>
                  </a:cubicBez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60"/>
            <p:cNvSpPr/>
            <p:nvPr/>
          </p:nvSpPr>
          <p:spPr>
            <a:xfrm>
              <a:off x="21367275" y="4115550"/>
              <a:ext cx="145650" cy="186975"/>
            </a:xfrm>
            <a:custGeom>
              <a:avLst/>
              <a:gdLst/>
              <a:ahLst/>
              <a:cxnLst/>
              <a:rect l="l" t="t" r="r" b="b"/>
              <a:pathLst>
                <a:path w="5826" h="7479" extrusionOk="0">
                  <a:moveTo>
                    <a:pt x="1622" y="1"/>
                  </a:moveTo>
                  <a:cubicBezTo>
                    <a:pt x="671" y="1"/>
                    <a:pt x="17" y="759"/>
                    <a:pt x="17" y="2061"/>
                  </a:cubicBezTo>
                  <a:cubicBezTo>
                    <a:pt x="0" y="3903"/>
                    <a:pt x="1306" y="6146"/>
                    <a:pt x="2913" y="7083"/>
                  </a:cubicBezTo>
                  <a:cubicBezTo>
                    <a:pt x="3381" y="7351"/>
                    <a:pt x="3824" y="7479"/>
                    <a:pt x="4216" y="7479"/>
                  </a:cubicBezTo>
                  <a:cubicBezTo>
                    <a:pt x="5170" y="7479"/>
                    <a:pt x="5825" y="6725"/>
                    <a:pt x="5825" y="5409"/>
                  </a:cubicBezTo>
                  <a:cubicBezTo>
                    <a:pt x="5825" y="3568"/>
                    <a:pt x="4536" y="1325"/>
                    <a:pt x="2930" y="404"/>
                  </a:cubicBezTo>
                  <a:cubicBezTo>
                    <a:pt x="2460" y="130"/>
                    <a:pt x="2015" y="1"/>
                    <a:pt x="1622" y="1"/>
                  </a:cubicBez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60"/>
            <p:cNvSpPr/>
            <p:nvPr/>
          </p:nvSpPr>
          <p:spPr>
            <a:xfrm>
              <a:off x="21347600" y="4218550"/>
              <a:ext cx="33075" cy="43125"/>
            </a:xfrm>
            <a:custGeom>
              <a:avLst/>
              <a:gdLst/>
              <a:ahLst/>
              <a:cxnLst/>
              <a:rect l="l" t="t" r="r" b="b"/>
              <a:pathLst>
                <a:path w="1323" h="1725" extrusionOk="0">
                  <a:moveTo>
                    <a:pt x="1" y="0"/>
                  </a:moveTo>
                  <a:lnTo>
                    <a:pt x="1" y="954"/>
                  </a:lnTo>
                  <a:lnTo>
                    <a:pt x="1323" y="1724"/>
                  </a:lnTo>
                  <a:lnTo>
                    <a:pt x="1323" y="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0"/>
            <p:cNvSpPr/>
            <p:nvPr/>
          </p:nvSpPr>
          <p:spPr>
            <a:xfrm>
              <a:off x="21380650" y="4237800"/>
              <a:ext cx="16775" cy="33075"/>
            </a:xfrm>
            <a:custGeom>
              <a:avLst/>
              <a:gdLst/>
              <a:ahLst/>
              <a:cxnLst/>
              <a:rect l="l" t="t" r="r" b="b"/>
              <a:pathLst>
                <a:path w="671" h="1323" extrusionOk="0">
                  <a:moveTo>
                    <a:pt x="1" y="0"/>
                  </a:moveTo>
                  <a:lnTo>
                    <a:pt x="1" y="954"/>
                  </a:lnTo>
                  <a:lnTo>
                    <a:pt x="654" y="1322"/>
                  </a:lnTo>
                  <a:lnTo>
                    <a:pt x="670" y="3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0"/>
            <p:cNvSpPr/>
            <p:nvPr/>
          </p:nvSpPr>
          <p:spPr>
            <a:xfrm>
              <a:off x="20734975" y="4613150"/>
              <a:ext cx="15500" cy="23450"/>
            </a:xfrm>
            <a:custGeom>
              <a:avLst/>
              <a:gdLst/>
              <a:ahLst/>
              <a:cxnLst/>
              <a:rect l="l" t="t" r="r" b="b"/>
              <a:pathLst>
                <a:path w="620" h="938" extrusionOk="0">
                  <a:moveTo>
                    <a:pt x="0" y="1"/>
                  </a:moveTo>
                  <a:lnTo>
                    <a:pt x="0" y="938"/>
                  </a:lnTo>
                  <a:lnTo>
                    <a:pt x="620" y="938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0"/>
            <p:cNvSpPr/>
            <p:nvPr/>
          </p:nvSpPr>
          <p:spPr>
            <a:xfrm>
              <a:off x="20749200" y="4613150"/>
              <a:ext cx="1275" cy="34350"/>
            </a:xfrm>
            <a:custGeom>
              <a:avLst/>
              <a:gdLst/>
              <a:ahLst/>
              <a:cxnLst/>
              <a:rect l="l" t="t" r="r" b="b"/>
              <a:pathLst>
                <a:path w="51" h="1374" extrusionOk="0">
                  <a:moveTo>
                    <a:pt x="51" y="1"/>
                  </a:moveTo>
                  <a:lnTo>
                    <a:pt x="0" y="436"/>
                  </a:lnTo>
                  <a:lnTo>
                    <a:pt x="0" y="1373"/>
                  </a:lnTo>
                  <a:lnTo>
                    <a:pt x="51" y="938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0"/>
            <p:cNvSpPr/>
            <p:nvPr/>
          </p:nvSpPr>
          <p:spPr>
            <a:xfrm>
              <a:off x="20749200" y="4247425"/>
              <a:ext cx="648225" cy="400075"/>
            </a:xfrm>
            <a:custGeom>
              <a:avLst/>
              <a:gdLst/>
              <a:ahLst/>
              <a:cxnLst/>
              <a:rect l="l" t="t" r="r" b="b"/>
              <a:pathLst>
                <a:path w="25929" h="16003" extrusionOk="0">
                  <a:moveTo>
                    <a:pt x="25928" y="0"/>
                  </a:moveTo>
                  <a:lnTo>
                    <a:pt x="0" y="15065"/>
                  </a:lnTo>
                  <a:lnTo>
                    <a:pt x="0" y="16002"/>
                  </a:lnTo>
                  <a:lnTo>
                    <a:pt x="25912" y="937"/>
                  </a:lnTo>
                  <a:lnTo>
                    <a:pt x="25928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0"/>
            <p:cNvSpPr/>
            <p:nvPr/>
          </p:nvSpPr>
          <p:spPr>
            <a:xfrm>
              <a:off x="21396975" y="4247425"/>
              <a:ext cx="33500" cy="42700"/>
            </a:xfrm>
            <a:custGeom>
              <a:avLst/>
              <a:gdLst/>
              <a:ahLst/>
              <a:cxnLst/>
              <a:rect l="l" t="t" r="r" b="b"/>
              <a:pathLst>
                <a:path w="1340" h="1708" extrusionOk="0">
                  <a:moveTo>
                    <a:pt x="17" y="0"/>
                  </a:moveTo>
                  <a:lnTo>
                    <a:pt x="1" y="937"/>
                  </a:lnTo>
                  <a:lnTo>
                    <a:pt x="1323" y="1707"/>
                  </a:lnTo>
                  <a:lnTo>
                    <a:pt x="1340" y="75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60"/>
            <p:cNvSpPr/>
            <p:nvPr/>
          </p:nvSpPr>
          <p:spPr>
            <a:xfrm>
              <a:off x="21430050" y="4187575"/>
              <a:ext cx="36850" cy="102550"/>
            </a:xfrm>
            <a:custGeom>
              <a:avLst/>
              <a:gdLst/>
              <a:ahLst/>
              <a:cxnLst/>
              <a:rect l="l" t="t" r="r" b="b"/>
              <a:pathLst>
                <a:path w="1474" h="4102" extrusionOk="0">
                  <a:moveTo>
                    <a:pt x="1473" y="1"/>
                  </a:moveTo>
                  <a:lnTo>
                    <a:pt x="17" y="3147"/>
                  </a:lnTo>
                  <a:lnTo>
                    <a:pt x="0" y="4101"/>
                  </a:lnTo>
                  <a:lnTo>
                    <a:pt x="1473" y="955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60"/>
            <p:cNvSpPr/>
            <p:nvPr/>
          </p:nvSpPr>
          <p:spPr>
            <a:xfrm>
              <a:off x="20721150" y="4621100"/>
              <a:ext cx="14675" cy="23875"/>
            </a:xfrm>
            <a:custGeom>
              <a:avLst/>
              <a:gdLst/>
              <a:ahLst/>
              <a:cxnLst/>
              <a:rect l="l" t="t" r="r" b="b"/>
              <a:pathLst>
                <a:path w="587" h="955" extrusionOk="0">
                  <a:moveTo>
                    <a:pt x="1" y="1"/>
                  </a:moveTo>
                  <a:lnTo>
                    <a:pt x="1" y="955"/>
                  </a:lnTo>
                  <a:lnTo>
                    <a:pt x="587" y="95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0"/>
            <p:cNvSpPr/>
            <p:nvPr/>
          </p:nvSpPr>
          <p:spPr>
            <a:xfrm>
              <a:off x="20655875" y="4613150"/>
              <a:ext cx="25" cy="31825"/>
            </a:xfrm>
            <a:custGeom>
              <a:avLst/>
              <a:gdLst/>
              <a:ahLst/>
              <a:cxnLst/>
              <a:rect l="l" t="t" r="r" b="b"/>
              <a:pathLst>
                <a:path w="1" h="1273" extrusionOk="0">
                  <a:moveTo>
                    <a:pt x="1" y="319"/>
                  </a:moveTo>
                  <a:lnTo>
                    <a:pt x="1" y="1273"/>
                  </a:lnTo>
                  <a:lnTo>
                    <a:pt x="1" y="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37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0"/>
            <p:cNvSpPr/>
            <p:nvPr/>
          </p:nvSpPr>
          <p:spPr>
            <a:xfrm>
              <a:off x="20655875" y="4621100"/>
              <a:ext cx="65300" cy="23875"/>
            </a:xfrm>
            <a:custGeom>
              <a:avLst/>
              <a:gdLst/>
              <a:ahLst/>
              <a:cxnLst/>
              <a:rect l="l" t="t" r="r" b="b"/>
              <a:pathLst>
                <a:path w="2612" h="955" extrusionOk="0">
                  <a:moveTo>
                    <a:pt x="1" y="1"/>
                  </a:moveTo>
                  <a:lnTo>
                    <a:pt x="1" y="955"/>
                  </a:lnTo>
                  <a:lnTo>
                    <a:pt x="2612" y="955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0"/>
            <p:cNvSpPr/>
            <p:nvPr/>
          </p:nvSpPr>
          <p:spPr>
            <a:xfrm>
              <a:off x="20734125" y="4621100"/>
              <a:ext cx="1700" cy="35175"/>
            </a:xfrm>
            <a:custGeom>
              <a:avLst/>
              <a:gdLst/>
              <a:ahLst/>
              <a:cxnLst/>
              <a:rect l="l" t="t" r="r" b="b"/>
              <a:pathLst>
                <a:path w="68" h="1407" extrusionOk="0">
                  <a:moveTo>
                    <a:pt x="68" y="1"/>
                  </a:moveTo>
                  <a:lnTo>
                    <a:pt x="1" y="453"/>
                  </a:lnTo>
                  <a:lnTo>
                    <a:pt x="1" y="1407"/>
                  </a:lnTo>
                  <a:lnTo>
                    <a:pt x="68" y="95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0"/>
            <p:cNvSpPr/>
            <p:nvPr/>
          </p:nvSpPr>
          <p:spPr>
            <a:xfrm>
              <a:off x="20685600" y="4641600"/>
              <a:ext cx="15925" cy="23875"/>
            </a:xfrm>
            <a:custGeom>
              <a:avLst/>
              <a:gdLst/>
              <a:ahLst/>
              <a:cxnLst/>
              <a:rect l="l" t="t" r="r" b="b"/>
              <a:pathLst>
                <a:path w="637" h="955" extrusionOk="0">
                  <a:moveTo>
                    <a:pt x="0" y="1"/>
                  </a:moveTo>
                  <a:lnTo>
                    <a:pt x="0" y="955"/>
                  </a:lnTo>
                  <a:lnTo>
                    <a:pt x="620" y="955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0"/>
            <p:cNvSpPr/>
            <p:nvPr/>
          </p:nvSpPr>
          <p:spPr>
            <a:xfrm>
              <a:off x="20671775" y="4649550"/>
              <a:ext cx="14675" cy="23875"/>
            </a:xfrm>
            <a:custGeom>
              <a:avLst/>
              <a:gdLst/>
              <a:ahLst/>
              <a:cxnLst/>
              <a:rect l="l" t="t" r="r" b="b"/>
              <a:pathLst>
                <a:path w="587" h="955" extrusionOk="0">
                  <a:moveTo>
                    <a:pt x="1" y="1"/>
                  </a:moveTo>
                  <a:lnTo>
                    <a:pt x="1" y="955"/>
                  </a:lnTo>
                  <a:lnTo>
                    <a:pt x="587" y="95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0"/>
            <p:cNvSpPr/>
            <p:nvPr/>
          </p:nvSpPr>
          <p:spPr>
            <a:xfrm>
              <a:off x="20606500" y="4649550"/>
              <a:ext cx="65300" cy="23875"/>
            </a:xfrm>
            <a:custGeom>
              <a:avLst/>
              <a:gdLst/>
              <a:ahLst/>
              <a:cxnLst/>
              <a:rect l="l" t="t" r="r" b="b"/>
              <a:pathLst>
                <a:path w="2612" h="955" extrusionOk="0">
                  <a:moveTo>
                    <a:pt x="1" y="1"/>
                  </a:moveTo>
                  <a:lnTo>
                    <a:pt x="1" y="955"/>
                  </a:lnTo>
                  <a:lnTo>
                    <a:pt x="2612" y="955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60"/>
            <p:cNvSpPr/>
            <p:nvPr/>
          </p:nvSpPr>
          <p:spPr>
            <a:xfrm>
              <a:off x="20606500" y="4641600"/>
              <a:ext cx="25" cy="31825"/>
            </a:xfrm>
            <a:custGeom>
              <a:avLst/>
              <a:gdLst/>
              <a:ahLst/>
              <a:cxnLst/>
              <a:rect l="l" t="t" r="r" b="b"/>
              <a:pathLst>
                <a:path w="1" h="1273" extrusionOk="0">
                  <a:moveTo>
                    <a:pt x="1" y="319"/>
                  </a:moveTo>
                  <a:lnTo>
                    <a:pt x="1" y="1273"/>
                  </a:lnTo>
                  <a:lnTo>
                    <a:pt x="1" y="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37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0"/>
            <p:cNvSpPr/>
            <p:nvPr/>
          </p:nvSpPr>
          <p:spPr>
            <a:xfrm>
              <a:off x="20699825" y="4641600"/>
              <a:ext cx="1700" cy="34775"/>
            </a:xfrm>
            <a:custGeom>
              <a:avLst/>
              <a:gdLst/>
              <a:ahLst/>
              <a:cxnLst/>
              <a:rect l="l" t="t" r="r" b="b"/>
              <a:pathLst>
                <a:path w="68" h="1391" extrusionOk="0">
                  <a:moveTo>
                    <a:pt x="67" y="1"/>
                  </a:moveTo>
                  <a:lnTo>
                    <a:pt x="0" y="436"/>
                  </a:lnTo>
                  <a:lnTo>
                    <a:pt x="0" y="1390"/>
                  </a:lnTo>
                  <a:lnTo>
                    <a:pt x="51" y="95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0"/>
            <p:cNvSpPr/>
            <p:nvPr/>
          </p:nvSpPr>
          <p:spPr>
            <a:xfrm>
              <a:off x="20699825" y="4632400"/>
              <a:ext cx="34325" cy="43975"/>
            </a:xfrm>
            <a:custGeom>
              <a:avLst/>
              <a:gdLst/>
              <a:ahLst/>
              <a:cxnLst/>
              <a:rect l="l" t="t" r="r" b="b"/>
              <a:pathLst>
                <a:path w="1373" h="1759" extrusionOk="0">
                  <a:moveTo>
                    <a:pt x="1373" y="1"/>
                  </a:moveTo>
                  <a:lnTo>
                    <a:pt x="0" y="804"/>
                  </a:lnTo>
                  <a:lnTo>
                    <a:pt x="0" y="1758"/>
                  </a:lnTo>
                  <a:lnTo>
                    <a:pt x="1373" y="955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0"/>
            <p:cNvSpPr/>
            <p:nvPr/>
          </p:nvSpPr>
          <p:spPr>
            <a:xfrm>
              <a:off x="20684750" y="4649550"/>
              <a:ext cx="1700" cy="35175"/>
            </a:xfrm>
            <a:custGeom>
              <a:avLst/>
              <a:gdLst/>
              <a:ahLst/>
              <a:cxnLst/>
              <a:rect l="l" t="t" r="r" b="b"/>
              <a:pathLst>
                <a:path w="68" h="1407" extrusionOk="0">
                  <a:moveTo>
                    <a:pt x="68" y="1"/>
                  </a:moveTo>
                  <a:lnTo>
                    <a:pt x="17" y="470"/>
                  </a:lnTo>
                  <a:lnTo>
                    <a:pt x="1" y="1407"/>
                  </a:lnTo>
                  <a:lnTo>
                    <a:pt x="68" y="95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57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0"/>
            <p:cNvSpPr/>
            <p:nvPr/>
          </p:nvSpPr>
          <p:spPr>
            <a:xfrm>
              <a:off x="20743750" y="4624025"/>
              <a:ext cx="5475" cy="69075"/>
            </a:xfrm>
            <a:custGeom>
              <a:avLst/>
              <a:gdLst/>
              <a:ahLst/>
              <a:cxnLst/>
              <a:rect l="l" t="t" r="r" b="b"/>
              <a:pathLst>
                <a:path w="219" h="2763" extrusionOk="0">
                  <a:moveTo>
                    <a:pt x="218" y="1"/>
                  </a:moveTo>
                  <a:lnTo>
                    <a:pt x="1" y="1809"/>
                  </a:lnTo>
                  <a:lnTo>
                    <a:pt x="1" y="2763"/>
                  </a:lnTo>
                  <a:lnTo>
                    <a:pt x="218" y="9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433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60"/>
            <p:cNvSpPr/>
            <p:nvPr/>
          </p:nvSpPr>
          <p:spPr>
            <a:xfrm>
              <a:off x="20729950" y="4668800"/>
              <a:ext cx="13825" cy="24300"/>
            </a:xfrm>
            <a:custGeom>
              <a:avLst/>
              <a:gdLst/>
              <a:ahLst/>
              <a:cxnLst/>
              <a:rect l="l" t="t" r="r" b="b"/>
              <a:pathLst>
                <a:path w="553" h="972" extrusionOk="0">
                  <a:moveTo>
                    <a:pt x="0" y="1"/>
                  </a:moveTo>
                  <a:lnTo>
                    <a:pt x="0" y="955"/>
                  </a:lnTo>
                  <a:lnTo>
                    <a:pt x="553" y="972"/>
                  </a:lnTo>
                  <a:lnTo>
                    <a:pt x="553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60"/>
            <p:cNvSpPr/>
            <p:nvPr/>
          </p:nvSpPr>
          <p:spPr>
            <a:xfrm>
              <a:off x="20650450" y="4661275"/>
              <a:ext cx="34750" cy="43550"/>
            </a:xfrm>
            <a:custGeom>
              <a:avLst/>
              <a:gdLst/>
              <a:ahLst/>
              <a:cxnLst/>
              <a:rect l="l" t="t" r="r" b="b"/>
              <a:pathLst>
                <a:path w="1390" h="1742" extrusionOk="0">
                  <a:moveTo>
                    <a:pt x="1389" y="1"/>
                  </a:moveTo>
                  <a:lnTo>
                    <a:pt x="17" y="787"/>
                  </a:lnTo>
                  <a:lnTo>
                    <a:pt x="0" y="1741"/>
                  </a:lnTo>
                  <a:lnTo>
                    <a:pt x="1373" y="938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60"/>
            <p:cNvSpPr/>
            <p:nvPr/>
          </p:nvSpPr>
          <p:spPr>
            <a:xfrm>
              <a:off x="20734975" y="4187575"/>
              <a:ext cx="731925" cy="436475"/>
            </a:xfrm>
            <a:custGeom>
              <a:avLst/>
              <a:gdLst/>
              <a:ahLst/>
              <a:cxnLst/>
              <a:rect l="l" t="t" r="r" b="b"/>
              <a:pathLst>
                <a:path w="29277" h="17459" extrusionOk="0">
                  <a:moveTo>
                    <a:pt x="29276" y="1"/>
                  </a:moveTo>
                  <a:lnTo>
                    <a:pt x="24506" y="1239"/>
                  </a:lnTo>
                  <a:lnTo>
                    <a:pt x="25828" y="2009"/>
                  </a:lnTo>
                  <a:lnTo>
                    <a:pt x="0" y="17024"/>
                  </a:lnTo>
                  <a:lnTo>
                    <a:pt x="620" y="17024"/>
                  </a:lnTo>
                  <a:lnTo>
                    <a:pt x="569" y="17459"/>
                  </a:lnTo>
                  <a:lnTo>
                    <a:pt x="26497" y="2394"/>
                  </a:lnTo>
                  <a:lnTo>
                    <a:pt x="27820" y="3147"/>
                  </a:lnTo>
                  <a:lnTo>
                    <a:pt x="29276" y="1"/>
                  </a:ln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60"/>
            <p:cNvSpPr/>
            <p:nvPr/>
          </p:nvSpPr>
          <p:spPr>
            <a:xfrm>
              <a:off x="20606500" y="4613150"/>
              <a:ext cx="143975" cy="84975"/>
            </a:xfrm>
            <a:custGeom>
              <a:avLst/>
              <a:gdLst/>
              <a:ahLst/>
              <a:cxnLst/>
              <a:rect l="l" t="t" r="r" b="b"/>
              <a:pathLst>
                <a:path w="5759" h="3399" extrusionOk="0">
                  <a:moveTo>
                    <a:pt x="1976" y="1"/>
                  </a:moveTo>
                  <a:lnTo>
                    <a:pt x="1976" y="319"/>
                  </a:lnTo>
                  <a:lnTo>
                    <a:pt x="4587" y="319"/>
                  </a:lnTo>
                  <a:lnTo>
                    <a:pt x="3164" y="1139"/>
                  </a:lnTo>
                  <a:lnTo>
                    <a:pt x="1" y="1139"/>
                  </a:lnTo>
                  <a:lnTo>
                    <a:pt x="1" y="1457"/>
                  </a:lnTo>
                  <a:lnTo>
                    <a:pt x="2612" y="1457"/>
                  </a:lnTo>
                  <a:lnTo>
                    <a:pt x="1105" y="2344"/>
                  </a:lnTo>
                  <a:lnTo>
                    <a:pt x="1775" y="2712"/>
                  </a:lnTo>
                  <a:lnTo>
                    <a:pt x="3147" y="1926"/>
                  </a:lnTo>
                  <a:lnTo>
                    <a:pt x="2963" y="3365"/>
                  </a:lnTo>
                  <a:lnTo>
                    <a:pt x="3516" y="3399"/>
                  </a:lnTo>
                  <a:lnTo>
                    <a:pt x="3733" y="1574"/>
                  </a:lnTo>
                  <a:lnTo>
                    <a:pt x="5106" y="771"/>
                  </a:lnTo>
                  <a:lnTo>
                    <a:pt x="4938" y="2227"/>
                  </a:lnTo>
                  <a:lnTo>
                    <a:pt x="5491" y="2244"/>
                  </a:lnTo>
                  <a:lnTo>
                    <a:pt x="5708" y="436"/>
                  </a:lnTo>
                  <a:lnTo>
                    <a:pt x="5759" y="1"/>
                  </a:lnTo>
                  <a:close/>
                </a:path>
              </a:pathLst>
            </a:custGeom>
            <a:solidFill>
              <a:srgbClr val="F0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60"/>
            <p:cNvSpPr/>
            <p:nvPr/>
          </p:nvSpPr>
          <p:spPr>
            <a:xfrm>
              <a:off x="20634125" y="4671750"/>
              <a:ext cx="16750" cy="33075"/>
            </a:xfrm>
            <a:custGeom>
              <a:avLst/>
              <a:gdLst/>
              <a:ahLst/>
              <a:cxnLst/>
              <a:rect l="l" t="t" r="r" b="b"/>
              <a:pathLst>
                <a:path w="670" h="1323" extrusionOk="0">
                  <a:moveTo>
                    <a:pt x="0" y="0"/>
                  </a:moveTo>
                  <a:lnTo>
                    <a:pt x="0" y="937"/>
                  </a:lnTo>
                  <a:lnTo>
                    <a:pt x="653" y="1322"/>
                  </a:lnTo>
                  <a:lnTo>
                    <a:pt x="670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60"/>
            <p:cNvSpPr/>
            <p:nvPr/>
          </p:nvSpPr>
          <p:spPr>
            <a:xfrm>
              <a:off x="20680575" y="4697275"/>
              <a:ext cx="13825" cy="24275"/>
            </a:xfrm>
            <a:custGeom>
              <a:avLst/>
              <a:gdLst/>
              <a:ahLst/>
              <a:cxnLst/>
              <a:rect l="l" t="t" r="r" b="b"/>
              <a:pathLst>
                <a:path w="553" h="971" extrusionOk="0">
                  <a:moveTo>
                    <a:pt x="0" y="0"/>
                  </a:moveTo>
                  <a:lnTo>
                    <a:pt x="0" y="954"/>
                  </a:lnTo>
                  <a:lnTo>
                    <a:pt x="553" y="971"/>
                  </a:lnTo>
                  <a:lnTo>
                    <a:pt x="55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60"/>
            <p:cNvSpPr/>
            <p:nvPr/>
          </p:nvSpPr>
          <p:spPr>
            <a:xfrm>
              <a:off x="20694375" y="4652500"/>
              <a:ext cx="5475" cy="69050"/>
            </a:xfrm>
            <a:custGeom>
              <a:avLst/>
              <a:gdLst/>
              <a:ahLst/>
              <a:cxnLst/>
              <a:rect l="l" t="t" r="r" b="b"/>
              <a:pathLst>
                <a:path w="219" h="2762" extrusionOk="0">
                  <a:moveTo>
                    <a:pt x="218" y="0"/>
                  </a:moveTo>
                  <a:lnTo>
                    <a:pt x="1" y="1825"/>
                  </a:lnTo>
                  <a:lnTo>
                    <a:pt x="1" y="2762"/>
                  </a:lnTo>
                  <a:lnTo>
                    <a:pt x="218" y="95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44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60"/>
            <p:cNvSpPr/>
            <p:nvPr/>
          </p:nvSpPr>
          <p:spPr>
            <a:xfrm>
              <a:off x="20365050" y="4767575"/>
              <a:ext cx="221800" cy="350275"/>
            </a:xfrm>
            <a:custGeom>
              <a:avLst/>
              <a:gdLst/>
              <a:ahLst/>
              <a:cxnLst/>
              <a:rect l="l" t="t" r="r" b="b"/>
              <a:pathLst>
                <a:path w="8872" h="14011" extrusionOk="0">
                  <a:moveTo>
                    <a:pt x="4436" y="0"/>
                  </a:moveTo>
                  <a:cubicBezTo>
                    <a:pt x="4436" y="0"/>
                    <a:pt x="0" y="7131"/>
                    <a:pt x="0" y="9591"/>
                  </a:cubicBezTo>
                  <a:cubicBezTo>
                    <a:pt x="0" y="12035"/>
                    <a:pt x="1992" y="14010"/>
                    <a:pt x="4436" y="14010"/>
                  </a:cubicBezTo>
                  <a:cubicBezTo>
                    <a:pt x="6897" y="14010"/>
                    <a:pt x="8872" y="12035"/>
                    <a:pt x="8872" y="9591"/>
                  </a:cubicBezTo>
                  <a:cubicBezTo>
                    <a:pt x="8872" y="7131"/>
                    <a:pt x="4436" y="0"/>
                    <a:pt x="443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60"/>
            <p:cNvSpPr/>
            <p:nvPr/>
          </p:nvSpPr>
          <p:spPr>
            <a:xfrm>
              <a:off x="20470075" y="4921550"/>
              <a:ext cx="8825" cy="292950"/>
            </a:xfrm>
            <a:custGeom>
              <a:avLst/>
              <a:gdLst/>
              <a:ahLst/>
              <a:cxnLst/>
              <a:rect l="l" t="t" r="r" b="b"/>
              <a:pathLst>
                <a:path w="353" h="11718" extrusionOk="0">
                  <a:moveTo>
                    <a:pt x="352" y="1"/>
                  </a:moveTo>
                  <a:lnTo>
                    <a:pt x="1" y="11718"/>
                  </a:lnTo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60"/>
            <p:cNvSpPr/>
            <p:nvPr/>
          </p:nvSpPr>
          <p:spPr>
            <a:xfrm>
              <a:off x="20470075" y="4921550"/>
              <a:ext cx="8825" cy="292950"/>
            </a:xfrm>
            <a:custGeom>
              <a:avLst/>
              <a:gdLst/>
              <a:ahLst/>
              <a:cxnLst/>
              <a:rect l="l" t="t" r="r" b="b"/>
              <a:pathLst>
                <a:path w="353" h="11718" fill="none" extrusionOk="0">
                  <a:moveTo>
                    <a:pt x="352" y="1"/>
                  </a:moveTo>
                  <a:lnTo>
                    <a:pt x="1" y="11718"/>
                  </a:lnTo>
                </a:path>
              </a:pathLst>
            </a:custGeom>
            <a:noFill/>
            <a:ln w="5450" cap="flat" cmpd="sng">
              <a:solidFill>
                <a:srgbClr val="D07BC0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60"/>
            <p:cNvSpPr/>
            <p:nvPr/>
          </p:nvSpPr>
          <p:spPr>
            <a:xfrm>
              <a:off x="20602725" y="4473375"/>
              <a:ext cx="402175" cy="636100"/>
            </a:xfrm>
            <a:custGeom>
              <a:avLst/>
              <a:gdLst/>
              <a:ahLst/>
              <a:cxnLst/>
              <a:rect l="l" t="t" r="r" b="b"/>
              <a:pathLst>
                <a:path w="16087" h="25444" extrusionOk="0">
                  <a:moveTo>
                    <a:pt x="8035" y="1"/>
                  </a:moveTo>
                  <a:cubicBezTo>
                    <a:pt x="8035" y="1"/>
                    <a:pt x="1" y="12973"/>
                    <a:pt x="1" y="17409"/>
                  </a:cubicBezTo>
                  <a:cubicBezTo>
                    <a:pt x="1" y="21845"/>
                    <a:pt x="3600" y="25444"/>
                    <a:pt x="8035" y="25444"/>
                  </a:cubicBezTo>
                  <a:cubicBezTo>
                    <a:pt x="12488" y="25444"/>
                    <a:pt x="16087" y="21845"/>
                    <a:pt x="16087" y="17409"/>
                  </a:cubicBezTo>
                  <a:cubicBezTo>
                    <a:pt x="16087" y="12973"/>
                    <a:pt x="8035" y="1"/>
                    <a:pt x="8035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60"/>
            <p:cNvSpPr/>
            <p:nvPr/>
          </p:nvSpPr>
          <p:spPr>
            <a:xfrm>
              <a:off x="20792725" y="4753350"/>
              <a:ext cx="16350" cy="531875"/>
            </a:xfrm>
            <a:custGeom>
              <a:avLst/>
              <a:gdLst/>
              <a:ahLst/>
              <a:cxnLst/>
              <a:rect l="l" t="t" r="r" b="b"/>
              <a:pathLst>
                <a:path w="654" h="21275" fill="none" extrusionOk="0">
                  <a:moveTo>
                    <a:pt x="653" y="0"/>
                  </a:moveTo>
                  <a:lnTo>
                    <a:pt x="0" y="21275"/>
                  </a:lnTo>
                </a:path>
              </a:pathLst>
            </a:custGeom>
            <a:noFill/>
            <a:ln w="5450" cap="rnd" cmpd="sng">
              <a:solidFill>
                <a:srgbClr val="964F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60"/>
            <p:cNvSpPr/>
            <p:nvPr/>
          </p:nvSpPr>
          <p:spPr>
            <a:xfrm>
              <a:off x="22197900" y="3361550"/>
              <a:ext cx="90025" cy="112375"/>
            </a:xfrm>
            <a:custGeom>
              <a:avLst/>
              <a:gdLst/>
              <a:ahLst/>
              <a:cxnLst/>
              <a:rect l="l" t="t" r="r" b="b"/>
              <a:pathLst>
                <a:path w="3601" h="4495" extrusionOk="0">
                  <a:moveTo>
                    <a:pt x="1016" y="0"/>
                  </a:moveTo>
                  <a:cubicBezTo>
                    <a:pt x="403" y="0"/>
                    <a:pt x="1" y="530"/>
                    <a:pt x="52" y="1406"/>
                  </a:cubicBezTo>
                  <a:cubicBezTo>
                    <a:pt x="119" y="2494"/>
                    <a:pt x="888" y="3732"/>
                    <a:pt x="1792" y="4251"/>
                  </a:cubicBezTo>
                  <a:cubicBezTo>
                    <a:pt x="1843" y="4285"/>
                    <a:pt x="1876" y="4301"/>
                    <a:pt x="1926" y="4335"/>
                  </a:cubicBezTo>
                  <a:cubicBezTo>
                    <a:pt x="2159" y="4443"/>
                    <a:pt x="2377" y="4495"/>
                    <a:pt x="2573" y="4495"/>
                  </a:cubicBezTo>
                  <a:cubicBezTo>
                    <a:pt x="3197" y="4495"/>
                    <a:pt x="3601" y="3975"/>
                    <a:pt x="3550" y="3096"/>
                  </a:cubicBezTo>
                  <a:cubicBezTo>
                    <a:pt x="3466" y="1991"/>
                    <a:pt x="2713" y="770"/>
                    <a:pt x="1809" y="234"/>
                  </a:cubicBezTo>
                  <a:cubicBezTo>
                    <a:pt x="1759" y="217"/>
                    <a:pt x="1709" y="184"/>
                    <a:pt x="1658" y="167"/>
                  </a:cubicBezTo>
                  <a:cubicBezTo>
                    <a:pt x="1428" y="54"/>
                    <a:pt x="1211" y="0"/>
                    <a:pt x="101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0"/>
            <p:cNvSpPr/>
            <p:nvPr/>
          </p:nvSpPr>
          <p:spPr>
            <a:xfrm>
              <a:off x="22110875" y="3204200"/>
              <a:ext cx="272875" cy="200375"/>
            </a:xfrm>
            <a:custGeom>
              <a:avLst/>
              <a:gdLst/>
              <a:ahLst/>
              <a:cxnLst/>
              <a:rect l="l" t="t" r="r" b="b"/>
              <a:pathLst>
                <a:path w="10915" h="8015" extrusionOk="0">
                  <a:moveTo>
                    <a:pt x="2166" y="1"/>
                  </a:moveTo>
                  <a:cubicBezTo>
                    <a:pt x="1530" y="1"/>
                    <a:pt x="940" y="134"/>
                    <a:pt x="419" y="402"/>
                  </a:cubicBezTo>
                  <a:cubicBezTo>
                    <a:pt x="17" y="602"/>
                    <a:pt x="1" y="1306"/>
                    <a:pt x="386" y="1975"/>
                  </a:cubicBezTo>
                  <a:cubicBezTo>
                    <a:pt x="570" y="2327"/>
                    <a:pt x="821" y="2578"/>
                    <a:pt x="1089" y="2728"/>
                  </a:cubicBezTo>
                  <a:cubicBezTo>
                    <a:pt x="1243" y="2821"/>
                    <a:pt x="1392" y="2869"/>
                    <a:pt x="1530" y="2869"/>
                  </a:cubicBezTo>
                  <a:cubicBezTo>
                    <a:pt x="1616" y="2869"/>
                    <a:pt x="1698" y="2851"/>
                    <a:pt x="1775" y="2812"/>
                  </a:cubicBezTo>
                  <a:cubicBezTo>
                    <a:pt x="2159" y="2617"/>
                    <a:pt x="2586" y="2518"/>
                    <a:pt x="3047" y="2518"/>
                  </a:cubicBezTo>
                  <a:cubicBezTo>
                    <a:pt x="3651" y="2518"/>
                    <a:pt x="4312" y="2688"/>
                    <a:pt x="5006" y="3030"/>
                  </a:cubicBezTo>
                  <a:cubicBezTo>
                    <a:pt x="5139" y="3097"/>
                    <a:pt x="5290" y="3163"/>
                    <a:pt x="5424" y="3247"/>
                  </a:cubicBezTo>
                  <a:cubicBezTo>
                    <a:pt x="6813" y="4051"/>
                    <a:pt x="8152" y="5440"/>
                    <a:pt x="9140" y="7147"/>
                  </a:cubicBezTo>
                  <a:cubicBezTo>
                    <a:pt x="9341" y="7482"/>
                    <a:pt x="9592" y="7733"/>
                    <a:pt x="9826" y="7884"/>
                  </a:cubicBezTo>
                  <a:cubicBezTo>
                    <a:pt x="9983" y="7972"/>
                    <a:pt x="10133" y="8014"/>
                    <a:pt x="10272" y="8014"/>
                  </a:cubicBezTo>
                  <a:cubicBezTo>
                    <a:pt x="10370" y="8014"/>
                    <a:pt x="10462" y="7993"/>
                    <a:pt x="10546" y="7951"/>
                  </a:cubicBezTo>
                  <a:cubicBezTo>
                    <a:pt x="10914" y="7716"/>
                    <a:pt x="10914" y="6997"/>
                    <a:pt x="10529" y="6344"/>
                  </a:cubicBezTo>
                  <a:cubicBezTo>
                    <a:pt x="9173" y="4017"/>
                    <a:pt x="7349" y="2092"/>
                    <a:pt x="5441" y="1004"/>
                  </a:cubicBezTo>
                  <a:cubicBezTo>
                    <a:pt x="5257" y="887"/>
                    <a:pt x="5056" y="787"/>
                    <a:pt x="4855" y="686"/>
                  </a:cubicBezTo>
                  <a:cubicBezTo>
                    <a:pt x="3914" y="230"/>
                    <a:pt x="3001" y="1"/>
                    <a:pt x="216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0"/>
            <p:cNvSpPr/>
            <p:nvPr/>
          </p:nvSpPr>
          <p:spPr>
            <a:xfrm>
              <a:off x="22051050" y="3046475"/>
              <a:ext cx="394200" cy="271275"/>
            </a:xfrm>
            <a:custGeom>
              <a:avLst/>
              <a:gdLst/>
              <a:ahLst/>
              <a:cxnLst/>
              <a:rect l="l" t="t" r="r" b="b"/>
              <a:pathLst>
                <a:path w="15768" h="10851" extrusionOk="0">
                  <a:moveTo>
                    <a:pt x="2716" y="1"/>
                  </a:moveTo>
                  <a:cubicBezTo>
                    <a:pt x="1920" y="1"/>
                    <a:pt x="1167" y="138"/>
                    <a:pt x="469" y="417"/>
                  </a:cubicBezTo>
                  <a:cubicBezTo>
                    <a:pt x="50" y="568"/>
                    <a:pt x="0" y="1254"/>
                    <a:pt x="352" y="1940"/>
                  </a:cubicBezTo>
                  <a:cubicBezTo>
                    <a:pt x="536" y="2308"/>
                    <a:pt x="820" y="2610"/>
                    <a:pt x="1105" y="2760"/>
                  </a:cubicBezTo>
                  <a:cubicBezTo>
                    <a:pt x="1250" y="2850"/>
                    <a:pt x="1402" y="2902"/>
                    <a:pt x="1543" y="2902"/>
                  </a:cubicBezTo>
                  <a:cubicBezTo>
                    <a:pt x="1613" y="2902"/>
                    <a:pt x="1680" y="2889"/>
                    <a:pt x="1741" y="2861"/>
                  </a:cubicBezTo>
                  <a:cubicBezTo>
                    <a:pt x="2306" y="2641"/>
                    <a:pt x="2921" y="2532"/>
                    <a:pt x="3573" y="2532"/>
                  </a:cubicBezTo>
                  <a:cubicBezTo>
                    <a:pt x="4659" y="2532"/>
                    <a:pt x="5847" y="2834"/>
                    <a:pt x="7081" y="3430"/>
                  </a:cubicBezTo>
                  <a:cubicBezTo>
                    <a:pt x="7348" y="3547"/>
                    <a:pt x="7599" y="3698"/>
                    <a:pt x="7851" y="3832"/>
                  </a:cubicBezTo>
                  <a:cubicBezTo>
                    <a:pt x="10110" y="5154"/>
                    <a:pt x="12286" y="7330"/>
                    <a:pt x="14010" y="10058"/>
                  </a:cubicBezTo>
                  <a:cubicBezTo>
                    <a:pt x="14211" y="10360"/>
                    <a:pt x="14429" y="10577"/>
                    <a:pt x="14663" y="10711"/>
                  </a:cubicBezTo>
                  <a:cubicBezTo>
                    <a:pt x="14812" y="10804"/>
                    <a:pt x="14966" y="10851"/>
                    <a:pt x="15105" y="10851"/>
                  </a:cubicBezTo>
                  <a:cubicBezTo>
                    <a:pt x="15216" y="10851"/>
                    <a:pt x="15318" y="10821"/>
                    <a:pt x="15400" y="10761"/>
                  </a:cubicBezTo>
                  <a:cubicBezTo>
                    <a:pt x="15768" y="10494"/>
                    <a:pt x="15718" y="9757"/>
                    <a:pt x="15316" y="9104"/>
                  </a:cubicBezTo>
                  <a:cubicBezTo>
                    <a:pt x="13224" y="5807"/>
                    <a:pt x="10612" y="3162"/>
                    <a:pt x="7867" y="1589"/>
                  </a:cubicBezTo>
                  <a:cubicBezTo>
                    <a:pt x="7549" y="1405"/>
                    <a:pt x="7248" y="1237"/>
                    <a:pt x="6930" y="1086"/>
                  </a:cubicBezTo>
                  <a:cubicBezTo>
                    <a:pt x="5443" y="369"/>
                    <a:pt x="4021" y="1"/>
                    <a:pt x="2716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0"/>
            <p:cNvSpPr/>
            <p:nvPr/>
          </p:nvSpPr>
          <p:spPr>
            <a:xfrm>
              <a:off x="16026425" y="2555700"/>
              <a:ext cx="572050" cy="615600"/>
            </a:xfrm>
            <a:custGeom>
              <a:avLst/>
              <a:gdLst/>
              <a:ahLst/>
              <a:cxnLst/>
              <a:rect l="l" t="t" r="r" b="b"/>
              <a:pathLst>
                <a:path w="22882" h="24624" extrusionOk="0">
                  <a:moveTo>
                    <a:pt x="13743" y="1"/>
                  </a:moveTo>
                  <a:cubicBezTo>
                    <a:pt x="12891" y="1"/>
                    <a:pt x="11930" y="279"/>
                    <a:pt x="10914" y="866"/>
                  </a:cubicBezTo>
                  <a:cubicBezTo>
                    <a:pt x="7415" y="2874"/>
                    <a:pt x="4603" y="7762"/>
                    <a:pt x="4620" y="11762"/>
                  </a:cubicBezTo>
                  <a:cubicBezTo>
                    <a:pt x="4620" y="12131"/>
                    <a:pt x="4637" y="12465"/>
                    <a:pt x="4687" y="12783"/>
                  </a:cubicBezTo>
                  <a:cubicBezTo>
                    <a:pt x="2076" y="14424"/>
                    <a:pt x="0" y="18106"/>
                    <a:pt x="17" y="21136"/>
                  </a:cubicBezTo>
                  <a:cubicBezTo>
                    <a:pt x="17" y="23342"/>
                    <a:pt x="1126" y="24623"/>
                    <a:pt x="2737" y="24623"/>
                  </a:cubicBezTo>
                  <a:cubicBezTo>
                    <a:pt x="3400" y="24623"/>
                    <a:pt x="4148" y="24407"/>
                    <a:pt x="4938" y="23948"/>
                  </a:cubicBezTo>
                  <a:lnTo>
                    <a:pt x="16839" y="17085"/>
                  </a:lnTo>
                  <a:cubicBezTo>
                    <a:pt x="17140" y="16968"/>
                    <a:pt x="17475" y="16817"/>
                    <a:pt x="17793" y="16633"/>
                  </a:cubicBezTo>
                  <a:cubicBezTo>
                    <a:pt x="17843" y="16600"/>
                    <a:pt x="17910" y="16566"/>
                    <a:pt x="17961" y="16533"/>
                  </a:cubicBezTo>
                  <a:cubicBezTo>
                    <a:pt x="20722" y="14809"/>
                    <a:pt x="22882" y="10892"/>
                    <a:pt x="22765" y="7779"/>
                  </a:cubicBezTo>
                  <a:cubicBezTo>
                    <a:pt x="22682" y="5656"/>
                    <a:pt x="21565" y="4453"/>
                    <a:pt x="19982" y="4453"/>
                  </a:cubicBezTo>
                  <a:cubicBezTo>
                    <a:pt x="19306" y="4453"/>
                    <a:pt x="18545" y="4673"/>
                    <a:pt x="17743" y="5134"/>
                  </a:cubicBezTo>
                  <a:cubicBezTo>
                    <a:pt x="17676" y="5167"/>
                    <a:pt x="17609" y="5218"/>
                    <a:pt x="17542" y="5251"/>
                  </a:cubicBezTo>
                  <a:cubicBezTo>
                    <a:pt x="17425" y="5335"/>
                    <a:pt x="17291" y="5418"/>
                    <a:pt x="17174" y="5502"/>
                  </a:cubicBezTo>
                  <a:cubicBezTo>
                    <a:pt x="17207" y="5151"/>
                    <a:pt x="17241" y="4816"/>
                    <a:pt x="17241" y="4481"/>
                  </a:cubicBezTo>
                  <a:cubicBezTo>
                    <a:pt x="17229" y="1637"/>
                    <a:pt x="15807" y="1"/>
                    <a:pt x="13743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60"/>
            <p:cNvSpPr/>
            <p:nvPr/>
          </p:nvSpPr>
          <p:spPr>
            <a:xfrm>
              <a:off x="16222650" y="2848500"/>
              <a:ext cx="208850" cy="384025"/>
            </a:xfrm>
            <a:custGeom>
              <a:avLst/>
              <a:gdLst/>
              <a:ahLst/>
              <a:cxnLst/>
              <a:rect l="l" t="t" r="r" b="b"/>
              <a:pathLst>
                <a:path w="8354" h="15361" extrusionOk="0">
                  <a:moveTo>
                    <a:pt x="4416" y="0"/>
                  </a:moveTo>
                  <a:cubicBezTo>
                    <a:pt x="4370" y="0"/>
                    <a:pt x="4320" y="17"/>
                    <a:pt x="4270" y="50"/>
                  </a:cubicBezTo>
                  <a:cubicBezTo>
                    <a:pt x="4169" y="101"/>
                    <a:pt x="4069" y="201"/>
                    <a:pt x="4002" y="352"/>
                  </a:cubicBezTo>
                  <a:lnTo>
                    <a:pt x="135" y="8353"/>
                  </a:lnTo>
                  <a:cubicBezTo>
                    <a:pt x="1" y="8636"/>
                    <a:pt x="72" y="8864"/>
                    <a:pt x="253" y="8864"/>
                  </a:cubicBezTo>
                  <a:cubicBezTo>
                    <a:pt x="297" y="8864"/>
                    <a:pt x="348" y="8851"/>
                    <a:pt x="403" y="8821"/>
                  </a:cubicBezTo>
                  <a:lnTo>
                    <a:pt x="2429" y="7650"/>
                  </a:lnTo>
                  <a:lnTo>
                    <a:pt x="2445" y="14864"/>
                  </a:lnTo>
                  <a:cubicBezTo>
                    <a:pt x="2457" y="15183"/>
                    <a:pt x="2611" y="15360"/>
                    <a:pt x="2836" y="15360"/>
                  </a:cubicBezTo>
                  <a:cubicBezTo>
                    <a:pt x="2929" y="15360"/>
                    <a:pt x="3035" y="15330"/>
                    <a:pt x="3148" y="15266"/>
                  </a:cubicBezTo>
                  <a:lnTo>
                    <a:pt x="5542" y="13893"/>
                  </a:lnTo>
                  <a:cubicBezTo>
                    <a:pt x="5927" y="13659"/>
                    <a:pt x="6245" y="13123"/>
                    <a:pt x="6245" y="12688"/>
                  </a:cubicBezTo>
                  <a:lnTo>
                    <a:pt x="6228" y="5457"/>
                  </a:lnTo>
                  <a:lnTo>
                    <a:pt x="7919" y="4469"/>
                  </a:lnTo>
                  <a:cubicBezTo>
                    <a:pt x="8203" y="4319"/>
                    <a:pt x="8354" y="3867"/>
                    <a:pt x="8203" y="3716"/>
                  </a:cubicBezTo>
                  <a:lnTo>
                    <a:pt x="4538" y="50"/>
                  </a:lnTo>
                  <a:cubicBezTo>
                    <a:pt x="4504" y="17"/>
                    <a:pt x="4462" y="0"/>
                    <a:pt x="4416" y="0"/>
                  </a:cubicBezTo>
                  <a:close/>
                </a:path>
              </a:pathLst>
            </a:custGeom>
            <a:solidFill>
              <a:srgbClr val="E2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1" name="Google Shape;4371;p60"/>
          <p:cNvGrpSpPr/>
          <p:nvPr/>
        </p:nvGrpSpPr>
        <p:grpSpPr>
          <a:xfrm>
            <a:off x="1012660" y="1685221"/>
            <a:ext cx="870388" cy="2743641"/>
            <a:chOff x="-34542925" y="7446300"/>
            <a:chExt cx="2787025" cy="8785275"/>
          </a:xfrm>
        </p:grpSpPr>
        <p:sp>
          <p:nvSpPr>
            <p:cNvPr id="4372" name="Google Shape;4372;p60"/>
            <p:cNvSpPr/>
            <p:nvPr/>
          </p:nvSpPr>
          <p:spPr>
            <a:xfrm>
              <a:off x="-34421075" y="11617725"/>
              <a:ext cx="473050" cy="622950"/>
            </a:xfrm>
            <a:custGeom>
              <a:avLst/>
              <a:gdLst/>
              <a:ahLst/>
              <a:cxnLst/>
              <a:rect l="l" t="t" r="r" b="b"/>
              <a:pathLst>
                <a:path w="18922" h="24918" extrusionOk="0">
                  <a:moveTo>
                    <a:pt x="6348" y="1"/>
                  </a:moveTo>
                  <a:cubicBezTo>
                    <a:pt x="2943" y="1"/>
                    <a:pt x="0" y="2600"/>
                    <a:pt x="0" y="2600"/>
                  </a:cubicBezTo>
                  <a:cubicBezTo>
                    <a:pt x="0" y="2600"/>
                    <a:pt x="4191" y="24918"/>
                    <a:pt x="11481" y="24918"/>
                  </a:cubicBezTo>
                  <a:cubicBezTo>
                    <a:pt x="11519" y="24918"/>
                    <a:pt x="11557" y="24917"/>
                    <a:pt x="11595" y="24916"/>
                  </a:cubicBezTo>
                  <a:cubicBezTo>
                    <a:pt x="18922" y="24680"/>
                    <a:pt x="16401" y="20748"/>
                    <a:pt x="14048" y="14161"/>
                  </a:cubicBezTo>
                  <a:cubicBezTo>
                    <a:pt x="13329" y="12165"/>
                    <a:pt x="13236" y="11510"/>
                    <a:pt x="13510" y="11510"/>
                  </a:cubicBezTo>
                  <a:cubicBezTo>
                    <a:pt x="14034" y="11510"/>
                    <a:pt x="15896" y="13896"/>
                    <a:pt x="17298" y="13896"/>
                  </a:cubicBezTo>
                  <a:cubicBezTo>
                    <a:pt x="17597" y="13896"/>
                    <a:pt x="17875" y="13787"/>
                    <a:pt x="18115" y="13522"/>
                  </a:cubicBezTo>
                  <a:cubicBezTo>
                    <a:pt x="18922" y="12649"/>
                    <a:pt x="16099" y="8078"/>
                    <a:pt x="11494" y="2600"/>
                  </a:cubicBezTo>
                  <a:cubicBezTo>
                    <a:pt x="9870" y="650"/>
                    <a:pt x="8051" y="1"/>
                    <a:pt x="6348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60"/>
            <p:cNvSpPr/>
            <p:nvPr/>
          </p:nvSpPr>
          <p:spPr>
            <a:xfrm>
              <a:off x="-33945525" y="15310500"/>
              <a:ext cx="923425" cy="533900"/>
            </a:xfrm>
            <a:custGeom>
              <a:avLst/>
              <a:gdLst/>
              <a:ahLst/>
              <a:cxnLst/>
              <a:rect l="l" t="t" r="r" b="b"/>
              <a:pathLst>
                <a:path w="36937" h="21356" extrusionOk="0">
                  <a:moveTo>
                    <a:pt x="25846" y="1"/>
                  </a:moveTo>
                  <a:cubicBezTo>
                    <a:pt x="22661" y="1"/>
                    <a:pt x="18191" y="737"/>
                    <a:pt x="12637" y="3506"/>
                  </a:cubicBezTo>
                  <a:cubicBezTo>
                    <a:pt x="2943" y="8326"/>
                    <a:pt x="657" y="8772"/>
                    <a:pt x="143" y="8772"/>
                  </a:cubicBezTo>
                  <a:cubicBezTo>
                    <a:pt x="26" y="8772"/>
                    <a:pt x="1" y="8749"/>
                    <a:pt x="1" y="8749"/>
                  </a:cubicBezTo>
                  <a:lnTo>
                    <a:pt x="1" y="18832"/>
                  </a:lnTo>
                  <a:cubicBezTo>
                    <a:pt x="1" y="18832"/>
                    <a:pt x="1619" y="21355"/>
                    <a:pt x="5833" y="21355"/>
                  </a:cubicBezTo>
                  <a:cubicBezTo>
                    <a:pt x="7475" y="21355"/>
                    <a:pt x="9511" y="20972"/>
                    <a:pt x="11999" y="19907"/>
                  </a:cubicBezTo>
                  <a:cubicBezTo>
                    <a:pt x="20838" y="16143"/>
                    <a:pt x="36936" y="8715"/>
                    <a:pt x="31425" y="952"/>
                  </a:cubicBezTo>
                  <a:cubicBezTo>
                    <a:pt x="31425" y="952"/>
                    <a:pt x="29466" y="1"/>
                    <a:pt x="25846" y="1"/>
                  </a:cubicBezTo>
                  <a:close/>
                </a:path>
              </a:pathLst>
            </a:custGeom>
            <a:solidFill>
              <a:srgbClr val="B42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60"/>
            <p:cNvSpPr/>
            <p:nvPr/>
          </p:nvSpPr>
          <p:spPr>
            <a:xfrm>
              <a:off x="-32975925" y="15697400"/>
              <a:ext cx="923425" cy="534175"/>
            </a:xfrm>
            <a:custGeom>
              <a:avLst/>
              <a:gdLst/>
              <a:ahLst/>
              <a:cxnLst/>
              <a:rect l="l" t="t" r="r" b="b"/>
              <a:pathLst>
                <a:path w="36937" h="21367" extrusionOk="0">
                  <a:moveTo>
                    <a:pt x="25776" y="0"/>
                  </a:moveTo>
                  <a:cubicBezTo>
                    <a:pt x="22598" y="0"/>
                    <a:pt x="18144" y="736"/>
                    <a:pt x="12604" y="3490"/>
                  </a:cubicBezTo>
                  <a:cubicBezTo>
                    <a:pt x="2937" y="8310"/>
                    <a:pt x="656" y="8756"/>
                    <a:pt x="143" y="8756"/>
                  </a:cubicBezTo>
                  <a:cubicBezTo>
                    <a:pt x="26" y="8756"/>
                    <a:pt x="1" y="8733"/>
                    <a:pt x="1" y="8733"/>
                  </a:cubicBezTo>
                  <a:lnTo>
                    <a:pt x="1" y="18816"/>
                  </a:lnTo>
                  <a:cubicBezTo>
                    <a:pt x="1" y="18816"/>
                    <a:pt x="1626" y="21366"/>
                    <a:pt x="5845" y="21366"/>
                  </a:cubicBezTo>
                  <a:cubicBezTo>
                    <a:pt x="7478" y="21366"/>
                    <a:pt x="9499" y="20984"/>
                    <a:pt x="11966" y="19925"/>
                  </a:cubicBezTo>
                  <a:cubicBezTo>
                    <a:pt x="20838" y="16127"/>
                    <a:pt x="36937" y="8699"/>
                    <a:pt x="31391" y="969"/>
                  </a:cubicBezTo>
                  <a:cubicBezTo>
                    <a:pt x="31391" y="969"/>
                    <a:pt x="29424" y="0"/>
                    <a:pt x="25776" y="0"/>
                  </a:cubicBezTo>
                  <a:close/>
                </a:path>
              </a:pathLst>
            </a:custGeom>
            <a:solidFill>
              <a:srgbClr val="B42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60"/>
            <p:cNvSpPr/>
            <p:nvPr/>
          </p:nvSpPr>
          <p:spPr>
            <a:xfrm>
              <a:off x="-33945525" y="11413825"/>
              <a:ext cx="1436800" cy="4554850"/>
            </a:xfrm>
            <a:custGeom>
              <a:avLst/>
              <a:gdLst/>
              <a:ahLst/>
              <a:cxnLst/>
              <a:rect l="l" t="t" r="r" b="b"/>
              <a:pathLst>
                <a:path w="57472" h="182194" extrusionOk="0">
                  <a:moveTo>
                    <a:pt x="2252" y="1"/>
                  </a:moveTo>
                  <a:lnTo>
                    <a:pt x="1" y="164616"/>
                  </a:lnTo>
                  <a:cubicBezTo>
                    <a:pt x="2073" y="166745"/>
                    <a:pt x="4448" y="167454"/>
                    <a:pt x="6694" y="167454"/>
                  </a:cubicBezTo>
                  <a:cubicBezTo>
                    <a:pt x="11185" y="167454"/>
                    <a:pt x="15158" y="164616"/>
                    <a:pt x="15158" y="164616"/>
                  </a:cubicBezTo>
                  <a:lnTo>
                    <a:pt x="27795" y="45204"/>
                  </a:lnTo>
                  <a:lnTo>
                    <a:pt x="38751" y="180311"/>
                  </a:lnTo>
                  <a:cubicBezTo>
                    <a:pt x="40533" y="181723"/>
                    <a:pt x="42814" y="182193"/>
                    <a:pt x="45065" y="182193"/>
                  </a:cubicBezTo>
                  <a:cubicBezTo>
                    <a:pt x="49566" y="182193"/>
                    <a:pt x="53942" y="180311"/>
                    <a:pt x="53942" y="180311"/>
                  </a:cubicBezTo>
                  <a:cubicBezTo>
                    <a:pt x="53942" y="180311"/>
                    <a:pt x="57471" y="49910"/>
                    <a:pt x="55892" y="12436"/>
                  </a:cubicBezTo>
                  <a:cubicBezTo>
                    <a:pt x="18384" y="12436"/>
                    <a:pt x="2252" y="1"/>
                    <a:pt x="2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60"/>
            <p:cNvSpPr/>
            <p:nvPr/>
          </p:nvSpPr>
          <p:spPr>
            <a:xfrm>
              <a:off x="-34542925" y="8864625"/>
              <a:ext cx="2675275" cy="3159225"/>
            </a:xfrm>
            <a:custGeom>
              <a:avLst/>
              <a:gdLst/>
              <a:ahLst/>
              <a:cxnLst/>
              <a:rect l="l" t="t" r="r" b="b"/>
              <a:pathLst>
                <a:path w="107011" h="126369" extrusionOk="0">
                  <a:moveTo>
                    <a:pt x="39357" y="0"/>
                  </a:moveTo>
                  <a:lnTo>
                    <a:pt x="36601" y="4369"/>
                  </a:lnTo>
                  <a:lnTo>
                    <a:pt x="32332" y="4369"/>
                  </a:lnTo>
                  <a:cubicBezTo>
                    <a:pt x="22653" y="4369"/>
                    <a:pt x="14251" y="11057"/>
                    <a:pt x="12066" y="20468"/>
                  </a:cubicBezTo>
                  <a:lnTo>
                    <a:pt x="2858" y="59891"/>
                  </a:lnTo>
                  <a:cubicBezTo>
                    <a:pt x="404" y="70377"/>
                    <a:pt x="1" y="81266"/>
                    <a:pt x="1648" y="91886"/>
                  </a:cubicBezTo>
                  <a:lnTo>
                    <a:pt x="4874" y="112690"/>
                  </a:lnTo>
                  <a:lnTo>
                    <a:pt x="16368" y="112690"/>
                  </a:lnTo>
                  <a:lnTo>
                    <a:pt x="13848" y="82711"/>
                  </a:lnTo>
                  <a:cubicBezTo>
                    <a:pt x="13511" y="79014"/>
                    <a:pt x="13713" y="75317"/>
                    <a:pt x="14453" y="71687"/>
                  </a:cubicBezTo>
                  <a:lnTo>
                    <a:pt x="19662" y="45405"/>
                  </a:lnTo>
                  <a:lnTo>
                    <a:pt x="26148" y="101969"/>
                  </a:lnTo>
                  <a:cubicBezTo>
                    <a:pt x="26148" y="101969"/>
                    <a:pt x="37237" y="119368"/>
                    <a:pt x="58890" y="119368"/>
                  </a:cubicBezTo>
                  <a:cubicBezTo>
                    <a:pt x="65014" y="119368"/>
                    <a:pt x="71984" y="117976"/>
                    <a:pt x="79788" y="114404"/>
                  </a:cubicBezTo>
                  <a:lnTo>
                    <a:pt x="79788" y="92726"/>
                  </a:lnTo>
                  <a:lnTo>
                    <a:pt x="95416" y="126369"/>
                  </a:lnTo>
                  <a:lnTo>
                    <a:pt x="107011" y="122907"/>
                  </a:lnTo>
                  <a:lnTo>
                    <a:pt x="94710" y="91449"/>
                  </a:lnTo>
                  <a:cubicBezTo>
                    <a:pt x="92357" y="86442"/>
                    <a:pt x="91282" y="80896"/>
                    <a:pt x="91584" y="75351"/>
                  </a:cubicBezTo>
                  <a:lnTo>
                    <a:pt x="93634" y="35323"/>
                  </a:lnTo>
                  <a:cubicBezTo>
                    <a:pt x="93903" y="29273"/>
                    <a:pt x="92223" y="23257"/>
                    <a:pt x="88828" y="18216"/>
                  </a:cubicBezTo>
                  <a:cubicBezTo>
                    <a:pt x="84325" y="11494"/>
                    <a:pt x="77133" y="7058"/>
                    <a:pt x="69134" y="5949"/>
                  </a:cubicBezTo>
                  <a:lnTo>
                    <a:pt x="63420" y="5209"/>
                  </a:lnTo>
                  <a:lnTo>
                    <a:pt x="60698" y="1916"/>
                  </a:lnTo>
                  <a:lnTo>
                    <a:pt x="393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60"/>
            <p:cNvSpPr/>
            <p:nvPr/>
          </p:nvSpPr>
          <p:spPr>
            <a:xfrm>
              <a:off x="-32157550" y="11937300"/>
              <a:ext cx="401650" cy="606325"/>
            </a:xfrm>
            <a:custGeom>
              <a:avLst/>
              <a:gdLst/>
              <a:ahLst/>
              <a:cxnLst/>
              <a:rect l="l" t="t" r="r" b="b"/>
              <a:pathLst>
                <a:path w="16066" h="24253" extrusionOk="0">
                  <a:moveTo>
                    <a:pt x="11629" y="0"/>
                  </a:moveTo>
                  <a:lnTo>
                    <a:pt x="1" y="3462"/>
                  </a:lnTo>
                  <a:cubicBezTo>
                    <a:pt x="572" y="6117"/>
                    <a:pt x="1110" y="8738"/>
                    <a:pt x="1681" y="11393"/>
                  </a:cubicBezTo>
                  <a:cubicBezTo>
                    <a:pt x="2387" y="14721"/>
                    <a:pt x="1580" y="18350"/>
                    <a:pt x="2286" y="21577"/>
                  </a:cubicBezTo>
                  <a:cubicBezTo>
                    <a:pt x="2721" y="23549"/>
                    <a:pt x="4601" y="24252"/>
                    <a:pt x="6587" y="24252"/>
                  </a:cubicBezTo>
                  <a:cubicBezTo>
                    <a:pt x="7206" y="24252"/>
                    <a:pt x="7837" y="24184"/>
                    <a:pt x="8436" y="24064"/>
                  </a:cubicBezTo>
                  <a:cubicBezTo>
                    <a:pt x="10487" y="23627"/>
                    <a:pt x="14452" y="22081"/>
                    <a:pt x="15427" y="20031"/>
                  </a:cubicBezTo>
                  <a:cubicBezTo>
                    <a:pt x="15696" y="19493"/>
                    <a:pt x="15763" y="18854"/>
                    <a:pt x="15797" y="18250"/>
                  </a:cubicBezTo>
                  <a:cubicBezTo>
                    <a:pt x="15998" y="15090"/>
                    <a:pt x="16066" y="11528"/>
                    <a:pt x="15259" y="8436"/>
                  </a:cubicBezTo>
                  <a:cubicBezTo>
                    <a:pt x="14486" y="5512"/>
                    <a:pt x="12839" y="2790"/>
                    <a:pt x="11629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60"/>
            <p:cNvSpPr/>
            <p:nvPr/>
          </p:nvSpPr>
          <p:spPr>
            <a:xfrm>
              <a:off x="-33559025" y="7973975"/>
              <a:ext cx="934350" cy="1012500"/>
            </a:xfrm>
            <a:custGeom>
              <a:avLst/>
              <a:gdLst/>
              <a:ahLst/>
              <a:cxnLst/>
              <a:rect l="l" t="t" r="r" b="b"/>
              <a:pathLst>
                <a:path w="37374" h="40500" extrusionOk="0">
                  <a:moveTo>
                    <a:pt x="29341" y="1"/>
                  </a:moveTo>
                  <a:lnTo>
                    <a:pt x="24333" y="5815"/>
                  </a:lnTo>
                  <a:cubicBezTo>
                    <a:pt x="24333" y="5815"/>
                    <a:pt x="23232" y="5350"/>
                    <a:pt x="22056" y="5350"/>
                  </a:cubicBezTo>
                  <a:cubicBezTo>
                    <a:pt x="20183" y="5350"/>
                    <a:pt x="18119" y="6529"/>
                    <a:pt x="19998" y="12638"/>
                  </a:cubicBezTo>
                  <a:cubicBezTo>
                    <a:pt x="20838" y="15360"/>
                    <a:pt x="20199" y="18318"/>
                    <a:pt x="18250" y="20334"/>
                  </a:cubicBezTo>
                  <a:cubicBezTo>
                    <a:pt x="16042" y="22585"/>
                    <a:pt x="12698" y="24922"/>
                    <a:pt x="8290" y="24922"/>
                  </a:cubicBezTo>
                  <a:cubicBezTo>
                    <a:pt x="5920" y="24922"/>
                    <a:pt x="3243" y="24246"/>
                    <a:pt x="269" y="22519"/>
                  </a:cubicBezTo>
                  <a:lnTo>
                    <a:pt x="1" y="35660"/>
                  </a:lnTo>
                  <a:lnTo>
                    <a:pt x="1" y="35660"/>
                  </a:lnTo>
                  <a:cubicBezTo>
                    <a:pt x="1" y="35660"/>
                    <a:pt x="1" y="35660"/>
                    <a:pt x="1" y="35660"/>
                  </a:cubicBezTo>
                  <a:cubicBezTo>
                    <a:pt x="22" y="35660"/>
                    <a:pt x="4374" y="40499"/>
                    <a:pt x="11512" y="40499"/>
                  </a:cubicBezTo>
                  <a:cubicBezTo>
                    <a:pt x="14374" y="40499"/>
                    <a:pt x="17684" y="39721"/>
                    <a:pt x="21342" y="37542"/>
                  </a:cubicBezTo>
                  <a:lnTo>
                    <a:pt x="21342" y="30618"/>
                  </a:lnTo>
                  <a:cubicBezTo>
                    <a:pt x="21342" y="30618"/>
                    <a:pt x="37373" y="28804"/>
                    <a:pt x="29341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60"/>
            <p:cNvSpPr/>
            <p:nvPr/>
          </p:nvSpPr>
          <p:spPr>
            <a:xfrm>
              <a:off x="-33900150" y="7446300"/>
              <a:ext cx="1408225" cy="3295000"/>
            </a:xfrm>
            <a:custGeom>
              <a:avLst/>
              <a:gdLst/>
              <a:ahLst/>
              <a:cxnLst/>
              <a:rect l="l" t="t" r="r" b="b"/>
              <a:pathLst>
                <a:path w="56329" h="131800" extrusionOk="0">
                  <a:moveTo>
                    <a:pt x="23895" y="1"/>
                  </a:moveTo>
                  <a:cubicBezTo>
                    <a:pt x="14817" y="1"/>
                    <a:pt x="2395" y="3167"/>
                    <a:pt x="4874" y="21108"/>
                  </a:cubicBezTo>
                  <a:cubicBezTo>
                    <a:pt x="4874" y="21108"/>
                    <a:pt x="0" y="109532"/>
                    <a:pt x="7663" y="119951"/>
                  </a:cubicBezTo>
                  <a:cubicBezTo>
                    <a:pt x="11993" y="128347"/>
                    <a:pt x="16949" y="131799"/>
                    <a:pt x="21542" y="131799"/>
                  </a:cubicBezTo>
                  <a:cubicBezTo>
                    <a:pt x="26932" y="131799"/>
                    <a:pt x="31823" y="127046"/>
                    <a:pt x="34617" y="119951"/>
                  </a:cubicBezTo>
                  <a:cubicBezTo>
                    <a:pt x="35626" y="117330"/>
                    <a:pt x="34483" y="36434"/>
                    <a:pt x="33643" y="33745"/>
                  </a:cubicBezTo>
                  <a:cubicBezTo>
                    <a:pt x="31764" y="27636"/>
                    <a:pt x="33828" y="26457"/>
                    <a:pt x="35701" y="26457"/>
                  </a:cubicBezTo>
                  <a:cubicBezTo>
                    <a:pt x="36877" y="26457"/>
                    <a:pt x="37978" y="26922"/>
                    <a:pt x="37978" y="26922"/>
                  </a:cubicBezTo>
                  <a:lnTo>
                    <a:pt x="42986" y="21108"/>
                  </a:lnTo>
                  <a:cubicBezTo>
                    <a:pt x="42986" y="21108"/>
                    <a:pt x="56328" y="6152"/>
                    <a:pt x="32802" y="943"/>
                  </a:cubicBezTo>
                  <a:cubicBezTo>
                    <a:pt x="32802" y="943"/>
                    <a:pt x="28846" y="1"/>
                    <a:pt x="23895" y="1"/>
                  </a:cubicBezTo>
                  <a:close/>
                </a:path>
              </a:pathLst>
            </a:custGeom>
            <a:solidFill>
              <a:srgbClr val="B42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60"/>
            <p:cNvSpPr/>
            <p:nvPr/>
          </p:nvSpPr>
          <p:spPr>
            <a:xfrm>
              <a:off x="-32833925" y="10078725"/>
              <a:ext cx="285700" cy="1514100"/>
            </a:xfrm>
            <a:custGeom>
              <a:avLst/>
              <a:gdLst/>
              <a:ahLst/>
              <a:cxnLst/>
              <a:rect l="l" t="t" r="r" b="b"/>
              <a:pathLst>
                <a:path w="11428" h="60564" extrusionOk="0">
                  <a:moveTo>
                    <a:pt x="6386" y="1"/>
                  </a:moveTo>
                  <a:cubicBezTo>
                    <a:pt x="6386" y="1"/>
                    <a:pt x="1" y="22485"/>
                    <a:pt x="942" y="35760"/>
                  </a:cubicBezTo>
                  <a:cubicBezTo>
                    <a:pt x="1648" y="45675"/>
                    <a:pt x="8168" y="55993"/>
                    <a:pt x="11428" y="60563"/>
                  </a:cubicBezTo>
                  <a:lnTo>
                    <a:pt x="11428" y="44196"/>
                  </a:lnTo>
                  <a:cubicBezTo>
                    <a:pt x="11428" y="44196"/>
                    <a:pt x="6386" y="35760"/>
                    <a:pt x="6386" y="25106"/>
                  </a:cubicBezTo>
                  <a:lnTo>
                    <a:pt x="63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3"/>
          <p:cNvSpPr txBox="1">
            <a:spLocks noGrp="1"/>
          </p:cNvSpPr>
          <p:nvPr>
            <p:ph type="title"/>
          </p:nvPr>
        </p:nvSpPr>
        <p:spPr>
          <a:xfrm>
            <a:off x="2948698" y="554700"/>
            <a:ext cx="324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62" name="Google Shape;4090;p56">
            <a:extLst>
              <a:ext uri="{FF2B5EF4-FFF2-40B4-BE49-F238E27FC236}">
                <a16:creationId xmlns:a16="http://schemas.microsoft.com/office/drawing/2014/main" id="{0611EA35-28A9-4A57-8466-9F56D28698D6}"/>
              </a:ext>
            </a:extLst>
          </p:cNvPr>
          <p:cNvSpPr txBox="1">
            <a:spLocks/>
          </p:cNvSpPr>
          <p:nvPr/>
        </p:nvSpPr>
        <p:spPr>
          <a:xfrm>
            <a:off x="442452" y="1421156"/>
            <a:ext cx="8259096" cy="316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rtl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D" sz="1400" dirty="0" err="1"/>
              <a:t>Kategori</a:t>
            </a:r>
            <a:r>
              <a:rPr lang="en-ID" sz="1400" dirty="0"/>
              <a:t> </a:t>
            </a:r>
            <a:r>
              <a:rPr lang="en-ID" sz="1400" dirty="0" err="1"/>
              <a:t>visualisasi</a:t>
            </a:r>
            <a:r>
              <a:rPr lang="en-ID" sz="1400" dirty="0"/>
              <a:t> yang </a:t>
            </a:r>
            <a:r>
              <a:rPr lang="en-ID" sz="1400" dirty="0" err="1"/>
              <a:t>digunakan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proyek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yaitu</a:t>
            </a:r>
            <a:r>
              <a:rPr lang="en-ID" sz="1400" dirty="0"/>
              <a:t> Summative- Qualitative. </a:t>
            </a:r>
            <a:r>
              <a:rPr lang="en-ID" sz="1400" dirty="0" err="1"/>
              <a:t>Evaluasi</a:t>
            </a:r>
            <a:r>
              <a:rPr lang="en-ID" sz="1400" dirty="0"/>
              <a:t> </a:t>
            </a:r>
            <a:r>
              <a:rPr lang="en-ID" sz="1400" dirty="0" err="1"/>
              <a:t>dikategorikan</a:t>
            </a:r>
            <a:r>
              <a:rPr lang="en-ID" sz="1400" dirty="0"/>
              <a:t> summative </a:t>
            </a:r>
            <a:r>
              <a:rPr lang="en-ID" sz="1400" dirty="0" err="1"/>
              <a:t>karena</a:t>
            </a:r>
            <a:r>
              <a:rPr lang="en-ID" sz="1400" dirty="0"/>
              <a:t> </a:t>
            </a:r>
            <a:r>
              <a:rPr lang="en-ID" sz="1400" dirty="0" err="1"/>
              <a:t>evaluasi</a:t>
            </a:r>
            <a:r>
              <a:rPr lang="en-ID" sz="1400" dirty="0"/>
              <a:t>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menyimpulkan</a:t>
            </a:r>
            <a:r>
              <a:rPr lang="en-ID" sz="1400" dirty="0"/>
              <a:t>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visualisasi</a:t>
            </a:r>
            <a:r>
              <a:rPr lang="en-ID" sz="1400" dirty="0"/>
              <a:t> data di </a:t>
            </a:r>
            <a:r>
              <a:rPr lang="en-ID" sz="1400" dirty="0" err="1"/>
              <a:t>akhir</a:t>
            </a:r>
            <a:r>
              <a:rPr lang="en-ID" sz="1400" dirty="0"/>
              <a:t> </a:t>
            </a:r>
            <a:r>
              <a:rPr lang="en-ID" sz="1400" dirty="0" err="1"/>
              <a:t>implementasi</a:t>
            </a:r>
            <a:r>
              <a:rPr lang="en-ID" sz="1400" dirty="0"/>
              <a:t>. </a:t>
            </a:r>
            <a:r>
              <a:rPr lang="en-ID" sz="1400" dirty="0" err="1"/>
              <a:t>Sedangkan</a:t>
            </a:r>
            <a:r>
              <a:rPr lang="en-ID" sz="1400" dirty="0"/>
              <a:t> </a:t>
            </a:r>
            <a:r>
              <a:rPr lang="en-ID" sz="1400" dirty="0" err="1"/>
              <a:t>evaluasi</a:t>
            </a:r>
            <a:r>
              <a:rPr lang="en-ID" sz="1400" dirty="0"/>
              <a:t> qualitative </a:t>
            </a:r>
            <a:r>
              <a:rPr lang="en-ID" sz="1400" dirty="0" err="1"/>
              <a:t>dikarenakan</a:t>
            </a:r>
            <a:r>
              <a:rPr lang="en-ID" sz="1400" dirty="0"/>
              <a:t> </a:t>
            </a:r>
            <a:r>
              <a:rPr lang="en-ID" sz="1400" dirty="0" err="1"/>
              <a:t>evaluasi</a:t>
            </a:r>
            <a:r>
              <a:rPr lang="en-ID" sz="1400" dirty="0"/>
              <a:t>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memahami</a:t>
            </a:r>
            <a:r>
              <a:rPr lang="en-ID" sz="1400" dirty="0"/>
              <a:t> </a:t>
            </a:r>
            <a:r>
              <a:rPr lang="en-ID" sz="1400" dirty="0" err="1"/>
              <a:t>permasalahan</a:t>
            </a:r>
            <a:r>
              <a:rPr lang="en-ID" sz="1400" dirty="0"/>
              <a:t> yang </a:t>
            </a:r>
            <a:r>
              <a:rPr lang="en-ID" sz="1400" dirty="0" err="1"/>
              <a:t>muncul</a:t>
            </a:r>
            <a:r>
              <a:rPr lang="en-ID" sz="1400" dirty="0"/>
              <a:t> </a:t>
            </a:r>
            <a:r>
              <a:rPr lang="en-ID" sz="1400" dirty="0" err="1"/>
              <a:t>berdasarkan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mendalam</a:t>
            </a:r>
            <a:r>
              <a:rPr lang="en-ID" sz="1400" dirty="0"/>
              <a:t> </a:t>
            </a:r>
            <a:r>
              <a:rPr lang="en-ID" sz="1400" dirty="0" err="1"/>
              <a:t>terhadap</a:t>
            </a:r>
            <a:r>
              <a:rPr lang="en-ID" sz="1400" dirty="0"/>
              <a:t> </a:t>
            </a:r>
            <a:r>
              <a:rPr lang="en-ID" sz="1400" dirty="0" err="1"/>
              <a:t>gambaran-gambaran</a:t>
            </a:r>
            <a:r>
              <a:rPr lang="en-ID" sz="1400" dirty="0"/>
              <a:t> </a:t>
            </a:r>
            <a:r>
              <a:rPr lang="en-ID" sz="1400" dirty="0" err="1"/>
              <a:t>menyeluruh</a:t>
            </a:r>
            <a:r>
              <a:rPr lang="en-ID" sz="1400" dirty="0"/>
              <a:t>. 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D" sz="1400" dirty="0" err="1"/>
              <a:t>Informasi</a:t>
            </a:r>
            <a:r>
              <a:rPr lang="en-ID" sz="1400" dirty="0"/>
              <a:t> yang detail </a:t>
            </a:r>
            <a:r>
              <a:rPr lang="en-ID" sz="1400" dirty="0" err="1"/>
              <a:t>diperoleh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berbagai</a:t>
            </a:r>
            <a:r>
              <a:rPr lang="en-ID" sz="1400" dirty="0"/>
              <a:t> </a:t>
            </a:r>
            <a:r>
              <a:rPr lang="en-ID" sz="1400" dirty="0" err="1"/>
              <a:t>informan</a:t>
            </a:r>
            <a:r>
              <a:rPr lang="en-ID" sz="1400" dirty="0"/>
              <a:t> dan </a:t>
            </a:r>
            <a:r>
              <a:rPr lang="en-ID" sz="1400" dirty="0" err="1"/>
              <a:t>penelitian</a:t>
            </a:r>
            <a:r>
              <a:rPr lang="en-ID" sz="1400" dirty="0"/>
              <a:t>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ilmiah</a:t>
            </a:r>
            <a:r>
              <a:rPr lang="en-ID" sz="1400" dirty="0"/>
              <a:t> </a:t>
            </a:r>
            <a:r>
              <a:rPr lang="en-ID" sz="1400" dirty="0" err="1"/>
              <a:t>tanpa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statistika</a:t>
            </a:r>
            <a:r>
              <a:rPr lang="en-ID" sz="1400" dirty="0"/>
              <a:t> </a:t>
            </a:r>
            <a:r>
              <a:rPr lang="en-ID" sz="1400" dirty="0" err="1"/>
              <a:t>tertentu</a:t>
            </a:r>
            <a:r>
              <a:rPr lang="en-ID" sz="1400" dirty="0"/>
              <a:t>. 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D" sz="1400" dirty="0" err="1"/>
              <a:t>Jenis</a:t>
            </a:r>
            <a:r>
              <a:rPr lang="en-ID" sz="1400" dirty="0"/>
              <a:t> </a:t>
            </a:r>
            <a:r>
              <a:rPr lang="en-ID" sz="1400" dirty="0" err="1"/>
              <a:t>evaluasi</a:t>
            </a:r>
            <a:r>
              <a:rPr lang="en-ID" sz="1400" dirty="0"/>
              <a:t> Summative-Qualitative yang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stuctured</a:t>
            </a:r>
            <a:r>
              <a:rPr lang="en-ID" sz="1400" dirty="0"/>
              <a:t> interviews </a:t>
            </a:r>
            <a:r>
              <a:rPr lang="en-ID" sz="1400" dirty="0" err="1"/>
              <a:t>dimana</a:t>
            </a:r>
            <a:r>
              <a:rPr lang="en-ID" sz="1400" dirty="0"/>
              <a:t> </a:t>
            </a:r>
            <a:r>
              <a:rPr lang="en-ID" sz="1400" dirty="0" err="1"/>
              <a:t>pewawancara</a:t>
            </a:r>
            <a:r>
              <a:rPr lang="en-ID" sz="1400" dirty="0"/>
              <a:t> </a:t>
            </a:r>
            <a:r>
              <a:rPr lang="en-ID" sz="1400" dirty="0" err="1"/>
              <a:t>menyiapkan</a:t>
            </a:r>
            <a:r>
              <a:rPr lang="en-ID" sz="1400" dirty="0"/>
              <a:t> </a:t>
            </a:r>
            <a:r>
              <a:rPr lang="en-ID" sz="1400" dirty="0" err="1"/>
              <a:t>serangkaian</a:t>
            </a:r>
            <a:r>
              <a:rPr lang="en-ID" sz="1400" dirty="0"/>
              <a:t> </a:t>
            </a:r>
            <a:r>
              <a:rPr lang="en-ID" sz="1400" dirty="0" err="1"/>
              <a:t>pertanyaan</a:t>
            </a:r>
            <a:r>
              <a:rPr lang="en-ID" sz="1400" dirty="0"/>
              <a:t> </a:t>
            </a:r>
            <a:r>
              <a:rPr lang="en-ID" sz="1400" dirty="0" err="1"/>
              <a:t>tertutup</a:t>
            </a:r>
            <a:r>
              <a:rPr lang="en-ID" sz="1400" dirty="0"/>
              <a:t> yang </a:t>
            </a:r>
            <a:r>
              <a:rPr lang="en-ID" sz="1400" dirty="0" err="1"/>
              <a:t>memiliki</a:t>
            </a:r>
            <a:r>
              <a:rPr lang="en-ID" sz="1400" dirty="0"/>
              <a:t> format yang </a:t>
            </a:r>
            <a:r>
              <a:rPr lang="en-ID" sz="1400" dirty="0" err="1"/>
              <a:t>standar</a:t>
            </a:r>
            <a:r>
              <a:rPr lang="en-ID" sz="1400" dirty="0"/>
              <a:t> yang </a:t>
            </a:r>
            <a:r>
              <a:rPr lang="en-ID" sz="1400" dirty="0" err="1"/>
              <a:t>berarti</a:t>
            </a:r>
            <a:r>
              <a:rPr lang="en-ID" sz="1400" dirty="0"/>
              <a:t> </a:t>
            </a:r>
            <a:r>
              <a:rPr lang="en-ID" sz="1400" dirty="0" err="1"/>
              <a:t>pertanyaan</a:t>
            </a:r>
            <a:r>
              <a:rPr lang="en-ID" sz="1400" dirty="0"/>
              <a:t> yang </a:t>
            </a:r>
            <a:r>
              <a:rPr lang="en-ID" sz="1400" dirty="0" err="1"/>
              <a:t>sama</a:t>
            </a:r>
            <a:r>
              <a:rPr lang="en-ID" sz="1400" dirty="0"/>
              <a:t> </a:t>
            </a:r>
            <a:r>
              <a:rPr lang="en-ID" sz="1400" dirty="0" err="1"/>
              <a:t>ditanyakan</a:t>
            </a:r>
            <a:r>
              <a:rPr lang="en-ID" sz="1400" dirty="0"/>
              <a:t> </a:t>
            </a:r>
            <a:r>
              <a:rPr lang="en-ID" sz="1400" dirty="0" err="1"/>
              <a:t>kepada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</a:t>
            </a:r>
            <a:r>
              <a:rPr lang="en-ID" sz="1400" dirty="0" err="1"/>
              <a:t>narasumber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urutan</a:t>
            </a:r>
            <a:r>
              <a:rPr lang="en-ID" sz="1400" dirty="0"/>
              <a:t> </a:t>
            </a:r>
            <a:r>
              <a:rPr lang="en-ID" sz="1400" dirty="0" err="1"/>
              <a:t>pertanyaan</a:t>
            </a:r>
            <a:r>
              <a:rPr lang="en-ID" sz="1400" dirty="0"/>
              <a:t> yang </a:t>
            </a:r>
            <a:r>
              <a:rPr lang="en-ID" sz="1400" dirty="0" err="1"/>
              <a:t>sama</a:t>
            </a:r>
            <a:r>
              <a:rPr lang="en-ID" sz="1400"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3"/>
          <p:cNvSpPr txBox="1">
            <a:spLocks noGrp="1"/>
          </p:cNvSpPr>
          <p:nvPr>
            <p:ph type="title"/>
          </p:nvPr>
        </p:nvSpPr>
        <p:spPr>
          <a:xfrm>
            <a:off x="2448232" y="397384"/>
            <a:ext cx="43950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(Con’t)</a:t>
            </a:r>
            <a:endParaRPr dirty="0"/>
          </a:p>
        </p:txBody>
      </p:sp>
      <p:sp>
        <p:nvSpPr>
          <p:cNvPr id="62" name="Google Shape;4090;p56">
            <a:extLst>
              <a:ext uri="{FF2B5EF4-FFF2-40B4-BE49-F238E27FC236}">
                <a16:creationId xmlns:a16="http://schemas.microsoft.com/office/drawing/2014/main" id="{0611EA35-28A9-4A57-8466-9F56D28698D6}"/>
              </a:ext>
            </a:extLst>
          </p:cNvPr>
          <p:cNvSpPr txBox="1">
            <a:spLocks/>
          </p:cNvSpPr>
          <p:nvPr/>
        </p:nvSpPr>
        <p:spPr>
          <a:xfrm>
            <a:off x="442452" y="987928"/>
            <a:ext cx="8259096" cy="415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4605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D" dirty="0" err="1"/>
              <a:t>Tahapan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dashboard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structured interviews: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ID" dirty="0"/>
              <a:t>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pengujian</a:t>
            </a:r>
            <a:endParaRPr lang="en-ID" dirty="0"/>
          </a:p>
          <a:p>
            <a:pPr marL="146050" indent="0" algn="just">
              <a:spcAft>
                <a:spcPts val="1000"/>
              </a:spcAft>
              <a:buNone/>
            </a:pP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input devices. Input devices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data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, 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simbol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.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keyboard dan mouse dan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data </a:t>
            </a:r>
            <a:r>
              <a:rPr lang="en-ID" dirty="0" err="1"/>
              <a:t>adalah</a:t>
            </a:r>
            <a:r>
              <a:rPr lang="en-ID" dirty="0"/>
              <a:t> Tableau 2020.3.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browser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google form. Structured interview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media google form. </a:t>
            </a:r>
            <a:br>
              <a:rPr lang="en-ID" dirty="0"/>
            </a:br>
            <a:endParaRPr lang="en-ID" dirty="0"/>
          </a:p>
          <a:p>
            <a:pPr marL="374650" indent="-228600" algn="just">
              <a:spcAft>
                <a:spcPts val="1000"/>
              </a:spcAft>
              <a:buAutoNum type="arabicPeriod" startAt="2"/>
            </a:pP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Visualisasi</a:t>
            </a:r>
            <a:endParaRPr lang="en-ID" dirty="0"/>
          </a:p>
          <a:p>
            <a:pPr algn="just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Lama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Kinerja </a:t>
            </a:r>
            <a:r>
              <a:rPr lang="en-ID" dirty="0" err="1"/>
              <a:t>Karyawan</a:t>
            </a:r>
            <a:endParaRPr lang="en-ID" dirty="0"/>
          </a:p>
          <a:p>
            <a:pPr algn="just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Persentase</a:t>
            </a:r>
            <a:r>
              <a:rPr lang="en-ID" dirty="0"/>
              <a:t> </a:t>
            </a:r>
            <a:r>
              <a:rPr lang="en-ID" dirty="0" err="1"/>
              <a:t>Kenaikan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yang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Perusahaan.</a:t>
            </a:r>
          </a:p>
          <a:p>
            <a:pPr algn="just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perusahaan</a:t>
            </a:r>
            <a:endParaRPr lang="en-ID" dirty="0"/>
          </a:p>
          <a:p>
            <a:pPr algn="just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 </a:t>
            </a:r>
          </a:p>
          <a:p>
            <a:pPr algn="just"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19184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3"/>
          <p:cNvSpPr txBox="1">
            <a:spLocks noGrp="1"/>
          </p:cNvSpPr>
          <p:nvPr>
            <p:ph type="title"/>
          </p:nvPr>
        </p:nvSpPr>
        <p:spPr>
          <a:xfrm>
            <a:off x="2448232" y="397384"/>
            <a:ext cx="43950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(Con’t)</a:t>
            </a:r>
            <a:endParaRPr dirty="0"/>
          </a:p>
        </p:txBody>
      </p:sp>
      <p:sp>
        <p:nvSpPr>
          <p:cNvPr id="62" name="Google Shape;4090;p56">
            <a:extLst>
              <a:ext uri="{FF2B5EF4-FFF2-40B4-BE49-F238E27FC236}">
                <a16:creationId xmlns:a16="http://schemas.microsoft.com/office/drawing/2014/main" id="{0611EA35-28A9-4A57-8466-9F56D28698D6}"/>
              </a:ext>
            </a:extLst>
          </p:cNvPr>
          <p:cNvSpPr txBox="1">
            <a:spLocks/>
          </p:cNvSpPr>
          <p:nvPr/>
        </p:nvSpPr>
        <p:spPr>
          <a:xfrm>
            <a:off x="442452" y="987928"/>
            <a:ext cx="8259096" cy="357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4605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D" sz="1600" dirty="0"/>
              <a:t>3. </a:t>
            </a:r>
            <a:r>
              <a:rPr lang="en-ID" sz="1600" dirty="0" err="1"/>
              <a:t>Persiapan</a:t>
            </a:r>
            <a:r>
              <a:rPr lang="en-ID" sz="1600" dirty="0"/>
              <a:t> </a:t>
            </a:r>
            <a:r>
              <a:rPr lang="en-ID" sz="1600" dirty="0" err="1"/>
              <a:t>Wawancara</a:t>
            </a:r>
            <a:endParaRPr lang="en-ID" sz="1600" dirty="0"/>
          </a:p>
          <a:p>
            <a:pPr rtl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sz="1600" dirty="0" err="1"/>
              <a:t>Pewawancara</a:t>
            </a:r>
            <a:r>
              <a:rPr lang="en-ID" sz="1600" dirty="0"/>
              <a:t> </a:t>
            </a:r>
            <a:r>
              <a:rPr lang="en-ID" sz="1600" dirty="0" err="1"/>
              <a:t>menyusun</a:t>
            </a:r>
            <a:r>
              <a:rPr lang="en-ID" sz="1600" dirty="0"/>
              <a:t> daftar </a:t>
            </a:r>
            <a:r>
              <a:rPr lang="en-ID" sz="1600" dirty="0" err="1"/>
              <a:t>pertanyaan</a:t>
            </a:r>
            <a:r>
              <a:rPr lang="en-ID" sz="1600" dirty="0"/>
              <a:t>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dijawab</a:t>
            </a:r>
            <a:r>
              <a:rPr lang="en-ID" sz="1600" dirty="0"/>
              <a:t> oleh user. </a:t>
            </a:r>
            <a:r>
              <a:rPr lang="en-ID" sz="1600" dirty="0" err="1"/>
              <a:t>Berdasarkan</a:t>
            </a:r>
            <a:r>
              <a:rPr lang="en-ID" sz="1600" dirty="0"/>
              <a:t> daftar </a:t>
            </a:r>
            <a:r>
              <a:rPr lang="en-ID" sz="1600" dirty="0" err="1"/>
              <a:t>pertanyaan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kemudian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dipilih</a:t>
            </a:r>
            <a:r>
              <a:rPr lang="en-ID" sz="1600" dirty="0"/>
              <a:t> </a:t>
            </a:r>
            <a:r>
              <a:rPr lang="en-ID" sz="1600" dirty="0" err="1"/>
              <a:t>pertanyaan</a:t>
            </a:r>
            <a:r>
              <a:rPr lang="en-ID" sz="1600" dirty="0"/>
              <a:t> yang paling </a:t>
            </a:r>
            <a:r>
              <a:rPr lang="en-ID" sz="1600" dirty="0" err="1"/>
              <a:t>sesuai</a:t>
            </a:r>
            <a:r>
              <a:rPr lang="en-ID" sz="1600" dirty="0"/>
              <a:t> dan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pengurutan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pertanyaan</a:t>
            </a:r>
            <a:r>
              <a:rPr lang="en-ID" sz="1600" dirty="0"/>
              <a:t>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ditampilkan</a:t>
            </a:r>
            <a:r>
              <a:rPr lang="en-ID" sz="1600" dirty="0"/>
              <a:t>.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sz="1600" dirty="0" err="1"/>
              <a:t>Pewawancara</a:t>
            </a:r>
            <a:r>
              <a:rPr lang="en-ID" sz="1600" dirty="0"/>
              <a:t> </a:t>
            </a:r>
            <a:r>
              <a:rPr lang="en-ID" sz="1600" dirty="0" err="1"/>
              <a:t>menentukan</a:t>
            </a:r>
            <a:r>
              <a:rPr lang="en-ID" sz="1600" dirty="0"/>
              <a:t> target user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diwawancarai</a:t>
            </a:r>
            <a:r>
              <a:rPr lang="en-ID" sz="1600" dirty="0"/>
              <a:t>.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konteksnya</a:t>
            </a:r>
            <a:r>
              <a:rPr lang="en-ID" sz="1600" dirty="0"/>
              <a:t>, target </a:t>
            </a:r>
            <a:r>
              <a:rPr lang="en-ID" sz="1600" dirty="0" err="1"/>
              <a:t>dari</a:t>
            </a:r>
            <a:r>
              <a:rPr lang="en-ID" sz="1600" dirty="0"/>
              <a:t> dashboard </a:t>
            </a:r>
            <a:r>
              <a:rPr lang="en-ID" sz="1600" dirty="0" err="1"/>
              <a:t>visualisasi</a:t>
            </a:r>
            <a:r>
              <a:rPr lang="en-ID" sz="1600" dirty="0"/>
              <a:t> yang </a:t>
            </a:r>
            <a:r>
              <a:rPr lang="en-ID" sz="1600" dirty="0" err="1"/>
              <a:t>dibangun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HRD (Human Resource Department)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perusahaan</a:t>
            </a:r>
            <a:r>
              <a:rPr lang="en-ID" sz="1600" dirty="0"/>
              <a:t>. </a:t>
            </a:r>
            <a:r>
              <a:rPr lang="en-ID" sz="1600" dirty="0" err="1"/>
              <a:t>Namun</a:t>
            </a:r>
            <a:r>
              <a:rPr lang="en-ID" sz="1600" dirty="0"/>
              <a:t>,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keterbatasan</a:t>
            </a:r>
            <a:r>
              <a:rPr lang="en-ID" sz="1600" dirty="0"/>
              <a:t> target, </a:t>
            </a:r>
            <a:r>
              <a:rPr lang="en-ID" sz="1600" dirty="0" err="1"/>
              <a:t>maka</a:t>
            </a:r>
            <a:r>
              <a:rPr lang="en-ID" sz="1600" dirty="0"/>
              <a:t> yang </a:t>
            </a:r>
            <a:r>
              <a:rPr lang="en-ID" sz="1600" dirty="0" err="1"/>
              <a:t>menjadi</a:t>
            </a:r>
            <a:r>
              <a:rPr lang="en-ID" sz="1600" dirty="0"/>
              <a:t> target user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dibatasi</a:t>
            </a:r>
            <a:r>
              <a:rPr lang="en-ID" sz="1600" dirty="0"/>
              <a:t> yang </a:t>
            </a:r>
            <a:r>
              <a:rPr lang="en-ID" sz="1600" dirty="0" err="1"/>
              <a:t>berarti</a:t>
            </a:r>
            <a:r>
              <a:rPr lang="en-ID" sz="1600" dirty="0"/>
              <a:t> </a:t>
            </a:r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dirty="0" err="1"/>
              <a:t>kalangan</a:t>
            </a:r>
            <a:r>
              <a:rPr lang="en-ID" sz="1600" dirty="0"/>
              <a:t> user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mengisi</a:t>
            </a:r>
            <a:r>
              <a:rPr lang="en-ID" sz="1600" dirty="0"/>
              <a:t> google form </a:t>
            </a:r>
            <a:r>
              <a:rPr lang="en-ID" sz="1600" dirty="0" err="1"/>
              <a:t>tersebut</a:t>
            </a:r>
            <a:r>
              <a:rPr lang="en-ID" sz="1600" dirty="0"/>
              <a:t>.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630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>
            <a:spLocks noGrp="1"/>
          </p:cNvSpPr>
          <p:nvPr>
            <p:ph type="body" idx="1"/>
          </p:nvPr>
        </p:nvSpPr>
        <p:spPr>
          <a:xfrm>
            <a:off x="613650" y="1319410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bisnisnya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dipekerjakan</a:t>
            </a:r>
            <a:r>
              <a:rPr lang="en-US" dirty="0"/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-US" dirty="0"/>
              <a:t>HRD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memanajemen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tools </a:t>
            </a:r>
            <a:r>
              <a:rPr lang="en-US" dirty="0" err="1"/>
              <a:t>visualisasi</a:t>
            </a:r>
            <a:r>
              <a:rPr lang="en-US" dirty="0"/>
              <a:t>.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-US" dirty="0" err="1"/>
              <a:t>Visualisasi</a:t>
            </a:r>
            <a:r>
              <a:rPr lang="en-US" dirty="0"/>
              <a:t> data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dan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, data-data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dashboard system.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dashboard  HRD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strategi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2541828" y="555270"/>
            <a:ext cx="52917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grpSp>
        <p:nvGrpSpPr>
          <p:cNvPr id="7" name="Google Shape;472;p29">
            <a:extLst>
              <a:ext uri="{FF2B5EF4-FFF2-40B4-BE49-F238E27FC236}">
                <a16:creationId xmlns:a16="http://schemas.microsoft.com/office/drawing/2014/main" id="{6CCFAAE6-F8CB-482C-89B9-CEB5E3060416}"/>
              </a:ext>
            </a:extLst>
          </p:cNvPr>
          <p:cNvGrpSpPr/>
          <p:nvPr/>
        </p:nvGrpSpPr>
        <p:grpSpPr>
          <a:xfrm>
            <a:off x="1028516" y="145898"/>
            <a:ext cx="1134582" cy="1242338"/>
            <a:chOff x="1751775" y="1242000"/>
            <a:chExt cx="4109350" cy="4013525"/>
          </a:xfrm>
        </p:grpSpPr>
        <p:sp>
          <p:nvSpPr>
            <p:cNvPr id="8" name="Google Shape;473;p29">
              <a:extLst>
                <a:ext uri="{FF2B5EF4-FFF2-40B4-BE49-F238E27FC236}">
                  <a16:creationId xmlns:a16="http://schemas.microsoft.com/office/drawing/2014/main" id="{C84FD241-54B5-4E6F-846D-37F82F126B56}"/>
                </a:ext>
              </a:extLst>
            </p:cNvPr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4;p29">
              <a:extLst>
                <a:ext uri="{FF2B5EF4-FFF2-40B4-BE49-F238E27FC236}">
                  <a16:creationId xmlns:a16="http://schemas.microsoft.com/office/drawing/2014/main" id="{8E458D39-A367-44F3-A173-8C4CBE5857B5}"/>
                </a:ext>
              </a:extLst>
            </p:cNvPr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5;p29">
              <a:extLst>
                <a:ext uri="{FF2B5EF4-FFF2-40B4-BE49-F238E27FC236}">
                  <a16:creationId xmlns:a16="http://schemas.microsoft.com/office/drawing/2014/main" id="{19F85D69-C869-4D59-A26A-3DE43A6EFCB7}"/>
                </a:ext>
              </a:extLst>
            </p:cNvPr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6;p29">
              <a:extLst>
                <a:ext uri="{FF2B5EF4-FFF2-40B4-BE49-F238E27FC236}">
                  <a16:creationId xmlns:a16="http://schemas.microsoft.com/office/drawing/2014/main" id="{72F1D591-C249-489B-BB74-9FAB2A56468C}"/>
                </a:ext>
              </a:extLst>
            </p:cNvPr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7;p29">
              <a:extLst>
                <a:ext uri="{FF2B5EF4-FFF2-40B4-BE49-F238E27FC236}">
                  <a16:creationId xmlns:a16="http://schemas.microsoft.com/office/drawing/2014/main" id="{C857AB95-2328-4E53-9901-4018420C416F}"/>
                </a:ext>
              </a:extLst>
            </p:cNvPr>
            <p:cNvSpPr/>
            <p:nvPr/>
          </p:nvSpPr>
          <p:spPr>
            <a:xfrm>
              <a:off x="2174850" y="2949750"/>
              <a:ext cx="3263200" cy="1890225"/>
            </a:xfrm>
            <a:custGeom>
              <a:avLst/>
              <a:gdLst/>
              <a:ahLst/>
              <a:cxnLst/>
              <a:rect l="l" t="t" r="r" b="b"/>
              <a:pathLst>
                <a:path w="130528" h="75609" extrusionOk="0">
                  <a:moveTo>
                    <a:pt x="65046" y="1"/>
                  </a:moveTo>
                  <a:lnTo>
                    <a:pt x="63473" y="921"/>
                  </a:lnTo>
                  <a:lnTo>
                    <a:pt x="60728" y="2512"/>
                  </a:lnTo>
                  <a:lnTo>
                    <a:pt x="57564" y="4353"/>
                  </a:lnTo>
                  <a:lnTo>
                    <a:pt x="54802" y="5960"/>
                  </a:lnTo>
                  <a:lnTo>
                    <a:pt x="51639" y="7801"/>
                  </a:lnTo>
                  <a:lnTo>
                    <a:pt x="48893" y="9391"/>
                  </a:lnTo>
                  <a:lnTo>
                    <a:pt x="45730" y="11232"/>
                  </a:lnTo>
                  <a:lnTo>
                    <a:pt x="42985" y="12839"/>
                  </a:lnTo>
                  <a:lnTo>
                    <a:pt x="39821" y="14664"/>
                  </a:lnTo>
                  <a:lnTo>
                    <a:pt x="37059" y="16271"/>
                  </a:lnTo>
                  <a:lnTo>
                    <a:pt x="33896" y="18112"/>
                  </a:lnTo>
                  <a:lnTo>
                    <a:pt x="31151" y="19702"/>
                  </a:lnTo>
                  <a:lnTo>
                    <a:pt x="27987" y="21543"/>
                  </a:lnTo>
                  <a:lnTo>
                    <a:pt x="25225" y="23150"/>
                  </a:lnTo>
                  <a:lnTo>
                    <a:pt x="22078" y="24975"/>
                  </a:lnTo>
                  <a:lnTo>
                    <a:pt x="19316" y="26582"/>
                  </a:lnTo>
                  <a:lnTo>
                    <a:pt x="16153" y="28423"/>
                  </a:lnTo>
                  <a:lnTo>
                    <a:pt x="13391" y="30030"/>
                  </a:lnTo>
                  <a:lnTo>
                    <a:pt x="10227" y="31854"/>
                  </a:lnTo>
                  <a:lnTo>
                    <a:pt x="7482" y="33461"/>
                  </a:lnTo>
                  <a:lnTo>
                    <a:pt x="4319" y="35302"/>
                  </a:lnTo>
                  <a:lnTo>
                    <a:pt x="1574" y="36893"/>
                  </a:lnTo>
                  <a:lnTo>
                    <a:pt x="0" y="37813"/>
                  </a:lnTo>
                  <a:lnTo>
                    <a:pt x="1574" y="38717"/>
                  </a:lnTo>
                  <a:lnTo>
                    <a:pt x="4352" y="40324"/>
                  </a:lnTo>
                  <a:lnTo>
                    <a:pt x="7532" y="42165"/>
                  </a:lnTo>
                  <a:lnTo>
                    <a:pt x="10294" y="43755"/>
                  </a:lnTo>
                  <a:lnTo>
                    <a:pt x="13491" y="45597"/>
                  </a:lnTo>
                  <a:lnTo>
                    <a:pt x="16253" y="47204"/>
                  </a:lnTo>
                  <a:lnTo>
                    <a:pt x="19434" y="49028"/>
                  </a:lnTo>
                  <a:lnTo>
                    <a:pt x="22212" y="50635"/>
                  </a:lnTo>
                  <a:lnTo>
                    <a:pt x="25392" y="52476"/>
                  </a:lnTo>
                  <a:lnTo>
                    <a:pt x="28171" y="54066"/>
                  </a:lnTo>
                  <a:lnTo>
                    <a:pt x="31351" y="55908"/>
                  </a:lnTo>
                  <a:lnTo>
                    <a:pt x="34113" y="57515"/>
                  </a:lnTo>
                  <a:lnTo>
                    <a:pt x="37310" y="59356"/>
                  </a:lnTo>
                  <a:lnTo>
                    <a:pt x="40072" y="60946"/>
                  </a:lnTo>
                  <a:lnTo>
                    <a:pt x="43253" y="62787"/>
                  </a:lnTo>
                  <a:lnTo>
                    <a:pt x="46031" y="64394"/>
                  </a:lnTo>
                  <a:lnTo>
                    <a:pt x="49211" y="66219"/>
                  </a:lnTo>
                  <a:lnTo>
                    <a:pt x="51990" y="67825"/>
                  </a:lnTo>
                  <a:lnTo>
                    <a:pt x="55170" y="69667"/>
                  </a:lnTo>
                  <a:lnTo>
                    <a:pt x="57932" y="71257"/>
                  </a:lnTo>
                  <a:lnTo>
                    <a:pt x="61113" y="73098"/>
                  </a:lnTo>
                  <a:lnTo>
                    <a:pt x="63891" y="74705"/>
                  </a:lnTo>
                  <a:lnTo>
                    <a:pt x="65465" y="75609"/>
                  </a:lnTo>
                  <a:lnTo>
                    <a:pt x="130527" y="37813"/>
                  </a:lnTo>
                  <a:lnTo>
                    <a:pt x="6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8;p29">
              <a:extLst>
                <a:ext uri="{FF2B5EF4-FFF2-40B4-BE49-F238E27FC236}">
                  <a16:creationId xmlns:a16="http://schemas.microsoft.com/office/drawing/2014/main" id="{0A8385C1-7037-4B5F-B918-FFAB50CED059}"/>
                </a:ext>
              </a:extLst>
            </p:cNvPr>
            <p:cNvSpPr/>
            <p:nvPr/>
          </p:nvSpPr>
          <p:spPr>
            <a:xfrm>
              <a:off x="5329650" y="39176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37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9;p29">
              <a:extLst>
                <a:ext uri="{FF2B5EF4-FFF2-40B4-BE49-F238E27FC236}">
                  <a16:creationId xmlns:a16="http://schemas.microsoft.com/office/drawing/2014/main" id="{60625BA2-938E-4ACF-ABAE-54C82886183C}"/>
                </a:ext>
              </a:extLst>
            </p:cNvPr>
            <p:cNvSpPr/>
            <p:nvPr/>
          </p:nvSpPr>
          <p:spPr>
            <a:xfrm>
              <a:off x="5181925" y="400387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0"/>
                  </a:moveTo>
                  <a:lnTo>
                    <a:pt x="0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0;p29">
              <a:extLst>
                <a:ext uri="{FF2B5EF4-FFF2-40B4-BE49-F238E27FC236}">
                  <a16:creationId xmlns:a16="http://schemas.microsoft.com/office/drawing/2014/main" id="{7BAB41D0-8300-43C1-9CCC-E476BE13526E}"/>
                </a:ext>
              </a:extLst>
            </p:cNvPr>
            <p:cNvSpPr/>
            <p:nvPr/>
          </p:nvSpPr>
          <p:spPr>
            <a:xfrm>
              <a:off x="3840325" y="2887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4989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1;p29">
              <a:extLst>
                <a:ext uri="{FF2B5EF4-FFF2-40B4-BE49-F238E27FC236}">
                  <a16:creationId xmlns:a16="http://schemas.microsoft.com/office/drawing/2014/main" id="{8DD46D98-2DD4-45AE-8710-76A42EB4756F}"/>
                </a:ext>
              </a:extLst>
            </p:cNvPr>
            <p:cNvSpPr/>
            <p:nvPr/>
          </p:nvSpPr>
          <p:spPr>
            <a:xfrm>
              <a:off x="3546150" y="2887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2;p29">
              <a:extLst>
                <a:ext uri="{FF2B5EF4-FFF2-40B4-BE49-F238E27FC236}">
                  <a16:creationId xmlns:a16="http://schemas.microsoft.com/office/drawing/2014/main" id="{FAF3C406-D00E-413E-8C02-5A937CA1DB9E}"/>
                </a:ext>
              </a:extLst>
            </p:cNvPr>
            <p:cNvSpPr/>
            <p:nvPr/>
          </p:nvSpPr>
          <p:spPr>
            <a:xfrm>
              <a:off x="3989300" y="29740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3;p29">
              <a:extLst>
                <a:ext uri="{FF2B5EF4-FFF2-40B4-BE49-F238E27FC236}">
                  <a16:creationId xmlns:a16="http://schemas.microsoft.com/office/drawing/2014/main" id="{D11D5A17-60DA-4A01-A799-FC9B6B836509}"/>
                </a:ext>
              </a:extLst>
            </p:cNvPr>
            <p:cNvSpPr/>
            <p:nvPr/>
          </p:nvSpPr>
          <p:spPr>
            <a:xfrm>
              <a:off x="3398425" y="29740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4;p29">
              <a:extLst>
                <a:ext uri="{FF2B5EF4-FFF2-40B4-BE49-F238E27FC236}">
                  <a16:creationId xmlns:a16="http://schemas.microsoft.com/office/drawing/2014/main" id="{3DCA430F-99FC-44FE-AD13-462BC8494A01}"/>
                </a:ext>
              </a:extLst>
            </p:cNvPr>
            <p:cNvSpPr/>
            <p:nvPr/>
          </p:nvSpPr>
          <p:spPr>
            <a:xfrm>
              <a:off x="4138275" y="3059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5;p29">
              <a:extLst>
                <a:ext uri="{FF2B5EF4-FFF2-40B4-BE49-F238E27FC236}">
                  <a16:creationId xmlns:a16="http://schemas.microsoft.com/office/drawing/2014/main" id="{499E682F-B5FE-422F-A4FD-0F403D5F9181}"/>
                </a:ext>
              </a:extLst>
            </p:cNvPr>
            <p:cNvSpPr/>
            <p:nvPr/>
          </p:nvSpPr>
          <p:spPr>
            <a:xfrm>
              <a:off x="3250300" y="3059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6;p29">
              <a:extLst>
                <a:ext uri="{FF2B5EF4-FFF2-40B4-BE49-F238E27FC236}">
                  <a16:creationId xmlns:a16="http://schemas.microsoft.com/office/drawing/2014/main" id="{210B97B4-F2F0-45EB-BCEC-4FD15031B8A9}"/>
                </a:ext>
              </a:extLst>
            </p:cNvPr>
            <p:cNvSpPr/>
            <p:nvPr/>
          </p:nvSpPr>
          <p:spPr>
            <a:xfrm>
              <a:off x="3102575" y="3145600"/>
              <a:ext cx="215525" cy="125150"/>
            </a:xfrm>
            <a:custGeom>
              <a:avLst/>
              <a:gdLst/>
              <a:ahLst/>
              <a:cxnLst/>
              <a:rect l="l" t="t" r="r" b="b"/>
              <a:pathLst>
                <a:path w="8621" h="5006" extrusionOk="0">
                  <a:moveTo>
                    <a:pt x="2746" y="1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7;p29">
              <a:extLst>
                <a:ext uri="{FF2B5EF4-FFF2-40B4-BE49-F238E27FC236}">
                  <a16:creationId xmlns:a16="http://schemas.microsoft.com/office/drawing/2014/main" id="{DD899C7B-30C1-4884-877D-C125F6A560AC}"/>
                </a:ext>
              </a:extLst>
            </p:cNvPr>
            <p:cNvSpPr/>
            <p:nvPr/>
          </p:nvSpPr>
          <p:spPr>
            <a:xfrm>
              <a:off x="2954450" y="3231800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591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8;p29">
              <a:extLst>
                <a:ext uri="{FF2B5EF4-FFF2-40B4-BE49-F238E27FC236}">
                  <a16:creationId xmlns:a16="http://schemas.microsoft.com/office/drawing/2014/main" id="{88173453-9A32-462C-9039-8553567EE237}"/>
                </a:ext>
              </a:extLst>
            </p:cNvPr>
            <p:cNvSpPr/>
            <p:nvPr/>
          </p:nvSpPr>
          <p:spPr>
            <a:xfrm>
              <a:off x="4584775" y="33176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9;p29">
              <a:extLst>
                <a:ext uri="{FF2B5EF4-FFF2-40B4-BE49-F238E27FC236}">
                  <a16:creationId xmlns:a16="http://schemas.microsoft.com/office/drawing/2014/main" id="{A2FAB68A-BF62-49A8-AE88-F354CC568559}"/>
                </a:ext>
              </a:extLst>
            </p:cNvPr>
            <p:cNvSpPr/>
            <p:nvPr/>
          </p:nvSpPr>
          <p:spPr>
            <a:xfrm>
              <a:off x="2806725" y="33176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0;p29">
              <a:extLst>
                <a:ext uri="{FF2B5EF4-FFF2-40B4-BE49-F238E27FC236}">
                  <a16:creationId xmlns:a16="http://schemas.microsoft.com/office/drawing/2014/main" id="{A7FF4055-E110-409C-9623-61D35F78D779}"/>
                </a:ext>
              </a:extLst>
            </p:cNvPr>
            <p:cNvSpPr/>
            <p:nvPr/>
          </p:nvSpPr>
          <p:spPr>
            <a:xfrm>
              <a:off x="4733750" y="340380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62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1;p29">
              <a:extLst>
                <a:ext uri="{FF2B5EF4-FFF2-40B4-BE49-F238E27FC236}">
                  <a16:creationId xmlns:a16="http://schemas.microsoft.com/office/drawing/2014/main" id="{0DB06FB2-5DEF-4E5A-A363-E374F86F61DF}"/>
                </a:ext>
              </a:extLst>
            </p:cNvPr>
            <p:cNvSpPr/>
            <p:nvPr/>
          </p:nvSpPr>
          <p:spPr>
            <a:xfrm>
              <a:off x="2659000" y="34038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2;p29">
              <a:extLst>
                <a:ext uri="{FF2B5EF4-FFF2-40B4-BE49-F238E27FC236}">
                  <a16:creationId xmlns:a16="http://schemas.microsoft.com/office/drawing/2014/main" id="{508F0E14-049F-493F-AF9E-47B702E3DD44}"/>
                </a:ext>
              </a:extLst>
            </p:cNvPr>
            <p:cNvSpPr/>
            <p:nvPr/>
          </p:nvSpPr>
          <p:spPr>
            <a:xfrm>
              <a:off x="4882725" y="3489575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62" y="4989"/>
                  </a:lnTo>
                  <a:lnTo>
                    <a:pt x="8604" y="1608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3;p29">
              <a:extLst>
                <a:ext uri="{FF2B5EF4-FFF2-40B4-BE49-F238E27FC236}">
                  <a16:creationId xmlns:a16="http://schemas.microsoft.com/office/drawing/2014/main" id="{CDE3A1D2-3AFC-49FB-922E-61DAC6595524}"/>
                </a:ext>
              </a:extLst>
            </p:cNvPr>
            <p:cNvSpPr/>
            <p:nvPr/>
          </p:nvSpPr>
          <p:spPr>
            <a:xfrm>
              <a:off x="2510875" y="34895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4;p29">
              <a:extLst>
                <a:ext uri="{FF2B5EF4-FFF2-40B4-BE49-F238E27FC236}">
                  <a16:creationId xmlns:a16="http://schemas.microsoft.com/office/drawing/2014/main" id="{30928FE5-E52F-4622-BF45-0750728D64F1}"/>
                </a:ext>
              </a:extLst>
            </p:cNvPr>
            <p:cNvSpPr/>
            <p:nvPr/>
          </p:nvSpPr>
          <p:spPr>
            <a:xfrm>
              <a:off x="5031275" y="3575375"/>
              <a:ext cx="215125" cy="125125"/>
            </a:xfrm>
            <a:custGeom>
              <a:avLst/>
              <a:gdLst/>
              <a:ahLst/>
              <a:cxnLst/>
              <a:rect l="l" t="t" r="r" b="b"/>
              <a:pathLst>
                <a:path w="8605" h="5005" extrusionOk="0">
                  <a:moveTo>
                    <a:pt x="5842" y="0"/>
                  </a:moveTo>
                  <a:lnTo>
                    <a:pt x="0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5;p29">
              <a:extLst>
                <a:ext uri="{FF2B5EF4-FFF2-40B4-BE49-F238E27FC236}">
                  <a16:creationId xmlns:a16="http://schemas.microsoft.com/office/drawing/2014/main" id="{B0084E84-6D17-4DD2-BF50-CD654231A2C0}"/>
                </a:ext>
              </a:extLst>
            </p:cNvPr>
            <p:cNvSpPr/>
            <p:nvPr/>
          </p:nvSpPr>
          <p:spPr>
            <a:xfrm>
              <a:off x="2363150" y="357537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46" y="0"/>
                  </a:moveTo>
                  <a:lnTo>
                    <a:pt x="0" y="1607"/>
                  </a:lnTo>
                  <a:lnTo>
                    <a:pt x="5859" y="5005"/>
                  </a:lnTo>
                  <a:lnTo>
                    <a:pt x="8621" y="339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6;p29">
              <a:extLst>
                <a:ext uri="{FF2B5EF4-FFF2-40B4-BE49-F238E27FC236}">
                  <a16:creationId xmlns:a16="http://schemas.microsoft.com/office/drawing/2014/main" id="{83F257D3-D40D-4CDE-B23C-3039B9AC438C}"/>
                </a:ext>
              </a:extLst>
            </p:cNvPr>
            <p:cNvSpPr/>
            <p:nvPr/>
          </p:nvSpPr>
          <p:spPr>
            <a:xfrm>
              <a:off x="5180250" y="36615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97;p29">
              <a:extLst>
                <a:ext uri="{FF2B5EF4-FFF2-40B4-BE49-F238E27FC236}">
                  <a16:creationId xmlns:a16="http://schemas.microsoft.com/office/drawing/2014/main" id="{C5B93609-7677-4CB7-8940-1597CA4228A2}"/>
                </a:ext>
              </a:extLst>
            </p:cNvPr>
            <p:cNvSpPr/>
            <p:nvPr/>
          </p:nvSpPr>
          <p:spPr>
            <a:xfrm>
              <a:off x="5329225" y="374735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98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98;p29">
              <a:extLst>
                <a:ext uri="{FF2B5EF4-FFF2-40B4-BE49-F238E27FC236}">
                  <a16:creationId xmlns:a16="http://schemas.microsoft.com/office/drawing/2014/main" id="{365ABCBD-52E1-43A6-BC43-E2C2F716C66E}"/>
                </a:ext>
              </a:extLst>
            </p:cNvPr>
            <p:cNvSpPr/>
            <p:nvPr/>
          </p:nvSpPr>
          <p:spPr>
            <a:xfrm>
              <a:off x="2217100" y="40038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9;p29">
              <a:extLst>
                <a:ext uri="{FF2B5EF4-FFF2-40B4-BE49-F238E27FC236}">
                  <a16:creationId xmlns:a16="http://schemas.microsoft.com/office/drawing/2014/main" id="{C8632C66-D333-47C3-A122-10A0DF1C9154}"/>
                </a:ext>
              </a:extLst>
            </p:cNvPr>
            <p:cNvSpPr/>
            <p:nvPr/>
          </p:nvSpPr>
          <p:spPr>
            <a:xfrm>
              <a:off x="5034200" y="4089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608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0;p29">
              <a:extLst>
                <a:ext uri="{FF2B5EF4-FFF2-40B4-BE49-F238E27FC236}">
                  <a16:creationId xmlns:a16="http://schemas.microsoft.com/office/drawing/2014/main" id="{03C3C6B0-CB2C-47ED-9ACF-5B97AD94DF19}"/>
                </a:ext>
              </a:extLst>
            </p:cNvPr>
            <p:cNvSpPr/>
            <p:nvPr/>
          </p:nvSpPr>
          <p:spPr>
            <a:xfrm>
              <a:off x="2366075" y="40896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1;p29">
              <a:extLst>
                <a:ext uri="{FF2B5EF4-FFF2-40B4-BE49-F238E27FC236}">
                  <a16:creationId xmlns:a16="http://schemas.microsoft.com/office/drawing/2014/main" id="{4072ABFB-BAA4-49C9-A386-C22DB6DAD9A5}"/>
                </a:ext>
              </a:extLst>
            </p:cNvPr>
            <p:cNvSpPr/>
            <p:nvPr/>
          </p:nvSpPr>
          <p:spPr>
            <a:xfrm>
              <a:off x="4886075" y="41754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2;p29">
              <a:extLst>
                <a:ext uri="{FF2B5EF4-FFF2-40B4-BE49-F238E27FC236}">
                  <a16:creationId xmlns:a16="http://schemas.microsoft.com/office/drawing/2014/main" id="{F42C062E-8A48-42AB-85B5-40A675EEA176}"/>
                </a:ext>
              </a:extLst>
            </p:cNvPr>
            <p:cNvSpPr/>
            <p:nvPr/>
          </p:nvSpPr>
          <p:spPr>
            <a:xfrm>
              <a:off x="2515050" y="41754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3;p29">
              <a:extLst>
                <a:ext uri="{FF2B5EF4-FFF2-40B4-BE49-F238E27FC236}">
                  <a16:creationId xmlns:a16="http://schemas.microsoft.com/office/drawing/2014/main" id="{FC343292-BECA-473C-B776-23986D768E82}"/>
                </a:ext>
              </a:extLst>
            </p:cNvPr>
            <p:cNvSpPr/>
            <p:nvPr/>
          </p:nvSpPr>
          <p:spPr>
            <a:xfrm>
              <a:off x="4738350" y="4261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0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4;p29">
              <a:extLst>
                <a:ext uri="{FF2B5EF4-FFF2-40B4-BE49-F238E27FC236}">
                  <a16:creationId xmlns:a16="http://schemas.microsoft.com/office/drawing/2014/main" id="{4F0063DB-A525-4BCF-A065-C8D8E1D55ED8}"/>
                </a:ext>
              </a:extLst>
            </p:cNvPr>
            <p:cNvSpPr/>
            <p:nvPr/>
          </p:nvSpPr>
          <p:spPr>
            <a:xfrm>
              <a:off x="4590225" y="434742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99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5;p29">
              <a:extLst>
                <a:ext uri="{FF2B5EF4-FFF2-40B4-BE49-F238E27FC236}">
                  <a16:creationId xmlns:a16="http://schemas.microsoft.com/office/drawing/2014/main" id="{DE1346CB-7B08-4D2E-93A5-34B04841E630}"/>
                </a:ext>
              </a:extLst>
            </p:cNvPr>
            <p:cNvSpPr/>
            <p:nvPr/>
          </p:nvSpPr>
          <p:spPr>
            <a:xfrm>
              <a:off x="4442500" y="443322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6;p29">
              <a:extLst>
                <a:ext uri="{FF2B5EF4-FFF2-40B4-BE49-F238E27FC236}">
                  <a16:creationId xmlns:a16="http://schemas.microsoft.com/office/drawing/2014/main" id="{37968F49-E034-4400-96E2-65074049BCFE}"/>
                </a:ext>
              </a:extLst>
            </p:cNvPr>
            <p:cNvSpPr/>
            <p:nvPr/>
          </p:nvSpPr>
          <p:spPr>
            <a:xfrm>
              <a:off x="4294775" y="45194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7;p29">
              <a:extLst>
                <a:ext uri="{FF2B5EF4-FFF2-40B4-BE49-F238E27FC236}">
                  <a16:creationId xmlns:a16="http://schemas.microsoft.com/office/drawing/2014/main" id="{AA2E263A-DC74-449B-9BCF-C8601DDC0BE4}"/>
                </a:ext>
              </a:extLst>
            </p:cNvPr>
            <p:cNvSpPr/>
            <p:nvPr/>
          </p:nvSpPr>
          <p:spPr>
            <a:xfrm>
              <a:off x="3110525" y="4519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8;p29">
              <a:extLst>
                <a:ext uri="{FF2B5EF4-FFF2-40B4-BE49-F238E27FC236}">
                  <a16:creationId xmlns:a16="http://schemas.microsoft.com/office/drawing/2014/main" id="{D9C0BDD6-A8AA-4F01-8CF2-D961E3C643F2}"/>
                </a:ext>
              </a:extLst>
            </p:cNvPr>
            <p:cNvSpPr/>
            <p:nvPr/>
          </p:nvSpPr>
          <p:spPr>
            <a:xfrm>
              <a:off x="4146650" y="4605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5" y="4989"/>
                  </a:lnTo>
                  <a:lnTo>
                    <a:pt x="8621" y="339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9;p29">
              <a:extLst>
                <a:ext uri="{FF2B5EF4-FFF2-40B4-BE49-F238E27FC236}">
                  <a16:creationId xmlns:a16="http://schemas.microsoft.com/office/drawing/2014/main" id="{A26BCC6D-ECB3-48C8-AE27-A422E2AA8884}"/>
                </a:ext>
              </a:extLst>
            </p:cNvPr>
            <p:cNvSpPr/>
            <p:nvPr/>
          </p:nvSpPr>
          <p:spPr>
            <a:xfrm>
              <a:off x="3998925" y="46914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0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0;p29">
              <a:extLst>
                <a:ext uri="{FF2B5EF4-FFF2-40B4-BE49-F238E27FC236}">
                  <a16:creationId xmlns:a16="http://schemas.microsoft.com/office/drawing/2014/main" id="{6B73928A-FE3E-4B19-AE43-18976438B15E}"/>
                </a:ext>
              </a:extLst>
            </p:cNvPr>
            <p:cNvSpPr/>
            <p:nvPr/>
          </p:nvSpPr>
          <p:spPr>
            <a:xfrm>
              <a:off x="3850800" y="4777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0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1;p29">
              <a:extLst>
                <a:ext uri="{FF2B5EF4-FFF2-40B4-BE49-F238E27FC236}">
                  <a16:creationId xmlns:a16="http://schemas.microsoft.com/office/drawing/2014/main" id="{A2212D19-EE82-4374-A51B-13136E40C6AD}"/>
                </a:ext>
              </a:extLst>
            </p:cNvPr>
            <p:cNvSpPr/>
            <p:nvPr/>
          </p:nvSpPr>
          <p:spPr>
            <a:xfrm>
              <a:off x="4286825" y="3145600"/>
              <a:ext cx="215125" cy="125150"/>
            </a:xfrm>
            <a:custGeom>
              <a:avLst/>
              <a:gdLst/>
              <a:ahLst/>
              <a:cxnLst/>
              <a:rect l="l" t="t" r="r" b="b"/>
              <a:pathLst>
                <a:path w="8605" h="5006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2;p29">
              <a:extLst>
                <a:ext uri="{FF2B5EF4-FFF2-40B4-BE49-F238E27FC236}">
                  <a16:creationId xmlns:a16="http://schemas.microsoft.com/office/drawing/2014/main" id="{4270DE27-3152-4C48-8EC8-A82256C1A191}"/>
                </a:ext>
              </a:extLst>
            </p:cNvPr>
            <p:cNvSpPr/>
            <p:nvPr/>
          </p:nvSpPr>
          <p:spPr>
            <a:xfrm>
              <a:off x="4435800" y="32318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3;p29">
              <a:extLst>
                <a:ext uri="{FF2B5EF4-FFF2-40B4-BE49-F238E27FC236}">
                  <a16:creationId xmlns:a16="http://schemas.microsoft.com/office/drawing/2014/main" id="{67A20C6C-5936-44E2-82DF-5D561DFA3B03}"/>
                </a:ext>
              </a:extLst>
            </p:cNvPr>
            <p:cNvSpPr/>
            <p:nvPr/>
          </p:nvSpPr>
          <p:spPr>
            <a:xfrm>
              <a:off x="2068550" y="39176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4;p29">
              <a:extLst>
                <a:ext uri="{FF2B5EF4-FFF2-40B4-BE49-F238E27FC236}">
                  <a16:creationId xmlns:a16="http://schemas.microsoft.com/office/drawing/2014/main" id="{0BE14AD6-769A-475B-AC8B-FC74C54248BA}"/>
                </a:ext>
              </a:extLst>
            </p:cNvPr>
            <p:cNvSpPr/>
            <p:nvPr/>
          </p:nvSpPr>
          <p:spPr>
            <a:xfrm>
              <a:off x="2812575" y="4347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5;p29">
              <a:extLst>
                <a:ext uri="{FF2B5EF4-FFF2-40B4-BE49-F238E27FC236}">
                  <a16:creationId xmlns:a16="http://schemas.microsoft.com/office/drawing/2014/main" id="{11C8AC0A-5633-4483-9E01-9ECBBD816807}"/>
                </a:ext>
              </a:extLst>
            </p:cNvPr>
            <p:cNvSpPr/>
            <p:nvPr/>
          </p:nvSpPr>
          <p:spPr>
            <a:xfrm>
              <a:off x="2663600" y="4261650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21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6;p29">
              <a:extLst>
                <a:ext uri="{FF2B5EF4-FFF2-40B4-BE49-F238E27FC236}">
                  <a16:creationId xmlns:a16="http://schemas.microsoft.com/office/drawing/2014/main" id="{E9C1DE71-1B99-42F5-ADFA-02616101AB39}"/>
                </a:ext>
              </a:extLst>
            </p:cNvPr>
            <p:cNvSpPr/>
            <p:nvPr/>
          </p:nvSpPr>
          <p:spPr>
            <a:xfrm>
              <a:off x="2961550" y="44336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7;p29">
              <a:extLst>
                <a:ext uri="{FF2B5EF4-FFF2-40B4-BE49-F238E27FC236}">
                  <a16:creationId xmlns:a16="http://schemas.microsoft.com/office/drawing/2014/main" id="{D0180A66-E78A-498C-97E8-9BD422CADF3F}"/>
                </a:ext>
              </a:extLst>
            </p:cNvPr>
            <p:cNvSpPr/>
            <p:nvPr/>
          </p:nvSpPr>
          <p:spPr>
            <a:xfrm>
              <a:off x="3557025" y="4777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79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8;p29">
              <a:extLst>
                <a:ext uri="{FF2B5EF4-FFF2-40B4-BE49-F238E27FC236}">
                  <a16:creationId xmlns:a16="http://schemas.microsoft.com/office/drawing/2014/main" id="{250C3FBE-1491-403B-A27E-125F51944E42}"/>
                </a:ext>
              </a:extLst>
            </p:cNvPr>
            <p:cNvSpPr/>
            <p:nvPr/>
          </p:nvSpPr>
          <p:spPr>
            <a:xfrm>
              <a:off x="3408050" y="46914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9;p29">
              <a:extLst>
                <a:ext uri="{FF2B5EF4-FFF2-40B4-BE49-F238E27FC236}">
                  <a16:creationId xmlns:a16="http://schemas.microsoft.com/office/drawing/2014/main" id="{4DE2CBB4-A285-440E-90F8-0554488F8747}"/>
                </a:ext>
              </a:extLst>
            </p:cNvPr>
            <p:cNvSpPr/>
            <p:nvPr/>
          </p:nvSpPr>
          <p:spPr>
            <a:xfrm>
              <a:off x="3259500" y="4605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99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0;p29">
              <a:extLst>
                <a:ext uri="{FF2B5EF4-FFF2-40B4-BE49-F238E27FC236}">
                  <a16:creationId xmlns:a16="http://schemas.microsoft.com/office/drawing/2014/main" id="{375286D2-29A1-4CC9-9415-5E6E90FB63DB}"/>
                </a:ext>
              </a:extLst>
            </p:cNvPr>
            <p:cNvSpPr/>
            <p:nvPr/>
          </p:nvSpPr>
          <p:spPr>
            <a:xfrm>
              <a:off x="2215000" y="3661575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2763" y="0"/>
                  </a:moveTo>
                  <a:lnTo>
                    <a:pt x="1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1;p29">
              <a:extLst>
                <a:ext uri="{FF2B5EF4-FFF2-40B4-BE49-F238E27FC236}">
                  <a16:creationId xmlns:a16="http://schemas.microsoft.com/office/drawing/2014/main" id="{E12B8582-C0C1-4574-A822-775D8E0AD9CE}"/>
                </a:ext>
              </a:extLst>
            </p:cNvPr>
            <p:cNvSpPr/>
            <p:nvPr/>
          </p:nvSpPr>
          <p:spPr>
            <a:xfrm>
              <a:off x="2067300" y="37473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2;p29">
              <a:extLst>
                <a:ext uri="{FF2B5EF4-FFF2-40B4-BE49-F238E27FC236}">
                  <a16:creationId xmlns:a16="http://schemas.microsoft.com/office/drawing/2014/main" id="{604C6AC2-F195-4631-928D-EA7F38061765}"/>
                </a:ext>
              </a:extLst>
            </p:cNvPr>
            <p:cNvSpPr/>
            <p:nvPr/>
          </p:nvSpPr>
          <p:spPr>
            <a:xfrm>
              <a:off x="2431775" y="3070375"/>
              <a:ext cx="2749325" cy="1578325"/>
            </a:xfrm>
            <a:custGeom>
              <a:avLst/>
              <a:gdLst/>
              <a:ahLst/>
              <a:cxnLst/>
              <a:rect l="l" t="t" r="r" b="b"/>
              <a:pathLst>
                <a:path w="109973" h="63133" extrusionOk="0">
                  <a:moveTo>
                    <a:pt x="54803" y="1"/>
                  </a:moveTo>
                  <a:cubicBezTo>
                    <a:pt x="53505" y="1"/>
                    <a:pt x="52208" y="289"/>
                    <a:pt x="51221" y="867"/>
                  </a:cubicBezTo>
                  <a:lnTo>
                    <a:pt x="1976" y="29490"/>
                  </a:lnTo>
                  <a:cubicBezTo>
                    <a:pt x="1" y="30645"/>
                    <a:pt x="1" y="32503"/>
                    <a:pt x="1992" y="33641"/>
                  </a:cubicBezTo>
                  <a:lnTo>
                    <a:pt x="51572" y="62281"/>
                  </a:lnTo>
                  <a:cubicBezTo>
                    <a:pt x="52564" y="62848"/>
                    <a:pt x="53860" y="63132"/>
                    <a:pt x="55152" y="63132"/>
                  </a:cubicBezTo>
                  <a:cubicBezTo>
                    <a:pt x="56454" y="63132"/>
                    <a:pt x="57753" y="62844"/>
                    <a:pt x="58736" y="62264"/>
                  </a:cubicBezTo>
                  <a:lnTo>
                    <a:pt x="107998" y="33641"/>
                  </a:lnTo>
                  <a:cubicBezTo>
                    <a:pt x="109973" y="32503"/>
                    <a:pt x="109956" y="30645"/>
                    <a:pt x="107981" y="29490"/>
                  </a:cubicBezTo>
                  <a:lnTo>
                    <a:pt x="58385" y="867"/>
                  </a:lnTo>
                  <a:cubicBezTo>
                    <a:pt x="57397" y="289"/>
                    <a:pt x="56100" y="1"/>
                    <a:pt x="54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23;p29">
              <a:extLst>
                <a:ext uri="{FF2B5EF4-FFF2-40B4-BE49-F238E27FC236}">
                  <a16:creationId xmlns:a16="http://schemas.microsoft.com/office/drawing/2014/main" id="{EA718F8F-3EF3-4F39-8CB0-A1CBDFA46B00}"/>
                </a:ext>
              </a:extLst>
            </p:cNvPr>
            <p:cNvSpPr/>
            <p:nvPr/>
          </p:nvSpPr>
          <p:spPr>
            <a:xfrm>
              <a:off x="2527175" y="3125100"/>
              <a:ext cx="2558525" cy="1468825"/>
            </a:xfrm>
            <a:custGeom>
              <a:avLst/>
              <a:gdLst/>
              <a:ahLst/>
              <a:cxnLst/>
              <a:rect l="l" t="t" r="r" b="b"/>
              <a:pathLst>
                <a:path w="102341" h="58753" extrusionOk="0">
                  <a:moveTo>
                    <a:pt x="51003" y="0"/>
                  </a:moveTo>
                  <a:cubicBezTo>
                    <a:pt x="49798" y="0"/>
                    <a:pt x="48593" y="268"/>
                    <a:pt x="47672" y="804"/>
                  </a:cubicBezTo>
                  <a:lnTo>
                    <a:pt x="1825" y="27452"/>
                  </a:lnTo>
                  <a:cubicBezTo>
                    <a:pt x="1" y="28523"/>
                    <a:pt x="1" y="30247"/>
                    <a:pt x="1842" y="31318"/>
                  </a:cubicBezTo>
                  <a:lnTo>
                    <a:pt x="47990" y="57949"/>
                  </a:lnTo>
                  <a:cubicBezTo>
                    <a:pt x="48919" y="58485"/>
                    <a:pt x="50129" y="58753"/>
                    <a:pt x="51336" y="58753"/>
                  </a:cubicBezTo>
                  <a:cubicBezTo>
                    <a:pt x="52543" y="58753"/>
                    <a:pt x="53748" y="58485"/>
                    <a:pt x="54669" y="57949"/>
                  </a:cubicBezTo>
                  <a:lnTo>
                    <a:pt x="100499" y="31318"/>
                  </a:lnTo>
                  <a:cubicBezTo>
                    <a:pt x="102341" y="30247"/>
                    <a:pt x="102324" y="28523"/>
                    <a:pt x="100483" y="27452"/>
                  </a:cubicBezTo>
                  <a:lnTo>
                    <a:pt x="54334" y="804"/>
                  </a:lnTo>
                  <a:cubicBezTo>
                    <a:pt x="53414" y="268"/>
                    <a:pt x="52209" y="0"/>
                    <a:pt x="5100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24;p29">
              <a:extLst>
                <a:ext uri="{FF2B5EF4-FFF2-40B4-BE49-F238E27FC236}">
                  <a16:creationId xmlns:a16="http://schemas.microsoft.com/office/drawing/2014/main" id="{AE11DBE2-7E50-4A58-BE30-0E5110B04CA4}"/>
                </a:ext>
              </a:extLst>
            </p:cNvPr>
            <p:cNvSpPr/>
            <p:nvPr/>
          </p:nvSpPr>
          <p:spPr>
            <a:xfrm>
              <a:off x="2443900" y="3859075"/>
              <a:ext cx="2724650" cy="860400"/>
            </a:xfrm>
            <a:custGeom>
              <a:avLst/>
              <a:gdLst/>
              <a:ahLst/>
              <a:cxnLst/>
              <a:rect l="l" t="t" r="r" b="b"/>
              <a:pathLst>
                <a:path w="108986" h="34416" extrusionOk="0">
                  <a:moveTo>
                    <a:pt x="1" y="1"/>
                  </a:moveTo>
                  <a:lnTo>
                    <a:pt x="1" y="2830"/>
                  </a:lnTo>
                  <a:cubicBezTo>
                    <a:pt x="1" y="3600"/>
                    <a:pt x="503" y="4353"/>
                    <a:pt x="1491" y="4922"/>
                  </a:cubicBezTo>
                  <a:lnTo>
                    <a:pt x="51087" y="33545"/>
                  </a:lnTo>
                  <a:cubicBezTo>
                    <a:pt x="51305" y="33679"/>
                    <a:pt x="51556" y="33796"/>
                    <a:pt x="51807" y="33896"/>
                  </a:cubicBezTo>
                  <a:cubicBezTo>
                    <a:pt x="51824" y="33913"/>
                    <a:pt x="51840" y="33913"/>
                    <a:pt x="51857" y="33913"/>
                  </a:cubicBezTo>
                  <a:cubicBezTo>
                    <a:pt x="51891" y="33930"/>
                    <a:pt x="51941" y="33947"/>
                    <a:pt x="51974" y="33963"/>
                  </a:cubicBezTo>
                  <a:cubicBezTo>
                    <a:pt x="52125" y="34013"/>
                    <a:pt x="52276" y="34064"/>
                    <a:pt x="52426" y="34114"/>
                  </a:cubicBezTo>
                  <a:cubicBezTo>
                    <a:pt x="52510" y="34131"/>
                    <a:pt x="52594" y="34147"/>
                    <a:pt x="52677" y="34164"/>
                  </a:cubicBezTo>
                  <a:cubicBezTo>
                    <a:pt x="52727" y="34181"/>
                    <a:pt x="52778" y="34198"/>
                    <a:pt x="52828" y="34214"/>
                  </a:cubicBezTo>
                  <a:cubicBezTo>
                    <a:pt x="52861" y="34214"/>
                    <a:pt x="52912" y="34231"/>
                    <a:pt x="52945" y="34231"/>
                  </a:cubicBezTo>
                  <a:cubicBezTo>
                    <a:pt x="53112" y="34265"/>
                    <a:pt x="53280" y="34298"/>
                    <a:pt x="53447" y="34332"/>
                  </a:cubicBezTo>
                  <a:cubicBezTo>
                    <a:pt x="53514" y="34332"/>
                    <a:pt x="53581" y="34332"/>
                    <a:pt x="53631" y="34348"/>
                  </a:cubicBezTo>
                  <a:cubicBezTo>
                    <a:pt x="53682" y="34348"/>
                    <a:pt x="53715" y="34365"/>
                    <a:pt x="53765" y="34365"/>
                  </a:cubicBezTo>
                  <a:cubicBezTo>
                    <a:pt x="53832" y="34365"/>
                    <a:pt x="53882" y="34382"/>
                    <a:pt x="53949" y="34382"/>
                  </a:cubicBezTo>
                  <a:cubicBezTo>
                    <a:pt x="54117" y="34398"/>
                    <a:pt x="54267" y="34398"/>
                    <a:pt x="54435" y="34415"/>
                  </a:cubicBezTo>
                  <a:lnTo>
                    <a:pt x="54954" y="34415"/>
                  </a:lnTo>
                  <a:cubicBezTo>
                    <a:pt x="55155" y="34398"/>
                    <a:pt x="55339" y="34398"/>
                    <a:pt x="55523" y="34365"/>
                  </a:cubicBezTo>
                  <a:lnTo>
                    <a:pt x="55590" y="34365"/>
                  </a:lnTo>
                  <a:cubicBezTo>
                    <a:pt x="55640" y="34365"/>
                    <a:pt x="55690" y="34348"/>
                    <a:pt x="55740" y="34348"/>
                  </a:cubicBezTo>
                  <a:cubicBezTo>
                    <a:pt x="55891" y="34332"/>
                    <a:pt x="56025" y="34315"/>
                    <a:pt x="56176" y="34281"/>
                  </a:cubicBezTo>
                  <a:cubicBezTo>
                    <a:pt x="56243" y="34265"/>
                    <a:pt x="56293" y="34248"/>
                    <a:pt x="56360" y="34231"/>
                  </a:cubicBezTo>
                  <a:cubicBezTo>
                    <a:pt x="56527" y="34198"/>
                    <a:pt x="56694" y="34164"/>
                    <a:pt x="56862" y="34114"/>
                  </a:cubicBezTo>
                  <a:cubicBezTo>
                    <a:pt x="56946" y="34080"/>
                    <a:pt x="57046" y="34064"/>
                    <a:pt x="57130" y="34047"/>
                  </a:cubicBezTo>
                  <a:cubicBezTo>
                    <a:pt x="57213" y="34013"/>
                    <a:pt x="57264" y="33997"/>
                    <a:pt x="57347" y="33963"/>
                  </a:cubicBezTo>
                  <a:cubicBezTo>
                    <a:pt x="57414" y="33947"/>
                    <a:pt x="57481" y="33913"/>
                    <a:pt x="57531" y="33896"/>
                  </a:cubicBezTo>
                  <a:cubicBezTo>
                    <a:pt x="57782" y="33796"/>
                    <a:pt x="58034" y="33679"/>
                    <a:pt x="58251" y="33562"/>
                  </a:cubicBezTo>
                  <a:lnTo>
                    <a:pt x="107513" y="4922"/>
                  </a:lnTo>
                  <a:cubicBezTo>
                    <a:pt x="107529" y="4922"/>
                    <a:pt x="107546" y="4905"/>
                    <a:pt x="107563" y="4888"/>
                  </a:cubicBezTo>
                  <a:cubicBezTo>
                    <a:pt x="107663" y="4838"/>
                    <a:pt x="107730" y="4771"/>
                    <a:pt x="107814" y="4704"/>
                  </a:cubicBezTo>
                  <a:cubicBezTo>
                    <a:pt x="107948" y="4621"/>
                    <a:pt x="108065" y="4537"/>
                    <a:pt x="108182" y="4436"/>
                  </a:cubicBezTo>
                  <a:cubicBezTo>
                    <a:pt x="108182" y="4436"/>
                    <a:pt x="108199" y="4420"/>
                    <a:pt x="108216" y="4420"/>
                  </a:cubicBezTo>
                  <a:cubicBezTo>
                    <a:pt x="108333" y="4303"/>
                    <a:pt x="108433" y="4202"/>
                    <a:pt x="108517" y="4085"/>
                  </a:cubicBezTo>
                  <a:cubicBezTo>
                    <a:pt x="108551" y="4051"/>
                    <a:pt x="108567" y="4018"/>
                    <a:pt x="108584" y="4001"/>
                  </a:cubicBezTo>
                  <a:cubicBezTo>
                    <a:pt x="108601" y="3968"/>
                    <a:pt x="108617" y="3951"/>
                    <a:pt x="108634" y="3918"/>
                  </a:cubicBezTo>
                  <a:cubicBezTo>
                    <a:pt x="108668" y="3867"/>
                    <a:pt x="108701" y="3817"/>
                    <a:pt x="108735" y="3784"/>
                  </a:cubicBezTo>
                  <a:cubicBezTo>
                    <a:pt x="108785" y="3683"/>
                    <a:pt x="108835" y="3583"/>
                    <a:pt x="108869" y="3482"/>
                  </a:cubicBezTo>
                  <a:cubicBezTo>
                    <a:pt x="108869" y="3482"/>
                    <a:pt x="108869" y="3466"/>
                    <a:pt x="108869" y="3449"/>
                  </a:cubicBezTo>
                  <a:cubicBezTo>
                    <a:pt x="108885" y="3432"/>
                    <a:pt x="108885" y="3415"/>
                    <a:pt x="108885" y="3399"/>
                  </a:cubicBezTo>
                  <a:cubicBezTo>
                    <a:pt x="108919" y="3332"/>
                    <a:pt x="108936" y="3265"/>
                    <a:pt x="108952" y="3198"/>
                  </a:cubicBezTo>
                  <a:cubicBezTo>
                    <a:pt x="108969" y="3114"/>
                    <a:pt x="108969" y="3014"/>
                    <a:pt x="108986" y="2913"/>
                  </a:cubicBezTo>
                  <a:lnTo>
                    <a:pt x="108986" y="2863"/>
                  </a:lnTo>
                  <a:lnTo>
                    <a:pt x="108986" y="34"/>
                  </a:lnTo>
                  <a:cubicBezTo>
                    <a:pt x="108986" y="218"/>
                    <a:pt x="108952" y="386"/>
                    <a:pt x="108902" y="553"/>
                  </a:cubicBezTo>
                  <a:cubicBezTo>
                    <a:pt x="108902" y="570"/>
                    <a:pt x="108885" y="603"/>
                    <a:pt x="108885" y="620"/>
                  </a:cubicBezTo>
                  <a:cubicBezTo>
                    <a:pt x="108835" y="771"/>
                    <a:pt x="108751" y="938"/>
                    <a:pt x="108651" y="1089"/>
                  </a:cubicBezTo>
                  <a:cubicBezTo>
                    <a:pt x="108617" y="1105"/>
                    <a:pt x="108601" y="1139"/>
                    <a:pt x="108584" y="1172"/>
                  </a:cubicBezTo>
                  <a:cubicBezTo>
                    <a:pt x="108484" y="1323"/>
                    <a:pt x="108350" y="1474"/>
                    <a:pt x="108182" y="1608"/>
                  </a:cubicBezTo>
                  <a:cubicBezTo>
                    <a:pt x="108082" y="1708"/>
                    <a:pt x="107948" y="1792"/>
                    <a:pt x="107831" y="1875"/>
                  </a:cubicBezTo>
                  <a:cubicBezTo>
                    <a:pt x="107730" y="1959"/>
                    <a:pt x="107630" y="2026"/>
                    <a:pt x="107513" y="2093"/>
                  </a:cubicBezTo>
                  <a:lnTo>
                    <a:pt x="58251" y="30716"/>
                  </a:lnTo>
                  <a:cubicBezTo>
                    <a:pt x="58034" y="30850"/>
                    <a:pt x="57799" y="30967"/>
                    <a:pt x="57548" y="31051"/>
                  </a:cubicBezTo>
                  <a:cubicBezTo>
                    <a:pt x="57481" y="31084"/>
                    <a:pt x="57414" y="31101"/>
                    <a:pt x="57347" y="31134"/>
                  </a:cubicBezTo>
                  <a:cubicBezTo>
                    <a:pt x="57197" y="31185"/>
                    <a:pt x="57046" y="31235"/>
                    <a:pt x="56879" y="31285"/>
                  </a:cubicBezTo>
                  <a:cubicBezTo>
                    <a:pt x="56711" y="31319"/>
                    <a:pt x="56544" y="31369"/>
                    <a:pt x="56360" y="31402"/>
                  </a:cubicBezTo>
                  <a:cubicBezTo>
                    <a:pt x="56176" y="31452"/>
                    <a:pt x="55958" y="31486"/>
                    <a:pt x="55757" y="31503"/>
                  </a:cubicBezTo>
                  <a:cubicBezTo>
                    <a:pt x="55707" y="31519"/>
                    <a:pt x="55657" y="31519"/>
                    <a:pt x="55606" y="31536"/>
                  </a:cubicBezTo>
                  <a:cubicBezTo>
                    <a:pt x="55322" y="31553"/>
                    <a:pt x="55037" y="31570"/>
                    <a:pt x="54753" y="31586"/>
                  </a:cubicBezTo>
                  <a:lnTo>
                    <a:pt x="54619" y="31586"/>
                  </a:lnTo>
                  <a:cubicBezTo>
                    <a:pt x="54334" y="31570"/>
                    <a:pt x="54050" y="31570"/>
                    <a:pt x="53765" y="31536"/>
                  </a:cubicBezTo>
                  <a:cubicBezTo>
                    <a:pt x="53732" y="31536"/>
                    <a:pt x="53682" y="31519"/>
                    <a:pt x="53648" y="31519"/>
                  </a:cubicBezTo>
                  <a:cubicBezTo>
                    <a:pt x="53364" y="31486"/>
                    <a:pt x="53096" y="31436"/>
                    <a:pt x="52828" y="31386"/>
                  </a:cubicBezTo>
                  <a:cubicBezTo>
                    <a:pt x="52778" y="31369"/>
                    <a:pt x="52744" y="31352"/>
                    <a:pt x="52694" y="31335"/>
                  </a:cubicBezTo>
                  <a:cubicBezTo>
                    <a:pt x="52443" y="31285"/>
                    <a:pt x="52209" y="31218"/>
                    <a:pt x="51991" y="31134"/>
                  </a:cubicBezTo>
                  <a:cubicBezTo>
                    <a:pt x="51941" y="31118"/>
                    <a:pt x="51907" y="31101"/>
                    <a:pt x="51857" y="31084"/>
                  </a:cubicBezTo>
                  <a:cubicBezTo>
                    <a:pt x="51589" y="30984"/>
                    <a:pt x="51321" y="30867"/>
                    <a:pt x="51087" y="30716"/>
                  </a:cubicBezTo>
                  <a:lnTo>
                    <a:pt x="1507" y="2093"/>
                  </a:lnTo>
                  <a:cubicBezTo>
                    <a:pt x="503" y="1524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5;p29">
              <a:extLst>
                <a:ext uri="{FF2B5EF4-FFF2-40B4-BE49-F238E27FC236}">
                  <a16:creationId xmlns:a16="http://schemas.microsoft.com/office/drawing/2014/main" id="{F7A7286C-47D7-42A2-9D9A-97CE3F206E0B}"/>
                </a:ext>
              </a:extLst>
            </p:cNvPr>
            <p:cNvSpPr/>
            <p:nvPr/>
          </p:nvSpPr>
          <p:spPr>
            <a:xfrm>
              <a:off x="4020275" y="3910550"/>
              <a:ext cx="150650" cy="87475"/>
            </a:xfrm>
            <a:custGeom>
              <a:avLst/>
              <a:gdLst/>
              <a:ahLst/>
              <a:cxnLst/>
              <a:rect l="l" t="t" r="r" b="b"/>
              <a:pathLst>
                <a:path w="6026" h="3499" extrusionOk="0">
                  <a:moveTo>
                    <a:pt x="3013" y="1"/>
                  </a:moveTo>
                  <a:lnTo>
                    <a:pt x="0" y="1741"/>
                  </a:lnTo>
                  <a:lnTo>
                    <a:pt x="3030" y="3499"/>
                  </a:lnTo>
                  <a:lnTo>
                    <a:pt x="6026" y="17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6;p29">
              <a:extLst>
                <a:ext uri="{FF2B5EF4-FFF2-40B4-BE49-F238E27FC236}">
                  <a16:creationId xmlns:a16="http://schemas.microsoft.com/office/drawing/2014/main" id="{996F874C-276E-4BDA-933F-09DBFF962CAA}"/>
                </a:ext>
              </a:extLst>
            </p:cNvPr>
            <p:cNvSpPr/>
            <p:nvPr/>
          </p:nvSpPr>
          <p:spPr>
            <a:xfrm>
              <a:off x="4095600" y="3954075"/>
              <a:ext cx="75325" cy="132675"/>
            </a:xfrm>
            <a:custGeom>
              <a:avLst/>
              <a:gdLst/>
              <a:ahLst/>
              <a:cxnLst/>
              <a:rect l="l" t="t" r="r" b="b"/>
              <a:pathLst>
                <a:path w="3013" h="5307" extrusionOk="0">
                  <a:moveTo>
                    <a:pt x="17" y="1758"/>
                  </a:moveTo>
                  <a:lnTo>
                    <a:pt x="0" y="5307"/>
                  </a:lnTo>
                  <a:lnTo>
                    <a:pt x="2996" y="356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7;p29">
              <a:extLst>
                <a:ext uri="{FF2B5EF4-FFF2-40B4-BE49-F238E27FC236}">
                  <a16:creationId xmlns:a16="http://schemas.microsoft.com/office/drawing/2014/main" id="{E8A7061A-78F9-46BF-8B5A-4FB574336DF3}"/>
                </a:ext>
              </a:extLst>
            </p:cNvPr>
            <p:cNvSpPr/>
            <p:nvPr/>
          </p:nvSpPr>
          <p:spPr>
            <a:xfrm>
              <a:off x="4020275" y="3954075"/>
              <a:ext cx="75750" cy="132675"/>
            </a:xfrm>
            <a:custGeom>
              <a:avLst/>
              <a:gdLst/>
              <a:ahLst/>
              <a:cxnLst/>
              <a:rect l="l" t="t" r="r" b="b"/>
              <a:pathLst>
                <a:path w="3030" h="5307" extrusionOk="0">
                  <a:moveTo>
                    <a:pt x="0" y="0"/>
                  </a:moveTo>
                  <a:lnTo>
                    <a:pt x="0" y="3566"/>
                  </a:lnTo>
                  <a:lnTo>
                    <a:pt x="3013" y="5307"/>
                  </a:lnTo>
                  <a:lnTo>
                    <a:pt x="3030" y="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8;p29">
              <a:extLst>
                <a:ext uri="{FF2B5EF4-FFF2-40B4-BE49-F238E27FC236}">
                  <a16:creationId xmlns:a16="http://schemas.microsoft.com/office/drawing/2014/main" id="{5BF2E1FF-7E7B-418F-9612-ADF627740A76}"/>
                </a:ext>
              </a:extLst>
            </p:cNvPr>
            <p:cNvSpPr/>
            <p:nvPr/>
          </p:nvSpPr>
          <p:spPr>
            <a:xfrm>
              <a:off x="3721900" y="1242000"/>
              <a:ext cx="150675" cy="87500"/>
            </a:xfrm>
            <a:custGeom>
              <a:avLst/>
              <a:gdLst/>
              <a:ahLst/>
              <a:cxnLst/>
              <a:rect l="l" t="t" r="r" b="b"/>
              <a:pathLst>
                <a:path w="6027" h="3500" extrusionOk="0">
                  <a:moveTo>
                    <a:pt x="3013" y="1"/>
                  </a:moveTo>
                  <a:lnTo>
                    <a:pt x="1" y="1758"/>
                  </a:lnTo>
                  <a:lnTo>
                    <a:pt x="3030" y="3499"/>
                  </a:lnTo>
                  <a:lnTo>
                    <a:pt x="6026" y="1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9;p29">
              <a:extLst>
                <a:ext uri="{FF2B5EF4-FFF2-40B4-BE49-F238E27FC236}">
                  <a16:creationId xmlns:a16="http://schemas.microsoft.com/office/drawing/2014/main" id="{05829DF6-F84D-4CD3-89CD-FAFA2C629CA9}"/>
                </a:ext>
              </a:extLst>
            </p:cNvPr>
            <p:cNvSpPr/>
            <p:nvPr/>
          </p:nvSpPr>
          <p:spPr>
            <a:xfrm>
              <a:off x="3797225" y="1285950"/>
              <a:ext cx="75350" cy="132250"/>
            </a:xfrm>
            <a:custGeom>
              <a:avLst/>
              <a:gdLst/>
              <a:ahLst/>
              <a:cxnLst/>
              <a:rect l="l" t="t" r="r" b="b"/>
              <a:pathLst>
                <a:path w="3014" h="5290" extrusionOk="0">
                  <a:moveTo>
                    <a:pt x="17" y="1741"/>
                  </a:moveTo>
                  <a:lnTo>
                    <a:pt x="0" y="5290"/>
                  </a:lnTo>
                  <a:lnTo>
                    <a:pt x="2997" y="3549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0;p29">
              <a:extLst>
                <a:ext uri="{FF2B5EF4-FFF2-40B4-BE49-F238E27FC236}">
                  <a16:creationId xmlns:a16="http://schemas.microsoft.com/office/drawing/2014/main" id="{6FB7BF7B-AA8B-45A9-B2E9-9AEFC3AB26F6}"/>
                </a:ext>
              </a:extLst>
            </p:cNvPr>
            <p:cNvSpPr/>
            <p:nvPr/>
          </p:nvSpPr>
          <p:spPr>
            <a:xfrm>
              <a:off x="3721900" y="1285950"/>
              <a:ext cx="75775" cy="132250"/>
            </a:xfrm>
            <a:custGeom>
              <a:avLst/>
              <a:gdLst/>
              <a:ahLst/>
              <a:cxnLst/>
              <a:rect l="l" t="t" r="r" b="b"/>
              <a:pathLst>
                <a:path w="3031" h="5290" extrusionOk="0">
                  <a:moveTo>
                    <a:pt x="1" y="0"/>
                  </a:moveTo>
                  <a:lnTo>
                    <a:pt x="1" y="3549"/>
                  </a:lnTo>
                  <a:lnTo>
                    <a:pt x="3013" y="5290"/>
                  </a:lnTo>
                  <a:lnTo>
                    <a:pt x="3030" y="1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1;p29">
              <a:extLst>
                <a:ext uri="{FF2B5EF4-FFF2-40B4-BE49-F238E27FC236}">
                  <a16:creationId xmlns:a16="http://schemas.microsoft.com/office/drawing/2014/main" id="{4A5E18A5-1E88-451E-9BB6-C601FA04CA72}"/>
                </a:ext>
              </a:extLst>
            </p:cNvPr>
            <p:cNvSpPr/>
            <p:nvPr/>
          </p:nvSpPr>
          <p:spPr>
            <a:xfrm>
              <a:off x="3658300" y="41038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0" y="2093"/>
                  </a:lnTo>
                  <a:lnTo>
                    <a:pt x="3649" y="4185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2;p29">
              <a:extLst>
                <a:ext uri="{FF2B5EF4-FFF2-40B4-BE49-F238E27FC236}">
                  <a16:creationId xmlns:a16="http://schemas.microsoft.com/office/drawing/2014/main" id="{EC15DFC7-F063-404A-AA6A-0CF3A53B31B1}"/>
                </a:ext>
              </a:extLst>
            </p:cNvPr>
            <p:cNvSpPr/>
            <p:nvPr/>
          </p:nvSpPr>
          <p:spPr>
            <a:xfrm>
              <a:off x="3749100" y="4156200"/>
              <a:ext cx="90425" cy="159450"/>
            </a:xfrm>
            <a:custGeom>
              <a:avLst/>
              <a:gdLst/>
              <a:ahLst/>
              <a:cxnLst/>
              <a:rect l="l" t="t" r="r" b="b"/>
              <a:pathLst>
                <a:path w="3617" h="6378" extrusionOk="0">
                  <a:moveTo>
                    <a:pt x="17" y="2092"/>
                  </a:moveTo>
                  <a:lnTo>
                    <a:pt x="1" y="6378"/>
                  </a:lnTo>
                  <a:lnTo>
                    <a:pt x="3616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3;p29">
              <a:extLst>
                <a:ext uri="{FF2B5EF4-FFF2-40B4-BE49-F238E27FC236}">
                  <a16:creationId xmlns:a16="http://schemas.microsoft.com/office/drawing/2014/main" id="{D7623D9F-C84E-45D2-8162-86ACB416A328}"/>
                </a:ext>
              </a:extLst>
            </p:cNvPr>
            <p:cNvSpPr/>
            <p:nvPr/>
          </p:nvSpPr>
          <p:spPr>
            <a:xfrm>
              <a:off x="3658300" y="41562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0" y="0"/>
                  </a:moveTo>
                  <a:lnTo>
                    <a:pt x="0" y="4285"/>
                  </a:lnTo>
                  <a:lnTo>
                    <a:pt x="3633" y="6378"/>
                  </a:lnTo>
                  <a:lnTo>
                    <a:pt x="3649" y="20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4;p29">
              <a:extLst>
                <a:ext uri="{FF2B5EF4-FFF2-40B4-BE49-F238E27FC236}">
                  <a16:creationId xmlns:a16="http://schemas.microsoft.com/office/drawing/2014/main" id="{5C7700CD-E352-4020-BCB7-68F5A79AB4C1}"/>
                </a:ext>
              </a:extLst>
            </p:cNvPr>
            <p:cNvSpPr/>
            <p:nvPr/>
          </p:nvSpPr>
          <p:spPr>
            <a:xfrm>
              <a:off x="4228650" y="34330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1" y="2093"/>
                  </a:lnTo>
                  <a:lnTo>
                    <a:pt x="3633" y="4186"/>
                  </a:lnTo>
                  <a:lnTo>
                    <a:pt x="7249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5;p29">
              <a:extLst>
                <a:ext uri="{FF2B5EF4-FFF2-40B4-BE49-F238E27FC236}">
                  <a16:creationId xmlns:a16="http://schemas.microsoft.com/office/drawing/2014/main" id="{B04CE8F5-6771-471D-BCB5-3DA04E7147E2}"/>
                </a:ext>
              </a:extLst>
            </p:cNvPr>
            <p:cNvSpPr/>
            <p:nvPr/>
          </p:nvSpPr>
          <p:spPr>
            <a:xfrm>
              <a:off x="4319050" y="3485400"/>
              <a:ext cx="90825" cy="159450"/>
            </a:xfrm>
            <a:custGeom>
              <a:avLst/>
              <a:gdLst/>
              <a:ahLst/>
              <a:cxnLst/>
              <a:rect l="l" t="t" r="r" b="b"/>
              <a:pathLst>
                <a:path w="3633" h="6378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5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36;p29">
              <a:extLst>
                <a:ext uri="{FF2B5EF4-FFF2-40B4-BE49-F238E27FC236}">
                  <a16:creationId xmlns:a16="http://schemas.microsoft.com/office/drawing/2014/main" id="{670C772D-FF05-432F-9005-A942104116D6}"/>
                </a:ext>
              </a:extLst>
            </p:cNvPr>
            <p:cNvSpPr/>
            <p:nvPr/>
          </p:nvSpPr>
          <p:spPr>
            <a:xfrm>
              <a:off x="4228250" y="34854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32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37;p29">
              <a:extLst>
                <a:ext uri="{FF2B5EF4-FFF2-40B4-BE49-F238E27FC236}">
                  <a16:creationId xmlns:a16="http://schemas.microsoft.com/office/drawing/2014/main" id="{E4D21297-16B9-435B-8D21-09B700CC603B}"/>
                </a:ext>
              </a:extLst>
            </p:cNvPr>
            <p:cNvSpPr/>
            <p:nvPr/>
          </p:nvSpPr>
          <p:spPr>
            <a:xfrm>
              <a:off x="4319475" y="2688225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599" y="0"/>
                  </a:moveTo>
                  <a:lnTo>
                    <a:pt x="0" y="2093"/>
                  </a:lnTo>
                  <a:lnTo>
                    <a:pt x="3632" y="4202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38;p29">
              <a:extLst>
                <a:ext uri="{FF2B5EF4-FFF2-40B4-BE49-F238E27FC236}">
                  <a16:creationId xmlns:a16="http://schemas.microsoft.com/office/drawing/2014/main" id="{6FCDAED5-BE12-4349-AB28-A3F92E78BFFF}"/>
                </a:ext>
              </a:extLst>
            </p:cNvPr>
            <p:cNvSpPr/>
            <p:nvPr/>
          </p:nvSpPr>
          <p:spPr>
            <a:xfrm>
              <a:off x="4409850" y="2740525"/>
              <a:ext cx="90825" cy="159875"/>
            </a:xfrm>
            <a:custGeom>
              <a:avLst/>
              <a:gdLst/>
              <a:ahLst/>
              <a:cxnLst/>
              <a:rect l="l" t="t" r="r" b="b"/>
              <a:pathLst>
                <a:path w="3633" h="6395" extrusionOk="0">
                  <a:moveTo>
                    <a:pt x="17" y="2110"/>
                  </a:moveTo>
                  <a:lnTo>
                    <a:pt x="1" y="6395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39;p29">
              <a:extLst>
                <a:ext uri="{FF2B5EF4-FFF2-40B4-BE49-F238E27FC236}">
                  <a16:creationId xmlns:a16="http://schemas.microsoft.com/office/drawing/2014/main" id="{E9177BD2-9D30-458C-AAAB-8ED2541F679E}"/>
                </a:ext>
              </a:extLst>
            </p:cNvPr>
            <p:cNvSpPr/>
            <p:nvPr/>
          </p:nvSpPr>
          <p:spPr>
            <a:xfrm>
              <a:off x="4319050" y="2740525"/>
              <a:ext cx="91250" cy="159875"/>
            </a:xfrm>
            <a:custGeom>
              <a:avLst/>
              <a:gdLst/>
              <a:ahLst/>
              <a:cxnLst/>
              <a:rect l="l" t="t" r="r" b="b"/>
              <a:pathLst>
                <a:path w="3650" h="6395" extrusionOk="0">
                  <a:moveTo>
                    <a:pt x="17" y="1"/>
                  </a:moveTo>
                  <a:lnTo>
                    <a:pt x="0" y="4286"/>
                  </a:lnTo>
                  <a:lnTo>
                    <a:pt x="3633" y="6395"/>
                  </a:lnTo>
                  <a:lnTo>
                    <a:pt x="3649" y="2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0;p29">
              <a:extLst>
                <a:ext uri="{FF2B5EF4-FFF2-40B4-BE49-F238E27FC236}">
                  <a16:creationId xmlns:a16="http://schemas.microsoft.com/office/drawing/2014/main" id="{5E8D7234-8BDE-4F08-B64F-0E923490EBC5}"/>
                </a:ext>
              </a:extLst>
            </p:cNvPr>
            <p:cNvSpPr/>
            <p:nvPr/>
          </p:nvSpPr>
          <p:spPr>
            <a:xfrm>
              <a:off x="3705575" y="1585975"/>
              <a:ext cx="181225" cy="105075"/>
            </a:xfrm>
            <a:custGeom>
              <a:avLst/>
              <a:gdLst/>
              <a:ahLst/>
              <a:cxnLst/>
              <a:rect l="l" t="t" r="r" b="b"/>
              <a:pathLst>
                <a:path w="7249" h="4203" extrusionOk="0">
                  <a:moveTo>
                    <a:pt x="3616" y="1"/>
                  </a:moveTo>
                  <a:lnTo>
                    <a:pt x="1" y="2110"/>
                  </a:lnTo>
                  <a:lnTo>
                    <a:pt x="3633" y="4202"/>
                  </a:lnTo>
                  <a:lnTo>
                    <a:pt x="7249" y="2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1;p29">
              <a:extLst>
                <a:ext uri="{FF2B5EF4-FFF2-40B4-BE49-F238E27FC236}">
                  <a16:creationId xmlns:a16="http://schemas.microsoft.com/office/drawing/2014/main" id="{ACFBCFA6-665D-4A6F-A039-AE571AC1BC9B}"/>
                </a:ext>
              </a:extLst>
            </p:cNvPr>
            <p:cNvSpPr/>
            <p:nvPr/>
          </p:nvSpPr>
          <p:spPr>
            <a:xfrm>
              <a:off x="3795975" y="1638700"/>
              <a:ext cx="90825" cy="159475"/>
            </a:xfrm>
            <a:custGeom>
              <a:avLst/>
              <a:gdLst/>
              <a:ahLst/>
              <a:cxnLst/>
              <a:rect l="l" t="t" r="r" b="b"/>
              <a:pathLst>
                <a:path w="3633" h="6379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2;p29">
              <a:extLst>
                <a:ext uri="{FF2B5EF4-FFF2-40B4-BE49-F238E27FC236}">
                  <a16:creationId xmlns:a16="http://schemas.microsoft.com/office/drawing/2014/main" id="{CF16746C-E44A-4376-B008-A4549240DEFC}"/>
                </a:ext>
              </a:extLst>
            </p:cNvPr>
            <p:cNvSpPr/>
            <p:nvPr/>
          </p:nvSpPr>
          <p:spPr>
            <a:xfrm>
              <a:off x="3705150" y="1638700"/>
              <a:ext cx="91250" cy="159475"/>
            </a:xfrm>
            <a:custGeom>
              <a:avLst/>
              <a:gdLst/>
              <a:ahLst/>
              <a:cxnLst/>
              <a:rect l="l" t="t" r="r" b="b"/>
              <a:pathLst>
                <a:path w="3650" h="6379" extrusionOk="0">
                  <a:moveTo>
                    <a:pt x="18" y="1"/>
                  </a:moveTo>
                  <a:lnTo>
                    <a:pt x="1" y="4286"/>
                  </a:lnTo>
                  <a:lnTo>
                    <a:pt x="3633" y="6378"/>
                  </a:lnTo>
                  <a:lnTo>
                    <a:pt x="3650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3;p29">
              <a:extLst>
                <a:ext uri="{FF2B5EF4-FFF2-40B4-BE49-F238E27FC236}">
                  <a16:creationId xmlns:a16="http://schemas.microsoft.com/office/drawing/2014/main" id="{F7D0B284-2654-43CE-AC05-75324A7142A5}"/>
                </a:ext>
              </a:extLst>
            </p:cNvPr>
            <p:cNvSpPr/>
            <p:nvPr/>
          </p:nvSpPr>
          <p:spPr>
            <a:xfrm>
              <a:off x="3386300" y="2027050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616" y="0"/>
                  </a:moveTo>
                  <a:lnTo>
                    <a:pt x="0" y="2109"/>
                  </a:lnTo>
                  <a:lnTo>
                    <a:pt x="3632" y="4202"/>
                  </a:lnTo>
                  <a:lnTo>
                    <a:pt x="7248" y="21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4;p29">
              <a:extLst>
                <a:ext uri="{FF2B5EF4-FFF2-40B4-BE49-F238E27FC236}">
                  <a16:creationId xmlns:a16="http://schemas.microsoft.com/office/drawing/2014/main" id="{296C6397-F175-47EA-B7F0-DF04965D6239}"/>
                </a:ext>
              </a:extLst>
            </p:cNvPr>
            <p:cNvSpPr/>
            <p:nvPr/>
          </p:nvSpPr>
          <p:spPr>
            <a:xfrm>
              <a:off x="3477100" y="2079775"/>
              <a:ext cx="90400" cy="159450"/>
            </a:xfrm>
            <a:custGeom>
              <a:avLst/>
              <a:gdLst/>
              <a:ahLst/>
              <a:cxnLst/>
              <a:rect l="l" t="t" r="r" b="b"/>
              <a:pathLst>
                <a:path w="3616" h="6378" extrusionOk="0">
                  <a:moveTo>
                    <a:pt x="0" y="2093"/>
                  </a:moveTo>
                  <a:lnTo>
                    <a:pt x="0" y="6378"/>
                  </a:lnTo>
                  <a:lnTo>
                    <a:pt x="3599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45;p29">
              <a:extLst>
                <a:ext uri="{FF2B5EF4-FFF2-40B4-BE49-F238E27FC236}">
                  <a16:creationId xmlns:a16="http://schemas.microsoft.com/office/drawing/2014/main" id="{A66F0C95-49FE-4066-BD31-BB4C1282A97A}"/>
                </a:ext>
              </a:extLst>
            </p:cNvPr>
            <p:cNvSpPr/>
            <p:nvPr/>
          </p:nvSpPr>
          <p:spPr>
            <a:xfrm>
              <a:off x="3385875" y="2079775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49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46;p29">
              <a:extLst>
                <a:ext uri="{FF2B5EF4-FFF2-40B4-BE49-F238E27FC236}">
                  <a16:creationId xmlns:a16="http://schemas.microsoft.com/office/drawing/2014/main" id="{7C2FA8C9-3629-4C66-A4DC-3C1AA203CB90}"/>
                </a:ext>
              </a:extLst>
            </p:cNvPr>
            <p:cNvSpPr/>
            <p:nvPr/>
          </p:nvSpPr>
          <p:spPr>
            <a:xfrm>
              <a:off x="3613100" y="34339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47;p29">
              <a:extLst>
                <a:ext uri="{FF2B5EF4-FFF2-40B4-BE49-F238E27FC236}">
                  <a16:creationId xmlns:a16="http://schemas.microsoft.com/office/drawing/2014/main" id="{64196138-248D-41DF-A273-4D94B283534F}"/>
                </a:ext>
              </a:extLst>
            </p:cNvPr>
            <p:cNvSpPr/>
            <p:nvPr/>
          </p:nvSpPr>
          <p:spPr>
            <a:xfrm>
              <a:off x="3794725" y="3538950"/>
              <a:ext cx="181200" cy="319325"/>
            </a:xfrm>
            <a:custGeom>
              <a:avLst/>
              <a:gdLst/>
              <a:ahLst/>
              <a:cxnLst/>
              <a:rect l="l" t="t" r="r" b="b"/>
              <a:pathLst>
                <a:path w="7248" h="12773" extrusionOk="0">
                  <a:moveTo>
                    <a:pt x="17" y="4202"/>
                  </a:moveTo>
                  <a:lnTo>
                    <a:pt x="0" y="12772"/>
                  </a:lnTo>
                  <a:lnTo>
                    <a:pt x="7231" y="8571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8;p29">
              <a:extLst>
                <a:ext uri="{FF2B5EF4-FFF2-40B4-BE49-F238E27FC236}">
                  <a16:creationId xmlns:a16="http://schemas.microsoft.com/office/drawing/2014/main" id="{5C24108A-1C4D-41C1-ADEC-CCF72C4FB0B6}"/>
                </a:ext>
              </a:extLst>
            </p:cNvPr>
            <p:cNvSpPr/>
            <p:nvPr/>
          </p:nvSpPr>
          <p:spPr>
            <a:xfrm>
              <a:off x="3612675" y="353895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18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49;p29">
              <a:extLst>
                <a:ext uri="{FF2B5EF4-FFF2-40B4-BE49-F238E27FC236}">
                  <a16:creationId xmlns:a16="http://schemas.microsoft.com/office/drawing/2014/main" id="{9C5DC7FE-99D5-44D5-AD65-C970D078EF8D}"/>
                </a:ext>
              </a:extLst>
            </p:cNvPr>
            <p:cNvSpPr/>
            <p:nvPr/>
          </p:nvSpPr>
          <p:spPr>
            <a:xfrm>
              <a:off x="3341100" y="3063175"/>
              <a:ext cx="362825" cy="210075"/>
            </a:xfrm>
            <a:custGeom>
              <a:avLst/>
              <a:gdLst/>
              <a:ahLst/>
              <a:cxnLst/>
              <a:rect l="l" t="t" r="r" b="b"/>
              <a:pathLst>
                <a:path w="14513" h="8403" extrusionOk="0">
                  <a:moveTo>
                    <a:pt x="7232" y="0"/>
                  </a:moveTo>
                  <a:lnTo>
                    <a:pt x="0" y="4201"/>
                  </a:lnTo>
                  <a:lnTo>
                    <a:pt x="7282" y="8403"/>
                  </a:lnTo>
                  <a:lnTo>
                    <a:pt x="14513" y="4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0;p29">
              <a:extLst>
                <a:ext uri="{FF2B5EF4-FFF2-40B4-BE49-F238E27FC236}">
                  <a16:creationId xmlns:a16="http://schemas.microsoft.com/office/drawing/2014/main" id="{59BB8625-D3FA-4D08-8E09-45A31167BCB4}"/>
                </a:ext>
              </a:extLst>
            </p:cNvPr>
            <p:cNvSpPr/>
            <p:nvPr/>
          </p:nvSpPr>
          <p:spPr>
            <a:xfrm>
              <a:off x="3522700" y="3168200"/>
              <a:ext cx="181225" cy="319725"/>
            </a:xfrm>
            <a:custGeom>
              <a:avLst/>
              <a:gdLst/>
              <a:ahLst/>
              <a:cxnLst/>
              <a:rect l="l" t="t" r="r" b="b"/>
              <a:pathLst>
                <a:path w="7249" h="12789" extrusionOk="0">
                  <a:moveTo>
                    <a:pt x="18" y="4202"/>
                  </a:moveTo>
                  <a:lnTo>
                    <a:pt x="1" y="12789"/>
                  </a:lnTo>
                  <a:lnTo>
                    <a:pt x="7232" y="8587"/>
                  </a:lnTo>
                  <a:lnTo>
                    <a:pt x="7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1;p29">
              <a:extLst>
                <a:ext uri="{FF2B5EF4-FFF2-40B4-BE49-F238E27FC236}">
                  <a16:creationId xmlns:a16="http://schemas.microsoft.com/office/drawing/2014/main" id="{A00CE1FF-4696-479A-B196-66D6487A8B7F}"/>
                </a:ext>
              </a:extLst>
            </p:cNvPr>
            <p:cNvSpPr/>
            <p:nvPr/>
          </p:nvSpPr>
          <p:spPr>
            <a:xfrm>
              <a:off x="3340675" y="3168200"/>
              <a:ext cx="182475" cy="319725"/>
            </a:xfrm>
            <a:custGeom>
              <a:avLst/>
              <a:gdLst/>
              <a:ahLst/>
              <a:cxnLst/>
              <a:rect l="l" t="t" r="r" b="b"/>
              <a:pathLst>
                <a:path w="7299" h="12789" extrusionOk="0">
                  <a:moveTo>
                    <a:pt x="17" y="0"/>
                  </a:moveTo>
                  <a:lnTo>
                    <a:pt x="1" y="8587"/>
                  </a:lnTo>
                  <a:lnTo>
                    <a:pt x="7282" y="12789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2;p29">
              <a:extLst>
                <a:ext uri="{FF2B5EF4-FFF2-40B4-BE49-F238E27FC236}">
                  <a16:creationId xmlns:a16="http://schemas.microsoft.com/office/drawing/2014/main" id="{AF09CECC-C584-4C9D-AC5E-348A7EECCDB0}"/>
                </a:ext>
              </a:extLst>
            </p:cNvPr>
            <p:cNvSpPr/>
            <p:nvPr/>
          </p:nvSpPr>
          <p:spPr>
            <a:xfrm>
              <a:off x="3894725" y="29581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1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3;p29">
              <a:extLst>
                <a:ext uri="{FF2B5EF4-FFF2-40B4-BE49-F238E27FC236}">
                  <a16:creationId xmlns:a16="http://schemas.microsoft.com/office/drawing/2014/main" id="{205E566D-2D61-4C87-BF20-C2F0B4AE4B44}"/>
                </a:ext>
              </a:extLst>
            </p:cNvPr>
            <p:cNvSpPr/>
            <p:nvPr/>
          </p:nvSpPr>
          <p:spPr>
            <a:xfrm>
              <a:off x="4075925" y="3063175"/>
              <a:ext cx="181625" cy="319725"/>
            </a:xfrm>
            <a:custGeom>
              <a:avLst/>
              <a:gdLst/>
              <a:ahLst/>
              <a:cxnLst/>
              <a:rect l="l" t="t" r="r" b="b"/>
              <a:pathLst>
                <a:path w="7265" h="12789" extrusionOk="0">
                  <a:moveTo>
                    <a:pt x="34" y="4201"/>
                  </a:moveTo>
                  <a:lnTo>
                    <a:pt x="0" y="12788"/>
                  </a:lnTo>
                  <a:lnTo>
                    <a:pt x="7231" y="8587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4;p29">
              <a:extLst>
                <a:ext uri="{FF2B5EF4-FFF2-40B4-BE49-F238E27FC236}">
                  <a16:creationId xmlns:a16="http://schemas.microsoft.com/office/drawing/2014/main" id="{1088B923-2739-495A-A384-20281AC9DEE3}"/>
                </a:ext>
              </a:extLst>
            </p:cNvPr>
            <p:cNvSpPr/>
            <p:nvPr/>
          </p:nvSpPr>
          <p:spPr>
            <a:xfrm>
              <a:off x="3893900" y="3063175"/>
              <a:ext cx="182875" cy="319725"/>
            </a:xfrm>
            <a:custGeom>
              <a:avLst/>
              <a:gdLst/>
              <a:ahLst/>
              <a:cxnLst/>
              <a:rect l="l" t="t" r="r" b="b"/>
              <a:pathLst>
                <a:path w="7315" h="12789" extrusionOk="0">
                  <a:moveTo>
                    <a:pt x="34" y="0"/>
                  </a:moveTo>
                  <a:lnTo>
                    <a:pt x="0" y="8587"/>
                  </a:lnTo>
                  <a:lnTo>
                    <a:pt x="7281" y="12788"/>
                  </a:lnTo>
                  <a:lnTo>
                    <a:pt x="7315" y="42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55;p29">
              <a:extLst>
                <a:ext uri="{FF2B5EF4-FFF2-40B4-BE49-F238E27FC236}">
                  <a16:creationId xmlns:a16="http://schemas.microsoft.com/office/drawing/2014/main" id="{9925F641-FF3A-48FC-AB93-E5D647AB2DC5}"/>
                </a:ext>
              </a:extLst>
            </p:cNvPr>
            <p:cNvSpPr/>
            <p:nvPr/>
          </p:nvSpPr>
          <p:spPr>
            <a:xfrm>
              <a:off x="3914825" y="1923275"/>
              <a:ext cx="362400" cy="210075"/>
            </a:xfrm>
            <a:custGeom>
              <a:avLst/>
              <a:gdLst/>
              <a:ahLst/>
              <a:cxnLst/>
              <a:rect l="l" t="t" r="r" b="b"/>
              <a:pathLst>
                <a:path w="14496" h="8403" extrusionOk="0">
                  <a:moveTo>
                    <a:pt x="7231" y="0"/>
                  </a:moveTo>
                  <a:lnTo>
                    <a:pt x="0" y="4202"/>
                  </a:lnTo>
                  <a:lnTo>
                    <a:pt x="7265" y="8403"/>
                  </a:lnTo>
                  <a:lnTo>
                    <a:pt x="14496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56;p29">
              <a:extLst>
                <a:ext uri="{FF2B5EF4-FFF2-40B4-BE49-F238E27FC236}">
                  <a16:creationId xmlns:a16="http://schemas.microsoft.com/office/drawing/2014/main" id="{15DF981F-F0DD-44D3-B375-30938632AAB5}"/>
                </a:ext>
              </a:extLst>
            </p:cNvPr>
            <p:cNvSpPr/>
            <p:nvPr/>
          </p:nvSpPr>
          <p:spPr>
            <a:xfrm>
              <a:off x="4096000" y="2028300"/>
              <a:ext cx="181225" cy="319325"/>
            </a:xfrm>
            <a:custGeom>
              <a:avLst/>
              <a:gdLst/>
              <a:ahLst/>
              <a:cxnLst/>
              <a:rect l="l" t="t" r="r" b="b"/>
              <a:pathLst>
                <a:path w="7249" h="12773" extrusionOk="0">
                  <a:moveTo>
                    <a:pt x="18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57;p29">
              <a:extLst>
                <a:ext uri="{FF2B5EF4-FFF2-40B4-BE49-F238E27FC236}">
                  <a16:creationId xmlns:a16="http://schemas.microsoft.com/office/drawing/2014/main" id="{8DF92B5D-A450-41FE-B641-75E9DC9EFA9E}"/>
                </a:ext>
              </a:extLst>
            </p:cNvPr>
            <p:cNvSpPr/>
            <p:nvPr/>
          </p:nvSpPr>
          <p:spPr>
            <a:xfrm>
              <a:off x="3913975" y="202830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34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8;p29">
              <a:extLst>
                <a:ext uri="{FF2B5EF4-FFF2-40B4-BE49-F238E27FC236}">
                  <a16:creationId xmlns:a16="http://schemas.microsoft.com/office/drawing/2014/main" id="{0697EA89-889A-4887-97BA-B27D40144132}"/>
                </a:ext>
              </a:extLst>
            </p:cNvPr>
            <p:cNvSpPr/>
            <p:nvPr/>
          </p:nvSpPr>
          <p:spPr>
            <a:xfrm>
              <a:off x="3546575" y="2347600"/>
              <a:ext cx="498825" cy="289175"/>
            </a:xfrm>
            <a:custGeom>
              <a:avLst/>
              <a:gdLst/>
              <a:ahLst/>
              <a:cxnLst/>
              <a:rect l="l" t="t" r="r" b="b"/>
              <a:pathLst>
                <a:path w="19953" h="11567" extrusionOk="0">
                  <a:moveTo>
                    <a:pt x="9943" y="0"/>
                  </a:moveTo>
                  <a:lnTo>
                    <a:pt x="0" y="5775"/>
                  </a:lnTo>
                  <a:lnTo>
                    <a:pt x="10010" y="11566"/>
                  </a:lnTo>
                  <a:lnTo>
                    <a:pt x="19952" y="5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59;p29">
              <a:extLst>
                <a:ext uri="{FF2B5EF4-FFF2-40B4-BE49-F238E27FC236}">
                  <a16:creationId xmlns:a16="http://schemas.microsoft.com/office/drawing/2014/main" id="{CB4FB4B6-15D3-4987-A784-9DBC533AC650}"/>
                </a:ext>
              </a:extLst>
            </p:cNvPr>
            <p:cNvSpPr/>
            <p:nvPr/>
          </p:nvSpPr>
          <p:spPr>
            <a:xfrm>
              <a:off x="3795975" y="2491950"/>
              <a:ext cx="249425" cy="439850"/>
            </a:xfrm>
            <a:custGeom>
              <a:avLst/>
              <a:gdLst/>
              <a:ahLst/>
              <a:cxnLst/>
              <a:rect l="l" t="t" r="r" b="b"/>
              <a:pathLst>
                <a:path w="9977" h="17594" extrusionOk="0">
                  <a:moveTo>
                    <a:pt x="34" y="5792"/>
                  </a:moveTo>
                  <a:lnTo>
                    <a:pt x="0" y="17593"/>
                  </a:lnTo>
                  <a:lnTo>
                    <a:pt x="9943" y="11802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60;p29">
              <a:extLst>
                <a:ext uri="{FF2B5EF4-FFF2-40B4-BE49-F238E27FC236}">
                  <a16:creationId xmlns:a16="http://schemas.microsoft.com/office/drawing/2014/main" id="{D4D2F3D7-0B37-4DFE-8DDA-3D90EB314F4F}"/>
                </a:ext>
              </a:extLst>
            </p:cNvPr>
            <p:cNvSpPr/>
            <p:nvPr/>
          </p:nvSpPr>
          <p:spPr>
            <a:xfrm>
              <a:off x="3545725" y="2491950"/>
              <a:ext cx="251100" cy="439850"/>
            </a:xfrm>
            <a:custGeom>
              <a:avLst/>
              <a:gdLst/>
              <a:ahLst/>
              <a:cxnLst/>
              <a:rect l="l" t="t" r="r" b="b"/>
              <a:pathLst>
                <a:path w="10044" h="17594" extrusionOk="0">
                  <a:moveTo>
                    <a:pt x="34" y="1"/>
                  </a:moveTo>
                  <a:lnTo>
                    <a:pt x="1" y="11802"/>
                  </a:lnTo>
                  <a:lnTo>
                    <a:pt x="10010" y="17593"/>
                  </a:lnTo>
                  <a:lnTo>
                    <a:pt x="10044" y="5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61;p29">
              <a:extLst>
                <a:ext uri="{FF2B5EF4-FFF2-40B4-BE49-F238E27FC236}">
                  <a16:creationId xmlns:a16="http://schemas.microsoft.com/office/drawing/2014/main" id="{B9C6BB3B-D6B8-4422-BC3C-F4A4B4BF4DE5}"/>
                </a:ext>
              </a:extLst>
            </p:cNvPr>
            <p:cNvSpPr/>
            <p:nvPr/>
          </p:nvSpPr>
          <p:spPr>
            <a:xfrm>
              <a:off x="3295475" y="3622650"/>
              <a:ext cx="362850" cy="210100"/>
            </a:xfrm>
            <a:custGeom>
              <a:avLst/>
              <a:gdLst/>
              <a:ahLst/>
              <a:cxnLst/>
              <a:rect l="l" t="t" r="r" b="b"/>
              <a:pathLst>
                <a:path w="14514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62;p29">
              <a:extLst>
                <a:ext uri="{FF2B5EF4-FFF2-40B4-BE49-F238E27FC236}">
                  <a16:creationId xmlns:a16="http://schemas.microsoft.com/office/drawing/2014/main" id="{150B461C-6904-4A9A-AEA0-333F8FD056B8}"/>
                </a:ext>
              </a:extLst>
            </p:cNvPr>
            <p:cNvSpPr/>
            <p:nvPr/>
          </p:nvSpPr>
          <p:spPr>
            <a:xfrm>
              <a:off x="3476675" y="3727675"/>
              <a:ext cx="181650" cy="319325"/>
            </a:xfrm>
            <a:custGeom>
              <a:avLst/>
              <a:gdLst/>
              <a:ahLst/>
              <a:cxnLst/>
              <a:rect l="l" t="t" r="r" b="b"/>
              <a:pathLst>
                <a:path w="7266" h="12773" extrusionOk="0">
                  <a:moveTo>
                    <a:pt x="34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63;p29">
              <a:extLst>
                <a:ext uri="{FF2B5EF4-FFF2-40B4-BE49-F238E27FC236}">
                  <a16:creationId xmlns:a16="http://schemas.microsoft.com/office/drawing/2014/main" id="{80D887D4-2F9F-454B-A69C-721390E14BC8}"/>
                </a:ext>
              </a:extLst>
            </p:cNvPr>
            <p:cNvSpPr/>
            <p:nvPr/>
          </p:nvSpPr>
          <p:spPr>
            <a:xfrm>
              <a:off x="3294650" y="3727675"/>
              <a:ext cx="182900" cy="319325"/>
            </a:xfrm>
            <a:custGeom>
              <a:avLst/>
              <a:gdLst/>
              <a:ahLst/>
              <a:cxnLst/>
              <a:rect l="l" t="t" r="r" b="b"/>
              <a:pathLst>
                <a:path w="7316" h="12773" extrusionOk="0">
                  <a:moveTo>
                    <a:pt x="34" y="1"/>
                  </a:moveTo>
                  <a:lnTo>
                    <a:pt x="0" y="8571"/>
                  </a:lnTo>
                  <a:lnTo>
                    <a:pt x="7282" y="12772"/>
                  </a:lnTo>
                  <a:lnTo>
                    <a:pt x="7315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4;p29">
              <a:extLst>
                <a:ext uri="{FF2B5EF4-FFF2-40B4-BE49-F238E27FC236}">
                  <a16:creationId xmlns:a16="http://schemas.microsoft.com/office/drawing/2014/main" id="{E0D5D745-0266-4137-A046-B933D04C3B00}"/>
                </a:ext>
              </a:extLst>
            </p:cNvPr>
            <p:cNvSpPr/>
            <p:nvPr/>
          </p:nvSpPr>
          <p:spPr>
            <a:xfrm>
              <a:off x="4076350" y="366115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8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8" y="0"/>
                    <a:pt x="804" y="0"/>
                  </a:cubicBezTo>
                  <a:cubicBezTo>
                    <a:pt x="1255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5;p29">
              <a:extLst>
                <a:ext uri="{FF2B5EF4-FFF2-40B4-BE49-F238E27FC236}">
                  <a16:creationId xmlns:a16="http://schemas.microsoft.com/office/drawing/2014/main" id="{479C579F-E2C2-4F32-84F6-F2EAC379B49B}"/>
                </a:ext>
              </a:extLst>
            </p:cNvPr>
            <p:cNvSpPr/>
            <p:nvPr/>
          </p:nvSpPr>
          <p:spPr>
            <a:xfrm>
              <a:off x="3295475" y="2516650"/>
              <a:ext cx="40200" cy="191675"/>
            </a:xfrm>
            <a:custGeom>
              <a:avLst/>
              <a:gdLst/>
              <a:ahLst/>
              <a:cxnLst/>
              <a:rect l="l" t="t" r="r" b="b"/>
              <a:pathLst>
                <a:path w="1608" h="7667" extrusionOk="0">
                  <a:moveTo>
                    <a:pt x="804" y="7667"/>
                  </a:moveTo>
                  <a:cubicBezTo>
                    <a:pt x="352" y="7667"/>
                    <a:pt x="1" y="7315"/>
                    <a:pt x="1" y="6863"/>
                  </a:cubicBezTo>
                  <a:lnTo>
                    <a:pt x="1" y="821"/>
                  </a:lnTo>
                  <a:cubicBezTo>
                    <a:pt x="1" y="369"/>
                    <a:pt x="352" y="0"/>
                    <a:pt x="804" y="0"/>
                  </a:cubicBezTo>
                  <a:cubicBezTo>
                    <a:pt x="1256" y="0"/>
                    <a:pt x="1608" y="369"/>
                    <a:pt x="1608" y="821"/>
                  </a:cubicBezTo>
                  <a:lnTo>
                    <a:pt x="1608" y="6863"/>
                  </a:lnTo>
                  <a:cubicBezTo>
                    <a:pt x="1608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6;p29">
              <a:extLst>
                <a:ext uri="{FF2B5EF4-FFF2-40B4-BE49-F238E27FC236}">
                  <a16:creationId xmlns:a16="http://schemas.microsoft.com/office/drawing/2014/main" id="{A42B7CE7-E3C7-4311-87AB-14F6141BE7E9}"/>
                </a:ext>
              </a:extLst>
            </p:cNvPr>
            <p:cNvSpPr/>
            <p:nvPr/>
          </p:nvSpPr>
          <p:spPr>
            <a:xfrm>
              <a:off x="4076350" y="1490150"/>
              <a:ext cx="40600" cy="298825"/>
            </a:xfrm>
            <a:custGeom>
              <a:avLst/>
              <a:gdLst/>
              <a:ahLst/>
              <a:cxnLst/>
              <a:rect l="l" t="t" r="r" b="b"/>
              <a:pathLst>
                <a:path w="1624" h="11953" extrusionOk="0">
                  <a:moveTo>
                    <a:pt x="804" y="11952"/>
                  </a:moveTo>
                  <a:cubicBezTo>
                    <a:pt x="368" y="11952"/>
                    <a:pt x="0" y="11584"/>
                    <a:pt x="0" y="11149"/>
                  </a:cubicBezTo>
                  <a:lnTo>
                    <a:pt x="0" y="821"/>
                  </a:lnTo>
                  <a:cubicBezTo>
                    <a:pt x="0" y="369"/>
                    <a:pt x="368" y="1"/>
                    <a:pt x="804" y="1"/>
                  </a:cubicBezTo>
                  <a:cubicBezTo>
                    <a:pt x="1255" y="1"/>
                    <a:pt x="1624" y="369"/>
                    <a:pt x="1624" y="821"/>
                  </a:cubicBezTo>
                  <a:lnTo>
                    <a:pt x="1624" y="11149"/>
                  </a:lnTo>
                  <a:cubicBezTo>
                    <a:pt x="1624" y="11584"/>
                    <a:pt x="1255" y="11952"/>
                    <a:pt x="804" y="11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67;p29">
              <a:extLst>
                <a:ext uri="{FF2B5EF4-FFF2-40B4-BE49-F238E27FC236}">
                  <a16:creationId xmlns:a16="http://schemas.microsoft.com/office/drawing/2014/main" id="{1C65A286-0D8E-4DA6-996D-CAE4E5F5E0C0}"/>
                </a:ext>
              </a:extLst>
            </p:cNvPr>
            <p:cNvSpPr/>
            <p:nvPr/>
          </p:nvSpPr>
          <p:spPr>
            <a:xfrm>
              <a:off x="4113175" y="2675250"/>
              <a:ext cx="40175" cy="191675"/>
            </a:xfrm>
            <a:custGeom>
              <a:avLst/>
              <a:gdLst/>
              <a:ahLst/>
              <a:cxnLst/>
              <a:rect l="l" t="t" r="r" b="b"/>
              <a:pathLst>
                <a:path w="1607" h="7667" extrusionOk="0">
                  <a:moveTo>
                    <a:pt x="804" y="7667"/>
                  </a:moveTo>
                  <a:cubicBezTo>
                    <a:pt x="352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52" y="0"/>
                    <a:pt x="804" y="0"/>
                  </a:cubicBezTo>
                  <a:cubicBezTo>
                    <a:pt x="1255" y="0"/>
                    <a:pt x="1607" y="369"/>
                    <a:pt x="1607" y="821"/>
                  </a:cubicBezTo>
                  <a:lnTo>
                    <a:pt x="1607" y="6863"/>
                  </a:lnTo>
                  <a:cubicBezTo>
                    <a:pt x="1607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68;p29">
              <a:extLst>
                <a:ext uri="{FF2B5EF4-FFF2-40B4-BE49-F238E27FC236}">
                  <a16:creationId xmlns:a16="http://schemas.microsoft.com/office/drawing/2014/main" id="{FAD13CB0-DD96-4FC9-96C1-2C680216F07B}"/>
                </a:ext>
              </a:extLst>
            </p:cNvPr>
            <p:cNvSpPr/>
            <p:nvPr/>
          </p:nvSpPr>
          <p:spPr>
            <a:xfrm>
              <a:off x="3456600" y="130980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9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9" y="0"/>
                    <a:pt x="804" y="0"/>
                  </a:cubicBezTo>
                  <a:cubicBezTo>
                    <a:pt x="1256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69;p29">
              <a:extLst>
                <a:ext uri="{FF2B5EF4-FFF2-40B4-BE49-F238E27FC236}">
                  <a16:creationId xmlns:a16="http://schemas.microsoft.com/office/drawing/2014/main" id="{8D737E38-B73A-4F08-A0E8-8591B6B8CF09}"/>
                </a:ext>
              </a:extLst>
            </p:cNvPr>
            <p:cNvSpPr/>
            <p:nvPr/>
          </p:nvSpPr>
          <p:spPr>
            <a:xfrm>
              <a:off x="3703500" y="1842075"/>
              <a:ext cx="40600" cy="310525"/>
            </a:xfrm>
            <a:custGeom>
              <a:avLst/>
              <a:gdLst/>
              <a:ahLst/>
              <a:cxnLst/>
              <a:rect l="l" t="t" r="r" b="b"/>
              <a:pathLst>
                <a:path w="1624" h="12421" extrusionOk="0">
                  <a:moveTo>
                    <a:pt x="820" y="12421"/>
                  </a:moveTo>
                  <a:cubicBezTo>
                    <a:pt x="368" y="12421"/>
                    <a:pt x="0" y="12053"/>
                    <a:pt x="0" y="11601"/>
                  </a:cubicBezTo>
                  <a:lnTo>
                    <a:pt x="0" y="804"/>
                  </a:lnTo>
                  <a:cubicBezTo>
                    <a:pt x="0" y="369"/>
                    <a:pt x="368" y="1"/>
                    <a:pt x="820" y="1"/>
                  </a:cubicBezTo>
                  <a:cubicBezTo>
                    <a:pt x="1255" y="1"/>
                    <a:pt x="1624" y="369"/>
                    <a:pt x="1624" y="804"/>
                  </a:cubicBezTo>
                  <a:lnTo>
                    <a:pt x="1624" y="11601"/>
                  </a:lnTo>
                  <a:cubicBezTo>
                    <a:pt x="1624" y="12053"/>
                    <a:pt x="1255" y="12421"/>
                    <a:pt x="820" y="12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70;p29">
              <a:extLst>
                <a:ext uri="{FF2B5EF4-FFF2-40B4-BE49-F238E27FC236}">
                  <a16:creationId xmlns:a16="http://schemas.microsoft.com/office/drawing/2014/main" id="{89544EA6-2845-458A-9406-F39D3E688B9E}"/>
                </a:ext>
              </a:extLst>
            </p:cNvPr>
            <p:cNvSpPr/>
            <p:nvPr/>
          </p:nvSpPr>
          <p:spPr>
            <a:xfrm>
              <a:off x="3286275" y="2820450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71;p29">
              <a:extLst>
                <a:ext uri="{FF2B5EF4-FFF2-40B4-BE49-F238E27FC236}">
                  <a16:creationId xmlns:a16="http://schemas.microsoft.com/office/drawing/2014/main" id="{8128C933-FF9F-4575-8315-3ADEB9497BFC}"/>
                </a:ext>
              </a:extLst>
            </p:cNvPr>
            <p:cNvSpPr/>
            <p:nvPr/>
          </p:nvSpPr>
          <p:spPr>
            <a:xfrm>
              <a:off x="4193925" y="2577750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0"/>
                    <a:pt x="1390" y="0"/>
                  </a:cubicBezTo>
                  <a:cubicBezTo>
                    <a:pt x="2160" y="0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72;p29">
              <a:extLst>
                <a:ext uri="{FF2B5EF4-FFF2-40B4-BE49-F238E27FC236}">
                  <a16:creationId xmlns:a16="http://schemas.microsoft.com/office/drawing/2014/main" id="{43BB1025-2659-4940-8103-0323B7E11A5D}"/>
                </a:ext>
              </a:extLst>
            </p:cNvPr>
            <p:cNvSpPr/>
            <p:nvPr/>
          </p:nvSpPr>
          <p:spPr>
            <a:xfrm>
              <a:off x="3442775" y="1729511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80" y="1389"/>
                  </a:moveTo>
                  <a:cubicBezTo>
                    <a:pt x="2780" y="2159"/>
                    <a:pt x="2160" y="2779"/>
                    <a:pt x="1390" y="2779"/>
                  </a:cubicBezTo>
                  <a:cubicBezTo>
                    <a:pt x="620" y="2779"/>
                    <a:pt x="1" y="2159"/>
                    <a:pt x="1" y="1389"/>
                  </a:cubicBezTo>
                  <a:cubicBezTo>
                    <a:pt x="1" y="619"/>
                    <a:pt x="620" y="0"/>
                    <a:pt x="1390" y="0"/>
                  </a:cubicBezTo>
                  <a:cubicBezTo>
                    <a:pt x="2160" y="0"/>
                    <a:pt x="2780" y="619"/>
                    <a:pt x="2780" y="13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73;p29">
              <a:extLst>
                <a:ext uri="{FF2B5EF4-FFF2-40B4-BE49-F238E27FC236}">
                  <a16:creationId xmlns:a16="http://schemas.microsoft.com/office/drawing/2014/main" id="{4441179A-8410-433F-881C-62287597C2BE}"/>
                </a:ext>
              </a:extLst>
            </p:cNvPr>
            <p:cNvSpPr/>
            <p:nvPr/>
          </p:nvSpPr>
          <p:spPr>
            <a:xfrm>
              <a:off x="4284545" y="1348702"/>
              <a:ext cx="69475" cy="69500"/>
            </a:xfrm>
            <a:custGeom>
              <a:avLst/>
              <a:gdLst/>
              <a:ahLst/>
              <a:cxnLst/>
              <a:rect l="l" t="t" r="r" b="b"/>
              <a:pathLst>
                <a:path w="2779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0" y="2160"/>
                    <a:pt x="0" y="1390"/>
                  </a:cubicBezTo>
                  <a:cubicBezTo>
                    <a:pt x="0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3"/>
          <p:cNvSpPr txBox="1">
            <a:spLocks noGrp="1"/>
          </p:cNvSpPr>
          <p:nvPr>
            <p:ph type="title"/>
          </p:nvPr>
        </p:nvSpPr>
        <p:spPr>
          <a:xfrm>
            <a:off x="2448232" y="397384"/>
            <a:ext cx="43950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(Con’t)</a:t>
            </a:r>
            <a:endParaRPr dirty="0"/>
          </a:p>
        </p:txBody>
      </p:sp>
      <p:sp>
        <p:nvSpPr>
          <p:cNvPr id="62" name="Google Shape;4090;p56">
            <a:extLst>
              <a:ext uri="{FF2B5EF4-FFF2-40B4-BE49-F238E27FC236}">
                <a16:creationId xmlns:a16="http://schemas.microsoft.com/office/drawing/2014/main" id="{0611EA35-28A9-4A57-8466-9F56D28698D6}"/>
              </a:ext>
            </a:extLst>
          </p:cNvPr>
          <p:cNvSpPr txBox="1">
            <a:spLocks/>
          </p:cNvSpPr>
          <p:nvPr/>
        </p:nvSpPr>
        <p:spPr>
          <a:xfrm>
            <a:off x="442452" y="987928"/>
            <a:ext cx="8259096" cy="415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4605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ID" dirty="0"/>
          </a:p>
          <a:p>
            <a:pPr marL="14605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D" dirty="0"/>
              <a:t>4.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Respon</a:t>
            </a:r>
            <a:r>
              <a:rPr lang="en-ID" dirty="0"/>
              <a:t> yang </a:t>
            </a:r>
            <a:r>
              <a:rPr lang="en-ID" dirty="0" err="1"/>
              <a:t>DiberikanVisualisasi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Lama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Kinerja </a:t>
            </a:r>
            <a:r>
              <a:rPr lang="en-ID" dirty="0" err="1"/>
              <a:t>Karyawan</a:t>
            </a:r>
            <a:endParaRPr lang="en-ID" dirty="0"/>
          </a:p>
          <a:p>
            <a:pPr algn="just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respon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oleh user </a:t>
            </a:r>
            <a:r>
              <a:rPr lang="en-ID" dirty="0" err="1"/>
              <a:t>terhadap</a:t>
            </a:r>
            <a:r>
              <a:rPr lang="en-ID" dirty="0"/>
              <a:t> dashboard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dashboard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target user.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dashboard </a:t>
            </a:r>
            <a:r>
              <a:rPr lang="en-ID" dirty="0" err="1"/>
              <a:t>yaitu</a:t>
            </a:r>
            <a:r>
              <a:rPr lang="en-ID" dirty="0"/>
              <a:t> HR Analytics Dashboard yang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dashboard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target </a:t>
            </a:r>
            <a:r>
              <a:rPr lang="en-ID" dirty="0" err="1"/>
              <a:t>usernya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HR. </a:t>
            </a:r>
          </a:p>
          <a:p>
            <a:pPr algn="just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pada </a:t>
            </a:r>
            <a:r>
              <a:rPr lang="en-ID" dirty="0" err="1"/>
              <a:t>keempat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dashboard </a:t>
            </a:r>
            <a:r>
              <a:rPr lang="en-ID" dirty="0" err="1"/>
              <a:t>disertai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yang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user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disampaikan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pembaca</a:t>
            </a:r>
            <a:r>
              <a:rPr lang="en-ID" dirty="0"/>
              <a:t>.</a:t>
            </a:r>
          </a:p>
          <a:p>
            <a:pPr algn="just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respon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user,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dashboard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interaktif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disediakannya</a:t>
            </a:r>
            <a:r>
              <a:rPr lang="en-ID" dirty="0"/>
              <a:t> menu filter. </a:t>
            </a:r>
            <a:r>
              <a:rPr lang="en-ID" dirty="0" err="1"/>
              <a:t>Sehingga</a:t>
            </a:r>
            <a:r>
              <a:rPr lang="en-ID" dirty="0"/>
              <a:t> user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detail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dashboard </a:t>
            </a:r>
            <a:r>
              <a:rPr lang="en-ID" dirty="0" err="1"/>
              <a:t>visualisasi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beban</a:t>
            </a:r>
            <a:r>
              <a:rPr lang="en-ID" dirty="0"/>
              <a:t> </a:t>
            </a:r>
            <a:r>
              <a:rPr lang="en-ID" dirty="0" err="1"/>
              <a:t>kognitif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keterangan</a:t>
            </a:r>
            <a:r>
              <a:rPr lang="en-ID" dirty="0"/>
              <a:t> (label) 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user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menggerakkan</a:t>
            </a:r>
            <a:r>
              <a:rPr lang="en-ID" dirty="0"/>
              <a:t> </a:t>
            </a:r>
            <a:r>
              <a:rPr lang="en-ID" dirty="0" err="1"/>
              <a:t>kursor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detail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360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3"/>
          <p:cNvSpPr txBox="1">
            <a:spLocks noGrp="1"/>
          </p:cNvSpPr>
          <p:nvPr>
            <p:ph type="title"/>
          </p:nvPr>
        </p:nvSpPr>
        <p:spPr>
          <a:xfrm>
            <a:off x="2448232" y="397384"/>
            <a:ext cx="43950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(Con’t)</a:t>
            </a:r>
            <a:endParaRPr dirty="0"/>
          </a:p>
        </p:txBody>
      </p:sp>
      <p:sp>
        <p:nvSpPr>
          <p:cNvPr id="62" name="Google Shape;4090;p56">
            <a:extLst>
              <a:ext uri="{FF2B5EF4-FFF2-40B4-BE49-F238E27FC236}">
                <a16:creationId xmlns:a16="http://schemas.microsoft.com/office/drawing/2014/main" id="{0611EA35-28A9-4A57-8466-9F56D28698D6}"/>
              </a:ext>
            </a:extLst>
          </p:cNvPr>
          <p:cNvSpPr txBox="1">
            <a:spLocks/>
          </p:cNvSpPr>
          <p:nvPr/>
        </p:nvSpPr>
        <p:spPr>
          <a:xfrm>
            <a:off x="442452" y="841932"/>
            <a:ext cx="8259096" cy="530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4605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ID" dirty="0"/>
          </a:p>
          <a:p>
            <a:pPr marL="14605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, juga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disajikan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dashboard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task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keempat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.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ID" dirty="0" err="1"/>
              <a:t>Untuk</a:t>
            </a:r>
            <a:r>
              <a:rPr lang="en-ID" dirty="0"/>
              <a:t> task </a:t>
            </a:r>
            <a:r>
              <a:rPr lang="en-ID" dirty="0" err="1"/>
              <a:t>visualisasi</a:t>
            </a:r>
            <a:r>
              <a:rPr lang="en-ID" dirty="0"/>
              <a:t> yang </a:t>
            </a:r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lama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. Panel </a:t>
            </a:r>
            <a:r>
              <a:rPr lang="en-ID" dirty="0" err="1"/>
              <a:t>visualisasi</a:t>
            </a:r>
            <a:r>
              <a:rPr lang="en-ID" dirty="0"/>
              <a:t> line chart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keterkaitan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Work Experience in Years dan Performance rating.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saturasi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biru</a:t>
            </a:r>
            <a:r>
              <a:rPr lang="en-ID" dirty="0"/>
              <a:t> pada line chart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biru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tebal</a:t>
            </a:r>
            <a:r>
              <a:rPr lang="en-ID" dirty="0"/>
              <a:t> </a:t>
            </a:r>
            <a:r>
              <a:rPr lang="en-ID" dirty="0" err="1"/>
              <a:t>menandakan</a:t>
            </a:r>
            <a:r>
              <a:rPr lang="en-ID" dirty="0"/>
              <a:t> performance rating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biru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tipis </a:t>
            </a:r>
            <a:r>
              <a:rPr lang="en-ID" dirty="0" err="1"/>
              <a:t>menandakan</a:t>
            </a:r>
            <a:r>
              <a:rPr lang="en-ID" dirty="0"/>
              <a:t> performance rating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.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saturasi</a:t>
            </a:r>
            <a:r>
              <a:rPr lang="en-ID" dirty="0"/>
              <a:t> </a:t>
            </a:r>
            <a:r>
              <a:rPr lang="en-ID" dirty="0" err="1"/>
              <a:t>menandakan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ordered / </a:t>
            </a:r>
            <a:r>
              <a:rPr lang="en-ID" dirty="0" err="1"/>
              <a:t>urutan</a:t>
            </a:r>
            <a:r>
              <a:rPr lang="en-ID" dirty="0"/>
              <a:t> performance rating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. </a:t>
            </a:r>
            <a:r>
              <a:rPr lang="en-ID" dirty="0" err="1"/>
              <a:t>Tentu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user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disampaikan</a:t>
            </a:r>
            <a:r>
              <a:rPr lang="en-ID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task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Panel </a:t>
            </a:r>
            <a:r>
              <a:rPr lang="en-US" dirty="0" err="1"/>
              <a:t>visualisasi</a:t>
            </a:r>
            <a:r>
              <a:rPr lang="en-US" i="1" dirty="0"/>
              <a:t> stacked</a:t>
            </a:r>
            <a:r>
              <a:rPr lang="en-US" dirty="0"/>
              <a:t> </a:t>
            </a:r>
            <a:r>
              <a:rPr lang="en-US" i="1" dirty="0"/>
              <a:t>bar chart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i="1" dirty="0"/>
              <a:t>Last Salary Hike Percent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Count of Attrition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i="1" dirty="0"/>
              <a:t>stacked bar chart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i="1" dirty="0"/>
              <a:t>attrition yes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no </a:t>
            </a:r>
            <a:r>
              <a:rPr lang="en-US" dirty="0"/>
              <a:t>yang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juga label yang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attrition </a:t>
            </a:r>
            <a:r>
              <a:rPr lang="en-US" dirty="0"/>
              <a:t>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keluar</a:t>
            </a:r>
            <a:r>
              <a:rPr lang="en-US" dirty="0"/>
              <a:t> (</a:t>
            </a:r>
            <a:r>
              <a:rPr lang="en-US" i="1" dirty="0"/>
              <a:t>attrition yes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menetap</a:t>
            </a:r>
            <a:r>
              <a:rPr lang="en-US" dirty="0"/>
              <a:t> (</a:t>
            </a:r>
            <a:r>
              <a:rPr lang="en-US" i="1" dirty="0"/>
              <a:t>attrition no</a:t>
            </a:r>
            <a:r>
              <a:rPr lang="en-US" dirty="0"/>
              <a:t>) 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dikelompokkan</a:t>
            </a:r>
            <a:r>
              <a:rPr lang="en-US" dirty="0"/>
              <a:t> juga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25585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3"/>
          <p:cNvSpPr txBox="1">
            <a:spLocks noGrp="1"/>
          </p:cNvSpPr>
          <p:nvPr>
            <p:ph type="title"/>
          </p:nvPr>
        </p:nvSpPr>
        <p:spPr>
          <a:xfrm>
            <a:off x="2448232" y="397384"/>
            <a:ext cx="43950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(Con’t)</a:t>
            </a:r>
            <a:endParaRPr dirty="0"/>
          </a:p>
        </p:txBody>
      </p:sp>
      <p:sp>
        <p:nvSpPr>
          <p:cNvPr id="62" name="Google Shape;4090;p56">
            <a:extLst>
              <a:ext uri="{FF2B5EF4-FFF2-40B4-BE49-F238E27FC236}">
                <a16:creationId xmlns:a16="http://schemas.microsoft.com/office/drawing/2014/main" id="{0611EA35-28A9-4A57-8466-9F56D28698D6}"/>
              </a:ext>
            </a:extLst>
          </p:cNvPr>
          <p:cNvSpPr txBox="1">
            <a:spLocks/>
          </p:cNvSpPr>
          <p:nvPr/>
        </p:nvSpPr>
        <p:spPr>
          <a:xfrm>
            <a:off x="411716" y="1472022"/>
            <a:ext cx="8259096" cy="415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460375" indent="0">
              <a:buNone/>
            </a:pP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, </a:t>
            </a:r>
            <a:r>
              <a:rPr lang="en-US" i="1" dirty="0"/>
              <a:t>count of attrition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i="1" dirty="0"/>
              <a:t> yes </a:t>
            </a:r>
            <a:r>
              <a:rPr lang="en-US" dirty="0" err="1"/>
              <a:t>atau</a:t>
            </a:r>
            <a:r>
              <a:rPr lang="en-US" i="1" dirty="0"/>
              <a:t> no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count of attrition </a:t>
            </a:r>
            <a:r>
              <a:rPr lang="en-US" dirty="0"/>
              <a:t>paling </a:t>
            </a:r>
            <a:r>
              <a:rPr lang="en-US" dirty="0" err="1"/>
              <a:t>sedikit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count of attrition </a:t>
            </a:r>
            <a:r>
              <a:rPr lang="en-US" dirty="0"/>
              <a:t>yang paling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sedang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yang paling </a:t>
            </a:r>
            <a:r>
              <a:rPr lang="en-US" dirty="0" err="1"/>
              <a:t>sedikit</a:t>
            </a:r>
            <a:r>
              <a:rPr lang="en-US" dirty="0"/>
              <a:t>.</a:t>
            </a:r>
          </a:p>
          <a:p>
            <a:pPr marL="460375" indent="0">
              <a:buNone/>
            </a:pPr>
            <a:endParaRPr lang="en-ID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task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ketiga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horizontal </a:t>
            </a:r>
            <a:r>
              <a:rPr lang="en-US" i="1" dirty="0"/>
              <a:t>bar chart</a:t>
            </a:r>
            <a:r>
              <a:rPr lang="en-US" dirty="0"/>
              <a:t>. Panel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juga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visualisasi</a:t>
            </a:r>
            <a:r>
              <a:rPr lang="en-US" dirty="0"/>
              <a:t> juga </a:t>
            </a:r>
            <a:r>
              <a:rPr lang="en-US" dirty="0" err="1"/>
              <a:t>memiliki</a:t>
            </a:r>
            <a:r>
              <a:rPr lang="en-US" dirty="0"/>
              <a:t> menu filter </a:t>
            </a:r>
            <a:r>
              <a:rPr lang="en-US" i="1" dirty="0" err="1"/>
              <a:t>emp</a:t>
            </a:r>
            <a:r>
              <a:rPr lang="en-US" i="1" dirty="0"/>
              <a:t> </a:t>
            </a:r>
            <a:r>
              <a:rPr lang="en-US" i="1" dirty="0" err="1"/>
              <a:t>departement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performance rating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045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3"/>
          <p:cNvSpPr txBox="1">
            <a:spLocks noGrp="1"/>
          </p:cNvSpPr>
          <p:nvPr>
            <p:ph type="title"/>
          </p:nvPr>
        </p:nvSpPr>
        <p:spPr>
          <a:xfrm>
            <a:off x="2448232" y="397384"/>
            <a:ext cx="43950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(Con’t)</a:t>
            </a:r>
            <a:endParaRPr dirty="0"/>
          </a:p>
        </p:txBody>
      </p:sp>
      <p:sp>
        <p:nvSpPr>
          <p:cNvPr id="62" name="Google Shape;4090;p56">
            <a:extLst>
              <a:ext uri="{FF2B5EF4-FFF2-40B4-BE49-F238E27FC236}">
                <a16:creationId xmlns:a16="http://schemas.microsoft.com/office/drawing/2014/main" id="{0611EA35-28A9-4A57-8466-9F56D28698D6}"/>
              </a:ext>
            </a:extLst>
          </p:cNvPr>
          <p:cNvSpPr txBox="1">
            <a:spLocks/>
          </p:cNvSpPr>
          <p:nvPr/>
        </p:nvSpPr>
        <p:spPr>
          <a:xfrm>
            <a:off x="442452" y="987928"/>
            <a:ext cx="8259096" cy="415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,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penataan</a:t>
            </a:r>
            <a:r>
              <a:rPr lang="en-US" dirty="0"/>
              <a:t>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,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dirty="0" err="1"/>
              <a:t>tombol</a:t>
            </a:r>
            <a:r>
              <a:rPr lang="en-US" dirty="0"/>
              <a:t> View,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detail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dashboard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juga menu filter, menu filter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berdampingan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filter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filter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.</a:t>
            </a:r>
            <a:r>
              <a:rPr lang="en-US" i="1" baseline="30000" dirty="0"/>
              <a:t>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33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3"/>
          <p:cNvSpPr txBox="1">
            <a:spLocks noGrp="1"/>
          </p:cNvSpPr>
          <p:nvPr>
            <p:ph type="title"/>
          </p:nvPr>
        </p:nvSpPr>
        <p:spPr>
          <a:xfrm>
            <a:off x="2448232" y="397384"/>
            <a:ext cx="43950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(Con’t)</a:t>
            </a:r>
            <a:endParaRPr dirty="0"/>
          </a:p>
        </p:txBody>
      </p:sp>
      <p:sp>
        <p:nvSpPr>
          <p:cNvPr id="62" name="Google Shape;4090;p56">
            <a:extLst>
              <a:ext uri="{FF2B5EF4-FFF2-40B4-BE49-F238E27FC236}">
                <a16:creationId xmlns:a16="http://schemas.microsoft.com/office/drawing/2014/main" id="{0611EA35-28A9-4A57-8466-9F56D28698D6}"/>
              </a:ext>
            </a:extLst>
          </p:cNvPr>
          <p:cNvSpPr txBox="1">
            <a:spLocks/>
          </p:cNvSpPr>
          <p:nvPr/>
        </p:nvSpPr>
        <p:spPr>
          <a:xfrm>
            <a:off x="419400" y="1203081"/>
            <a:ext cx="8259096" cy="415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task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keempat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.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stacked bar chart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 </a:t>
            </a:r>
            <a:r>
              <a:rPr lang="en-US" dirty="0" err="1"/>
              <a:t>departement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education background. </a:t>
            </a:r>
            <a:r>
              <a:rPr lang="en-US" dirty="0" err="1"/>
              <a:t>Pada</a:t>
            </a:r>
            <a:r>
              <a:rPr lang="en-US" dirty="0"/>
              <a:t> panel </a:t>
            </a:r>
            <a:r>
              <a:rPr lang="en-US" dirty="0" err="1"/>
              <a:t>visualisas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juga </a:t>
            </a:r>
            <a:r>
              <a:rPr lang="en-US" dirty="0" err="1"/>
              <a:t>terdapat</a:t>
            </a:r>
            <a:r>
              <a:rPr lang="en-US" dirty="0"/>
              <a:t> label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count of performance rating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menggerakkan</a:t>
            </a:r>
            <a:r>
              <a:rPr lang="en-US" dirty="0"/>
              <a:t> </a:t>
            </a:r>
            <a:r>
              <a:rPr lang="en-US" dirty="0" err="1"/>
              <a:t>kursor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label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i="1" dirty="0"/>
              <a:t>task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disampaikan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structured interviews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i="1" dirty="0"/>
              <a:t>dashboard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task </a:t>
            </a:r>
            <a:r>
              <a:rPr lang="en-US" dirty="0" err="1"/>
              <a:t>visualisasi</a:t>
            </a:r>
            <a:r>
              <a:rPr lang="en-US" dirty="0"/>
              <a:t> yang di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what-why-how framework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Target </a:t>
            </a:r>
            <a:r>
              <a:rPr lang="en-US" dirty="0" err="1"/>
              <a:t>visualisasi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targetnya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HRD.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i="1" dirty="0"/>
              <a:t>dashboard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HRD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283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3"/>
          <p:cNvSpPr txBox="1">
            <a:spLocks noGrp="1"/>
          </p:cNvSpPr>
          <p:nvPr>
            <p:ph type="title"/>
          </p:nvPr>
        </p:nvSpPr>
        <p:spPr>
          <a:xfrm>
            <a:off x="2448232" y="397384"/>
            <a:ext cx="43950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(Con’t)</a:t>
            </a:r>
            <a:endParaRPr dirty="0"/>
          </a:p>
        </p:txBody>
      </p:sp>
      <p:sp>
        <p:nvSpPr>
          <p:cNvPr id="62" name="Google Shape;4090;p56">
            <a:extLst>
              <a:ext uri="{FF2B5EF4-FFF2-40B4-BE49-F238E27FC236}">
                <a16:creationId xmlns:a16="http://schemas.microsoft.com/office/drawing/2014/main" id="{0611EA35-28A9-4A57-8466-9F56D28698D6}"/>
              </a:ext>
            </a:extLst>
          </p:cNvPr>
          <p:cNvSpPr txBox="1">
            <a:spLocks/>
          </p:cNvSpPr>
          <p:nvPr/>
        </p:nvSpPr>
        <p:spPr>
          <a:xfrm>
            <a:off x="442452" y="987928"/>
            <a:ext cx="8259096" cy="415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,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penataan</a:t>
            </a:r>
            <a:r>
              <a:rPr lang="en-US" dirty="0"/>
              <a:t>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,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dirty="0" err="1"/>
              <a:t>tombol</a:t>
            </a:r>
            <a:r>
              <a:rPr lang="en-US" dirty="0"/>
              <a:t> View,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detail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dashboard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juga menu filter, menu filter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berdampingan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filter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filter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.</a:t>
            </a:r>
            <a:r>
              <a:rPr lang="en-US" i="1" baseline="30000" dirty="0"/>
              <a:t>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7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3"/>
          <p:cNvSpPr txBox="1">
            <a:spLocks noGrp="1"/>
          </p:cNvSpPr>
          <p:nvPr>
            <p:ph type="title"/>
          </p:nvPr>
        </p:nvSpPr>
        <p:spPr>
          <a:xfrm>
            <a:off x="2448232" y="397384"/>
            <a:ext cx="43950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Penutup</a:t>
            </a:r>
            <a:endParaRPr dirty="0"/>
          </a:p>
        </p:txBody>
      </p:sp>
      <p:sp>
        <p:nvSpPr>
          <p:cNvPr id="62" name="Google Shape;4090;p56">
            <a:extLst>
              <a:ext uri="{FF2B5EF4-FFF2-40B4-BE49-F238E27FC236}">
                <a16:creationId xmlns:a16="http://schemas.microsoft.com/office/drawing/2014/main" id="{0611EA35-28A9-4A57-8466-9F56D28698D6}"/>
              </a:ext>
            </a:extLst>
          </p:cNvPr>
          <p:cNvSpPr txBox="1">
            <a:spLocks/>
          </p:cNvSpPr>
          <p:nvPr/>
        </p:nvSpPr>
        <p:spPr>
          <a:xfrm>
            <a:off x="442452" y="987928"/>
            <a:ext cx="8259096" cy="415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46050" indent="0" fontAlgn="base">
              <a:buNone/>
            </a:pPr>
            <a:r>
              <a:rPr lang="en-US" sz="1800" b="1" dirty="0" err="1"/>
              <a:t>Kesimpulan</a:t>
            </a:r>
            <a:endParaRPr lang="en-US" sz="1800" b="1" dirty="0"/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i="1" dirty="0"/>
              <a:t>dashboard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HRD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fontAlgn="base"/>
            <a:r>
              <a:rPr lang="en-US" i="1" dirty="0"/>
              <a:t>Dashboard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dashboard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i="1" dirty="0"/>
          </a:p>
          <a:p>
            <a:pPr fontAlgn="base"/>
            <a:r>
              <a:rPr lang="en-US" dirty="0"/>
              <a:t>HRD yang </a:t>
            </a:r>
            <a:r>
              <a:rPr lang="en-US" dirty="0" err="1"/>
              <a:t>merupakan</a:t>
            </a:r>
            <a:r>
              <a:rPr lang="en-US" dirty="0"/>
              <a:t> target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lama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 marL="146050" indent="0" fontAlgn="base">
              <a:buNone/>
            </a:pPr>
            <a:endParaRPr lang="en-US" sz="1800" b="1" dirty="0"/>
          </a:p>
          <a:p>
            <a:pPr marL="146050" indent="0" fontAlgn="base">
              <a:buNone/>
            </a:pPr>
            <a:r>
              <a:rPr lang="en-US" sz="1800" b="1" dirty="0"/>
              <a:t>Saran</a:t>
            </a:r>
          </a:p>
          <a:p>
            <a:r>
              <a:rPr lang="en-US" dirty="0" err="1"/>
              <a:t>Adapun</a:t>
            </a:r>
            <a:r>
              <a:rPr lang="en-US" dirty="0"/>
              <a:t> saran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HR(</a:t>
            </a:r>
            <a:r>
              <a:rPr lang="en-US" i="1" dirty="0"/>
              <a:t>Human Resource</a:t>
            </a:r>
            <a:r>
              <a:rPr lang="en-US" dirty="0"/>
              <a:t>) </a:t>
            </a:r>
            <a:r>
              <a:rPr lang="en-US" i="1" dirty="0"/>
              <a:t>analytics visualization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fontAlgn="base"/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, </a:t>
            </a:r>
            <a:r>
              <a:rPr lang="en-US" dirty="0" err="1"/>
              <a:t>pahami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target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, agar target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divisualisasikan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what-why-how Framework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idiom,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variatif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dashboard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user experience.</a:t>
            </a:r>
          </a:p>
          <a:p>
            <a:pPr marL="14605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21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53"/>
          <p:cNvSpPr txBox="1">
            <a:spLocks noGrp="1"/>
          </p:cNvSpPr>
          <p:nvPr>
            <p:ph type="title"/>
          </p:nvPr>
        </p:nvSpPr>
        <p:spPr>
          <a:xfrm>
            <a:off x="3033407" y="1514447"/>
            <a:ext cx="3223500" cy="572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cxnSp>
        <p:nvCxnSpPr>
          <p:cNvPr id="3919" name="Google Shape;3919;p53"/>
          <p:cNvCxnSpPr/>
          <p:nvPr/>
        </p:nvCxnSpPr>
        <p:spPr>
          <a:xfrm>
            <a:off x="3944450" y="570550"/>
            <a:ext cx="52509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0" name="Google Shape;3920;p53"/>
          <p:cNvCxnSpPr/>
          <p:nvPr/>
        </p:nvCxnSpPr>
        <p:spPr>
          <a:xfrm>
            <a:off x="-68200" y="856888"/>
            <a:ext cx="779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3913;p53">
            <a:extLst>
              <a:ext uri="{FF2B5EF4-FFF2-40B4-BE49-F238E27FC236}">
                <a16:creationId xmlns:a16="http://schemas.microsoft.com/office/drawing/2014/main" id="{3BF3F03C-84B0-440A-9C7F-D0D4137F4870}"/>
              </a:ext>
            </a:extLst>
          </p:cNvPr>
          <p:cNvSpPr txBox="1">
            <a:spLocks/>
          </p:cNvSpPr>
          <p:nvPr/>
        </p:nvSpPr>
        <p:spPr>
          <a:xfrm>
            <a:off x="2844059" y="2087147"/>
            <a:ext cx="3832044" cy="1331991"/>
          </a:xfrm>
          <a:prstGeom prst="rect">
            <a:avLst/>
          </a:prstGeom>
          <a:solidFill>
            <a:schemeClr val="accent2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6600" dirty="0">
                <a:sym typeface="Wingdings" panose="05000000000000000000" pitchFamily="2" charset="2"/>
              </a:rPr>
              <a:t>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4" name="Google Shape;3844;p51"/>
          <p:cNvGrpSpPr/>
          <p:nvPr/>
        </p:nvGrpSpPr>
        <p:grpSpPr>
          <a:xfrm>
            <a:off x="-68200" y="554563"/>
            <a:ext cx="9212200" cy="914988"/>
            <a:chOff x="-68200" y="554563"/>
            <a:chExt cx="9212200" cy="914988"/>
          </a:xfrm>
        </p:grpSpPr>
        <p:cxnSp>
          <p:nvCxnSpPr>
            <p:cNvPr id="3845" name="Google Shape;3845;p51"/>
            <p:cNvCxnSpPr/>
            <p:nvPr/>
          </p:nvCxnSpPr>
          <p:spPr>
            <a:xfrm>
              <a:off x="-68200" y="554563"/>
              <a:ext cx="2944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6" name="Google Shape;3846;p51"/>
            <p:cNvCxnSpPr/>
            <p:nvPr/>
          </p:nvCxnSpPr>
          <p:spPr>
            <a:xfrm>
              <a:off x="4085025" y="856963"/>
              <a:ext cx="4356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7" name="Google Shape;3847;p51"/>
            <p:cNvCxnSpPr/>
            <p:nvPr/>
          </p:nvCxnSpPr>
          <p:spPr>
            <a:xfrm>
              <a:off x="8432400" y="1455325"/>
              <a:ext cx="71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8" name="Google Shape;3848;p51"/>
            <p:cNvCxnSpPr/>
            <p:nvPr/>
          </p:nvCxnSpPr>
          <p:spPr>
            <a:xfrm>
              <a:off x="8429275" y="857250"/>
              <a:ext cx="0" cy="612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49" name="Google Shape;3849;p51"/>
          <p:cNvSpPr txBox="1">
            <a:spLocks noGrp="1"/>
          </p:cNvSpPr>
          <p:nvPr>
            <p:ph type="title"/>
          </p:nvPr>
        </p:nvSpPr>
        <p:spPr>
          <a:xfrm>
            <a:off x="4331109" y="546057"/>
            <a:ext cx="350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3850" name="Google Shape;3850;p51"/>
          <p:cNvSpPr/>
          <p:nvPr/>
        </p:nvSpPr>
        <p:spPr>
          <a:xfrm>
            <a:off x="3949185" y="2412700"/>
            <a:ext cx="1231500" cy="11820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51" name="Google Shape;3851;p51"/>
          <p:cNvCxnSpPr/>
          <p:nvPr/>
        </p:nvCxnSpPr>
        <p:spPr>
          <a:xfrm>
            <a:off x="5531575" y="2424467"/>
            <a:ext cx="4863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2" name="Google Shape;3852;p51"/>
          <p:cNvCxnSpPr/>
          <p:nvPr/>
        </p:nvCxnSpPr>
        <p:spPr>
          <a:xfrm>
            <a:off x="3125255" y="2424467"/>
            <a:ext cx="4863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3" name="Google Shape;3853;p51"/>
          <p:cNvCxnSpPr/>
          <p:nvPr/>
        </p:nvCxnSpPr>
        <p:spPr>
          <a:xfrm>
            <a:off x="5531575" y="3594617"/>
            <a:ext cx="4863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4" name="Google Shape;3854;p51"/>
          <p:cNvCxnSpPr/>
          <p:nvPr/>
        </p:nvCxnSpPr>
        <p:spPr>
          <a:xfrm>
            <a:off x="3125255" y="3594617"/>
            <a:ext cx="4863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6" name="Google Shape;3856;p51"/>
          <p:cNvSpPr txBox="1">
            <a:spLocks noGrp="1"/>
          </p:cNvSpPr>
          <p:nvPr>
            <p:ph type="subTitle" idx="4294967295"/>
          </p:nvPr>
        </p:nvSpPr>
        <p:spPr>
          <a:xfrm>
            <a:off x="322549" y="1877599"/>
            <a:ext cx="2746491" cy="61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100" dirty="0"/>
              <a:t>HR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menemukan</a:t>
            </a:r>
            <a:r>
              <a:rPr lang="en-ID" sz="1100" dirty="0"/>
              <a:t> </a:t>
            </a:r>
            <a:r>
              <a:rPr lang="en-ID" sz="1100" dirty="0" err="1"/>
              <a:t>informasi</a:t>
            </a:r>
            <a:r>
              <a:rPr lang="en-ID" sz="1100" dirty="0"/>
              <a:t> </a:t>
            </a:r>
            <a:r>
              <a:rPr lang="en-ID" sz="1100" dirty="0" err="1"/>
              <a:t>terkait</a:t>
            </a:r>
            <a:r>
              <a:rPr lang="en-ID" sz="1100" dirty="0"/>
              <a:t> </a:t>
            </a:r>
            <a:r>
              <a:rPr lang="en-ID" sz="1100" dirty="0" err="1"/>
              <a:t>pengaruh</a:t>
            </a:r>
            <a:r>
              <a:rPr lang="en-ID" sz="1100" dirty="0"/>
              <a:t> </a:t>
            </a:r>
            <a:r>
              <a:rPr lang="en-ID" sz="1100" dirty="0" err="1"/>
              <a:t>pengalaman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 </a:t>
            </a:r>
            <a:r>
              <a:rPr lang="en-ID" sz="1100" dirty="0" err="1"/>
              <a:t>bekerja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kinerja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 </a:t>
            </a:r>
            <a:r>
              <a:rPr lang="en-ID" sz="1100" dirty="0" err="1"/>
              <a:t>melalui</a:t>
            </a:r>
            <a:r>
              <a:rPr lang="en-ID" sz="1100" dirty="0"/>
              <a:t> </a:t>
            </a:r>
            <a:r>
              <a:rPr lang="en-ID" sz="1100" dirty="0" err="1"/>
              <a:t>visualisasi</a:t>
            </a:r>
            <a:r>
              <a:rPr lang="en-ID" sz="1100" dirty="0"/>
              <a:t> </a:t>
            </a:r>
            <a:r>
              <a:rPr lang="en-ID" sz="1100" dirty="0" err="1"/>
              <a:t>pengalaman</a:t>
            </a:r>
            <a:r>
              <a:rPr lang="en-ID" sz="1100" dirty="0"/>
              <a:t> </a:t>
            </a:r>
            <a:r>
              <a:rPr lang="en-ID" sz="1100" dirty="0" err="1"/>
              <a:t>kerja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kinerja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.</a:t>
            </a:r>
            <a:endParaRPr sz="1100" dirty="0"/>
          </a:p>
        </p:txBody>
      </p:sp>
      <p:sp>
        <p:nvSpPr>
          <p:cNvPr id="3865" name="Google Shape;3865;p51"/>
          <p:cNvSpPr/>
          <p:nvPr/>
        </p:nvSpPr>
        <p:spPr>
          <a:xfrm>
            <a:off x="4822313" y="2070287"/>
            <a:ext cx="709279" cy="709066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9" name="Google Shape;3869;p51"/>
          <p:cNvGrpSpPr/>
          <p:nvPr/>
        </p:nvGrpSpPr>
        <p:grpSpPr>
          <a:xfrm>
            <a:off x="3611559" y="2069924"/>
            <a:ext cx="709279" cy="709066"/>
            <a:chOff x="1183405" y="1526738"/>
            <a:chExt cx="494400" cy="494400"/>
          </a:xfrm>
        </p:grpSpPr>
        <p:sp>
          <p:nvSpPr>
            <p:cNvPr id="3870" name="Google Shape;3870;p51"/>
            <p:cNvSpPr/>
            <p:nvPr/>
          </p:nvSpPr>
          <p:spPr>
            <a:xfrm>
              <a:off x="1183405" y="1526738"/>
              <a:ext cx="494400" cy="494400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1259817" y="1600800"/>
              <a:ext cx="346200" cy="34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 1</a:t>
              </a:r>
              <a:endParaRPr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74" name="Google Shape;3874;p51"/>
          <p:cNvSpPr/>
          <p:nvPr/>
        </p:nvSpPr>
        <p:spPr>
          <a:xfrm>
            <a:off x="3611565" y="3240095"/>
            <a:ext cx="709266" cy="709068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7" name="Google Shape;3877;p51"/>
          <p:cNvGrpSpPr/>
          <p:nvPr/>
        </p:nvGrpSpPr>
        <p:grpSpPr>
          <a:xfrm>
            <a:off x="4822313" y="3240088"/>
            <a:ext cx="709279" cy="709066"/>
            <a:chOff x="4571880" y="2995230"/>
            <a:chExt cx="824264" cy="824016"/>
          </a:xfrm>
        </p:grpSpPr>
        <p:sp>
          <p:nvSpPr>
            <p:cNvPr id="3879" name="Google Shape;3879;p51"/>
            <p:cNvSpPr/>
            <p:nvPr/>
          </p:nvSpPr>
          <p:spPr>
            <a:xfrm>
              <a:off x="4571880" y="2995230"/>
              <a:ext cx="824264" cy="824016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4958749" y="3353884"/>
              <a:ext cx="62135" cy="61209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3871;p51">
            <a:extLst>
              <a:ext uri="{FF2B5EF4-FFF2-40B4-BE49-F238E27FC236}">
                <a16:creationId xmlns:a16="http://schemas.microsoft.com/office/drawing/2014/main" id="{4C77E6C4-A48A-470D-B891-48ED59BFF23E}"/>
              </a:ext>
            </a:extLst>
          </p:cNvPr>
          <p:cNvSpPr/>
          <p:nvPr/>
        </p:nvSpPr>
        <p:spPr>
          <a:xfrm>
            <a:off x="3727362" y="3350777"/>
            <a:ext cx="496667" cy="4965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 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3" name="Google Shape;3871;p51">
            <a:extLst>
              <a:ext uri="{FF2B5EF4-FFF2-40B4-BE49-F238E27FC236}">
                <a16:creationId xmlns:a16="http://schemas.microsoft.com/office/drawing/2014/main" id="{0B3C1A64-2007-4721-AE59-AB6DF546510D}"/>
              </a:ext>
            </a:extLst>
          </p:cNvPr>
          <p:cNvSpPr/>
          <p:nvPr/>
        </p:nvSpPr>
        <p:spPr>
          <a:xfrm>
            <a:off x="4926913" y="2180254"/>
            <a:ext cx="496667" cy="4965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 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4" name="Google Shape;3871;p51">
            <a:extLst>
              <a:ext uri="{FF2B5EF4-FFF2-40B4-BE49-F238E27FC236}">
                <a16:creationId xmlns:a16="http://schemas.microsoft.com/office/drawing/2014/main" id="{0D4E9343-6559-4305-A1B7-855F30D145E0}"/>
              </a:ext>
            </a:extLst>
          </p:cNvPr>
          <p:cNvSpPr/>
          <p:nvPr/>
        </p:nvSpPr>
        <p:spPr>
          <a:xfrm>
            <a:off x="4945625" y="3350777"/>
            <a:ext cx="496667" cy="4965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 4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5" name="Google Shape;3856;p51">
            <a:extLst>
              <a:ext uri="{FF2B5EF4-FFF2-40B4-BE49-F238E27FC236}">
                <a16:creationId xmlns:a16="http://schemas.microsoft.com/office/drawing/2014/main" id="{0F8B56CD-4007-443F-B1AE-F85A7A1042B0}"/>
              </a:ext>
            </a:extLst>
          </p:cNvPr>
          <p:cNvSpPr txBox="1">
            <a:spLocks/>
          </p:cNvSpPr>
          <p:nvPr/>
        </p:nvSpPr>
        <p:spPr>
          <a:xfrm>
            <a:off x="325802" y="3044628"/>
            <a:ext cx="2746491" cy="61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r">
              <a:spcAft>
                <a:spcPts val="1600"/>
              </a:spcAft>
              <a:buFont typeface="Fira Sans"/>
              <a:buNone/>
            </a:pPr>
            <a:r>
              <a:rPr lang="en-ID" sz="1100" dirty="0"/>
              <a:t>HR </a:t>
            </a:r>
            <a:r>
              <a:rPr lang="en-ID" sz="1100" dirty="0" err="1"/>
              <a:t>menemukan</a:t>
            </a:r>
            <a:r>
              <a:rPr lang="en-ID" sz="1100" dirty="0"/>
              <a:t> </a:t>
            </a:r>
            <a:r>
              <a:rPr lang="en-ID" sz="1100" dirty="0" err="1"/>
              <a:t>informasi</a:t>
            </a:r>
            <a:r>
              <a:rPr lang="en-ID" sz="1100" dirty="0"/>
              <a:t> </a:t>
            </a:r>
            <a:r>
              <a:rPr lang="en-ID" sz="1100" dirty="0" err="1"/>
              <a:t>terkait</a:t>
            </a:r>
            <a:r>
              <a:rPr lang="en-ID" sz="1100" dirty="0"/>
              <a:t> </a:t>
            </a:r>
            <a:r>
              <a:rPr lang="en-ID" sz="1100" dirty="0" err="1"/>
              <a:t>pengaruh</a:t>
            </a:r>
            <a:r>
              <a:rPr lang="en-ID" sz="1100" dirty="0"/>
              <a:t> </a:t>
            </a:r>
            <a:r>
              <a:rPr lang="en-ID" sz="1100" dirty="0" err="1"/>
              <a:t>persentase</a:t>
            </a:r>
            <a:r>
              <a:rPr lang="en-ID" sz="1100" dirty="0"/>
              <a:t> </a:t>
            </a:r>
            <a:r>
              <a:rPr lang="en-ID" sz="1100" dirty="0" err="1"/>
              <a:t>kenaikan</a:t>
            </a:r>
            <a:r>
              <a:rPr lang="en-ID" sz="1100" dirty="0"/>
              <a:t> </a:t>
            </a:r>
            <a:r>
              <a:rPr lang="en-ID" sz="1100" dirty="0" err="1"/>
              <a:t>gaji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kinerja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 </a:t>
            </a:r>
            <a:r>
              <a:rPr lang="en-ID" sz="1100" dirty="0" err="1"/>
              <a:t>melalui</a:t>
            </a:r>
            <a:r>
              <a:rPr lang="en-ID" sz="1100" dirty="0"/>
              <a:t> </a:t>
            </a:r>
            <a:r>
              <a:rPr lang="en-ID" sz="1100" dirty="0" err="1"/>
              <a:t>visualisasi</a:t>
            </a:r>
            <a:r>
              <a:rPr lang="en-ID" sz="1100" dirty="0"/>
              <a:t> </a:t>
            </a:r>
            <a:r>
              <a:rPr lang="en-ID" sz="1100" dirty="0" err="1"/>
              <a:t>persentase</a:t>
            </a:r>
            <a:r>
              <a:rPr lang="en-ID" sz="1100" dirty="0"/>
              <a:t> </a:t>
            </a:r>
            <a:r>
              <a:rPr lang="en-ID" sz="1100" dirty="0" err="1"/>
              <a:t>kenaikan</a:t>
            </a:r>
            <a:r>
              <a:rPr lang="en-ID" sz="1100" dirty="0"/>
              <a:t> </a:t>
            </a:r>
            <a:r>
              <a:rPr lang="en-ID" sz="1100" dirty="0" err="1"/>
              <a:t>gaji</a:t>
            </a:r>
            <a:r>
              <a:rPr lang="en-ID" sz="1100" dirty="0"/>
              <a:t> </a:t>
            </a:r>
            <a:r>
              <a:rPr lang="en-ID" sz="1100" dirty="0" err="1"/>
              <a:t>terhadap</a:t>
            </a:r>
            <a:r>
              <a:rPr lang="en-ID" sz="1100" dirty="0"/>
              <a:t> </a:t>
            </a:r>
            <a:r>
              <a:rPr lang="en-ID" sz="1100" dirty="0" err="1"/>
              <a:t>kinerja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.</a:t>
            </a:r>
          </a:p>
        </p:txBody>
      </p:sp>
      <p:sp>
        <p:nvSpPr>
          <p:cNvPr id="46" name="Google Shape;3856;p51">
            <a:extLst>
              <a:ext uri="{FF2B5EF4-FFF2-40B4-BE49-F238E27FC236}">
                <a16:creationId xmlns:a16="http://schemas.microsoft.com/office/drawing/2014/main" id="{E3E42050-805B-4EF8-820A-830D5CF0ABB9}"/>
              </a:ext>
            </a:extLst>
          </p:cNvPr>
          <p:cNvSpPr txBox="1">
            <a:spLocks/>
          </p:cNvSpPr>
          <p:nvPr/>
        </p:nvSpPr>
        <p:spPr>
          <a:xfrm>
            <a:off x="5856447" y="1877599"/>
            <a:ext cx="3120404" cy="61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397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/>
              <a:t>HR </a:t>
            </a:r>
            <a:r>
              <a:rPr lang="en-ID" sz="1100" dirty="0" err="1"/>
              <a:t>menemukan</a:t>
            </a:r>
            <a:r>
              <a:rPr lang="en-ID" sz="1100" dirty="0"/>
              <a:t> </a:t>
            </a:r>
            <a:r>
              <a:rPr lang="en-ID" sz="1100" dirty="0" err="1"/>
              <a:t>informasi</a:t>
            </a:r>
            <a:r>
              <a:rPr lang="en-ID" sz="1100" dirty="0"/>
              <a:t> </a:t>
            </a:r>
            <a:r>
              <a:rPr lang="en-ID" sz="1100" dirty="0" err="1"/>
              <a:t>terkait</a:t>
            </a:r>
            <a:r>
              <a:rPr lang="en-ID" sz="1100" dirty="0"/>
              <a:t> </a:t>
            </a:r>
            <a:r>
              <a:rPr lang="en-ID" sz="1100" dirty="0" err="1"/>
              <a:t>bagaimana</a:t>
            </a:r>
            <a:r>
              <a:rPr lang="en-ID" sz="1100" dirty="0"/>
              <a:t> </a:t>
            </a:r>
            <a:r>
              <a:rPr lang="en-ID" sz="1100" dirty="0" err="1"/>
              <a:t>kinerja</a:t>
            </a:r>
            <a:r>
              <a:rPr lang="en-ID" sz="1100" dirty="0"/>
              <a:t> </a:t>
            </a:r>
            <a:r>
              <a:rPr lang="en-ID" sz="1100" dirty="0" err="1"/>
              <a:t>seorang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 </a:t>
            </a:r>
            <a:r>
              <a:rPr lang="en-ID" sz="1100" dirty="0" err="1"/>
              <a:t>berpengaruh</a:t>
            </a:r>
            <a:r>
              <a:rPr lang="en-ID" sz="1100" dirty="0"/>
              <a:t> </a:t>
            </a:r>
            <a:r>
              <a:rPr lang="en-ID" sz="1100" dirty="0" err="1"/>
              <a:t>terhadap</a:t>
            </a:r>
            <a:r>
              <a:rPr lang="en-ID" sz="1100" dirty="0"/>
              <a:t> </a:t>
            </a:r>
            <a:r>
              <a:rPr lang="en-ID" sz="1100" dirty="0" err="1"/>
              <a:t>kemungkinan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 </a:t>
            </a:r>
            <a:r>
              <a:rPr lang="en-ID" sz="1100" dirty="0" err="1"/>
              <a:t>tersebut</a:t>
            </a:r>
            <a:r>
              <a:rPr lang="en-ID" sz="1100" dirty="0"/>
              <a:t> </a:t>
            </a:r>
            <a:r>
              <a:rPr lang="en-ID" sz="1100" dirty="0" err="1"/>
              <a:t>keluar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perusahaan</a:t>
            </a:r>
            <a:r>
              <a:rPr lang="en-ID" sz="1100" dirty="0"/>
              <a:t> </a:t>
            </a:r>
            <a:r>
              <a:rPr lang="en-ID" sz="1100" dirty="0" err="1"/>
              <a:t>melalui</a:t>
            </a:r>
            <a:r>
              <a:rPr lang="en-ID" sz="1100" dirty="0"/>
              <a:t> </a:t>
            </a:r>
            <a:r>
              <a:rPr lang="en-ID" sz="1100" dirty="0" err="1"/>
              <a:t>visualisasi</a:t>
            </a:r>
            <a:r>
              <a:rPr lang="en-ID" sz="1100" dirty="0"/>
              <a:t> </a:t>
            </a:r>
            <a:r>
              <a:rPr lang="en-ID" sz="1100" dirty="0" err="1"/>
              <a:t>kinerja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 </a:t>
            </a:r>
            <a:r>
              <a:rPr lang="en-ID" sz="1100" dirty="0" err="1"/>
              <a:t>terhadap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 </a:t>
            </a:r>
            <a:r>
              <a:rPr lang="en-ID" sz="1100" dirty="0" err="1"/>
              <a:t>keluar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perusahaan</a:t>
            </a:r>
            <a:r>
              <a:rPr lang="en-ID" sz="1100" dirty="0"/>
              <a:t>.</a:t>
            </a:r>
          </a:p>
        </p:txBody>
      </p:sp>
      <p:sp>
        <p:nvSpPr>
          <p:cNvPr id="47" name="Google Shape;3856;p51">
            <a:extLst>
              <a:ext uri="{FF2B5EF4-FFF2-40B4-BE49-F238E27FC236}">
                <a16:creationId xmlns:a16="http://schemas.microsoft.com/office/drawing/2014/main" id="{D0073424-3636-44E6-BC27-EF8BD5D3CF6E}"/>
              </a:ext>
            </a:extLst>
          </p:cNvPr>
          <p:cNvSpPr txBox="1">
            <a:spLocks/>
          </p:cNvSpPr>
          <p:nvPr/>
        </p:nvSpPr>
        <p:spPr>
          <a:xfrm>
            <a:off x="5856447" y="3109238"/>
            <a:ext cx="3120404" cy="61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397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/>
              <a:t>HR </a:t>
            </a:r>
            <a:r>
              <a:rPr lang="en-ID" sz="1100" dirty="0" err="1"/>
              <a:t>menemukan</a:t>
            </a:r>
            <a:r>
              <a:rPr lang="en-ID" sz="1100" dirty="0"/>
              <a:t> </a:t>
            </a:r>
            <a:r>
              <a:rPr lang="en-ID" sz="1100" dirty="0" err="1"/>
              <a:t>informasi</a:t>
            </a:r>
            <a:r>
              <a:rPr lang="en-ID" sz="1100" dirty="0"/>
              <a:t> </a:t>
            </a:r>
            <a:r>
              <a:rPr lang="en-ID" sz="1100" dirty="0" err="1"/>
              <a:t>terkait</a:t>
            </a:r>
            <a:r>
              <a:rPr lang="en-ID" sz="1100" dirty="0"/>
              <a:t> </a:t>
            </a:r>
            <a:r>
              <a:rPr lang="en-ID" sz="1100" dirty="0" err="1"/>
              <a:t>pengaruh</a:t>
            </a:r>
            <a:r>
              <a:rPr lang="en-ID" sz="1100" dirty="0"/>
              <a:t> </a:t>
            </a:r>
            <a:r>
              <a:rPr lang="en-ID" sz="1100" dirty="0" err="1"/>
              <a:t>jenjang</a:t>
            </a:r>
            <a:r>
              <a:rPr lang="en-ID" sz="1100" dirty="0"/>
              <a:t> </a:t>
            </a:r>
            <a:r>
              <a:rPr lang="en-ID" sz="1100" dirty="0" err="1"/>
              <a:t>pendidikan</a:t>
            </a:r>
            <a:r>
              <a:rPr lang="en-ID" sz="1100" dirty="0"/>
              <a:t> </a:t>
            </a:r>
            <a:r>
              <a:rPr lang="en-ID" sz="1100" dirty="0" err="1"/>
              <a:t>terakhir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 pada </a:t>
            </a:r>
            <a:r>
              <a:rPr lang="en-ID" sz="1100" dirty="0" err="1"/>
              <a:t>departemen</a:t>
            </a:r>
            <a:r>
              <a:rPr lang="en-ID" sz="1100" dirty="0"/>
              <a:t> </a:t>
            </a:r>
            <a:r>
              <a:rPr lang="en-ID" sz="1100" dirty="0" err="1"/>
              <a:t>tertentu</a:t>
            </a:r>
            <a:r>
              <a:rPr lang="en-ID" sz="1100" dirty="0"/>
              <a:t> </a:t>
            </a:r>
            <a:r>
              <a:rPr lang="en-ID" sz="1100" dirty="0" err="1"/>
              <a:t>terhadap</a:t>
            </a:r>
            <a:r>
              <a:rPr lang="en-ID" sz="1100" dirty="0"/>
              <a:t> </a:t>
            </a:r>
            <a:r>
              <a:rPr lang="en-ID" sz="1100" dirty="0" err="1"/>
              <a:t>kinerja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 </a:t>
            </a:r>
            <a:r>
              <a:rPr lang="en-ID" sz="1100" dirty="0" err="1"/>
              <a:t>tersebut</a:t>
            </a:r>
            <a:r>
              <a:rPr lang="en-ID" sz="1100" dirty="0"/>
              <a:t> </a:t>
            </a:r>
            <a:r>
              <a:rPr lang="en-ID" sz="1100" dirty="0" err="1"/>
              <a:t>melalui</a:t>
            </a:r>
            <a:r>
              <a:rPr lang="en-ID" sz="1100" dirty="0"/>
              <a:t> </a:t>
            </a:r>
            <a:r>
              <a:rPr lang="en-ID" sz="1100" dirty="0" err="1"/>
              <a:t>visualisasi</a:t>
            </a:r>
            <a:r>
              <a:rPr lang="en-ID" sz="1100" dirty="0"/>
              <a:t> </a:t>
            </a:r>
            <a:r>
              <a:rPr lang="en-ID" sz="1100" dirty="0" err="1"/>
              <a:t>hubungan</a:t>
            </a:r>
            <a:r>
              <a:rPr lang="en-ID" sz="1100" dirty="0"/>
              <a:t> </a:t>
            </a:r>
            <a:r>
              <a:rPr lang="en-ID" sz="1100" dirty="0" err="1"/>
              <a:t>pendidikan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 pada </a:t>
            </a:r>
            <a:r>
              <a:rPr lang="en-ID" sz="1100" dirty="0" err="1"/>
              <a:t>departemen</a:t>
            </a:r>
            <a:r>
              <a:rPr lang="en-ID" sz="1100" dirty="0"/>
              <a:t> </a:t>
            </a:r>
            <a:r>
              <a:rPr lang="en-ID" sz="1100" dirty="0" err="1"/>
              <a:t>tertentu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kinerjanya</a:t>
            </a:r>
            <a:r>
              <a:rPr lang="en-ID" sz="1100" dirty="0"/>
              <a:t>.</a:t>
            </a:r>
          </a:p>
        </p:txBody>
      </p:sp>
      <p:grpSp>
        <p:nvGrpSpPr>
          <p:cNvPr id="49" name="Google Shape;4118;p59">
            <a:extLst>
              <a:ext uri="{FF2B5EF4-FFF2-40B4-BE49-F238E27FC236}">
                <a16:creationId xmlns:a16="http://schemas.microsoft.com/office/drawing/2014/main" id="{C1043060-9316-483E-9C89-66414AD55C0A}"/>
              </a:ext>
            </a:extLst>
          </p:cNvPr>
          <p:cNvGrpSpPr/>
          <p:nvPr/>
        </p:nvGrpSpPr>
        <p:grpSpPr>
          <a:xfrm>
            <a:off x="2000818" y="88007"/>
            <a:ext cx="1948367" cy="1460876"/>
            <a:chOff x="4894885" y="510247"/>
            <a:chExt cx="3538980" cy="3921965"/>
          </a:xfrm>
        </p:grpSpPr>
        <p:sp>
          <p:nvSpPr>
            <p:cNvPr id="50" name="Google Shape;4119;p59">
              <a:extLst>
                <a:ext uri="{FF2B5EF4-FFF2-40B4-BE49-F238E27FC236}">
                  <a16:creationId xmlns:a16="http://schemas.microsoft.com/office/drawing/2014/main" id="{E64F74DE-E8C3-45C2-B671-797B2D613602}"/>
                </a:ext>
              </a:extLst>
            </p:cNvPr>
            <p:cNvSpPr/>
            <p:nvPr/>
          </p:nvSpPr>
          <p:spPr>
            <a:xfrm>
              <a:off x="7609521" y="510247"/>
              <a:ext cx="824344" cy="477472"/>
            </a:xfrm>
            <a:custGeom>
              <a:avLst/>
              <a:gdLst/>
              <a:ahLst/>
              <a:cxnLst/>
              <a:rect l="l" t="t" r="r" b="b"/>
              <a:pathLst>
                <a:path w="82106" h="47557" extrusionOk="0">
                  <a:moveTo>
                    <a:pt x="40902" y="0"/>
                  </a:moveTo>
                  <a:lnTo>
                    <a:pt x="0" y="23795"/>
                  </a:lnTo>
                  <a:lnTo>
                    <a:pt x="41171" y="47557"/>
                  </a:lnTo>
                  <a:lnTo>
                    <a:pt x="82106" y="23795"/>
                  </a:lnTo>
                  <a:lnTo>
                    <a:pt x="40902" y="0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20;p59">
              <a:extLst>
                <a:ext uri="{FF2B5EF4-FFF2-40B4-BE49-F238E27FC236}">
                  <a16:creationId xmlns:a16="http://schemas.microsoft.com/office/drawing/2014/main" id="{68BFBE7B-0A5A-4DFC-8C4E-401FE525BA55}"/>
                </a:ext>
              </a:extLst>
            </p:cNvPr>
            <p:cNvSpPr/>
            <p:nvPr/>
          </p:nvSpPr>
          <p:spPr>
            <a:xfrm>
              <a:off x="8019494" y="748808"/>
              <a:ext cx="414371" cy="2107607"/>
            </a:xfrm>
            <a:custGeom>
              <a:avLst/>
              <a:gdLst/>
              <a:ahLst/>
              <a:cxnLst/>
              <a:rect l="l" t="t" r="r" b="b"/>
              <a:pathLst>
                <a:path w="41272" h="209921" extrusionOk="0">
                  <a:moveTo>
                    <a:pt x="41272" y="1"/>
                  </a:moveTo>
                  <a:lnTo>
                    <a:pt x="337" y="23796"/>
                  </a:lnTo>
                  <a:lnTo>
                    <a:pt x="0" y="209920"/>
                  </a:lnTo>
                  <a:lnTo>
                    <a:pt x="40936" y="186125"/>
                  </a:lnTo>
                  <a:lnTo>
                    <a:pt x="41272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21;p59">
              <a:extLst>
                <a:ext uri="{FF2B5EF4-FFF2-40B4-BE49-F238E27FC236}">
                  <a16:creationId xmlns:a16="http://schemas.microsoft.com/office/drawing/2014/main" id="{BF639F58-A0B3-4670-9716-04D8A6AEE106}"/>
                </a:ext>
              </a:extLst>
            </p:cNvPr>
            <p:cNvSpPr/>
            <p:nvPr/>
          </p:nvSpPr>
          <p:spPr>
            <a:xfrm>
              <a:off x="7606137" y="749149"/>
              <a:ext cx="416740" cy="2107265"/>
            </a:xfrm>
            <a:custGeom>
              <a:avLst/>
              <a:gdLst/>
              <a:ahLst/>
              <a:cxnLst/>
              <a:rect l="l" t="t" r="r" b="b"/>
              <a:pathLst>
                <a:path w="41508" h="209887" extrusionOk="0">
                  <a:moveTo>
                    <a:pt x="337" y="0"/>
                  </a:moveTo>
                  <a:lnTo>
                    <a:pt x="1" y="186125"/>
                  </a:lnTo>
                  <a:lnTo>
                    <a:pt x="41171" y="209886"/>
                  </a:lnTo>
                  <a:lnTo>
                    <a:pt x="41508" y="23762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22;p59">
              <a:extLst>
                <a:ext uri="{FF2B5EF4-FFF2-40B4-BE49-F238E27FC236}">
                  <a16:creationId xmlns:a16="http://schemas.microsoft.com/office/drawing/2014/main" id="{BD65FE71-FC12-466C-B63E-E8A16BBCF0CD}"/>
                </a:ext>
              </a:extLst>
            </p:cNvPr>
            <p:cNvSpPr/>
            <p:nvPr/>
          </p:nvSpPr>
          <p:spPr>
            <a:xfrm>
              <a:off x="7067260" y="1127075"/>
              <a:ext cx="824023" cy="477472"/>
            </a:xfrm>
            <a:custGeom>
              <a:avLst/>
              <a:gdLst/>
              <a:ahLst/>
              <a:cxnLst/>
              <a:rect l="l" t="t" r="r" b="b"/>
              <a:pathLst>
                <a:path w="82074" h="47557" extrusionOk="0">
                  <a:moveTo>
                    <a:pt x="40903" y="0"/>
                  </a:moveTo>
                  <a:lnTo>
                    <a:pt x="1" y="23761"/>
                  </a:lnTo>
                  <a:lnTo>
                    <a:pt x="41172" y="47556"/>
                  </a:lnTo>
                  <a:lnTo>
                    <a:pt x="82073" y="23761"/>
                  </a:lnTo>
                  <a:lnTo>
                    <a:pt x="40903" y="0"/>
                  </a:lnTo>
                  <a:close/>
                </a:path>
              </a:pathLst>
            </a:custGeom>
            <a:solidFill>
              <a:srgbClr val="B9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23;p59">
              <a:extLst>
                <a:ext uri="{FF2B5EF4-FFF2-40B4-BE49-F238E27FC236}">
                  <a16:creationId xmlns:a16="http://schemas.microsoft.com/office/drawing/2014/main" id="{3AA9842A-1B08-441E-8080-F098659114C7}"/>
                </a:ext>
              </a:extLst>
            </p:cNvPr>
            <p:cNvSpPr/>
            <p:nvPr/>
          </p:nvSpPr>
          <p:spPr>
            <a:xfrm>
              <a:off x="7477244" y="1365635"/>
              <a:ext cx="414040" cy="1805935"/>
            </a:xfrm>
            <a:custGeom>
              <a:avLst/>
              <a:gdLst/>
              <a:ahLst/>
              <a:cxnLst/>
              <a:rect l="l" t="t" r="r" b="b"/>
              <a:pathLst>
                <a:path w="41239" h="179874" extrusionOk="0">
                  <a:moveTo>
                    <a:pt x="41238" y="0"/>
                  </a:moveTo>
                  <a:lnTo>
                    <a:pt x="337" y="23795"/>
                  </a:lnTo>
                  <a:lnTo>
                    <a:pt x="0" y="179874"/>
                  </a:lnTo>
                  <a:lnTo>
                    <a:pt x="40936" y="156079"/>
                  </a:lnTo>
                  <a:lnTo>
                    <a:pt x="41238" y="0"/>
                  </a:lnTo>
                  <a:close/>
                </a:path>
              </a:pathLst>
            </a:custGeom>
            <a:solidFill>
              <a:srgbClr val="9A5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24;p59">
              <a:extLst>
                <a:ext uri="{FF2B5EF4-FFF2-40B4-BE49-F238E27FC236}">
                  <a16:creationId xmlns:a16="http://schemas.microsoft.com/office/drawing/2014/main" id="{DDA9683D-209A-43DD-A8D2-DBAE634EAD4E}"/>
                </a:ext>
              </a:extLst>
            </p:cNvPr>
            <p:cNvSpPr/>
            <p:nvPr/>
          </p:nvSpPr>
          <p:spPr>
            <a:xfrm>
              <a:off x="7063887" y="1365635"/>
              <a:ext cx="416740" cy="1805935"/>
            </a:xfrm>
            <a:custGeom>
              <a:avLst/>
              <a:gdLst/>
              <a:ahLst/>
              <a:cxnLst/>
              <a:rect l="l" t="t" r="r" b="b"/>
              <a:pathLst>
                <a:path w="41508" h="179874" extrusionOk="0">
                  <a:moveTo>
                    <a:pt x="337" y="0"/>
                  </a:moveTo>
                  <a:lnTo>
                    <a:pt x="1" y="156113"/>
                  </a:lnTo>
                  <a:lnTo>
                    <a:pt x="41171" y="179874"/>
                  </a:lnTo>
                  <a:lnTo>
                    <a:pt x="41508" y="2379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25;p59">
              <a:extLst>
                <a:ext uri="{FF2B5EF4-FFF2-40B4-BE49-F238E27FC236}">
                  <a16:creationId xmlns:a16="http://schemas.microsoft.com/office/drawing/2014/main" id="{D675F645-C8A8-49DD-A2F0-36476EDB2161}"/>
                </a:ext>
              </a:extLst>
            </p:cNvPr>
            <p:cNvSpPr/>
            <p:nvPr/>
          </p:nvSpPr>
          <p:spPr>
            <a:xfrm>
              <a:off x="6525010" y="1733430"/>
              <a:ext cx="824023" cy="477482"/>
            </a:xfrm>
            <a:custGeom>
              <a:avLst/>
              <a:gdLst/>
              <a:ahLst/>
              <a:cxnLst/>
              <a:rect l="l" t="t" r="r" b="b"/>
              <a:pathLst>
                <a:path w="82074" h="47558" extrusionOk="0">
                  <a:moveTo>
                    <a:pt x="40903" y="1"/>
                  </a:moveTo>
                  <a:lnTo>
                    <a:pt x="1" y="23796"/>
                  </a:lnTo>
                  <a:lnTo>
                    <a:pt x="41171" y="47557"/>
                  </a:lnTo>
                  <a:lnTo>
                    <a:pt x="82073" y="23796"/>
                  </a:lnTo>
                  <a:lnTo>
                    <a:pt x="40903" y="1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26;p59">
              <a:extLst>
                <a:ext uri="{FF2B5EF4-FFF2-40B4-BE49-F238E27FC236}">
                  <a16:creationId xmlns:a16="http://schemas.microsoft.com/office/drawing/2014/main" id="{63F3B870-13E8-4521-9A8D-E230B7217A1E}"/>
                </a:ext>
              </a:extLst>
            </p:cNvPr>
            <p:cNvSpPr/>
            <p:nvPr/>
          </p:nvSpPr>
          <p:spPr>
            <a:xfrm>
              <a:off x="6934993" y="1972332"/>
              <a:ext cx="414040" cy="1514403"/>
            </a:xfrm>
            <a:custGeom>
              <a:avLst/>
              <a:gdLst/>
              <a:ahLst/>
              <a:cxnLst/>
              <a:rect l="l" t="t" r="r" b="b"/>
              <a:pathLst>
                <a:path w="41239" h="150837" extrusionOk="0">
                  <a:moveTo>
                    <a:pt x="41238" y="1"/>
                  </a:moveTo>
                  <a:lnTo>
                    <a:pt x="336" y="23762"/>
                  </a:lnTo>
                  <a:lnTo>
                    <a:pt x="0" y="150836"/>
                  </a:lnTo>
                  <a:lnTo>
                    <a:pt x="40936" y="127041"/>
                  </a:lnTo>
                  <a:lnTo>
                    <a:pt x="41238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27;p59">
              <a:extLst>
                <a:ext uri="{FF2B5EF4-FFF2-40B4-BE49-F238E27FC236}">
                  <a16:creationId xmlns:a16="http://schemas.microsoft.com/office/drawing/2014/main" id="{AE8A7270-CBDC-4208-A20C-C263CC289B5C}"/>
                </a:ext>
              </a:extLst>
            </p:cNvPr>
            <p:cNvSpPr/>
            <p:nvPr/>
          </p:nvSpPr>
          <p:spPr>
            <a:xfrm>
              <a:off x="6521636" y="1972332"/>
              <a:ext cx="416740" cy="1514403"/>
            </a:xfrm>
            <a:custGeom>
              <a:avLst/>
              <a:gdLst/>
              <a:ahLst/>
              <a:cxnLst/>
              <a:rect l="l" t="t" r="r" b="b"/>
              <a:pathLst>
                <a:path w="41508" h="150837" extrusionOk="0">
                  <a:moveTo>
                    <a:pt x="337" y="1"/>
                  </a:moveTo>
                  <a:lnTo>
                    <a:pt x="1" y="127075"/>
                  </a:lnTo>
                  <a:lnTo>
                    <a:pt x="41171" y="150836"/>
                  </a:lnTo>
                  <a:lnTo>
                    <a:pt x="41507" y="2376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28;p59">
              <a:extLst>
                <a:ext uri="{FF2B5EF4-FFF2-40B4-BE49-F238E27FC236}">
                  <a16:creationId xmlns:a16="http://schemas.microsoft.com/office/drawing/2014/main" id="{E466C8E3-BD13-4419-ACEE-339F9B6706E3}"/>
                </a:ext>
              </a:extLst>
            </p:cNvPr>
            <p:cNvSpPr/>
            <p:nvPr/>
          </p:nvSpPr>
          <p:spPr>
            <a:xfrm>
              <a:off x="5982428" y="2337437"/>
              <a:ext cx="824344" cy="477472"/>
            </a:xfrm>
            <a:custGeom>
              <a:avLst/>
              <a:gdLst/>
              <a:ahLst/>
              <a:cxnLst/>
              <a:rect l="l" t="t" r="r" b="b"/>
              <a:pathLst>
                <a:path w="82106" h="47557" extrusionOk="0">
                  <a:moveTo>
                    <a:pt x="40936" y="0"/>
                  </a:moveTo>
                  <a:lnTo>
                    <a:pt x="0" y="23795"/>
                  </a:lnTo>
                  <a:lnTo>
                    <a:pt x="41171" y="47557"/>
                  </a:lnTo>
                  <a:lnTo>
                    <a:pt x="82106" y="23762"/>
                  </a:lnTo>
                  <a:lnTo>
                    <a:pt x="40936" y="0"/>
                  </a:lnTo>
                  <a:close/>
                </a:path>
              </a:pathLst>
            </a:custGeom>
            <a:solidFill>
              <a:srgbClr val="B9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9;p59">
              <a:extLst>
                <a:ext uri="{FF2B5EF4-FFF2-40B4-BE49-F238E27FC236}">
                  <a16:creationId xmlns:a16="http://schemas.microsoft.com/office/drawing/2014/main" id="{1303961A-C625-45A1-AA1F-67474F8CB9BE}"/>
                </a:ext>
              </a:extLst>
            </p:cNvPr>
            <p:cNvSpPr/>
            <p:nvPr/>
          </p:nvSpPr>
          <p:spPr>
            <a:xfrm>
              <a:off x="6392743" y="2575997"/>
              <a:ext cx="414030" cy="1225894"/>
            </a:xfrm>
            <a:custGeom>
              <a:avLst/>
              <a:gdLst/>
              <a:ahLst/>
              <a:cxnLst/>
              <a:rect l="l" t="t" r="r" b="b"/>
              <a:pathLst>
                <a:path w="41238" h="122101" extrusionOk="0">
                  <a:moveTo>
                    <a:pt x="41238" y="1"/>
                  </a:moveTo>
                  <a:lnTo>
                    <a:pt x="303" y="23796"/>
                  </a:lnTo>
                  <a:lnTo>
                    <a:pt x="0" y="122101"/>
                  </a:lnTo>
                  <a:lnTo>
                    <a:pt x="40936" y="98306"/>
                  </a:lnTo>
                  <a:lnTo>
                    <a:pt x="41238" y="1"/>
                  </a:lnTo>
                  <a:close/>
                </a:path>
              </a:pathLst>
            </a:custGeom>
            <a:solidFill>
              <a:srgbClr val="9A5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0;p59">
              <a:extLst>
                <a:ext uri="{FF2B5EF4-FFF2-40B4-BE49-F238E27FC236}">
                  <a16:creationId xmlns:a16="http://schemas.microsoft.com/office/drawing/2014/main" id="{78641D0B-B460-47A9-AC10-0A780B8F09AC}"/>
                </a:ext>
              </a:extLst>
            </p:cNvPr>
            <p:cNvSpPr/>
            <p:nvPr/>
          </p:nvSpPr>
          <p:spPr>
            <a:xfrm>
              <a:off x="5979386" y="2576339"/>
              <a:ext cx="416399" cy="1225553"/>
            </a:xfrm>
            <a:custGeom>
              <a:avLst/>
              <a:gdLst/>
              <a:ahLst/>
              <a:cxnLst/>
              <a:rect l="l" t="t" r="r" b="b"/>
              <a:pathLst>
                <a:path w="41474" h="122067" extrusionOk="0">
                  <a:moveTo>
                    <a:pt x="303" y="0"/>
                  </a:moveTo>
                  <a:lnTo>
                    <a:pt x="1" y="98306"/>
                  </a:lnTo>
                  <a:lnTo>
                    <a:pt x="41171" y="122067"/>
                  </a:lnTo>
                  <a:lnTo>
                    <a:pt x="41474" y="23762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31;p59">
              <a:extLst>
                <a:ext uri="{FF2B5EF4-FFF2-40B4-BE49-F238E27FC236}">
                  <a16:creationId xmlns:a16="http://schemas.microsoft.com/office/drawing/2014/main" id="{10742971-EB5F-488E-9D52-3758E46C1058}"/>
                </a:ext>
              </a:extLst>
            </p:cNvPr>
            <p:cNvSpPr/>
            <p:nvPr/>
          </p:nvSpPr>
          <p:spPr>
            <a:xfrm>
              <a:off x="5440178" y="2921524"/>
              <a:ext cx="824344" cy="477482"/>
            </a:xfrm>
            <a:custGeom>
              <a:avLst/>
              <a:gdLst/>
              <a:ahLst/>
              <a:cxnLst/>
              <a:rect l="l" t="t" r="r" b="b"/>
              <a:pathLst>
                <a:path w="82106" h="47558" extrusionOk="0">
                  <a:moveTo>
                    <a:pt x="40935" y="1"/>
                  </a:moveTo>
                  <a:lnTo>
                    <a:pt x="0" y="23762"/>
                  </a:lnTo>
                  <a:lnTo>
                    <a:pt x="41171" y="47557"/>
                  </a:lnTo>
                  <a:lnTo>
                    <a:pt x="82106" y="23762"/>
                  </a:lnTo>
                  <a:lnTo>
                    <a:pt x="40935" y="1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32;p59">
              <a:extLst>
                <a:ext uri="{FF2B5EF4-FFF2-40B4-BE49-F238E27FC236}">
                  <a16:creationId xmlns:a16="http://schemas.microsoft.com/office/drawing/2014/main" id="{6018CCA8-4077-4A9B-85B7-ED99C80FBAD8}"/>
                </a:ext>
              </a:extLst>
            </p:cNvPr>
            <p:cNvSpPr/>
            <p:nvPr/>
          </p:nvSpPr>
          <p:spPr>
            <a:xfrm>
              <a:off x="5850493" y="3160094"/>
              <a:ext cx="414030" cy="956963"/>
            </a:xfrm>
            <a:custGeom>
              <a:avLst/>
              <a:gdLst/>
              <a:ahLst/>
              <a:cxnLst/>
              <a:rect l="l" t="t" r="r" b="b"/>
              <a:pathLst>
                <a:path w="41238" h="95315" extrusionOk="0">
                  <a:moveTo>
                    <a:pt x="41238" y="0"/>
                  </a:moveTo>
                  <a:lnTo>
                    <a:pt x="303" y="23795"/>
                  </a:lnTo>
                  <a:lnTo>
                    <a:pt x="0" y="95314"/>
                  </a:lnTo>
                  <a:lnTo>
                    <a:pt x="40902" y="71519"/>
                  </a:lnTo>
                  <a:lnTo>
                    <a:pt x="41238" y="0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33;p59">
              <a:extLst>
                <a:ext uri="{FF2B5EF4-FFF2-40B4-BE49-F238E27FC236}">
                  <a16:creationId xmlns:a16="http://schemas.microsoft.com/office/drawing/2014/main" id="{898A13E9-67E7-4B6C-BFC2-6CA823A24DCA}"/>
                </a:ext>
              </a:extLst>
            </p:cNvPr>
            <p:cNvSpPr/>
            <p:nvPr/>
          </p:nvSpPr>
          <p:spPr>
            <a:xfrm>
              <a:off x="5437136" y="3160094"/>
              <a:ext cx="416399" cy="956963"/>
            </a:xfrm>
            <a:custGeom>
              <a:avLst/>
              <a:gdLst/>
              <a:ahLst/>
              <a:cxnLst/>
              <a:rect l="l" t="t" r="r" b="b"/>
              <a:pathLst>
                <a:path w="41474" h="95315" extrusionOk="0">
                  <a:moveTo>
                    <a:pt x="303" y="0"/>
                  </a:moveTo>
                  <a:lnTo>
                    <a:pt x="1" y="71553"/>
                  </a:lnTo>
                  <a:lnTo>
                    <a:pt x="41171" y="95314"/>
                  </a:lnTo>
                  <a:lnTo>
                    <a:pt x="41474" y="23762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34;p59">
              <a:extLst>
                <a:ext uri="{FF2B5EF4-FFF2-40B4-BE49-F238E27FC236}">
                  <a16:creationId xmlns:a16="http://schemas.microsoft.com/office/drawing/2014/main" id="{48CEDDF9-D89A-433C-B947-FBE6F7D8E60E}"/>
                </a:ext>
              </a:extLst>
            </p:cNvPr>
            <p:cNvSpPr/>
            <p:nvPr/>
          </p:nvSpPr>
          <p:spPr>
            <a:xfrm>
              <a:off x="4897927" y="3488412"/>
              <a:ext cx="824013" cy="477472"/>
            </a:xfrm>
            <a:custGeom>
              <a:avLst/>
              <a:gdLst/>
              <a:ahLst/>
              <a:cxnLst/>
              <a:rect l="l" t="t" r="r" b="b"/>
              <a:pathLst>
                <a:path w="82073" h="47557" extrusionOk="0">
                  <a:moveTo>
                    <a:pt x="40902" y="0"/>
                  </a:moveTo>
                  <a:lnTo>
                    <a:pt x="0" y="23762"/>
                  </a:lnTo>
                  <a:lnTo>
                    <a:pt x="41171" y="47557"/>
                  </a:lnTo>
                  <a:lnTo>
                    <a:pt x="82072" y="23762"/>
                  </a:lnTo>
                  <a:lnTo>
                    <a:pt x="40902" y="0"/>
                  </a:lnTo>
                  <a:close/>
                </a:path>
              </a:pathLst>
            </a:custGeom>
            <a:solidFill>
              <a:srgbClr val="B9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35;p59">
              <a:extLst>
                <a:ext uri="{FF2B5EF4-FFF2-40B4-BE49-F238E27FC236}">
                  <a16:creationId xmlns:a16="http://schemas.microsoft.com/office/drawing/2014/main" id="{F90E3A85-731F-4F12-9A0B-68DCAAD6E8EF}"/>
                </a:ext>
              </a:extLst>
            </p:cNvPr>
            <p:cNvSpPr/>
            <p:nvPr/>
          </p:nvSpPr>
          <p:spPr>
            <a:xfrm>
              <a:off x="5308242" y="3726973"/>
              <a:ext cx="413698" cy="705240"/>
            </a:xfrm>
            <a:custGeom>
              <a:avLst/>
              <a:gdLst/>
              <a:ahLst/>
              <a:cxnLst/>
              <a:rect l="l" t="t" r="r" b="b"/>
              <a:pathLst>
                <a:path w="41205" h="70243" extrusionOk="0">
                  <a:moveTo>
                    <a:pt x="41204" y="1"/>
                  </a:moveTo>
                  <a:lnTo>
                    <a:pt x="303" y="23796"/>
                  </a:lnTo>
                  <a:lnTo>
                    <a:pt x="0" y="70243"/>
                  </a:lnTo>
                  <a:lnTo>
                    <a:pt x="40902" y="46482"/>
                  </a:lnTo>
                  <a:lnTo>
                    <a:pt x="41204" y="1"/>
                  </a:lnTo>
                  <a:close/>
                </a:path>
              </a:pathLst>
            </a:custGeom>
            <a:solidFill>
              <a:srgbClr val="9A5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36;p59">
              <a:extLst>
                <a:ext uri="{FF2B5EF4-FFF2-40B4-BE49-F238E27FC236}">
                  <a16:creationId xmlns:a16="http://schemas.microsoft.com/office/drawing/2014/main" id="{BAB68D42-D19B-41B6-9C16-BB1574EC4EF6}"/>
                </a:ext>
              </a:extLst>
            </p:cNvPr>
            <p:cNvSpPr/>
            <p:nvPr/>
          </p:nvSpPr>
          <p:spPr>
            <a:xfrm>
              <a:off x="4894885" y="3726973"/>
              <a:ext cx="416399" cy="705240"/>
            </a:xfrm>
            <a:custGeom>
              <a:avLst/>
              <a:gdLst/>
              <a:ahLst/>
              <a:cxnLst/>
              <a:rect l="l" t="t" r="r" b="b"/>
              <a:pathLst>
                <a:path w="41474" h="70243" extrusionOk="0">
                  <a:moveTo>
                    <a:pt x="303" y="1"/>
                  </a:moveTo>
                  <a:lnTo>
                    <a:pt x="1" y="46482"/>
                  </a:lnTo>
                  <a:lnTo>
                    <a:pt x="41171" y="70243"/>
                  </a:lnTo>
                  <a:lnTo>
                    <a:pt x="41474" y="2379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4137;p59">
            <a:extLst>
              <a:ext uri="{FF2B5EF4-FFF2-40B4-BE49-F238E27FC236}">
                <a16:creationId xmlns:a16="http://schemas.microsoft.com/office/drawing/2014/main" id="{00BEC59C-93C0-469F-B0CD-CCA499D3D99D}"/>
              </a:ext>
            </a:extLst>
          </p:cNvPr>
          <p:cNvGrpSpPr/>
          <p:nvPr/>
        </p:nvGrpSpPr>
        <p:grpSpPr>
          <a:xfrm>
            <a:off x="1799457" y="721480"/>
            <a:ext cx="296016" cy="916840"/>
            <a:chOff x="4671505" y="3621804"/>
            <a:chExt cx="296016" cy="916840"/>
          </a:xfrm>
        </p:grpSpPr>
        <p:sp>
          <p:nvSpPr>
            <p:cNvPr id="69" name="Google Shape;4138;p59">
              <a:extLst>
                <a:ext uri="{FF2B5EF4-FFF2-40B4-BE49-F238E27FC236}">
                  <a16:creationId xmlns:a16="http://schemas.microsoft.com/office/drawing/2014/main" id="{1A8D4C3B-7DFE-4181-8D22-87BB90301537}"/>
                </a:ext>
              </a:extLst>
            </p:cNvPr>
            <p:cNvSpPr/>
            <p:nvPr/>
          </p:nvSpPr>
          <p:spPr>
            <a:xfrm>
              <a:off x="4671505" y="3774894"/>
              <a:ext cx="288519" cy="340808"/>
            </a:xfrm>
            <a:custGeom>
              <a:avLst/>
              <a:gdLst/>
              <a:ahLst/>
              <a:cxnLst/>
              <a:rect l="l" t="t" r="r" b="b"/>
              <a:pathLst>
                <a:path w="28737" h="33945" extrusionOk="0">
                  <a:moveTo>
                    <a:pt x="10554" y="0"/>
                  </a:moveTo>
                  <a:lnTo>
                    <a:pt x="9814" y="1176"/>
                  </a:lnTo>
                  <a:lnTo>
                    <a:pt x="8672" y="1176"/>
                  </a:lnTo>
                  <a:cubicBezTo>
                    <a:pt x="6084" y="1176"/>
                    <a:pt x="3832" y="2958"/>
                    <a:pt x="3227" y="5478"/>
                  </a:cubicBezTo>
                  <a:lnTo>
                    <a:pt x="740" y="16065"/>
                  </a:lnTo>
                  <a:cubicBezTo>
                    <a:pt x="102" y="18888"/>
                    <a:pt x="1" y="21812"/>
                    <a:pt x="438" y="24669"/>
                  </a:cubicBezTo>
                  <a:lnTo>
                    <a:pt x="1312" y="30282"/>
                  </a:lnTo>
                  <a:lnTo>
                    <a:pt x="4403" y="30282"/>
                  </a:lnTo>
                  <a:lnTo>
                    <a:pt x="3698" y="22215"/>
                  </a:lnTo>
                  <a:cubicBezTo>
                    <a:pt x="3631" y="21207"/>
                    <a:pt x="3664" y="20233"/>
                    <a:pt x="3866" y="19258"/>
                  </a:cubicBezTo>
                  <a:lnTo>
                    <a:pt x="5277" y="12200"/>
                  </a:lnTo>
                  <a:lnTo>
                    <a:pt x="7025" y="27391"/>
                  </a:lnTo>
                  <a:cubicBezTo>
                    <a:pt x="7025" y="27391"/>
                    <a:pt x="10002" y="32061"/>
                    <a:pt x="15797" y="32061"/>
                  </a:cubicBezTo>
                  <a:cubicBezTo>
                    <a:pt x="17442" y="32061"/>
                    <a:pt x="19314" y="31684"/>
                    <a:pt x="21409" y="30718"/>
                  </a:cubicBezTo>
                  <a:lnTo>
                    <a:pt x="21409" y="24904"/>
                  </a:lnTo>
                  <a:lnTo>
                    <a:pt x="25611" y="33945"/>
                  </a:lnTo>
                  <a:lnTo>
                    <a:pt x="28736" y="33004"/>
                  </a:lnTo>
                  <a:lnTo>
                    <a:pt x="25442" y="24568"/>
                  </a:lnTo>
                  <a:cubicBezTo>
                    <a:pt x="24804" y="23224"/>
                    <a:pt x="24501" y="21711"/>
                    <a:pt x="24602" y="20233"/>
                  </a:cubicBezTo>
                  <a:lnTo>
                    <a:pt x="25140" y="9478"/>
                  </a:lnTo>
                  <a:cubicBezTo>
                    <a:pt x="25207" y="7865"/>
                    <a:pt x="24770" y="6251"/>
                    <a:pt x="23863" y="4873"/>
                  </a:cubicBezTo>
                  <a:cubicBezTo>
                    <a:pt x="22653" y="3092"/>
                    <a:pt x="20704" y="1882"/>
                    <a:pt x="18553" y="1580"/>
                  </a:cubicBezTo>
                  <a:lnTo>
                    <a:pt x="17040" y="1378"/>
                  </a:lnTo>
                  <a:lnTo>
                    <a:pt x="16301" y="504"/>
                  </a:lnTo>
                  <a:lnTo>
                    <a:pt x="10554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39;p59">
              <a:extLst>
                <a:ext uri="{FF2B5EF4-FFF2-40B4-BE49-F238E27FC236}">
                  <a16:creationId xmlns:a16="http://schemas.microsoft.com/office/drawing/2014/main" id="{04D72789-9A6F-4DD9-AC76-47542EF9033E}"/>
                </a:ext>
              </a:extLst>
            </p:cNvPr>
            <p:cNvSpPr/>
            <p:nvPr/>
          </p:nvSpPr>
          <p:spPr>
            <a:xfrm>
              <a:off x="4777458" y="3678721"/>
              <a:ext cx="100902" cy="109235"/>
            </a:xfrm>
            <a:custGeom>
              <a:avLst/>
              <a:gdLst/>
              <a:ahLst/>
              <a:cxnLst/>
              <a:rect l="l" t="t" r="r" b="b"/>
              <a:pathLst>
                <a:path w="10050" h="10880" extrusionOk="0">
                  <a:moveTo>
                    <a:pt x="7899" y="1"/>
                  </a:moveTo>
                  <a:lnTo>
                    <a:pt x="6555" y="1547"/>
                  </a:lnTo>
                  <a:cubicBezTo>
                    <a:pt x="6555" y="1547"/>
                    <a:pt x="6261" y="1422"/>
                    <a:pt x="5946" y="1422"/>
                  </a:cubicBezTo>
                  <a:cubicBezTo>
                    <a:pt x="5442" y="1422"/>
                    <a:pt x="4882" y="1741"/>
                    <a:pt x="5378" y="3395"/>
                  </a:cubicBezTo>
                  <a:cubicBezTo>
                    <a:pt x="5614" y="4101"/>
                    <a:pt x="5445" y="4908"/>
                    <a:pt x="4908" y="5445"/>
                  </a:cubicBezTo>
                  <a:cubicBezTo>
                    <a:pt x="4316" y="6059"/>
                    <a:pt x="3411" y="6686"/>
                    <a:pt x="2220" y="6686"/>
                  </a:cubicBezTo>
                  <a:cubicBezTo>
                    <a:pt x="1583" y="6686"/>
                    <a:pt x="864" y="6507"/>
                    <a:pt x="68" y="6050"/>
                  </a:cubicBezTo>
                  <a:lnTo>
                    <a:pt x="1" y="9579"/>
                  </a:lnTo>
                  <a:cubicBezTo>
                    <a:pt x="1" y="9579"/>
                    <a:pt x="1182" y="10880"/>
                    <a:pt x="3104" y="10880"/>
                  </a:cubicBezTo>
                  <a:cubicBezTo>
                    <a:pt x="3875" y="10880"/>
                    <a:pt x="4766" y="10670"/>
                    <a:pt x="5748" y="10083"/>
                  </a:cubicBezTo>
                  <a:lnTo>
                    <a:pt x="5748" y="8235"/>
                  </a:lnTo>
                  <a:cubicBezTo>
                    <a:pt x="5748" y="8235"/>
                    <a:pt x="10050" y="7731"/>
                    <a:pt x="7899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40;p59">
              <a:extLst>
                <a:ext uri="{FF2B5EF4-FFF2-40B4-BE49-F238E27FC236}">
                  <a16:creationId xmlns:a16="http://schemas.microsoft.com/office/drawing/2014/main" id="{C9574116-EE7E-4797-BD97-B1161B66C71D}"/>
                </a:ext>
              </a:extLst>
            </p:cNvPr>
            <p:cNvSpPr/>
            <p:nvPr/>
          </p:nvSpPr>
          <p:spPr>
            <a:xfrm>
              <a:off x="4747307" y="3621804"/>
              <a:ext cx="145560" cy="124054"/>
            </a:xfrm>
            <a:custGeom>
              <a:avLst/>
              <a:gdLst/>
              <a:ahLst/>
              <a:cxnLst/>
              <a:rect l="l" t="t" r="r" b="b"/>
              <a:pathLst>
                <a:path w="14498" h="12356" extrusionOk="0">
                  <a:moveTo>
                    <a:pt x="5741" y="1"/>
                  </a:moveTo>
                  <a:cubicBezTo>
                    <a:pt x="3311" y="1"/>
                    <a:pt x="1" y="855"/>
                    <a:pt x="651" y="5670"/>
                  </a:cubicBezTo>
                  <a:cubicBezTo>
                    <a:pt x="651" y="5670"/>
                    <a:pt x="1021" y="8930"/>
                    <a:pt x="3071" y="11719"/>
                  </a:cubicBezTo>
                  <a:cubicBezTo>
                    <a:pt x="3867" y="12176"/>
                    <a:pt x="4586" y="12355"/>
                    <a:pt x="5223" y="12355"/>
                  </a:cubicBezTo>
                  <a:cubicBezTo>
                    <a:pt x="6414" y="12355"/>
                    <a:pt x="7319" y="11728"/>
                    <a:pt x="7911" y="11114"/>
                  </a:cubicBezTo>
                  <a:cubicBezTo>
                    <a:pt x="8448" y="10577"/>
                    <a:pt x="8617" y="9770"/>
                    <a:pt x="8381" y="9064"/>
                  </a:cubicBezTo>
                  <a:cubicBezTo>
                    <a:pt x="7885" y="7410"/>
                    <a:pt x="8445" y="7091"/>
                    <a:pt x="8949" y="7091"/>
                  </a:cubicBezTo>
                  <a:cubicBezTo>
                    <a:pt x="9264" y="7091"/>
                    <a:pt x="9558" y="7216"/>
                    <a:pt x="9558" y="7216"/>
                  </a:cubicBezTo>
                  <a:lnTo>
                    <a:pt x="10902" y="5670"/>
                  </a:lnTo>
                  <a:cubicBezTo>
                    <a:pt x="10902" y="5670"/>
                    <a:pt x="14498" y="1637"/>
                    <a:pt x="8146" y="259"/>
                  </a:cubicBezTo>
                  <a:cubicBezTo>
                    <a:pt x="8146" y="259"/>
                    <a:pt x="7077" y="1"/>
                    <a:pt x="5741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41;p59">
              <a:extLst>
                <a:ext uri="{FF2B5EF4-FFF2-40B4-BE49-F238E27FC236}">
                  <a16:creationId xmlns:a16="http://schemas.microsoft.com/office/drawing/2014/main" id="{EBACAA74-E4BC-48B6-8C14-4AAAEF91A248}"/>
                </a:ext>
              </a:extLst>
            </p:cNvPr>
            <p:cNvSpPr/>
            <p:nvPr/>
          </p:nvSpPr>
          <p:spPr>
            <a:xfrm>
              <a:off x="4855749" y="3905815"/>
              <a:ext cx="31044" cy="163321"/>
            </a:xfrm>
            <a:custGeom>
              <a:avLst/>
              <a:gdLst/>
              <a:ahLst/>
              <a:cxnLst/>
              <a:rect l="l" t="t" r="r" b="b"/>
              <a:pathLst>
                <a:path w="3092" h="16267" extrusionOk="0">
                  <a:moveTo>
                    <a:pt x="1714" y="0"/>
                  </a:moveTo>
                  <a:cubicBezTo>
                    <a:pt x="1714" y="0"/>
                    <a:pt x="0" y="6050"/>
                    <a:pt x="269" y="9612"/>
                  </a:cubicBezTo>
                  <a:cubicBezTo>
                    <a:pt x="437" y="12267"/>
                    <a:pt x="2218" y="15023"/>
                    <a:pt x="3092" y="16267"/>
                  </a:cubicBezTo>
                  <a:lnTo>
                    <a:pt x="3092" y="11864"/>
                  </a:lnTo>
                  <a:cubicBezTo>
                    <a:pt x="3092" y="11864"/>
                    <a:pt x="1714" y="9612"/>
                    <a:pt x="1714" y="6756"/>
                  </a:cubicBezTo>
                  <a:lnTo>
                    <a:pt x="1714" y="0"/>
                  </a:lnTo>
                  <a:close/>
                </a:path>
              </a:pathLst>
            </a:custGeom>
            <a:solidFill>
              <a:srgbClr val="A16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42;p59">
              <a:extLst>
                <a:ext uri="{FF2B5EF4-FFF2-40B4-BE49-F238E27FC236}">
                  <a16:creationId xmlns:a16="http://schemas.microsoft.com/office/drawing/2014/main" id="{4E5F79FB-0942-4ED5-9C8B-EA369AC94251}"/>
                </a:ext>
              </a:extLst>
            </p:cNvPr>
            <p:cNvSpPr/>
            <p:nvPr/>
          </p:nvSpPr>
          <p:spPr>
            <a:xfrm>
              <a:off x="4686953" y="4052834"/>
              <a:ext cx="49732" cy="65506"/>
            </a:xfrm>
            <a:custGeom>
              <a:avLst/>
              <a:gdLst/>
              <a:ahLst/>
              <a:cxnLst/>
              <a:rect l="l" t="t" r="r" b="b"/>
              <a:pathLst>
                <a:path w="5076" h="6686" extrusionOk="0">
                  <a:moveTo>
                    <a:pt x="1708" y="1"/>
                  </a:moveTo>
                  <a:cubicBezTo>
                    <a:pt x="792" y="1"/>
                    <a:pt x="1" y="703"/>
                    <a:pt x="1" y="703"/>
                  </a:cubicBezTo>
                  <a:cubicBezTo>
                    <a:pt x="1" y="703"/>
                    <a:pt x="1097" y="6685"/>
                    <a:pt x="3060" y="6685"/>
                  </a:cubicBezTo>
                  <a:cubicBezTo>
                    <a:pt x="3071" y="6685"/>
                    <a:pt x="3082" y="6685"/>
                    <a:pt x="3092" y="6685"/>
                  </a:cubicBezTo>
                  <a:cubicBezTo>
                    <a:pt x="5075" y="6618"/>
                    <a:pt x="4403" y="5576"/>
                    <a:pt x="3765" y="3795"/>
                  </a:cubicBezTo>
                  <a:cubicBezTo>
                    <a:pt x="3572" y="3257"/>
                    <a:pt x="3548" y="3081"/>
                    <a:pt x="3622" y="3081"/>
                  </a:cubicBezTo>
                  <a:lnTo>
                    <a:pt x="3622" y="3081"/>
                  </a:lnTo>
                  <a:cubicBezTo>
                    <a:pt x="3765" y="3081"/>
                    <a:pt x="4269" y="3725"/>
                    <a:pt x="4652" y="3725"/>
                  </a:cubicBezTo>
                  <a:cubicBezTo>
                    <a:pt x="4733" y="3725"/>
                    <a:pt x="4808" y="3696"/>
                    <a:pt x="4874" y="3627"/>
                  </a:cubicBezTo>
                  <a:cubicBezTo>
                    <a:pt x="5075" y="3391"/>
                    <a:pt x="4302" y="2181"/>
                    <a:pt x="3092" y="703"/>
                  </a:cubicBezTo>
                  <a:cubicBezTo>
                    <a:pt x="2656" y="176"/>
                    <a:pt x="2166" y="1"/>
                    <a:pt x="1708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43;p59">
              <a:extLst>
                <a:ext uri="{FF2B5EF4-FFF2-40B4-BE49-F238E27FC236}">
                  <a16:creationId xmlns:a16="http://schemas.microsoft.com/office/drawing/2014/main" id="{E0356082-2CF8-44D3-8808-FB27A5828C44}"/>
                </a:ext>
              </a:extLst>
            </p:cNvPr>
            <p:cNvSpPr/>
            <p:nvPr/>
          </p:nvSpPr>
          <p:spPr>
            <a:xfrm>
              <a:off x="4737012" y="4441803"/>
              <a:ext cx="97142" cy="56208"/>
            </a:xfrm>
            <a:custGeom>
              <a:avLst/>
              <a:gdLst/>
              <a:ahLst/>
              <a:cxnLst/>
              <a:rect l="l" t="t" r="r" b="b"/>
              <a:pathLst>
                <a:path w="9915" h="5737" extrusionOk="0">
                  <a:moveTo>
                    <a:pt x="6928" y="0"/>
                  </a:moveTo>
                  <a:cubicBezTo>
                    <a:pt x="6075" y="0"/>
                    <a:pt x="4880" y="197"/>
                    <a:pt x="3394" y="932"/>
                  </a:cubicBezTo>
                  <a:cubicBezTo>
                    <a:pt x="762" y="2234"/>
                    <a:pt x="163" y="2348"/>
                    <a:pt x="34" y="2348"/>
                  </a:cubicBezTo>
                  <a:cubicBezTo>
                    <a:pt x="6" y="2348"/>
                    <a:pt x="0" y="2343"/>
                    <a:pt x="0" y="2343"/>
                  </a:cubicBezTo>
                  <a:lnTo>
                    <a:pt x="0" y="5066"/>
                  </a:lnTo>
                  <a:cubicBezTo>
                    <a:pt x="0" y="5066"/>
                    <a:pt x="430" y="5737"/>
                    <a:pt x="1549" y="5737"/>
                  </a:cubicBezTo>
                  <a:cubicBezTo>
                    <a:pt x="1994" y="5737"/>
                    <a:pt x="2548" y="5631"/>
                    <a:pt x="3226" y="5334"/>
                  </a:cubicBezTo>
                  <a:cubicBezTo>
                    <a:pt x="5579" y="4326"/>
                    <a:pt x="9915" y="2343"/>
                    <a:pt x="8436" y="259"/>
                  </a:cubicBezTo>
                  <a:cubicBezTo>
                    <a:pt x="8436" y="259"/>
                    <a:pt x="7907" y="0"/>
                    <a:pt x="6928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44;p59">
              <a:extLst>
                <a:ext uri="{FF2B5EF4-FFF2-40B4-BE49-F238E27FC236}">
                  <a16:creationId xmlns:a16="http://schemas.microsoft.com/office/drawing/2014/main" id="{33B1C6EC-8D41-4CC6-8F6E-AFB7400CEBAE}"/>
                </a:ext>
              </a:extLst>
            </p:cNvPr>
            <p:cNvSpPr/>
            <p:nvPr/>
          </p:nvSpPr>
          <p:spPr>
            <a:xfrm>
              <a:off x="4839090" y="4482504"/>
              <a:ext cx="97152" cy="56140"/>
            </a:xfrm>
            <a:custGeom>
              <a:avLst/>
              <a:gdLst/>
              <a:ahLst/>
              <a:cxnLst/>
              <a:rect l="l" t="t" r="r" b="b"/>
              <a:pathLst>
                <a:path w="9916" h="5730" extrusionOk="0">
                  <a:moveTo>
                    <a:pt x="6907" y="0"/>
                  </a:moveTo>
                  <a:cubicBezTo>
                    <a:pt x="6056" y="0"/>
                    <a:pt x="4869" y="201"/>
                    <a:pt x="3395" y="945"/>
                  </a:cubicBezTo>
                  <a:cubicBezTo>
                    <a:pt x="762" y="2248"/>
                    <a:pt x="164" y="2362"/>
                    <a:pt x="34" y="2362"/>
                  </a:cubicBezTo>
                  <a:cubicBezTo>
                    <a:pt x="7" y="2362"/>
                    <a:pt x="1" y="2357"/>
                    <a:pt x="1" y="2357"/>
                  </a:cubicBezTo>
                  <a:lnTo>
                    <a:pt x="1" y="5045"/>
                  </a:lnTo>
                  <a:cubicBezTo>
                    <a:pt x="1" y="5045"/>
                    <a:pt x="439" y="5729"/>
                    <a:pt x="1581" y="5729"/>
                  </a:cubicBezTo>
                  <a:cubicBezTo>
                    <a:pt x="2021" y="5729"/>
                    <a:pt x="2564" y="5628"/>
                    <a:pt x="3227" y="5348"/>
                  </a:cubicBezTo>
                  <a:cubicBezTo>
                    <a:pt x="5580" y="4340"/>
                    <a:pt x="9915" y="2323"/>
                    <a:pt x="8436" y="273"/>
                  </a:cubicBezTo>
                  <a:cubicBezTo>
                    <a:pt x="8436" y="273"/>
                    <a:pt x="7901" y="0"/>
                    <a:pt x="6907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45;p59">
              <a:extLst>
                <a:ext uri="{FF2B5EF4-FFF2-40B4-BE49-F238E27FC236}">
                  <a16:creationId xmlns:a16="http://schemas.microsoft.com/office/drawing/2014/main" id="{028BACC1-A360-44FF-843E-3E0EA9B69863}"/>
                </a:ext>
              </a:extLst>
            </p:cNvPr>
            <p:cNvSpPr/>
            <p:nvPr/>
          </p:nvSpPr>
          <p:spPr>
            <a:xfrm>
              <a:off x="4737012" y="4031396"/>
              <a:ext cx="151146" cy="479656"/>
            </a:xfrm>
            <a:custGeom>
              <a:avLst/>
              <a:gdLst/>
              <a:ahLst/>
              <a:cxnLst/>
              <a:rect l="l" t="t" r="r" b="b"/>
              <a:pathLst>
                <a:path w="15427" h="48957" extrusionOk="0">
                  <a:moveTo>
                    <a:pt x="605" y="0"/>
                  </a:moveTo>
                  <a:lnTo>
                    <a:pt x="0" y="44229"/>
                  </a:lnTo>
                  <a:cubicBezTo>
                    <a:pt x="560" y="44801"/>
                    <a:pt x="1199" y="44991"/>
                    <a:pt x="1801" y="44991"/>
                  </a:cubicBezTo>
                  <a:cubicBezTo>
                    <a:pt x="3006" y="44991"/>
                    <a:pt x="4067" y="44229"/>
                    <a:pt x="4067" y="44229"/>
                  </a:cubicBezTo>
                  <a:lnTo>
                    <a:pt x="7461" y="12133"/>
                  </a:lnTo>
                  <a:lnTo>
                    <a:pt x="10419" y="48464"/>
                  </a:lnTo>
                  <a:cubicBezTo>
                    <a:pt x="10900" y="48834"/>
                    <a:pt x="11513" y="48957"/>
                    <a:pt x="12115" y="48957"/>
                  </a:cubicBezTo>
                  <a:cubicBezTo>
                    <a:pt x="13320" y="48957"/>
                    <a:pt x="14485" y="48464"/>
                    <a:pt x="14485" y="48464"/>
                  </a:cubicBezTo>
                  <a:cubicBezTo>
                    <a:pt x="14485" y="48464"/>
                    <a:pt x="15426" y="13410"/>
                    <a:pt x="15023" y="3327"/>
                  </a:cubicBezTo>
                  <a:cubicBezTo>
                    <a:pt x="4940" y="3327"/>
                    <a:pt x="605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146;p59">
              <a:extLst>
                <a:ext uri="{FF2B5EF4-FFF2-40B4-BE49-F238E27FC236}">
                  <a16:creationId xmlns:a16="http://schemas.microsoft.com/office/drawing/2014/main" id="{9BEC3068-5DA4-4F58-AD81-96B8E2F12020}"/>
                </a:ext>
              </a:extLst>
            </p:cNvPr>
            <p:cNvSpPr/>
            <p:nvPr/>
          </p:nvSpPr>
          <p:spPr>
            <a:xfrm>
              <a:off x="4925373" y="4086383"/>
              <a:ext cx="42149" cy="64027"/>
            </a:xfrm>
            <a:custGeom>
              <a:avLst/>
              <a:gdLst/>
              <a:ahLst/>
              <a:cxnLst/>
              <a:rect l="l" t="t" r="r" b="b"/>
              <a:pathLst>
                <a:path w="4302" h="6535" extrusionOk="0">
                  <a:moveTo>
                    <a:pt x="3126" y="1"/>
                  </a:moveTo>
                  <a:lnTo>
                    <a:pt x="0" y="942"/>
                  </a:lnTo>
                  <a:cubicBezTo>
                    <a:pt x="135" y="1648"/>
                    <a:pt x="303" y="2353"/>
                    <a:pt x="437" y="3059"/>
                  </a:cubicBezTo>
                  <a:cubicBezTo>
                    <a:pt x="639" y="3967"/>
                    <a:pt x="403" y="4941"/>
                    <a:pt x="605" y="5815"/>
                  </a:cubicBezTo>
                  <a:cubicBezTo>
                    <a:pt x="709" y="6336"/>
                    <a:pt x="1238" y="6534"/>
                    <a:pt x="1783" y="6534"/>
                  </a:cubicBezTo>
                  <a:cubicBezTo>
                    <a:pt x="1941" y="6534"/>
                    <a:pt x="2101" y="6518"/>
                    <a:pt x="2252" y="6487"/>
                  </a:cubicBezTo>
                  <a:cubicBezTo>
                    <a:pt x="2823" y="6353"/>
                    <a:pt x="3865" y="5950"/>
                    <a:pt x="4134" y="5378"/>
                  </a:cubicBezTo>
                  <a:cubicBezTo>
                    <a:pt x="4201" y="5244"/>
                    <a:pt x="4235" y="5076"/>
                    <a:pt x="4235" y="4908"/>
                  </a:cubicBezTo>
                  <a:cubicBezTo>
                    <a:pt x="4302" y="4068"/>
                    <a:pt x="4302" y="3093"/>
                    <a:pt x="4100" y="2286"/>
                  </a:cubicBezTo>
                  <a:cubicBezTo>
                    <a:pt x="3899" y="1480"/>
                    <a:pt x="3428" y="740"/>
                    <a:pt x="3126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5"/>
          <p:cNvSpPr txBox="1">
            <a:spLocks noGrp="1"/>
          </p:cNvSpPr>
          <p:nvPr>
            <p:ph type="title"/>
          </p:nvPr>
        </p:nvSpPr>
        <p:spPr>
          <a:xfrm>
            <a:off x="908330" y="2907596"/>
            <a:ext cx="247586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Mahasiswa</a:t>
            </a:r>
            <a:endParaRPr sz="1800" dirty="0"/>
          </a:p>
        </p:txBody>
      </p:sp>
      <p:sp>
        <p:nvSpPr>
          <p:cNvPr id="648" name="Google Shape;648;p35"/>
          <p:cNvSpPr txBox="1">
            <a:spLocks noGrp="1"/>
          </p:cNvSpPr>
          <p:nvPr>
            <p:ph type="body" idx="4294967295"/>
          </p:nvPr>
        </p:nvSpPr>
        <p:spPr>
          <a:xfrm>
            <a:off x="4664675" y="3509044"/>
            <a:ext cx="3731904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spcAft>
                <a:spcPts val="1000"/>
              </a:spcAft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pelaporan</a:t>
            </a:r>
            <a:r>
              <a:rPr lang="en-US" dirty="0"/>
              <a:t> dan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data. </a:t>
            </a:r>
            <a:r>
              <a:rPr lang="en-US" dirty="0" err="1"/>
              <a:t>Sehingga</a:t>
            </a:r>
            <a:r>
              <a:rPr lang="en-US" dirty="0"/>
              <a:t> HRD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dan </a:t>
            </a:r>
            <a:r>
              <a:rPr lang="en-US" dirty="0" err="1"/>
              <a:t>memahami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649" name="Google Shape;649;p35"/>
          <p:cNvSpPr txBox="1">
            <a:spLocks noGrp="1"/>
          </p:cNvSpPr>
          <p:nvPr>
            <p:ph type="title" idx="2"/>
          </p:nvPr>
        </p:nvSpPr>
        <p:spPr>
          <a:xfrm>
            <a:off x="4897825" y="2896656"/>
            <a:ext cx="227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HRD Perusahaan</a:t>
            </a:r>
            <a:endParaRPr sz="1800" dirty="0"/>
          </a:p>
        </p:txBody>
      </p:sp>
      <p:grpSp>
        <p:nvGrpSpPr>
          <p:cNvPr id="650" name="Google Shape;650;p35"/>
          <p:cNvGrpSpPr/>
          <p:nvPr/>
        </p:nvGrpSpPr>
        <p:grpSpPr>
          <a:xfrm>
            <a:off x="1992517" y="620577"/>
            <a:ext cx="1338770" cy="2001590"/>
            <a:chOff x="1809398" y="-127101"/>
            <a:chExt cx="1716812" cy="2566799"/>
          </a:xfrm>
        </p:grpSpPr>
        <p:sp>
          <p:nvSpPr>
            <p:cNvPr id="651" name="Google Shape;651;p35"/>
            <p:cNvSpPr/>
            <p:nvPr/>
          </p:nvSpPr>
          <p:spPr>
            <a:xfrm>
              <a:off x="1869376" y="1318295"/>
              <a:ext cx="1396064" cy="783590"/>
            </a:xfrm>
            <a:custGeom>
              <a:avLst/>
              <a:gdLst/>
              <a:ahLst/>
              <a:cxnLst/>
              <a:rect l="l" t="t" r="r" b="b"/>
              <a:pathLst>
                <a:path w="198728" h="111543" extrusionOk="0">
                  <a:moveTo>
                    <a:pt x="99682" y="0"/>
                  </a:moveTo>
                  <a:cubicBezTo>
                    <a:pt x="91670" y="0"/>
                    <a:pt x="83642" y="1773"/>
                    <a:pt x="77502" y="5323"/>
                  </a:cubicBezTo>
                  <a:lnTo>
                    <a:pt x="12301" y="42965"/>
                  </a:lnTo>
                  <a:cubicBezTo>
                    <a:pt x="67" y="50022"/>
                    <a:pt x="0" y="61517"/>
                    <a:pt x="12166" y="68574"/>
                  </a:cubicBezTo>
                  <a:lnTo>
                    <a:pt x="76964" y="106250"/>
                  </a:lnTo>
                  <a:cubicBezTo>
                    <a:pt x="83047" y="109779"/>
                    <a:pt x="91038" y="111543"/>
                    <a:pt x="99041" y="111543"/>
                  </a:cubicBezTo>
                  <a:cubicBezTo>
                    <a:pt x="107044" y="111543"/>
                    <a:pt x="115059" y="109779"/>
                    <a:pt x="121193" y="106250"/>
                  </a:cubicBezTo>
                  <a:lnTo>
                    <a:pt x="186394" y="68574"/>
                  </a:lnTo>
                  <a:cubicBezTo>
                    <a:pt x="198627" y="61517"/>
                    <a:pt x="198728" y="50022"/>
                    <a:pt x="186562" y="42965"/>
                  </a:cubicBezTo>
                  <a:lnTo>
                    <a:pt x="121731" y="5289"/>
                  </a:lnTo>
                  <a:cubicBezTo>
                    <a:pt x="115655" y="1764"/>
                    <a:pt x="107676" y="0"/>
                    <a:pt x="99682" y="0"/>
                  </a:cubicBezTo>
                  <a:close/>
                </a:path>
              </a:pathLst>
            </a:custGeom>
            <a:solidFill>
              <a:srgbClr val="412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890860" y="1709398"/>
              <a:ext cx="1353809" cy="690944"/>
            </a:xfrm>
            <a:custGeom>
              <a:avLst/>
              <a:gdLst/>
              <a:ahLst/>
              <a:cxnLst/>
              <a:rect l="l" t="t" r="r" b="b"/>
              <a:pathLst>
                <a:path w="192713" h="98355" extrusionOk="0">
                  <a:moveTo>
                    <a:pt x="1" y="169"/>
                  </a:moveTo>
                  <a:cubicBezTo>
                    <a:pt x="1" y="174"/>
                    <a:pt x="1" y="179"/>
                    <a:pt x="1" y="185"/>
                  </a:cubicBezTo>
                  <a:lnTo>
                    <a:pt x="1" y="185"/>
                  </a:lnTo>
                  <a:lnTo>
                    <a:pt x="1" y="169"/>
                  </a:lnTo>
                  <a:close/>
                  <a:moveTo>
                    <a:pt x="192578" y="1"/>
                  </a:moveTo>
                  <a:cubicBezTo>
                    <a:pt x="192578" y="4672"/>
                    <a:pt x="189520" y="9344"/>
                    <a:pt x="183336" y="12906"/>
                  </a:cubicBezTo>
                  <a:lnTo>
                    <a:pt x="118135" y="50548"/>
                  </a:lnTo>
                  <a:cubicBezTo>
                    <a:pt x="117395" y="50985"/>
                    <a:pt x="116622" y="51388"/>
                    <a:pt x="115816" y="51758"/>
                  </a:cubicBezTo>
                  <a:cubicBezTo>
                    <a:pt x="115581" y="51892"/>
                    <a:pt x="115278" y="51993"/>
                    <a:pt x="115009" y="52128"/>
                  </a:cubicBezTo>
                  <a:cubicBezTo>
                    <a:pt x="114505" y="52329"/>
                    <a:pt x="113967" y="52565"/>
                    <a:pt x="113430" y="52800"/>
                  </a:cubicBezTo>
                  <a:cubicBezTo>
                    <a:pt x="112354" y="53203"/>
                    <a:pt x="111245" y="53573"/>
                    <a:pt x="110102" y="53909"/>
                  </a:cubicBezTo>
                  <a:cubicBezTo>
                    <a:pt x="109733" y="54010"/>
                    <a:pt x="109363" y="54111"/>
                    <a:pt x="109027" y="54211"/>
                  </a:cubicBezTo>
                  <a:cubicBezTo>
                    <a:pt x="108388" y="54379"/>
                    <a:pt x="107716" y="54547"/>
                    <a:pt x="107078" y="54682"/>
                  </a:cubicBezTo>
                  <a:cubicBezTo>
                    <a:pt x="106641" y="54783"/>
                    <a:pt x="106204" y="54850"/>
                    <a:pt x="105767" y="54951"/>
                  </a:cubicBezTo>
                  <a:cubicBezTo>
                    <a:pt x="105229" y="55052"/>
                    <a:pt x="104691" y="55152"/>
                    <a:pt x="104120" y="55220"/>
                  </a:cubicBezTo>
                  <a:cubicBezTo>
                    <a:pt x="103650" y="55320"/>
                    <a:pt x="103179" y="55388"/>
                    <a:pt x="102708" y="55421"/>
                  </a:cubicBezTo>
                  <a:cubicBezTo>
                    <a:pt x="102204" y="55488"/>
                    <a:pt x="101700" y="55556"/>
                    <a:pt x="101162" y="55623"/>
                  </a:cubicBezTo>
                  <a:cubicBezTo>
                    <a:pt x="100692" y="55657"/>
                    <a:pt x="100188" y="55690"/>
                    <a:pt x="99717" y="55724"/>
                  </a:cubicBezTo>
                  <a:cubicBezTo>
                    <a:pt x="99180" y="55757"/>
                    <a:pt x="98675" y="55791"/>
                    <a:pt x="98138" y="55825"/>
                  </a:cubicBezTo>
                  <a:cubicBezTo>
                    <a:pt x="97667" y="55825"/>
                    <a:pt x="97197" y="55858"/>
                    <a:pt x="96693" y="55858"/>
                  </a:cubicBezTo>
                  <a:lnTo>
                    <a:pt x="94978" y="55858"/>
                  </a:lnTo>
                  <a:cubicBezTo>
                    <a:pt x="94542" y="55825"/>
                    <a:pt x="94071" y="55825"/>
                    <a:pt x="93634" y="55791"/>
                  </a:cubicBezTo>
                  <a:cubicBezTo>
                    <a:pt x="92928" y="55791"/>
                    <a:pt x="92223" y="55724"/>
                    <a:pt x="91517" y="55657"/>
                  </a:cubicBezTo>
                  <a:cubicBezTo>
                    <a:pt x="91147" y="55623"/>
                    <a:pt x="90777" y="55623"/>
                    <a:pt x="90408" y="55589"/>
                  </a:cubicBezTo>
                  <a:cubicBezTo>
                    <a:pt x="89198" y="55455"/>
                    <a:pt x="88022" y="55287"/>
                    <a:pt x="86845" y="55085"/>
                  </a:cubicBezTo>
                  <a:cubicBezTo>
                    <a:pt x="86442" y="55018"/>
                    <a:pt x="86072" y="54917"/>
                    <a:pt x="85669" y="54850"/>
                  </a:cubicBezTo>
                  <a:cubicBezTo>
                    <a:pt x="85098" y="54715"/>
                    <a:pt x="84526" y="54615"/>
                    <a:pt x="83955" y="54480"/>
                  </a:cubicBezTo>
                  <a:cubicBezTo>
                    <a:pt x="83518" y="54379"/>
                    <a:pt x="83115" y="54245"/>
                    <a:pt x="82711" y="54144"/>
                  </a:cubicBezTo>
                  <a:cubicBezTo>
                    <a:pt x="82174" y="53976"/>
                    <a:pt x="81636" y="53842"/>
                    <a:pt x="81098" y="53674"/>
                  </a:cubicBezTo>
                  <a:cubicBezTo>
                    <a:pt x="80796" y="53573"/>
                    <a:pt x="80493" y="53472"/>
                    <a:pt x="80191" y="53371"/>
                  </a:cubicBezTo>
                  <a:cubicBezTo>
                    <a:pt x="79350" y="53069"/>
                    <a:pt x="78544" y="52766"/>
                    <a:pt x="77737" y="52430"/>
                  </a:cubicBezTo>
                  <a:cubicBezTo>
                    <a:pt x="77435" y="52296"/>
                    <a:pt x="77166" y="52195"/>
                    <a:pt x="76863" y="52060"/>
                  </a:cubicBezTo>
                  <a:cubicBezTo>
                    <a:pt x="75822" y="51590"/>
                    <a:pt x="74847" y="51119"/>
                    <a:pt x="73906" y="50548"/>
                  </a:cubicBezTo>
                  <a:lnTo>
                    <a:pt x="9108" y="12906"/>
                  </a:lnTo>
                  <a:cubicBezTo>
                    <a:pt x="8672" y="12637"/>
                    <a:pt x="8302" y="12402"/>
                    <a:pt x="7932" y="12133"/>
                  </a:cubicBezTo>
                  <a:cubicBezTo>
                    <a:pt x="7529" y="11898"/>
                    <a:pt x="7159" y="11629"/>
                    <a:pt x="6789" y="11394"/>
                  </a:cubicBezTo>
                  <a:cubicBezTo>
                    <a:pt x="6487" y="11159"/>
                    <a:pt x="6218" y="10923"/>
                    <a:pt x="5916" y="10688"/>
                  </a:cubicBezTo>
                  <a:cubicBezTo>
                    <a:pt x="5580" y="10419"/>
                    <a:pt x="5243" y="10184"/>
                    <a:pt x="4975" y="9915"/>
                  </a:cubicBezTo>
                  <a:cubicBezTo>
                    <a:pt x="4504" y="9478"/>
                    <a:pt x="4034" y="9041"/>
                    <a:pt x="3630" y="8604"/>
                  </a:cubicBezTo>
                  <a:cubicBezTo>
                    <a:pt x="3563" y="8537"/>
                    <a:pt x="3496" y="8436"/>
                    <a:pt x="3429" y="8369"/>
                  </a:cubicBezTo>
                  <a:cubicBezTo>
                    <a:pt x="3126" y="8033"/>
                    <a:pt x="2857" y="7697"/>
                    <a:pt x="2622" y="7327"/>
                  </a:cubicBezTo>
                  <a:cubicBezTo>
                    <a:pt x="2353" y="6991"/>
                    <a:pt x="2118" y="6622"/>
                    <a:pt x="1883" y="6252"/>
                  </a:cubicBezTo>
                  <a:cubicBezTo>
                    <a:pt x="1715" y="6017"/>
                    <a:pt x="1580" y="5781"/>
                    <a:pt x="1446" y="5546"/>
                  </a:cubicBezTo>
                  <a:cubicBezTo>
                    <a:pt x="1278" y="5244"/>
                    <a:pt x="1143" y="4907"/>
                    <a:pt x="1009" y="4571"/>
                  </a:cubicBezTo>
                  <a:cubicBezTo>
                    <a:pt x="874" y="4336"/>
                    <a:pt x="774" y="4067"/>
                    <a:pt x="673" y="3832"/>
                  </a:cubicBezTo>
                  <a:cubicBezTo>
                    <a:pt x="572" y="3496"/>
                    <a:pt x="471" y="3193"/>
                    <a:pt x="404" y="2891"/>
                  </a:cubicBezTo>
                  <a:cubicBezTo>
                    <a:pt x="337" y="2622"/>
                    <a:pt x="269" y="2353"/>
                    <a:pt x="202" y="2084"/>
                  </a:cubicBezTo>
                  <a:cubicBezTo>
                    <a:pt x="135" y="1748"/>
                    <a:pt x="135" y="1446"/>
                    <a:pt x="101" y="1110"/>
                  </a:cubicBezTo>
                  <a:cubicBezTo>
                    <a:pt x="68" y="812"/>
                    <a:pt x="3" y="514"/>
                    <a:pt x="1" y="185"/>
                  </a:cubicBezTo>
                  <a:lnTo>
                    <a:pt x="1" y="185"/>
                  </a:lnTo>
                  <a:lnTo>
                    <a:pt x="135" y="42684"/>
                  </a:lnTo>
                  <a:cubicBezTo>
                    <a:pt x="135" y="42784"/>
                    <a:pt x="135" y="42852"/>
                    <a:pt x="135" y="42952"/>
                  </a:cubicBezTo>
                  <a:cubicBezTo>
                    <a:pt x="135" y="43154"/>
                    <a:pt x="202" y="43389"/>
                    <a:pt x="202" y="43591"/>
                  </a:cubicBezTo>
                  <a:cubicBezTo>
                    <a:pt x="236" y="43927"/>
                    <a:pt x="269" y="44263"/>
                    <a:pt x="337" y="44599"/>
                  </a:cubicBezTo>
                  <a:cubicBezTo>
                    <a:pt x="337" y="44633"/>
                    <a:pt x="337" y="44700"/>
                    <a:pt x="337" y="44767"/>
                  </a:cubicBezTo>
                  <a:cubicBezTo>
                    <a:pt x="404" y="44969"/>
                    <a:pt x="471" y="45171"/>
                    <a:pt x="538" y="45372"/>
                  </a:cubicBezTo>
                  <a:cubicBezTo>
                    <a:pt x="605" y="45708"/>
                    <a:pt x="673" y="46011"/>
                    <a:pt x="807" y="46313"/>
                  </a:cubicBezTo>
                  <a:cubicBezTo>
                    <a:pt x="807" y="46381"/>
                    <a:pt x="841" y="46448"/>
                    <a:pt x="841" y="46515"/>
                  </a:cubicBezTo>
                  <a:cubicBezTo>
                    <a:pt x="908" y="46717"/>
                    <a:pt x="1042" y="46885"/>
                    <a:pt x="1110" y="47086"/>
                  </a:cubicBezTo>
                  <a:cubicBezTo>
                    <a:pt x="1244" y="47422"/>
                    <a:pt x="1412" y="47725"/>
                    <a:pt x="1580" y="48061"/>
                  </a:cubicBezTo>
                  <a:cubicBezTo>
                    <a:pt x="1614" y="48128"/>
                    <a:pt x="1647" y="48195"/>
                    <a:pt x="1681" y="48296"/>
                  </a:cubicBezTo>
                  <a:cubicBezTo>
                    <a:pt x="1782" y="48431"/>
                    <a:pt x="1883" y="48599"/>
                    <a:pt x="1983" y="48733"/>
                  </a:cubicBezTo>
                  <a:cubicBezTo>
                    <a:pt x="2219" y="49103"/>
                    <a:pt x="2454" y="49473"/>
                    <a:pt x="2723" y="49842"/>
                  </a:cubicBezTo>
                  <a:cubicBezTo>
                    <a:pt x="2790" y="49943"/>
                    <a:pt x="2857" y="50044"/>
                    <a:pt x="2924" y="50145"/>
                  </a:cubicBezTo>
                  <a:cubicBezTo>
                    <a:pt x="3126" y="50414"/>
                    <a:pt x="3328" y="50649"/>
                    <a:pt x="3563" y="50884"/>
                  </a:cubicBezTo>
                  <a:cubicBezTo>
                    <a:pt x="3630" y="50951"/>
                    <a:pt x="3697" y="51019"/>
                    <a:pt x="3765" y="51119"/>
                  </a:cubicBezTo>
                  <a:cubicBezTo>
                    <a:pt x="4101" y="51489"/>
                    <a:pt x="4470" y="51859"/>
                    <a:pt x="4874" y="52228"/>
                  </a:cubicBezTo>
                  <a:cubicBezTo>
                    <a:pt x="4941" y="52296"/>
                    <a:pt x="5008" y="52363"/>
                    <a:pt x="5075" y="52396"/>
                  </a:cubicBezTo>
                  <a:cubicBezTo>
                    <a:pt x="5378" y="52665"/>
                    <a:pt x="5714" y="52934"/>
                    <a:pt x="6016" y="53203"/>
                  </a:cubicBezTo>
                  <a:cubicBezTo>
                    <a:pt x="6319" y="53438"/>
                    <a:pt x="6588" y="53674"/>
                    <a:pt x="6890" y="53875"/>
                  </a:cubicBezTo>
                  <a:cubicBezTo>
                    <a:pt x="7260" y="54144"/>
                    <a:pt x="7663" y="54379"/>
                    <a:pt x="8033" y="54648"/>
                  </a:cubicBezTo>
                  <a:cubicBezTo>
                    <a:pt x="8302" y="54816"/>
                    <a:pt x="8537" y="55018"/>
                    <a:pt x="8840" y="55186"/>
                  </a:cubicBezTo>
                  <a:cubicBezTo>
                    <a:pt x="8974" y="55253"/>
                    <a:pt x="9075" y="55320"/>
                    <a:pt x="9209" y="55388"/>
                  </a:cubicBezTo>
                  <a:lnTo>
                    <a:pt x="74007" y="93063"/>
                  </a:lnTo>
                  <a:cubicBezTo>
                    <a:pt x="74948" y="93601"/>
                    <a:pt x="75956" y="94105"/>
                    <a:pt x="76964" y="94542"/>
                  </a:cubicBezTo>
                  <a:cubicBezTo>
                    <a:pt x="77267" y="94676"/>
                    <a:pt x="77569" y="94811"/>
                    <a:pt x="77872" y="94945"/>
                  </a:cubicBezTo>
                  <a:cubicBezTo>
                    <a:pt x="78678" y="95281"/>
                    <a:pt x="79485" y="95584"/>
                    <a:pt x="80325" y="95852"/>
                  </a:cubicBezTo>
                  <a:cubicBezTo>
                    <a:pt x="80493" y="95920"/>
                    <a:pt x="80695" y="96021"/>
                    <a:pt x="80863" y="96088"/>
                  </a:cubicBezTo>
                  <a:cubicBezTo>
                    <a:pt x="80997" y="96121"/>
                    <a:pt x="81098" y="96155"/>
                    <a:pt x="81233" y="96189"/>
                  </a:cubicBezTo>
                  <a:cubicBezTo>
                    <a:pt x="81737" y="96357"/>
                    <a:pt x="82274" y="96491"/>
                    <a:pt x="82846" y="96625"/>
                  </a:cubicBezTo>
                  <a:cubicBezTo>
                    <a:pt x="83249" y="96760"/>
                    <a:pt x="83652" y="96861"/>
                    <a:pt x="84056" y="96962"/>
                  </a:cubicBezTo>
                  <a:cubicBezTo>
                    <a:pt x="84627" y="97096"/>
                    <a:pt x="85198" y="97230"/>
                    <a:pt x="85770" y="97331"/>
                  </a:cubicBezTo>
                  <a:cubicBezTo>
                    <a:pt x="86139" y="97398"/>
                    <a:pt x="86442" y="97499"/>
                    <a:pt x="86778" y="97533"/>
                  </a:cubicBezTo>
                  <a:cubicBezTo>
                    <a:pt x="86845" y="97567"/>
                    <a:pt x="86912" y="97567"/>
                    <a:pt x="86980" y="97567"/>
                  </a:cubicBezTo>
                  <a:cubicBezTo>
                    <a:pt x="88122" y="97768"/>
                    <a:pt x="89332" y="97936"/>
                    <a:pt x="90509" y="98071"/>
                  </a:cubicBezTo>
                  <a:cubicBezTo>
                    <a:pt x="90609" y="98071"/>
                    <a:pt x="90710" y="98104"/>
                    <a:pt x="90777" y="98104"/>
                  </a:cubicBezTo>
                  <a:cubicBezTo>
                    <a:pt x="91080" y="98138"/>
                    <a:pt x="91349" y="98138"/>
                    <a:pt x="91651" y="98171"/>
                  </a:cubicBezTo>
                  <a:cubicBezTo>
                    <a:pt x="92323" y="98205"/>
                    <a:pt x="93029" y="98272"/>
                    <a:pt x="93735" y="98306"/>
                  </a:cubicBezTo>
                  <a:cubicBezTo>
                    <a:pt x="93903" y="98306"/>
                    <a:pt x="94071" y="98340"/>
                    <a:pt x="94239" y="98340"/>
                  </a:cubicBezTo>
                  <a:lnTo>
                    <a:pt x="95113" y="98340"/>
                  </a:lnTo>
                  <a:cubicBezTo>
                    <a:pt x="95494" y="98340"/>
                    <a:pt x="95875" y="98354"/>
                    <a:pt x="96256" y="98354"/>
                  </a:cubicBezTo>
                  <a:cubicBezTo>
                    <a:pt x="96446" y="98354"/>
                    <a:pt x="96637" y="98351"/>
                    <a:pt x="96827" y="98340"/>
                  </a:cubicBezTo>
                  <a:cubicBezTo>
                    <a:pt x="96961" y="98340"/>
                    <a:pt x="97111" y="98354"/>
                    <a:pt x="97255" y="98354"/>
                  </a:cubicBezTo>
                  <a:cubicBezTo>
                    <a:pt x="97327" y="98354"/>
                    <a:pt x="97398" y="98351"/>
                    <a:pt x="97466" y="98340"/>
                  </a:cubicBezTo>
                  <a:cubicBezTo>
                    <a:pt x="97734" y="98340"/>
                    <a:pt x="98003" y="98340"/>
                    <a:pt x="98239" y="98306"/>
                  </a:cubicBezTo>
                  <a:cubicBezTo>
                    <a:pt x="98776" y="98306"/>
                    <a:pt x="99314" y="98272"/>
                    <a:pt x="99852" y="98239"/>
                  </a:cubicBezTo>
                  <a:cubicBezTo>
                    <a:pt x="100087" y="98205"/>
                    <a:pt x="100322" y="98205"/>
                    <a:pt x="100524" y="98205"/>
                  </a:cubicBezTo>
                  <a:cubicBezTo>
                    <a:pt x="100793" y="98171"/>
                    <a:pt x="101028" y="98138"/>
                    <a:pt x="101297" y="98104"/>
                  </a:cubicBezTo>
                  <a:cubicBezTo>
                    <a:pt x="101801" y="98071"/>
                    <a:pt x="102339" y="98003"/>
                    <a:pt x="102843" y="97936"/>
                  </a:cubicBezTo>
                  <a:cubicBezTo>
                    <a:pt x="103078" y="97903"/>
                    <a:pt x="103347" y="97869"/>
                    <a:pt x="103582" y="97835"/>
                  </a:cubicBezTo>
                  <a:cubicBezTo>
                    <a:pt x="103818" y="97802"/>
                    <a:pt x="104019" y="97768"/>
                    <a:pt x="104254" y="97735"/>
                  </a:cubicBezTo>
                  <a:cubicBezTo>
                    <a:pt x="104792" y="97634"/>
                    <a:pt x="105364" y="97533"/>
                    <a:pt x="105901" y="97432"/>
                  </a:cubicBezTo>
                  <a:cubicBezTo>
                    <a:pt x="106170" y="97398"/>
                    <a:pt x="106439" y="97365"/>
                    <a:pt x="106674" y="97298"/>
                  </a:cubicBezTo>
                  <a:cubicBezTo>
                    <a:pt x="106842" y="97264"/>
                    <a:pt x="107010" y="97230"/>
                    <a:pt x="107212" y="97197"/>
                  </a:cubicBezTo>
                  <a:cubicBezTo>
                    <a:pt x="107851" y="97029"/>
                    <a:pt x="108489" y="96861"/>
                    <a:pt x="109128" y="96693"/>
                  </a:cubicBezTo>
                  <a:cubicBezTo>
                    <a:pt x="109397" y="96625"/>
                    <a:pt x="109665" y="96592"/>
                    <a:pt x="109934" y="96525"/>
                  </a:cubicBezTo>
                  <a:cubicBezTo>
                    <a:pt x="110035" y="96491"/>
                    <a:pt x="110102" y="96457"/>
                    <a:pt x="110203" y="96424"/>
                  </a:cubicBezTo>
                  <a:cubicBezTo>
                    <a:pt x="111346" y="96088"/>
                    <a:pt x="112489" y="95718"/>
                    <a:pt x="113564" y="95281"/>
                  </a:cubicBezTo>
                  <a:cubicBezTo>
                    <a:pt x="113631" y="95248"/>
                    <a:pt x="113698" y="95248"/>
                    <a:pt x="113732" y="95214"/>
                  </a:cubicBezTo>
                  <a:cubicBezTo>
                    <a:pt x="114203" y="95046"/>
                    <a:pt x="114673" y="94811"/>
                    <a:pt x="115144" y="94609"/>
                  </a:cubicBezTo>
                  <a:cubicBezTo>
                    <a:pt x="115413" y="94508"/>
                    <a:pt x="115681" y="94374"/>
                    <a:pt x="115950" y="94273"/>
                  </a:cubicBezTo>
                  <a:cubicBezTo>
                    <a:pt x="116757" y="93870"/>
                    <a:pt x="117496" y="93500"/>
                    <a:pt x="118236" y="93063"/>
                  </a:cubicBezTo>
                  <a:lnTo>
                    <a:pt x="183470" y="55421"/>
                  </a:lnTo>
                  <a:cubicBezTo>
                    <a:pt x="189620" y="51859"/>
                    <a:pt x="192712" y="47187"/>
                    <a:pt x="192679" y="42516"/>
                  </a:cubicBezTo>
                  <a:lnTo>
                    <a:pt x="192578" y="1"/>
                  </a:ln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2006558" y="1967006"/>
              <a:ext cx="373990" cy="257881"/>
            </a:xfrm>
            <a:custGeom>
              <a:avLst/>
              <a:gdLst/>
              <a:ahLst/>
              <a:cxnLst/>
              <a:rect l="l" t="t" r="r" b="b"/>
              <a:pathLst>
                <a:path w="53237" h="36709" extrusionOk="0">
                  <a:moveTo>
                    <a:pt x="2382" y="0"/>
                  </a:moveTo>
                  <a:cubicBezTo>
                    <a:pt x="983" y="0"/>
                    <a:pt x="25" y="1113"/>
                    <a:pt x="1" y="3025"/>
                  </a:cubicBezTo>
                  <a:cubicBezTo>
                    <a:pt x="1" y="5681"/>
                    <a:pt x="1883" y="8974"/>
                    <a:pt x="4235" y="10319"/>
                  </a:cubicBezTo>
                  <a:lnTo>
                    <a:pt x="48969" y="36130"/>
                  </a:lnTo>
                  <a:cubicBezTo>
                    <a:pt x="49646" y="36522"/>
                    <a:pt x="50288" y="36709"/>
                    <a:pt x="50859" y="36709"/>
                  </a:cubicBezTo>
                  <a:cubicBezTo>
                    <a:pt x="52243" y="36709"/>
                    <a:pt x="53203" y="35614"/>
                    <a:pt x="53203" y="33710"/>
                  </a:cubicBezTo>
                  <a:cubicBezTo>
                    <a:pt x="53237" y="31055"/>
                    <a:pt x="51321" y="27761"/>
                    <a:pt x="49002" y="26417"/>
                  </a:cubicBezTo>
                  <a:lnTo>
                    <a:pt x="4269" y="572"/>
                  </a:lnTo>
                  <a:cubicBezTo>
                    <a:pt x="3590" y="184"/>
                    <a:pt x="2949" y="0"/>
                    <a:pt x="2382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728146" y="1967006"/>
              <a:ext cx="373751" cy="257881"/>
            </a:xfrm>
            <a:custGeom>
              <a:avLst/>
              <a:gdLst/>
              <a:ahLst/>
              <a:cxnLst/>
              <a:rect l="l" t="t" r="r" b="b"/>
              <a:pathLst>
                <a:path w="53203" h="36709" extrusionOk="0">
                  <a:moveTo>
                    <a:pt x="50840" y="0"/>
                  </a:moveTo>
                  <a:cubicBezTo>
                    <a:pt x="50274" y="0"/>
                    <a:pt x="49638" y="184"/>
                    <a:pt x="48968" y="572"/>
                  </a:cubicBezTo>
                  <a:lnTo>
                    <a:pt x="4235" y="26417"/>
                  </a:lnTo>
                  <a:cubicBezTo>
                    <a:pt x="1883" y="27761"/>
                    <a:pt x="1" y="31055"/>
                    <a:pt x="1" y="33710"/>
                  </a:cubicBezTo>
                  <a:cubicBezTo>
                    <a:pt x="1" y="35614"/>
                    <a:pt x="961" y="36709"/>
                    <a:pt x="2357" y="36709"/>
                  </a:cubicBezTo>
                  <a:cubicBezTo>
                    <a:pt x="2932" y="36709"/>
                    <a:pt x="3582" y="36522"/>
                    <a:pt x="4269" y="36130"/>
                  </a:cubicBezTo>
                  <a:lnTo>
                    <a:pt x="49002" y="10319"/>
                  </a:lnTo>
                  <a:cubicBezTo>
                    <a:pt x="51321" y="8974"/>
                    <a:pt x="53203" y="5681"/>
                    <a:pt x="53203" y="3025"/>
                  </a:cubicBezTo>
                  <a:cubicBezTo>
                    <a:pt x="53203" y="1113"/>
                    <a:pt x="52234" y="0"/>
                    <a:pt x="50840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247165" y="1529001"/>
              <a:ext cx="640315" cy="362188"/>
            </a:xfrm>
            <a:custGeom>
              <a:avLst/>
              <a:gdLst/>
              <a:ahLst/>
              <a:cxnLst/>
              <a:rect l="l" t="t" r="r" b="b"/>
              <a:pathLst>
                <a:path w="91148" h="51557" extrusionOk="0">
                  <a:moveTo>
                    <a:pt x="45725" y="1"/>
                  </a:moveTo>
                  <a:cubicBezTo>
                    <a:pt x="34341" y="1"/>
                    <a:pt x="22939" y="2521"/>
                    <a:pt x="14217" y="7563"/>
                  </a:cubicBezTo>
                  <a:cubicBezTo>
                    <a:pt x="4336" y="13276"/>
                    <a:pt x="1" y="21006"/>
                    <a:pt x="1312" y="28467"/>
                  </a:cubicBezTo>
                  <a:cubicBezTo>
                    <a:pt x="2286" y="34147"/>
                    <a:pt x="6521" y="39659"/>
                    <a:pt x="13982" y="43994"/>
                  </a:cubicBezTo>
                  <a:cubicBezTo>
                    <a:pt x="22653" y="49036"/>
                    <a:pt x="34030" y="51556"/>
                    <a:pt x="45419" y="51556"/>
                  </a:cubicBezTo>
                  <a:cubicBezTo>
                    <a:pt x="56808" y="51556"/>
                    <a:pt x="68210" y="49036"/>
                    <a:pt x="76931" y="43994"/>
                  </a:cubicBezTo>
                  <a:cubicBezTo>
                    <a:pt x="84527" y="39592"/>
                    <a:pt x="88829" y="34046"/>
                    <a:pt x="89837" y="28333"/>
                  </a:cubicBezTo>
                  <a:cubicBezTo>
                    <a:pt x="91148" y="20905"/>
                    <a:pt x="86913" y="13242"/>
                    <a:pt x="77133" y="7563"/>
                  </a:cubicBezTo>
                  <a:cubicBezTo>
                    <a:pt x="68479" y="2521"/>
                    <a:pt x="57110" y="1"/>
                    <a:pt x="45725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2256375" y="1565597"/>
              <a:ext cx="621895" cy="325595"/>
            </a:xfrm>
            <a:custGeom>
              <a:avLst/>
              <a:gdLst/>
              <a:ahLst/>
              <a:cxnLst/>
              <a:rect l="l" t="t" r="r" b="b"/>
              <a:pathLst>
                <a:path w="88526" h="46348" extrusionOk="0">
                  <a:moveTo>
                    <a:pt x="44414" y="1"/>
                  </a:moveTo>
                  <a:cubicBezTo>
                    <a:pt x="33030" y="1"/>
                    <a:pt x="21628" y="2522"/>
                    <a:pt x="12906" y="7563"/>
                  </a:cubicBezTo>
                  <a:cubicBezTo>
                    <a:pt x="5311" y="11966"/>
                    <a:pt x="1009" y="17545"/>
                    <a:pt x="1" y="23258"/>
                  </a:cubicBezTo>
                  <a:cubicBezTo>
                    <a:pt x="975" y="28938"/>
                    <a:pt x="5210" y="34450"/>
                    <a:pt x="12671" y="38785"/>
                  </a:cubicBezTo>
                  <a:cubicBezTo>
                    <a:pt x="21342" y="43827"/>
                    <a:pt x="32719" y="46347"/>
                    <a:pt x="44108" y="46347"/>
                  </a:cubicBezTo>
                  <a:cubicBezTo>
                    <a:pt x="55497" y="46347"/>
                    <a:pt x="66899" y="43827"/>
                    <a:pt x="75620" y="38785"/>
                  </a:cubicBezTo>
                  <a:cubicBezTo>
                    <a:pt x="83216" y="34383"/>
                    <a:pt x="87518" y="28837"/>
                    <a:pt x="88526" y="23124"/>
                  </a:cubicBezTo>
                  <a:cubicBezTo>
                    <a:pt x="87551" y="17444"/>
                    <a:pt x="83350" y="11898"/>
                    <a:pt x="75822" y="7563"/>
                  </a:cubicBezTo>
                  <a:cubicBezTo>
                    <a:pt x="67168" y="2522"/>
                    <a:pt x="55799" y="1"/>
                    <a:pt x="44414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2135485" y="808593"/>
              <a:ext cx="863661" cy="501487"/>
            </a:xfrm>
            <a:custGeom>
              <a:avLst/>
              <a:gdLst/>
              <a:ahLst/>
              <a:cxnLst/>
              <a:rect l="l" t="t" r="r" b="b"/>
              <a:pathLst>
                <a:path w="122941" h="71386" extrusionOk="0">
                  <a:moveTo>
                    <a:pt x="0" y="35827"/>
                  </a:moveTo>
                  <a:cubicBezTo>
                    <a:pt x="1344" y="43692"/>
                    <a:pt x="7226" y="51388"/>
                    <a:pt x="17611" y="57404"/>
                  </a:cubicBezTo>
                  <a:cubicBezTo>
                    <a:pt x="41675" y="71385"/>
                    <a:pt x="80795" y="71385"/>
                    <a:pt x="105027" y="57404"/>
                  </a:cubicBezTo>
                  <a:cubicBezTo>
                    <a:pt x="115580" y="51287"/>
                    <a:pt x="121562" y="43557"/>
                    <a:pt x="122940" y="35626"/>
                  </a:cubicBezTo>
                  <a:cubicBezTo>
                    <a:pt x="121596" y="27728"/>
                    <a:pt x="115748" y="20031"/>
                    <a:pt x="105329" y="14015"/>
                  </a:cubicBezTo>
                  <a:cubicBezTo>
                    <a:pt x="81232" y="1"/>
                    <a:pt x="42145" y="1"/>
                    <a:pt x="17913" y="14015"/>
                  </a:cubicBezTo>
                  <a:cubicBezTo>
                    <a:pt x="7360" y="20132"/>
                    <a:pt x="1378" y="27896"/>
                    <a:pt x="0" y="35827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824040" y="-118635"/>
              <a:ext cx="1291708" cy="1715709"/>
            </a:xfrm>
            <a:custGeom>
              <a:avLst/>
              <a:gdLst/>
              <a:ahLst/>
              <a:cxnLst/>
              <a:rect l="l" t="t" r="r" b="b"/>
              <a:pathLst>
                <a:path w="183873" h="244229" extrusionOk="0">
                  <a:moveTo>
                    <a:pt x="181729" y="0"/>
                  </a:moveTo>
                  <a:cubicBezTo>
                    <a:pt x="181302" y="0"/>
                    <a:pt x="180821" y="140"/>
                    <a:pt x="180311" y="434"/>
                  </a:cubicBezTo>
                  <a:lnTo>
                    <a:pt x="3160" y="102705"/>
                  </a:lnTo>
                  <a:cubicBezTo>
                    <a:pt x="1412" y="103714"/>
                    <a:pt x="0" y="106167"/>
                    <a:pt x="0" y="108184"/>
                  </a:cubicBezTo>
                  <a:lnTo>
                    <a:pt x="370" y="241980"/>
                  </a:lnTo>
                  <a:cubicBezTo>
                    <a:pt x="370" y="243407"/>
                    <a:pt x="1094" y="244229"/>
                    <a:pt x="2138" y="244229"/>
                  </a:cubicBezTo>
                  <a:cubicBezTo>
                    <a:pt x="2568" y="244229"/>
                    <a:pt x="3053" y="244089"/>
                    <a:pt x="3563" y="243795"/>
                  </a:cubicBezTo>
                  <a:lnTo>
                    <a:pt x="180714" y="141523"/>
                  </a:lnTo>
                  <a:cubicBezTo>
                    <a:pt x="182461" y="140515"/>
                    <a:pt x="183873" y="138062"/>
                    <a:pt x="183873" y="136045"/>
                  </a:cubicBezTo>
                  <a:lnTo>
                    <a:pt x="183470" y="2249"/>
                  </a:lnTo>
                  <a:cubicBezTo>
                    <a:pt x="183470" y="821"/>
                    <a:pt x="182762" y="0"/>
                    <a:pt x="181729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809398" y="-127101"/>
              <a:ext cx="1297145" cy="1722776"/>
            </a:xfrm>
            <a:custGeom>
              <a:avLst/>
              <a:gdLst/>
              <a:ahLst/>
              <a:cxnLst/>
              <a:rect l="l" t="t" r="r" b="b"/>
              <a:pathLst>
                <a:path w="184647" h="245235" extrusionOk="0">
                  <a:moveTo>
                    <a:pt x="184446" y="1321"/>
                  </a:moveTo>
                  <a:lnTo>
                    <a:pt x="184646" y="1438"/>
                  </a:lnTo>
                  <a:cubicBezTo>
                    <a:pt x="184585" y="1392"/>
                    <a:pt x="184517" y="1353"/>
                    <a:pt x="184446" y="1321"/>
                  </a:cubicBezTo>
                  <a:close/>
                  <a:moveTo>
                    <a:pt x="181756" y="1"/>
                  </a:moveTo>
                  <a:cubicBezTo>
                    <a:pt x="181722" y="1"/>
                    <a:pt x="181689" y="9"/>
                    <a:pt x="181655" y="26"/>
                  </a:cubicBezTo>
                  <a:lnTo>
                    <a:pt x="181420" y="26"/>
                  </a:lnTo>
                  <a:cubicBezTo>
                    <a:pt x="181319" y="60"/>
                    <a:pt x="181218" y="60"/>
                    <a:pt x="181117" y="93"/>
                  </a:cubicBezTo>
                  <a:cubicBezTo>
                    <a:pt x="181084" y="93"/>
                    <a:pt x="181050" y="127"/>
                    <a:pt x="181017" y="127"/>
                  </a:cubicBezTo>
                  <a:lnTo>
                    <a:pt x="180882" y="160"/>
                  </a:lnTo>
                  <a:cubicBezTo>
                    <a:pt x="180849" y="194"/>
                    <a:pt x="180815" y="194"/>
                    <a:pt x="180748" y="228"/>
                  </a:cubicBezTo>
                  <a:cubicBezTo>
                    <a:pt x="180613" y="261"/>
                    <a:pt x="180479" y="362"/>
                    <a:pt x="180311" y="429"/>
                  </a:cubicBezTo>
                  <a:lnTo>
                    <a:pt x="3160" y="102700"/>
                  </a:lnTo>
                  <a:cubicBezTo>
                    <a:pt x="2958" y="102835"/>
                    <a:pt x="2756" y="102969"/>
                    <a:pt x="2588" y="103137"/>
                  </a:cubicBezTo>
                  <a:cubicBezTo>
                    <a:pt x="2521" y="103171"/>
                    <a:pt x="2454" y="103238"/>
                    <a:pt x="2387" y="103272"/>
                  </a:cubicBezTo>
                  <a:cubicBezTo>
                    <a:pt x="2286" y="103373"/>
                    <a:pt x="2219" y="103440"/>
                    <a:pt x="2118" y="103541"/>
                  </a:cubicBezTo>
                  <a:cubicBezTo>
                    <a:pt x="2051" y="103574"/>
                    <a:pt x="2017" y="103608"/>
                    <a:pt x="1983" y="103675"/>
                  </a:cubicBezTo>
                  <a:cubicBezTo>
                    <a:pt x="1950" y="103709"/>
                    <a:pt x="1916" y="103742"/>
                    <a:pt x="1883" y="103776"/>
                  </a:cubicBezTo>
                  <a:cubicBezTo>
                    <a:pt x="1849" y="103810"/>
                    <a:pt x="1815" y="103843"/>
                    <a:pt x="1748" y="103910"/>
                  </a:cubicBezTo>
                  <a:cubicBezTo>
                    <a:pt x="1681" y="104011"/>
                    <a:pt x="1580" y="104112"/>
                    <a:pt x="1513" y="104213"/>
                  </a:cubicBezTo>
                  <a:cubicBezTo>
                    <a:pt x="1479" y="104246"/>
                    <a:pt x="1446" y="104280"/>
                    <a:pt x="1412" y="104347"/>
                  </a:cubicBezTo>
                  <a:cubicBezTo>
                    <a:pt x="1412" y="104347"/>
                    <a:pt x="1379" y="104381"/>
                    <a:pt x="1379" y="104381"/>
                  </a:cubicBezTo>
                  <a:cubicBezTo>
                    <a:pt x="1345" y="104448"/>
                    <a:pt x="1311" y="104482"/>
                    <a:pt x="1278" y="104515"/>
                  </a:cubicBezTo>
                  <a:cubicBezTo>
                    <a:pt x="1244" y="104583"/>
                    <a:pt x="1177" y="104683"/>
                    <a:pt x="1110" y="104784"/>
                  </a:cubicBezTo>
                  <a:cubicBezTo>
                    <a:pt x="1042" y="104885"/>
                    <a:pt x="1009" y="104952"/>
                    <a:pt x="942" y="105053"/>
                  </a:cubicBezTo>
                  <a:cubicBezTo>
                    <a:pt x="942" y="105053"/>
                    <a:pt x="942" y="105053"/>
                    <a:pt x="942" y="105087"/>
                  </a:cubicBezTo>
                  <a:lnTo>
                    <a:pt x="908" y="105087"/>
                  </a:lnTo>
                  <a:cubicBezTo>
                    <a:pt x="874" y="105154"/>
                    <a:pt x="841" y="105255"/>
                    <a:pt x="807" y="105322"/>
                  </a:cubicBezTo>
                  <a:cubicBezTo>
                    <a:pt x="740" y="105389"/>
                    <a:pt x="706" y="105490"/>
                    <a:pt x="639" y="105591"/>
                  </a:cubicBezTo>
                  <a:cubicBezTo>
                    <a:pt x="606" y="105658"/>
                    <a:pt x="572" y="105759"/>
                    <a:pt x="538" y="105826"/>
                  </a:cubicBezTo>
                  <a:cubicBezTo>
                    <a:pt x="538" y="105826"/>
                    <a:pt x="538" y="105826"/>
                    <a:pt x="538" y="105860"/>
                  </a:cubicBezTo>
                  <a:cubicBezTo>
                    <a:pt x="471" y="105961"/>
                    <a:pt x="437" y="106061"/>
                    <a:pt x="404" y="106129"/>
                  </a:cubicBezTo>
                  <a:cubicBezTo>
                    <a:pt x="370" y="106229"/>
                    <a:pt x="337" y="106330"/>
                    <a:pt x="303" y="106431"/>
                  </a:cubicBezTo>
                  <a:cubicBezTo>
                    <a:pt x="269" y="106498"/>
                    <a:pt x="269" y="106532"/>
                    <a:pt x="236" y="106599"/>
                  </a:cubicBezTo>
                  <a:cubicBezTo>
                    <a:pt x="236" y="106599"/>
                    <a:pt x="236" y="106633"/>
                    <a:pt x="236" y="106666"/>
                  </a:cubicBezTo>
                  <a:cubicBezTo>
                    <a:pt x="202" y="106700"/>
                    <a:pt x="202" y="106734"/>
                    <a:pt x="202" y="106767"/>
                  </a:cubicBezTo>
                  <a:cubicBezTo>
                    <a:pt x="169" y="106902"/>
                    <a:pt x="135" y="107002"/>
                    <a:pt x="101" y="107137"/>
                  </a:cubicBezTo>
                  <a:cubicBezTo>
                    <a:pt x="101" y="107204"/>
                    <a:pt x="68" y="107271"/>
                    <a:pt x="68" y="107338"/>
                  </a:cubicBezTo>
                  <a:cubicBezTo>
                    <a:pt x="68" y="107372"/>
                    <a:pt x="68" y="107439"/>
                    <a:pt x="34" y="107473"/>
                  </a:cubicBezTo>
                  <a:cubicBezTo>
                    <a:pt x="34" y="107507"/>
                    <a:pt x="34" y="107540"/>
                    <a:pt x="34" y="107574"/>
                  </a:cubicBezTo>
                  <a:cubicBezTo>
                    <a:pt x="1" y="107775"/>
                    <a:pt x="1" y="107977"/>
                    <a:pt x="1" y="108179"/>
                  </a:cubicBezTo>
                  <a:lnTo>
                    <a:pt x="370" y="241975"/>
                  </a:lnTo>
                  <a:cubicBezTo>
                    <a:pt x="370" y="242983"/>
                    <a:pt x="706" y="243689"/>
                    <a:pt x="1278" y="244025"/>
                  </a:cubicBezTo>
                  <a:lnTo>
                    <a:pt x="3361" y="245235"/>
                  </a:lnTo>
                  <a:cubicBezTo>
                    <a:pt x="2790" y="244899"/>
                    <a:pt x="2454" y="244193"/>
                    <a:pt x="2454" y="243185"/>
                  </a:cubicBezTo>
                  <a:lnTo>
                    <a:pt x="2051" y="109389"/>
                  </a:lnTo>
                  <a:cubicBezTo>
                    <a:pt x="2051" y="109153"/>
                    <a:pt x="2084" y="108918"/>
                    <a:pt x="2118" y="108683"/>
                  </a:cubicBezTo>
                  <a:cubicBezTo>
                    <a:pt x="2118" y="108649"/>
                    <a:pt x="2152" y="108582"/>
                    <a:pt x="2152" y="108548"/>
                  </a:cubicBezTo>
                  <a:cubicBezTo>
                    <a:pt x="2185" y="108313"/>
                    <a:pt x="2252" y="108111"/>
                    <a:pt x="2320" y="107876"/>
                  </a:cubicBezTo>
                  <a:cubicBezTo>
                    <a:pt x="2320" y="107843"/>
                    <a:pt x="2320" y="107809"/>
                    <a:pt x="2320" y="107809"/>
                  </a:cubicBezTo>
                  <a:cubicBezTo>
                    <a:pt x="2420" y="107540"/>
                    <a:pt x="2488" y="107305"/>
                    <a:pt x="2622" y="107070"/>
                  </a:cubicBezTo>
                  <a:cubicBezTo>
                    <a:pt x="2622" y="107036"/>
                    <a:pt x="2622" y="107036"/>
                    <a:pt x="2622" y="107036"/>
                  </a:cubicBezTo>
                  <a:cubicBezTo>
                    <a:pt x="2723" y="106801"/>
                    <a:pt x="2857" y="106532"/>
                    <a:pt x="2992" y="106297"/>
                  </a:cubicBezTo>
                  <a:cubicBezTo>
                    <a:pt x="2992" y="106297"/>
                    <a:pt x="2992" y="106297"/>
                    <a:pt x="2992" y="106263"/>
                  </a:cubicBezTo>
                  <a:cubicBezTo>
                    <a:pt x="3126" y="106028"/>
                    <a:pt x="3294" y="105826"/>
                    <a:pt x="3429" y="105591"/>
                  </a:cubicBezTo>
                  <a:cubicBezTo>
                    <a:pt x="3462" y="105591"/>
                    <a:pt x="3462" y="105557"/>
                    <a:pt x="3496" y="105557"/>
                  </a:cubicBezTo>
                  <a:cubicBezTo>
                    <a:pt x="3630" y="105356"/>
                    <a:pt x="3798" y="105154"/>
                    <a:pt x="3933" y="104986"/>
                  </a:cubicBezTo>
                  <a:cubicBezTo>
                    <a:pt x="3966" y="104952"/>
                    <a:pt x="4034" y="104919"/>
                    <a:pt x="4067" y="104885"/>
                  </a:cubicBezTo>
                  <a:cubicBezTo>
                    <a:pt x="4168" y="104751"/>
                    <a:pt x="4302" y="104616"/>
                    <a:pt x="4437" y="104482"/>
                  </a:cubicBezTo>
                  <a:cubicBezTo>
                    <a:pt x="4504" y="104448"/>
                    <a:pt x="4571" y="104381"/>
                    <a:pt x="4639" y="104347"/>
                  </a:cubicBezTo>
                  <a:cubicBezTo>
                    <a:pt x="4840" y="104179"/>
                    <a:pt x="5008" y="104045"/>
                    <a:pt x="5244" y="103910"/>
                  </a:cubicBezTo>
                  <a:lnTo>
                    <a:pt x="182361" y="1639"/>
                  </a:lnTo>
                  <a:cubicBezTo>
                    <a:pt x="182563" y="1538"/>
                    <a:pt x="182764" y="1438"/>
                    <a:pt x="182966" y="1370"/>
                  </a:cubicBezTo>
                  <a:cubicBezTo>
                    <a:pt x="182999" y="1370"/>
                    <a:pt x="183033" y="1337"/>
                    <a:pt x="183067" y="1337"/>
                  </a:cubicBezTo>
                  <a:cubicBezTo>
                    <a:pt x="183268" y="1270"/>
                    <a:pt x="183436" y="1236"/>
                    <a:pt x="183604" y="1236"/>
                  </a:cubicBezTo>
                  <a:cubicBezTo>
                    <a:pt x="183604" y="1236"/>
                    <a:pt x="183638" y="1202"/>
                    <a:pt x="183638" y="1202"/>
                  </a:cubicBezTo>
                  <a:cubicBezTo>
                    <a:pt x="183840" y="1202"/>
                    <a:pt x="184008" y="1202"/>
                    <a:pt x="184176" y="1236"/>
                  </a:cubicBezTo>
                  <a:cubicBezTo>
                    <a:pt x="184268" y="1254"/>
                    <a:pt x="184359" y="1283"/>
                    <a:pt x="184446" y="1321"/>
                  </a:cubicBezTo>
                  <a:lnTo>
                    <a:pt x="184446" y="1321"/>
                  </a:lnTo>
                  <a:lnTo>
                    <a:pt x="182563" y="228"/>
                  </a:lnTo>
                  <a:cubicBezTo>
                    <a:pt x="182563" y="194"/>
                    <a:pt x="182563" y="194"/>
                    <a:pt x="182563" y="194"/>
                  </a:cubicBezTo>
                  <a:cubicBezTo>
                    <a:pt x="182495" y="160"/>
                    <a:pt x="182462" y="160"/>
                    <a:pt x="182395" y="127"/>
                  </a:cubicBezTo>
                  <a:cubicBezTo>
                    <a:pt x="182327" y="93"/>
                    <a:pt x="182294" y="93"/>
                    <a:pt x="182226" y="60"/>
                  </a:cubicBezTo>
                  <a:lnTo>
                    <a:pt x="182126" y="60"/>
                  </a:lnTo>
                  <a:cubicBezTo>
                    <a:pt x="182092" y="60"/>
                    <a:pt x="182092" y="26"/>
                    <a:pt x="182092" y="26"/>
                  </a:cubicBezTo>
                  <a:lnTo>
                    <a:pt x="181857" y="26"/>
                  </a:lnTo>
                  <a:cubicBezTo>
                    <a:pt x="181823" y="9"/>
                    <a:pt x="181790" y="1"/>
                    <a:pt x="1817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853554" y="-82769"/>
              <a:ext cx="1230323" cy="777963"/>
            </a:xfrm>
            <a:custGeom>
              <a:avLst/>
              <a:gdLst/>
              <a:ahLst/>
              <a:cxnLst/>
              <a:rect l="l" t="t" r="r" b="b"/>
              <a:pathLst>
                <a:path w="175135" h="110742" extrusionOk="0">
                  <a:moveTo>
                    <a:pt x="175101" y="1"/>
                  </a:moveTo>
                  <a:lnTo>
                    <a:pt x="0" y="101129"/>
                  </a:lnTo>
                  <a:lnTo>
                    <a:pt x="0" y="110741"/>
                  </a:lnTo>
                  <a:lnTo>
                    <a:pt x="175135" y="9647"/>
                  </a:lnTo>
                  <a:lnTo>
                    <a:pt x="175101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853554" y="-15000"/>
              <a:ext cx="1232684" cy="1566062"/>
            </a:xfrm>
            <a:custGeom>
              <a:avLst/>
              <a:gdLst/>
              <a:ahLst/>
              <a:cxnLst/>
              <a:rect l="l" t="t" r="r" b="b"/>
              <a:pathLst>
                <a:path w="175471" h="222927" extrusionOk="0">
                  <a:moveTo>
                    <a:pt x="175135" y="1"/>
                  </a:moveTo>
                  <a:lnTo>
                    <a:pt x="0" y="101095"/>
                  </a:lnTo>
                  <a:lnTo>
                    <a:pt x="370" y="222927"/>
                  </a:lnTo>
                  <a:lnTo>
                    <a:pt x="175471" y="121832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2969462" y="-14375"/>
              <a:ext cx="33769" cy="43148"/>
            </a:xfrm>
            <a:custGeom>
              <a:avLst/>
              <a:gdLst/>
              <a:ahLst/>
              <a:cxnLst/>
              <a:rect l="l" t="t" r="r" b="b"/>
              <a:pathLst>
                <a:path w="4807" h="6142" extrusionOk="0">
                  <a:moveTo>
                    <a:pt x="3443" y="0"/>
                  </a:moveTo>
                  <a:cubicBezTo>
                    <a:pt x="3124" y="0"/>
                    <a:pt x="2765" y="102"/>
                    <a:pt x="2387" y="315"/>
                  </a:cubicBezTo>
                  <a:cubicBezTo>
                    <a:pt x="1076" y="1088"/>
                    <a:pt x="1" y="2936"/>
                    <a:pt x="1" y="4449"/>
                  </a:cubicBezTo>
                  <a:cubicBezTo>
                    <a:pt x="1" y="5525"/>
                    <a:pt x="545" y="6141"/>
                    <a:pt x="1331" y="6141"/>
                  </a:cubicBezTo>
                  <a:cubicBezTo>
                    <a:pt x="1650" y="6141"/>
                    <a:pt x="2009" y="6040"/>
                    <a:pt x="2387" y="5827"/>
                  </a:cubicBezTo>
                  <a:cubicBezTo>
                    <a:pt x="3731" y="5054"/>
                    <a:pt x="4807" y="3205"/>
                    <a:pt x="4773" y="1693"/>
                  </a:cubicBezTo>
                  <a:cubicBezTo>
                    <a:pt x="4773" y="617"/>
                    <a:pt x="4229" y="0"/>
                    <a:pt x="3443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3027311" y="-47824"/>
              <a:ext cx="33530" cy="43169"/>
            </a:xfrm>
            <a:custGeom>
              <a:avLst/>
              <a:gdLst/>
              <a:ahLst/>
              <a:cxnLst/>
              <a:rect l="l" t="t" r="r" b="b"/>
              <a:pathLst>
                <a:path w="4773" h="6145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6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731" y="5042"/>
                    <a:pt x="4773" y="3194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911613" y="18997"/>
              <a:ext cx="33530" cy="43218"/>
            </a:xfrm>
            <a:custGeom>
              <a:avLst/>
              <a:gdLst/>
              <a:ahLst/>
              <a:cxnLst/>
              <a:rect l="l" t="t" r="r" b="b"/>
              <a:pathLst>
                <a:path w="4773" h="6152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7"/>
                    <a:pt x="1" y="2925"/>
                    <a:pt x="1" y="4438"/>
                  </a:cubicBezTo>
                  <a:cubicBezTo>
                    <a:pt x="1" y="5529"/>
                    <a:pt x="536" y="6151"/>
                    <a:pt x="1312" y="6151"/>
                  </a:cubicBezTo>
                  <a:cubicBezTo>
                    <a:pt x="1636" y="6151"/>
                    <a:pt x="2001" y="6043"/>
                    <a:pt x="2387" y="5815"/>
                  </a:cubicBezTo>
                  <a:cubicBezTo>
                    <a:pt x="3731" y="5042"/>
                    <a:pt x="4773" y="3228"/>
                    <a:pt x="4773" y="1682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902902" y="364918"/>
              <a:ext cx="1134235" cy="1074031"/>
            </a:xfrm>
            <a:custGeom>
              <a:avLst/>
              <a:gdLst/>
              <a:ahLst/>
              <a:cxnLst/>
              <a:rect l="l" t="t" r="r" b="b"/>
              <a:pathLst>
                <a:path w="161457" h="152887" extrusionOk="0">
                  <a:moveTo>
                    <a:pt x="153558" y="15394"/>
                  </a:moveTo>
                  <a:cubicBezTo>
                    <a:pt x="153390" y="14385"/>
                    <a:pt x="152550" y="14251"/>
                    <a:pt x="151743" y="14721"/>
                  </a:cubicBezTo>
                  <a:cubicBezTo>
                    <a:pt x="151071" y="15091"/>
                    <a:pt x="150399" y="15898"/>
                    <a:pt x="150063" y="16940"/>
                  </a:cubicBezTo>
                  <a:cubicBezTo>
                    <a:pt x="149761" y="17982"/>
                    <a:pt x="149055" y="18788"/>
                    <a:pt x="148383" y="19191"/>
                  </a:cubicBezTo>
                  <a:cubicBezTo>
                    <a:pt x="147643" y="19628"/>
                    <a:pt x="146870" y="19528"/>
                    <a:pt x="146635" y="18687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71"/>
                  </a:cubicBezTo>
                  <a:cubicBezTo>
                    <a:pt x="138804" y="908"/>
                    <a:pt x="138031" y="1917"/>
                    <a:pt x="137796" y="3126"/>
                  </a:cubicBezTo>
                  <a:lnTo>
                    <a:pt x="131612" y="34483"/>
                  </a:lnTo>
                  <a:cubicBezTo>
                    <a:pt x="131209" y="36533"/>
                    <a:pt x="129864" y="38248"/>
                    <a:pt x="128520" y="39021"/>
                  </a:cubicBezTo>
                  <a:cubicBezTo>
                    <a:pt x="127243" y="39760"/>
                    <a:pt x="125966" y="39659"/>
                    <a:pt x="125495" y="38248"/>
                  </a:cubicBezTo>
                  <a:lnTo>
                    <a:pt x="122134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2" y="28669"/>
                    <a:pt x="116555" y="30316"/>
                    <a:pt x="116118" y="32299"/>
                  </a:cubicBezTo>
                  <a:lnTo>
                    <a:pt x="111648" y="53439"/>
                  </a:lnTo>
                  <a:cubicBezTo>
                    <a:pt x="111380" y="54581"/>
                    <a:pt x="110640" y="55489"/>
                    <a:pt x="109901" y="55926"/>
                  </a:cubicBezTo>
                  <a:cubicBezTo>
                    <a:pt x="109195" y="56329"/>
                    <a:pt x="108456" y="56295"/>
                    <a:pt x="108187" y="55455"/>
                  </a:cubicBezTo>
                  <a:lnTo>
                    <a:pt x="96625" y="20301"/>
                  </a:lnTo>
                  <a:cubicBezTo>
                    <a:pt x="96256" y="19158"/>
                    <a:pt x="95214" y="19091"/>
                    <a:pt x="94206" y="19662"/>
                  </a:cubicBezTo>
                  <a:cubicBezTo>
                    <a:pt x="93164" y="20267"/>
                    <a:pt x="92122" y="21611"/>
                    <a:pt x="91786" y="23191"/>
                  </a:cubicBezTo>
                  <a:lnTo>
                    <a:pt x="87618" y="42919"/>
                  </a:lnTo>
                  <a:cubicBezTo>
                    <a:pt x="87316" y="44297"/>
                    <a:pt x="86408" y="45440"/>
                    <a:pt x="85501" y="45978"/>
                  </a:cubicBezTo>
                  <a:cubicBezTo>
                    <a:pt x="84661" y="46448"/>
                    <a:pt x="83854" y="46414"/>
                    <a:pt x="83484" y="45541"/>
                  </a:cubicBezTo>
                  <a:lnTo>
                    <a:pt x="80392" y="38483"/>
                  </a:lnTo>
                  <a:cubicBezTo>
                    <a:pt x="79787" y="37138"/>
                    <a:pt x="78409" y="37038"/>
                    <a:pt x="77032" y="37844"/>
                  </a:cubicBezTo>
                  <a:cubicBezTo>
                    <a:pt x="75721" y="38584"/>
                    <a:pt x="74410" y="40163"/>
                    <a:pt x="73771" y="42146"/>
                  </a:cubicBezTo>
                  <a:lnTo>
                    <a:pt x="73133" y="44230"/>
                  </a:lnTo>
                  <a:cubicBezTo>
                    <a:pt x="72797" y="45238"/>
                    <a:pt x="72125" y="46045"/>
                    <a:pt x="71453" y="46414"/>
                  </a:cubicBezTo>
                  <a:cubicBezTo>
                    <a:pt x="70713" y="46851"/>
                    <a:pt x="69940" y="46784"/>
                    <a:pt x="69705" y="45910"/>
                  </a:cubicBezTo>
                  <a:lnTo>
                    <a:pt x="65941" y="33005"/>
                  </a:lnTo>
                  <a:cubicBezTo>
                    <a:pt x="65705" y="32131"/>
                    <a:pt x="64966" y="32064"/>
                    <a:pt x="64193" y="32467"/>
                  </a:cubicBezTo>
                  <a:cubicBezTo>
                    <a:pt x="63454" y="32937"/>
                    <a:pt x="62681" y="33878"/>
                    <a:pt x="62445" y="35088"/>
                  </a:cubicBezTo>
                  <a:lnTo>
                    <a:pt x="52867" y="83182"/>
                  </a:lnTo>
                  <a:cubicBezTo>
                    <a:pt x="52497" y="85199"/>
                    <a:pt x="51153" y="86913"/>
                    <a:pt x="49809" y="87686"/>
                  </a:cubicBezTo>
                  <a:cubicBezTo>
                    <a:pt x="48632" y="88358"/>
                    <a:pt x="47456" y="88324"/>
                    <a:pt x="46918" y="87115"/>
                  </a:cubicBezTo>
                  <a:lnTo>
                    <a:pt x="41272" y="74948"/>
                  </a:lnTo>
                  <a:cubicBezTo>
                    <a:pt x="40734" y="73772"/>
                    <a:pt x="39524" y="73705"/>
                    <a:pt x="38348" y="74377"/>
                  </a:cubicBezTo>
                  <a:cubicBezTo>
                    <a:pt x="37172" y="75049"/>
                    <a:pt x="35995" y="76461"/>
                    <a:pt x="35458" y="78208"/>
                  </a:cubicBezTo>
                  <a:lnTo>
                    <a:pt x="30685" y="93567"/>
                  </a:lnTo>
                  <a:cubicBezTo>
                    <a:pt x="30181" y="95181"/>
                    <a:pt x="29106" y="96458"/>
                    <a:pt x="28064" y="97063"/>
                  </a:cubicBezTo>
                  <a:cubicBezTo>
                    <a:pt x="26820" y="97768"/>
                    <a:pt x="25577" y="97600"/>
                    <a:pt x="25241" y="96088"/>
                  </a:cubicBezTo>
                  <a:lnTo>
                    <a:pt x="20401" y="73806"/>
                  </a:lnTo>
                  <a:cubicBezTo>
                    <a:pt x="20065" y="72293"/>
                    <a:pt x="18821" y="72125"/>
                    <a:pt x="17578" y="72831"/>
                  </a:cubicBezTo>
                  <a:cubicBezTo>
                    <a:pt x="16368" y="73537"/>
                    <a:pt x="15158" y="75049"/>
                    <a:pt x="14788" y="76931"/>
                  </a:cubicBezTo>
                  <a:lnTo>
                    <a:pt x="1" y="152887"/>
                  </a:lnTo>
                  <a:lnTo>
                    <a:pt x="161456" y="59858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902902" y="490065"/>
              <a:ext cx="1133997" cy="948895"/>
            </a:xfrm>
            <a:custGeom>
              <a:avLst/>
              <a:gdLst/>
              <a:ahLst/>
              <a:cxnLst/>
              <a:rect l="l" t="t" r="r" b="b"/>
              <a:pathLst>
                <a:path w="161423" h="135074" extrusionOk="0">
                  <a:moveTo>
                    <a:pt x="154163" y="21812"/>
                  </a:moveTo>
                  <a:cubicBezTo>
                    <a:pt x="153760" y="20771"/>
                    <a:pt x="152785" y="20670"/>
                    <a:pt x="151777" y="21241"/>
                  </a:cubicBezTo>
                  <a:cubicBezTo>
                    <a:pt x="150970" y="21712"/>
                    <a:pt x="150164" y="22619"/>
                    <a:pt x="149660" y="23863"/>
                  </a:cubicBezTo>
                  <a:cubicBezTo>
                    <a:pt x="149156" y="25073"/>
                    <a:pt x="148349" y="26014"/>
                    <a:pt x="147542" y="26484"/>
                  </a:cubicBezTo>
                  <a:cubicBezTo>
                    <a:pt x="146568" y="27055"/>
                    <a:pt x="145593" y="26955"/>
                    <a:pt x="145190" y="25980"/>
                  </a:cubicBezTo>
                  <a:lnTo>
                    <a:pt x="135544" y="2286"/>
                  </a:lnTo>
                  <a:cubicBezTo>
                    <a:pt x="135141" y="1278"/>
                    <a:pt x="134166" y="1210"/>
                    <a:pt x="133225" y="1782"/>
                  </a:cubicBezTo>
                  <a:cubicBezTo>
                    <a:pt x="132250" y="2319"/>
                    <a:pt x="131309" y="3496"/>
                    <a:pt x="130906" y="4941"/>
                  </a:cubicBezTo>
                  <a:lnTo>
                    <a:pt x="128554" y="13309"/>
                  </a:lnTo>
                  <a:cubicBezTo>
                    <a:pt x="127915" y="15662"/>
                    <a:pt x="126369" y="17544"/>
                    <a:pt x="124823" y="18452"/>
                  </a:cubicBezTo>
                  <a:cubicBezTo>
                    <a:pt x="123311" y="19292"/>
                    <a:pt x="121798" y="19258"/>
                    <a:pt x="121092" y="17779"/>
                  </a:cubicBezTo>
                  <a:lnTo>
                    <a:pt x="111043" y="1513"/>
                  </a:lnTo>
                  <a:cubicBezTo>
                    <a:pt x="110338" y="68"/>
                    <a:pt x="108825" y="0"/>
                    <a:pt x="107313" y="874"/>
                  </a:cubicBezTo>
                  <a:cubicBezTo>
                    <a:pt x="105935" y="1647"/>
                    <a:pt x="104557" y="3261"/>
                    <a:pt x="103784" y="5311"/>
                  </a:cubicBezTo>
                  <a:lnTo>
                    <a:pt x="88862" y="49338"/>
                  </a:lnTo>
                  <a:cubicBezTo>
                    <a:pt x="88022" y="51590"/>
                    <a:pt x="86509" y="53304"/>
                    <a:pt x="84997" y="54178"/>
                  </a:cubicBezTo>
                  <a:cubicBezTo>
                    <a:pt x="83249" y="55186"/>
                    <a:pt x="81501" y="55018"/>
                    <a:pt x="80829" y="53169"/>
                  </a:cubicBezTo>
                  <a:lnTo>
                    <a:pt x="76460" y="41070"/>
                  </a:lnTo>
                  <a:cubicBezTo>
                    <a:pt x="75788" y="39188"/>
                    <a:pt x="74040" y="39054"/>
                    <a:pt x="72293" y="40062"/>
                  </a:cubicBezTo>
                  <a:cubicBezTo>
                    <a:pt x="70680" y="40969"/>
                    <a:pt x="69100" y="42885"/>
                    <a:pt x="68293" y="45305"/>
                  </a:cubicBezTo>
                  <a:lnTo>
                    <a:pt x="66243" y="51758"/>
                  </a:lnTo>
                  <a:cubicBezTo>
                    <a:pt x="65773" y="53169"/>
                    <a:pt x="64865" y="54245"/>
                    <a:pt x="63958" y="54749"/>
                  </a:cubicBezTo>
                  <a:cubicBezTo>
                    <a:pt x="62815" y="55421"/>
                    <a:pt x="61706" y="55219"/>
                    <a:pt x="61437" y="53808"/>
                  </a:cubicBezTo>
                  <a:lnTo>
                    <a:pt x="56329" y="29542"/>
                  </a:lnTo>
                  <a:cubicBezTo>
                    <a:pt x="56093" y="28097"/>
                    <a:pt x="54951" y="27929"/>
                    <a:pt x="53842" y="28568"/>
                  </a:cubicBezTo>
                  <a:cubicBezTo>
                    <a:pt x="52800" y="29173"/>
                    <a:pt x="51724" y="30517"/>
                    <a:pt x="51422" y="32164"/>
                  </a:cubicBezTo>
                  <a:lnTo>
                    <a:pt x="43759" y="79922"/>
                  </a:lnTo>
                  <a:cubicBezTo>
                    <a:pt x="43020" y="83619"/>
                    <a:pt x="40600" y="86744"/>
                    <a:pt x="38146" y="88156"/>
                  </a:cubicBezTo>
                  <a:cubicBezTo>
                    <a:pt x="35995" y="89400"/>
                    <a:pt x="33811" y="89299"/>
                    <a:pt x="32836" y="87114"/>
                  </a:cubicBezTo>
                  <a:lnTo>
                    <a:pt x="27896" y="76326"/>
                  </a:lnTo>
                  <a:cubicBezTo>
                    <a:pt x="26921" y="74141"/>
                    <a:pt x="24737" y="74040"/>
                    <a:pt x="22552" y="75284"/>
                  </a:cubicBezTo>
                  <a:cubicBezTo>
                    <a:pt x="20435" y="76494"/>
                    <a:pt x="18351" y="78981"/>
                    <a:pt x="17309" y="82140"/>
                  </a:cubicBezTo>
                  <a:lnTo>
                    <a:pt x="1" y="135074"/>
                  </a:lnTo>
                  <a:lnTo>
                    <a:pt x="161423" y="42045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1902902" y="25418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1902902" y="31202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902902" y="19633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1902902" y="80633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1902902" y="369878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1902902" y="138482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1902902" y="71674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1902902" y="65889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1902902" y="77458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1902902" y="601042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1902902" y="485576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902902" y="427495"/>
              <a:ext cx="1133997" cy="664628"/>
            </a:xfrm>
            <a:custGeom>
              <a:avLst/>
              <a:gdLst/>
              <a:ahLst/>
              <a:cxnLst/>
              <a:rect l="l" t="t" r="r" b="b"/>
              <a:pathLst>
                <a:path w="161423" h="94609" extrusionOk="0">
                  <a:moveTo>
                    <a:pt x="161423" y="0"/>
                  </a:moveTo>
                  <a:lnTo>
                    <a:pt x="1" y="93399"/>
                  </a:lnTo>
                  <a:lnTo>
                    <a:pt x="1" y="94609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1902902" y="543193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2034422" y="4384"/>
              <a:ext cx="1291476" cy="1715575"/>
            </a:xfrm>
            <a:custGeom>
              <a:avLst/>
              <a:gdLst/>
              <a:ahLst/>
              <a:cxnLst/>
              <a:rect l="l" t="t" r="r" b="b"/>
              <a:pathLst>
                <a:path w="183840" h="244210" extrusionOk="0">
                  <a:moveTo>
                    <a:pt x="181717" y="0"/>
                  </a:moveTo>
                  <a:cubicBezTo>
                    <a:pt x="181286" y="0"/>
                    <a:pt x="180797" y="140"/>
                    <a:pt x="180277" y="434"/>
                  </a:cubicBezTo>
                  <a:lnTo>
                    <a:pt x="3160" y="102706"/>
                  </a:lnTo>
                  <a:cubicBezTo>
                    <a:pt x="1412" y="103714"/>
                    <a:pt x="1" y="106167"/>
                    <a:pt x="1" y="108184"/>
                  </a:cubicBezTo>
                  <a:lnTo>
                    <a:pt x="370" y="241946"/>
                  </a:lnTo>
                  <a:cubicBezTo>
                    <a:pt x="370" y="243372"/>
                    <a:pt x="1093" y="244210"/>
                    <a:pt x="2134" y="244210"/>
                  </a:cubicBezTo>
                  <a:cubicBezTo>
                    <a:pt x="2565" y="244210"/>
                    <a:pt x="3051" y="244066"/>
                    <a:pt x="3563" y="243761"/>
                  </a:cubicBezTo>
                  <a:lnTo>
                    <a:pt x="180681" y="141524"/>
                  </a:lnTo>
                  <a:cubicBezTo>
                    <a:pt x="182462" y="140482"/>
                    <a:pt x="183840" y="138028"/>
                    <a:pt x="183840" y="136045"/>
                  </a:cubicBezTo>
                  <a:lnTo>
                    <a:pt x="183470" y="2249"/>
                  </a:lnTo>
                  <a:cubicBezTo>
                    <a:pt x="183470" y="822"/>
                    <a:pt x="182762" y="0"/>
                    <a:pt x="181717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2019549" y="-4139"/>
              <a:ext cx="1297377" cy="1722600"/>
            </a:xfrm>
            <a:custGeom>
              <a:avLst/>
              <a:gdLst/>
              <a:ahLst/>
              <a:cxnLst/>
              <a:rect l="l" t="t" r="r" b="b"/>
              <a:pathLst>
                <a:path w="184680" h="245210" extrusionOk="0">
                  <a:moveTo>
                    <a:pt x="181655" y="1"/>
                  </a:moveTo>
                  <a:cubicBezTo>
                    <a:pt x="181621" y="1"/>
                    <a:pt x="181621" y="1"/>
                    <a:pt x="181588" y="34"/>
                  </a:cubicBezTo>
                  <a:lnTo>
                    <a:pt x="181420" y="34"/>
                  </a:lnTo>
                  <a:cubicBezTo>
                    <a:pt x="181319" y="34"/>
                    <a:pt x="181252" y="68"/>
                    <a:pt x="181151" y="101"/>
                  </a:cubicBezTo>
                  <a:cubicBezTo>
                    <a:pt x="181117" y="101"/>
                    <a:pt x="181050" y="135"/>
                    <a:pt x="181016" y="135"/>
                  </a:cubicBezTo>
                  <a:lnTo>
                    <a:pt x="180915" y="169"/>
                  </a:lnTo>
                  <a:cubicBezTo>
                    <a:pt x="180848" y="202"/>
                    <a:pt x="180815" y="202"/>
                    <a:pt x="180781" y="202"/>
                  </a:cubicBezTo>
                  <a:cubicBezTo>
                    <a:pt x="180613" y="269"/>
                    <a:pt x="180479" y="337"/>
                    <a:pt x="180310" y="437"/>
                  </a:cubicBezTo>
                  <a:lnTo>
                    <a:pt x="3193" y="102709"/>
                  </a:lnTo>
                  <a:cubicBezTo>
                    <a:pt x="2991" y="102809"/>
                    <a:pt x="2790" y="102977"/>
                    <a:pt x="2588" y="103112"/>
                  </a:cubicBezTo>
                  <a:cubicBezTo>
                    <a:pt x="2521" y="103179"/>
                    <a:pt x="2454" y="103213"/>
                    <a:pt x="2420" y="103280"/>
                  </a:cubicBezTo>
                  <a:cubicBezTo>
                    <a:pt x="2319" y="103347"/>
                    <a:pt x="2218" y="103448"/>
                    <a:pt x="2118" y="103515"/>
                  </a:cubicBezTo>
                  <a:cubicBezTo>
                    <a:pt x="2084" y="103549"/>
                    <a:pt x="2050" y="103616"/>
                    <a:pt x="2017" y="103650"/>
                  </a:cubicBezTo>
                  <a:cubicBezTo>
                    <a:pt x="1983" y="103683"/>
                    <a:pt x="1916" y="103717"/>
                    <a:pt x="1882" y="103750"/>
                  </a:cubicBezTo>
                  <a:cubicBezTo>
                    <a:pt x="1849" y="103818"/>
                    <a:pt x="1815" y="103851"/>
                    <a:pt x="1781" y="103885"/>
                  </a:cubicBezTo>
                  <a:cubicBezTo>
                    <a:pt x="1681" y="103986"/>
                    <a:pt x="1613" y="104087"/>
                    <a:pt x="1513" y="104221"/>
                  </a:cubicBezTo>
                  <a:cubicBezTo>
                    <a:pt x="1479" y="104255"/>
                    <a:pt x="1479" y="104288"/>
                    <a:pt x="1445" y="104322"/>
                  </a:cubicBezTo>
                  <a:cubicBezTo>
                    <a:pt x="1412" y="104355"/>
                    <a:pt x="1412" y="104355"/>
                    <a:pt x="1412" y="104389"/>
                  </a:cubicBezTo>
                  <a:cubicBezTo>
                    <a:pt x="1378" y="104423"/>
                    <a:pt x="1345" y="104456"/>
                    <a:pt x="1311" y="104490"/>
                  </a:cubicBezTo>
                  <a:cubicBezTo>
                    <a:pt x="1244" y="104591"/>
                    <a:pt x="1177" y="104692"/>
                    <a:pt x="1143" y="104759"/>
                  </a:cubicBezTo>
                  <a:cubicBezTo>
                    <a:pt x="1076" y="104860"/>
                    <a:pt x="1008" y="104960"/>
                    <a:pt x="975" y="105028"/>
                  </a:cubicBezTo>
                  <a:cubicBezTo>
                    <a:pt x="975" y="105061"/>
                    <a:pt x="941" y="105061"/>
                    <a:pt x="941" y="105061"/>
                  </a:cubicBezTo>
                  <a:cubicBezTo>
                    <a:pt x="941" y="105061"/>
                    <a:pt x="941" y="105061"/>
                    <a:pt x="941" y="105095"/>
                  </a:cubicBezTo>
                  <a:cubicBezTo>
                    <a:pt x="908" y="105162"/>
                    <a:pt x="840" y="105229"/>
                    <a:pt x="807" y="105296"/>
                  </a:cubicBezTo>
                  <a:cubicBezTo>
                    <a:pt x="773" y="105397"/>
                    <a:pt x="706" y="105498"/>
                    <a:pt x="672" y="105565"/>
                  </a:cubicBezTo>
                  <a:cubicBezTo>
                    <a:pt x="639" y="105666"/>
                    <a:pt x="605" y="105733"/>
                    <a:pt x="572" y="105834"/>
                  </a:cubicBezTo>
                  <a:lnTo>
                    <a:pt x="538" y="105834"/>
                  </a:lnTo>
                  <a:cubicBezTo>
                    <a:pt x="504" y="105935"/>
                    <a:pt x="471" y="106036"/>
                    <a:pt x="437" y="106137"/>
                  </a:cubicBezTo>
                  <a:cubicBezTo>
                    <a:pt x="370" y="106238"/>
                    <a:pt x="336" y="106338"/>
                    <a:pt x="303" y="106439"/>
                  </a:cubicBezTo>
                  <a:cubicBezTo>
                    <a:pt x="303" y="106473"/>
                    <a:pt x="269" y="106540"/>
                    <a:pt x="269" y="106574"/>
                  </a:cubicBezTo>
                  <a:cubicBezTo>
                    <a:pt x="269" y="106607"/>
                    <a:pt x="269" y="106641"/>
                    <a:pt x="236" y="106641"/>
                  </a:cubicBezTo>
                  <a:cubicBezTo>
                    <a:pt x="236" y="106674"/>
                    <a:pt x="236" y="106708"/>
                    <a:pt x="202" y="106775"/>
                  </a:cubicBezTo>
                  <a:cubicBezTo>
                    <a:pt x="168" y="106876"/>
                    <a:pt x="168" y="107011"/>
                    <a:pt x="135" y="107111"/>
                  </a:cubicBezTo>
                  <a:cubicBezTo>
                    <a:pt x="101" y="107212"/>
                    <a:pt x="101" y="107279"/>
                    <a:pt x="101" y="107347"/>
                  </a:cubicBezTo>
                  <a:cubicBezTo>
                    <a:pt x="67" y="107380"/>
                    <a:pt x="67" y="107414"/>
                    <a:pt x="67" y="107447"/>
                  </a:cubicBezTo>
                  <a:cubicBezTo>
                    <a:pt x="67" y="107481"/>
                    <a:pt x="67" y="107515"/>
                    <a:pt x="34" y="107548"/>
                  </a:cubicBezTo>
                  <a:cubicBezTo>
                    <a:pt x="34" y="107784"/>
                    <a:pt x="0" y="107985"/>
                    <a:pt x="0" y="108187"/>
                  </a:cubicBezTo>
                  <a:lnTo>
                    <a:pt x="370" y="241983"/>
                  </a:lnTo>
                  <a:cubicBezTo>
                    <a:pt x="404" y="242991"/>
                    <a:pt x="740" y="243697"/>
                    <a:pt x="1311" y="243999"/>
                  </a:cubicBezTo>
                  <a:lnTo>
                    <a:pt x="3395" y="245209"/>
                  </a:lnTo>
                  <a:cubicBezTo>
                    <a:pt x="2823" y="244873"/>
                    <a:pt x="2454" y="244201"/>
                    <a:pt x="2454" y="243193"/>
                  </a:cubicBezTo>
                  <a:lnTo>
                    <a:pt x="2084" y="109397"/>
                  </a:lnTo>
                  <a:cubicBezTo>
                    <a:pt x="2084" y="109161"/>
                    <a:pt x="2118" y="108926"/>
                    <a:pt x="2151" y="108657"/>
                  </a:cubicBezTo>
                  <a:cubicBezTo>
                    <a:pt x="2151" y="108624"/>
                    <a:pt x="2151" y="108590"/>
                    <a:pt x="2185" y="108557"/>
                  </a:cubicBezTo>
                  <a:cubicBezTo>
                    <a:pt x="2218" y="108321"/>
                    <a:pt x="2252" y="108086"/>
                    <a:pt x="2319" y="107851"/>
                  </a:cubicBezTo>
                  <a:cubicBezTo>
                    <a:pt x="2353" y="107851"/>
                    <a:pt x="2353" y="107817"/>
                    <a:pt x="2353" y="107817"/>
                  </a:cubicBezTo>
                  <a:cubicBezTo>
                    <a:pt x="2420" y="107548"/>
                    <a:pt x="2521" y="107313"/>
                    <a:pt x="2622" y="107044"/>
                  </a:cubicBezTo>
                  <a:lnTo>
                    <a:pt x="2655" y="107044"/>
                  </a:lnTo>
                  <a:cubicBezTo>
                    <a:pt x="2756" y="106775"/>
                    <a:pt x="2891" y="106540"/>
                    <a:pt x="3025" y="106305"/>
                  </a:cubicBezTo>
                  <a:cubicBezTo>
                    <a:pt x="3025" y="106305"/>
                    <a:pt x="3025" y="106271"/>
                    <a:pt x="3025" y="106271"/>
                  </a:cubicBezTo>
                  <a:cubicBezTo>
                    <a:pt x="3159" y="106036"/>
                    <a:pt x="3327" y="105801"/>
                    <a:pt x="3462" y="105599"/>
                  </a:cubicBezTo>
                  <a:cubicBezTo>
                    <a:pt x="3496" y="105565"/>
                    <a:pt x="3496" y="105565"/>
                    <a:pt x="3496" y="105532"/>
                  </a:cubicBezTo>
                  <a:cubicBezTo>
                    <a:pt x="3664" y="105330"/>
                    <a:pt x="3798" y="105162"/>
                    <a:pt x="3966" y="104994"/>
                  </a:cubicBezTo>
                  <a:cubicBezTo>
                    <a:pt x="4000" y="104960"/>
                    <a:pt x="4033" y="104893"/>
                    <a:pt x="4067" y="104860"/>
                  </a:cubicBezTo>
                  <a:cubicBezTo>
                    <a:pt x="4201" y="104725"/>
                    <a:pt x="4336" y="104624"/>
                    <a:pt x="4470" y="104490"/>
                  </a:cubicBezTo>
                  <a:cubicBezTo>
                    <a:pt x="4537" y="104456"/>
                    <a:pt x="4605" y="104389"/>
                    <a:pt x="4672" y="104322"/>
                  </a:cubicBezTo>
                  <a:cubicBezTo>
                    <a:pt x="4840" y="104187"/>
                    <a:pt x="5042" y="104053"/>
                    <a:pt x="5243" y="103919"/>
                  </a:cubicBezTo>
                  <a:lnTo>
                    <a:pt x="182394" y="1647"/>
                  </a:lnTo>
                  <a:cubicBezTo>
                    <a:pt x="182596" y="1547"/>
                    <a:pt x="182798" y="1446"/>
                    <a:pt x="182966" y="1379"/>
                  </a:cubicBezTo>
                  <a:cubicBezTo>
                    <a:pt x="183033" y="1345"/>
                    <a:pt x="183066" y="1345"/>
                    <a:pt x="183100" y="1345"/>
                  </a:cubicBezTo>
                  <a:cubicBezTo>
                    <a:pt x="183302" y="1278"/>
                    <a:pt x="183470" y="1244"/>
                    <a:pt x="183638" y="1210"/>
                  </a:cubicBezTo>
                  <a:lnTo>
                    <a:pt x="183671" y="1210"/>
                  </a:lnTo>
                  <a:cubicBezTo>
                    <a:pt x="183839" y="1210"/>
                    <a:pt x="184007" y="1210"/>
                    <a:pt x="184175" y="1244"/>
                  </a:cubicBezTo>
                  <a:lnTo>
                    <a:pt x="184209" y="1244"/>
                  </a:lnTo>
                  <a:cubicBezTo>
                    <a:pt x="184377" y="1278"/>
                    <a:pt x="184545" y="1345"/>
                    <a:pt x="184680" y="1412"/>
                  </a:cubicBezTo>
                  <a:lnTo>
                    <a:pt x="182596" y="202"/>
                  </a:lnTo>
                  <a:lnTo>
                    <a:pt x="182562" y="202"/>
                  </a:lnTo>
                  <a:cubicBezTo>
                    <a:pt x="182529" y="169"/>
                    <a:pt x="182461" y="135"/>
                    <a:pt x="182428" y="135"/>
                  </a:cubicBezTo>
                  <a:cubicBezTo>
                    <a:pt x="182361" y="101"/>
                    <a:pt x="182293" y="68"/>
                    <a:pt x="182260" y="68"/>
                  </a:cubicBezTo>
                  <a:cubicBezTo>
                    <a:pt x="182193" y="68"/>
                    <a:pt x="182159" y="34"/>
                    <a:pt x="182125" y="34"/>
                  </a:cubicBezTo>
                  <a:lnTo>
                    <a:pt x="182058" y="34"/>
                  </a:lnTo>
                  <a:cubicBezTo>
                    <a:pt x="181991" y="34"/>
                    <a:pt x="181924" y="1"/>
                    <a:pt x="1818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2063705" y="40249"/>
              <a:ext cx="1230323" cy="777963"/>
            </a:xfrm>
            <a:custGeom>
              <a:avLst/>
              <a:gdLst/>
              <a:ahLst/>
              <a:cxnLst/>
              <a:rect l="l" t="t" r="r" b="b"/>
              <a:pathLst>
                <a:path w="175135" h="110742" extrusionOk="0">
                  <a:moveTo>
                    <a:pt x="175135" y="1"/>
                  </a:moveTo>
                  <a:lnTo>
                    <a:pt x="0" y="101096"/>
                  </a:lnTo>
                  <a:lnTo>
                    <a:pt x="34" y="110742"/>
                  </a:lnTo>
                  <a:lnTo>
                    <a:pt x="175135" y="9613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2063937" y="107787"/>
              <a:ext cx="1232691" cy="1566294"/>
            </a:xfrm>
            <a:custGeom>
              <a:avLst/>
              <a:gdLst/>
              <a:ahLst/>
              <a:cxnLst/>
              <a:rect l="l" t="t" r="r" b="b"/>
              <a:pathLst>
                <a:path w="175472" h="222960" extrusionOk="0">
                  <a:moveTo>
                    <a:pt x="175102" y="0"/>
                  </a:moveTo>
                  <a:lnTo>
                    <a:pt x="1" y="101129"/>
                  </a:lnTo>
                  <a:lnTo>
                    <a:pt x="337" y="222960"/>
                  </a:lnTo>
                  <a:lnTo>
                    <a:pt x="175471" y="121865"/>
                  </a:lnTo>
                  <a:lnTo>
                    <a:pt x="175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179844" y="108489"/>
              <a:ext cx="33537" cy="43169"/>
            </a:xfrm>
            <a:custGeom>
              <a:avLst/>
              <a:gdLst/>
              <a:ahLst/>
              <a:cxnLst/>
              <a:rect l="l" t="t" r="r" b="b"/>
              <a:pathLst>
                <a:path w="4774" h="6145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43" y="1110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698" y="5076"/>
                    <a:pt x="4773" y="3227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237700" y="75111"/>
              <a:ext cx="33530" cy="43155"/>
            </a:xfrm>
            <a:custGeom>
              <a:avLst/>
              <a:gdLst/>
              <a:ahLst/>
              <a:cxnLst/>
              <a:rect l="l" t="t" r="r" b="b"/>
              <a:pathLst>
                <a:path w="4773" h="6143" extrusionOk="0">
                  <a:moveTo>
                    <a:pt x="3442" y="1"/>
                  </a:moveTo>
                  <a:cubicBezTo>
                    <a:pt x="3123" y="1"/>
                    <a:pt x="2764" y="102"/>
                    <a:pt x="2386" y="316"/>
                  </a:cubicBezTo>
                  <a:cubicBezTo>
                    <a:pt x="1042" y="1089"/>
                    <a:pt x="0" y="2937"/>
                    <a:pt x="0" y="4449"/>
                  </a:cubicBezTo>
                  <a:cubicBezTo>
                    <a:pt x="0" y="5525"/>
                    <a:pt x="544" y="6142"/>
                    <a:pt x="1331" y="6142"/>
                  </a:cubicBezTo>
                  <a:cubicBezTo>
                    <a:pt x="1650" y="6142"/>
                    <a:pt x="2008" y="6041"/>
                    <a:pt x="2386" y="5827"/>
                  </a:cubicBezTo>
                  <a:cubicBezTo>
                    <a:pt x="3697" y="5054"/>
                    <a:pt x="4773" y="3206"/>
                    <a:pt x="4773" y="1693"/>
                  </a:cubicBezTo>
                  <a:cubicBezTo>
                    <a:pt x="4773" y="617"/>
                    <a:pt x="4228" y="1"/>
                    <a:pt x="3442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121763" y="141938"/>
              <a:ext cx="33769" cy="43148"/>
            </a:xfrm>
            <a:custGeom>
              <a:avLst/>
              <a:gdLst/>
              <a:ahLst/>
              <a:cxnLst/>
              <a:rect l="l" t="t" r="r" b="b"/>
              <a:pathLst>
                <a:path w="4807" h="6142" extrusionOk="0">
                  <a:moveTo>
                    <a:pt x="3476" y="0"/>
                  </a:moveTo>
                  <a:cubicBezTo>
                    <a:pt x="3157" y="0"/>
                    <a:pt x="2798" y="101"/>
                    <a:pt x="2420" y="315"/>
                  </a:cubicBezTo>
                  <a:cubicBezTo>
                    <a:pt x="1076" y="1088"/>
                    <a:pt x="0" y="2936"/>
                    <a:pt x="34" y="4449"/>
                  </a:cubicBezTo>
                  <a:cubicBezTo>
                    <a:pt x="34" y="5525"/>
                    <a:pt x="578" y="6141"/>
                    <a:pt x="1364" y="6141"/>
                  </a:cubicBezTo>
                  <a:cubicBezTo>
                    <a:pt x="1683" y="6141"/>
                    <a:pt x="2042" y="6040"/>
                    <a:pt x="2420" y="5827"/>
                  </a:cubicBezTo>
                  <a:cubicBezTo>
                    <a:pt x="3731" y="5054"/>
                    <a:pt x="4806" y="3205"/>
                    <a:pt x="4806" y="1693"/>
                  </a:cubicBezTo>
                  <a:cubicBezTo>
                    <a:pt x="4806" y="617"/>
                    <a:pt x="4262" y="0"/>
                    <a:pt x="3476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2113285" y="487936"/>
              <a:ext cx="1133997" cy="1074031"/>
            </a:xfrm>
            <a:custGeom>
              <a:avLst/>
              <a:gdLst/>
              <a:ahLst/>
              <a:cxnLst/>
              <a:rect l="l" t="t" r="r" b="b"/>
              <a:pathLst>
                <a:path w="161423" h="152887" extrusionOk="0">
                  <a:moveTo>
                    <a:pt x="153559" y="15394"/>
                  </a:moveTo>
                  <a:cubicBezTo>
                    <a:pt x="153357" y="14352"/>
                    <a:pt x="152550" y="14217"/>
                    <a:pt x="151710" y="14688"/>
                  </a:cubicBezTo>
                  <a:cubicBezTo>
                    <a:pt x="151038" y="15091"/>
                    <a:pt x="150366" y="15898"/>
                    <a:pt x="150063" y="16940"/>
                  </a:cubicBezTo>
                  <a:cubicBezTo>
                    <a:pt x="149727" y="17982"/>
                    <a:pt x="149055" y="18788"/>
                    <a:pt x="148383" y="19158"/>
                  </a:cubicBezTo>
                  <a:cubicBezTo>
                    <a:pt x="147610" y="19595"/>
                    <a:pt x="146871" y="19528"/>
                    <a:pt x="146602" y="18654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38"/>
                  </a:cubicBezTo>
                  <a:cubicBezTo>
                    <a:pt x="138804" y="908"/>
                    <a:pt x="138031" y="1917"/>
                    <a:pt x="137763" y="3127"/>
                  </a:cubicBezTo>
                  <a:lnTo>
                    <a:pt x="131612" y="34450"/>
                  </a:lnTo>
                  <a:cubicBezTo>
                    <a:pt x="131209" y="36534"/>
                    <a:pt x="129865" y="38248"/>
                    <a:pt x="128487" y="39021"/>
                  </a:cubicBezTo>
                  <a:cubicBezTo>
                    <a:pt x="127243" y="39760"/>
                    <a:pt x="125966" y="39659"/>
                    <a:pt x="125462" y="38248"/>
                  </a:cubicBezTo>
                  <a:lnTo>
                    <a:pt x="122101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3" y="28669"/>
                    <a:pt x="116522" y="30282"/>
                    <a:pt x="116119" y="32299"/>
                  </a:cubicBezTo>
                  <a:lnTo>
                    <a:pt x="111615" y="53405"/>
                  </a:lnTo>
                  <a:cubicBezTo>
                    <a:pt x="111380" y="54548"/>
                    <a:pt x="110640" y="55489"/>
                    <a:pt x="109901" y="55926"/>
                  </a:cubicBezTo>
                  <a:cubicBezTo>
                    <a:pt x="109162" y="56329"/>
                    <a:pt x="108456" y="56262"/>
                    <a:pt x="108187" y="55455"/>
                  </a:cubicBezTo>
                  <a:lnTo>
                    <a:pt x="96626" y="20301"/>
                  </a:lnTo>
                  <a:cubicBezTo>
                    <a:pt x="96256" y="19158"/>
                    <a:pt x="95214" y="19057"/>
                    <a:pt x="94206" y="19662"/>
                  </a:cubicBezTo>
                  <a:cubicBezTo>
                    <a:pt x="93130" y="20267"/>
                    <a:pt x="92088" y="21578"/>
                    <a:pt x="91752" y="23191"/>
                  </a:cubicBezTo>
                  <a:lnTo>
                    <a:pt x="87585" y="42886"/>
                  </a:lnTo>
                  <a:cubicBezTo>
                    <a:pt x="87282" y="44297"/>
                    <a:pt x="86409" y="45440"/>
                    <a:pt x="85501" y="45944"/>
                  </a:cubicBezTo>
                  <a:cubicBezTo>
                    <a:pt x="84661" y="46448"/>
                    <a:pt x="83821" y="46381"/>
                    <a:pt x="83451" y="45541"/>
                  </a:cubicBezTo>
                  <a:lnTo>
                    <a:pt x="80359" y="38483"/>
                  </a:lnTo>
                  <a:cubicBezTo>
                    <a:pt x="79754" y="37105"/>
                    <a:pt x="78410" y="37038"/>
                    <a:pt x="77032" y="37811"/>
                  </a:cubicBezTo>
                  <a:cubicBezTo>
                    <a:pt x="75721" y="38584"/>
                    <a:pt x="74410" y="40130"/>
                    <a:pt x="73772" y="42146"/>
                  </a:cubicBezTo>
                  <a:lnTo>
                    <a:pt x="73100" y="44196"/>
                  </a:lnTo>
                  <a:cubicBezTo>
                    <a:pt x="72764" y="45238"/>
                    <a:pt x="72125" y="46011"/>
                    <a:pt x="71453" y="46415"/>
                  </a:cubicBezTo>
                  <a:cubicBezTo>
                    <a:pt x="70680" y="46851"/>
                    <a:pt x="69940" y="46751"/>
                    <a:pt x="69672" y="45910"/>
                  </a:cubicBezTo>
                  <a:lnTo>
                    <a:pt x="65941" y="32971"/>
                  </a:lnTo>
                  <a:cubicBezTo>
                    <a:pt x="65706" y="32097"/>
                    <a:pt x="64933" y="32030"/>
                    <a:pt x="64193" y="32467"/>
                  </a:cubicBezTo>
                  <a:cubicBezTo>
                    <a:pt x="63420" y="32904"/>
                    <a:pt x="62647" y="33879"/>
                    <a:pt x="62446" y="35055"/>
                  </a:cubicBezTo>
                  <a:lnTo>
                    <a:pt x="52867" y="83182"/>
                  </a:lnTo>
                  <a:cubicBezTo>
                    <a:pt x="52464" y="85199"/>
                    <a:pt x="51153" y="86879"/>
                    <a:pt x="49809" y="87652"/>
                  </a:cubicBezTo>
                  <a:cubicBezTo>
                    <a:pt x="48633" y="88358"/>
                    <a:pt x="47423" y="88291"/>
                    <a:pt x="46885" y="87115"/>
                  </a:cubicBezTo>
                  <a:lnTo>
                    <a:pt x="41272" y="74915"/>
                  </a:lnTo>
                  <a:cubicBezTo>
                    <a:pt x="40701" y="73738"/>
                    <a:pt x="39525" y="73705"/>
                    <a:pt x="38315" y="74377"/>
                  </a:cubicBezTo>
                  <a:cubicBezTo>
                    <a:pt x="37172" y="75049"/>
                    <a:pt x="35996" y="76461"/>
                    <a:pt x="35458" y="78208"/>
                  </a:cubicBezTo>
                  <a:lnTo>
                    <a:pt x="30686" y="93534"/>
                  </a:lnTo>
                  <a:cubicBezTo>
                    <a:pt x="30148" y="95181"/>
                    <a:pt x="29106" y="96424"/>
                    <a:pt x="28064" y="97029"/>
                  </a:cubicBezTo>
                  <a:cubicBezTo>
                    <a:pt x="26787" y="97769"/>
                    <a:pt x="25543" y="97601"/>
                    <a:pt x="25207" y="96055"/>
                  </a:cubicBezTo>
                  <a:lnTo>
                    <a:pt x="20401" y="73806"/>
                  </a:lnTo>
                  <a:cubicBezTo>
                    <a:pt x="20065" y="72260"/>
                    <a:pt x="18822" y="72125"/>
                    <a:pt x="17578" y="72831"/>
                  </a:cubicBezTo>
                  <a:cubicBezTo>
                    <a:pt x="16368" y="73537"/>
                    <a:pt x="15158" y="75049"/>
                    <a:pt x="14789" y="76931"/>
                  </a:cubicBezTo>
                  <a:lnTo>
                    <a:pt x="1" y="152887"/>
                  </a:lnTo>
                  <a:lnTo>
                    <a:pt x="161423" y="59824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2113285" y="612845"/>
              <a:ext cx="1133997" cy="949134"/>
            </a:xfrm>
            <a:custGeom>
              <a:avLst/>
              <a:gdLst/>
              <a:ahLst/>
              <a:cxnLst/>
              <a:rect l="l" t="t" r="r" b="b"/>
              <a:pathLst>
                <a:path w="161423" h="135108" extrusionOk="0">
                  <a:moveTo>
                    <a:pt x="154130" y="21847"/>
                  </a:moveTo>
                  <a:cubicBezTo>
                    <a:pt x="153760" y="20771"/>
                    <a:pt x="152786" y="20670"/>
                    <a:pt x="151777" y="21275"/>
                  </a:cubicBezTo>
                  <a:cubicBezTo>
                    <a:pt x="150971" y="21746"/>
                    <a:pt x="150131" y="22653"/>
                    <a:pt x="149660" y="23863"/>
                  </a:cubicBezTo>
                  <a:cubicBezTo>
                    <a:pt x="149156" y="25107"/>
                    <a:pt x="148349" y="26048"/>
                    <a:pt x="147509" y="26518"/>
                  </a:cubicBezTo>
                  <a:cubicBezTo>
                    <a:pt x="146534" y="27056"/>
                    <a:pt x="145593" y="26989"/>
                    <a:pt x="145190" y="26014"/>
                  </a:cubicBezTo>
                  <a:lnTo>
                    <a:pt x="135544" y="2320"/>
                  </a:lnTo>
                  <a:cubicBezTo>
                    <a:pt x="135141" y="1312"/>
                    <a:pt x="134166" y="1244"/>
                    <a:pt x="133192" y="1782"/>
                  </a:cubicBezTo>
                  <a:cubicBezTo>
                    <a:pt x="132251" y="2354"/>
                    <a:pt x="131276" y="3530"/>
                    <a:pt x="130873" y="4975"/>
                  </a:cubicBezTo>
                  <a:lnTo>
                    <a:pt x="128554" y="13344"/>
                  </a:lnTo>
                  <a:cubicBezTo>
                    <a:pt x="127915" y="15696"/>
                    <a:pt x="126369" y="17578"/>
                    <a:pt x="124790" y="18452"/>
                  </a:cubicBezTo>
                  <a:cubicBezTo>
                    <a:pt x="123311" y="19326"/>
                    <a:pt x="121798" y="19259"/>
                    <a:pt x="121093" y="17814"/>
                  </a:cubicBezTo>
                  <a:lnTo>
                    <a:pt x="111010" y="1547"/>
                  </a:lnTo>
                  <a:cubicBezTo>
                    <a:pt x="110304" y="102"/>
                    <a:pt x="108826" y="1"/>
                    <a:pt x="107313" y="875"/>
                  </a:cubicBezTo>
                  <a:cubicBezTo>
                    <a:pt x="105935" y="1681"/>
                    <a:pt x="104524" y="3261"/>
                    <a:pt x="103784" y="5345"/>
                  </a:cubicBezTo>
                  <a:lnTo>
                    <a:pt x="88828" y="49338"/>
                  </a:lnTo>
                  <a:cubicBezTo>
                    <a:pt x="87988" y="51624"/>
                    <a:pt x="86476" y="53338"/>
                    <a:pt x="84997" y="54212"/>
                  </a:cubicBezTo>
                  <a:cubicBezTo>
                    <a:pt x="83249" y="55220"/>
                    <a:pt x="81468" y="55052"/>
                    <a:pt x="80796" y="53203"/>
                  </a:cubicBezTo>
                  <a:lnTo>
                    <a:pt x="76460" y="41104"/>
                  </a:lnTo>
                  <a:cubicBezTo>
                    <a:pt x="75788" y="39222"/>
                    <a:pt x="74041" y="39088"/>
                    <a:pt x="72259" y="40096"/>
                  </a:cubicBezTo>
                  <a:cubicBezTo>
                    <a:pt x="70680" y="41004"/>
                    <a:pt x="69067" y="42886"/>
                    <a:pt x="68294" y="45339"/>
                  </a:cubicBezTo>
                  <a:lnTo>
                    <a:pt x="66210" y="51792"/>
                  </a:lnTo>
                  <a:cubicBezTo>
                    <a:pt x="65773" y="53203"/>
                    <a:pt x="64865" y="54245"/>
                    <a:pt x="63958" y="54783"/>
                  </a:cubicBezTo>
                  <a:cubicBezTo>
                    <a:pt x="62815" y="55422"/>
                    <a:pt x="61673" y="55254"/>
                    <a:pt x="61437" y="53842"/>
                  </a:cubicBezTo>
                  <a:lnTo>
                    <a:pt x="56329" y="29543"/>
                  </a:lnTo>
                  <a:cubicBezTo>
                    <a:pt x="56094" y="28098"/>
                    <a:pt x="54951" y="27963"/>
                    <a:pt x="53842" y="28602"/>
                  </a:cubicBezTo>
                  <a:cubicBezTo>
                    <a:pt x="52766" y="29207"/>
                    <a:pt x="51725" y="30518"/>
                    <a:pt x="51388" y="32164"/>
                  </a:cubicBezTo>
                  <a:lnTo>
                    <a:pt x="43726" y="79956"/>
                  </a:lnTo>
                  <a:cubicBezTo>
                    <a:pt x="43020" y="83653"/>
                    <a:pt x="40566" y="86779"/>
                    <a:pt x="38147" y="88190"/>
                  </a:cubicBezTo>
                  <a:cubicBezTo>
                    <a:pt x="35962" y="89434"/>
                    <a:pt x="33811" y="89333"/>
                    <a:pt x="32803" y="87148"/>
                  </a:cubicBezTo>
                  <a:lnTo>
                    <a:pt x="27896" y="76360"/>
                  </a:lnTo>
                  <a:cubicBezTo>
                    <a:pt x="26888" y="74175"/>
                    <a:pt x="24703" y="74074"/>
                    <a:pt x="22519" y="75318"/>
                  </a:cubicBezTo>
                  <a:cubicBezTo>
                    <a:pt x="20435" y="76528"/>
                    <a:pt x="18351" y="79015"/>
                    <a:pt x="17309" y="82174"/>
                  </a:cubicBezTo>
                  <a:lnTo>
                    <a:pt x="1" y="135108"/>
                  </a:lnTo>
                  <a:lnTo>
                    <a:pt x="161423" y="42079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2113285" y="377198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2113285" y="435047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2113285" y="31934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2113285" y="203651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2113285" y="492665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2113285" y="26150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2113285" y="83975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2113285" y="78191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113285" y="897615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113285" y="72406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2113285" y="608363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2113285" y="550514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2113285" y="666212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445251" y="1757804"/>
              <a:ext cx="67524" cy="115217"/>
            </a:xfrm>
            <a:custGeom>
              <a:avLst/>
              <a:gdLst/>
              <a:ahLst/>
              <a:cxnLst/>
              <a:rect l="l" t="t" r="r" b="b"/>
              <a:pathLst>
                <a:path w="9612" h="16401" extrusionOk="0">
                  <a:moveTo>
                    <a:pt x="4470" y="0"/>
                  </a:moveTo>
                  <a:cubicBezTo>
                    <a:pt x="3798" y="3731"/>
                    <a:pt x="0" y="8033"/>
                    <a:pt x="941" y="9344"/>
                  </a:cubicBezTo>
                  <a:cubicBezTo>
                    <a:pt x="1104" y="9564"/>
                    <a:pt x="1292" y="9655"/>
                    <a:pt x="1493" y="9655"/>
                  </a:cubicBezTo>
                  <a:cubicBezTo>
                    <a:pt x="2455" y="9655"/>
                    <a:pt x="3696" y="7563"/>
                    <a:pt x="3697" y="7562"/>
                  </a:cubicBezTo>
                  <a:lnTo>
                    <a:pt x="3697" y="7562"/>
                  </a:lnTo>
                  <a:cubicBezTo>
                    <a:pt x="3697" y="7563"/>
                    <a:pt x="3831" y="9579"/>
                    <a:pt x="2958" y="10957"/>
                  </a:cubicBezTo>
                  <a:cubicBezTo>
                    <a:pt x="599" y="14650"/>
                    <a:pt x="1432" y="16400"/>
                    <a:pt x="3267" y="16400"/>
                  </a:cubicBezTo>
                  <a:cubicBezTo>
                    <a:pt x="4020" y="16400"/>
                    <a:pt x="4942" y="16105"/>
                    <a:pt x="5882" y="15528"/>
                  </a:cubicBezTo>
                  <a:cubicBezTo>
                    <a:pt x="9108" y="13545"/>
                    <a:pt x="9612" y="3328"/>
                    <a:pt x="9612" y="3328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175833" y="1757804"/>
              <a:ext cx="67531" cy="115217"/>
            </a:xfrm>
            <a:custGeom>
              <a:avLst/>
              <a:gdLst/>
              <a:ahLst/>
              <a:cxnLst/>
              <a:rect l="l" t="t" r="r" b="b"/>
              <a:pathLst>
                <a:path w="9613" h="16401" extrusionOk="0">
                  <a:moveTo>
                    <a:pt x="5143" y="0"/>
                  </a:moveTo>
                  <a:lnTo>
                    <a:pt x="1" y="3328"/>
                  </a:lnTo>
                  <a:cubicBezTo>
                    <a:pt x="1" y="3328"/>
                    <a:pt x="505" y="13545"/>
                    <a:pt x="3765" y="15528"/>
                  </a:cubicBezTo>
                  <a:cubicBezTo>
                    <a:pt x="4704" y="16105"/>
                    <a:pt x="5623" y="16400"/>
                    <a:pt x="6373" y="16400"/>
                  </a:cubicBezTo>
                  <a:cubicBezTo>
                    <a:pt x="8197" y="16400"/>
                    <a:pt x="9014" y="14650"/>
                    <a:pt x="6655" y="10957"/>
                  </a:cubicBezTo>
                  <a:cubicBezTo>
                    <a:pt x="5782" y="9579"/>
                    <a:pt x="5949" y="7563"/>
                    <a:pt x="5949" y="7562"/>
                  </a:cubicBezTo>
                  <a:lnTo>
                    <a:pt x="5949" y="7562"/>
                  </a:lnTo>
                  <a:cubicBezTo>
                    <a:pt x="5950" y="7563"/>
                    <a:pt x="7169" y="9655"/>
                    <a:pt x="8122" y="9655"/>
                  </a:cubicBezTo>
                  <a:cubicBezTo>
                    <a:pt x="8322" y="9655"/>
                    <a:pt x="8509" y="9564"/>
                    <a:pt x="8672" y="9344"/>
                  </a:cubicBezTo>
                  <a:cubicBezTo>
                    <a:pt x="9613" y="8033"/>
                    <a:pt x="5849" y="3731"/>
                    <a:pt x="5143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317504" y="2312386"/>
              <a:ext cx="127504" cy="73812"/>
            </a:xfrm>
            <a:custGeom>
              <a:avLst/>
              <a:gdLst/>
              <a:ahLst/>
              <a:cxnLst/>
              <a:rect l="l" t="t" r="r" b="b"/>
              <a:pathLst>
                <a:path w="18150" h="10507" extrusionOk="0">
                  <a:moveTo>
                    <a:pt x="5491" y="0"/>
                  </a:moveTo>
                  <a:cubicBezTo>
                    <a:pt x="3694" y="0"/>
                    <a:pt x="2723" y="481"/>
                    <a:pt x="2723" y="481"/>
                  </a:cubicBezTo>
                  <a:cubicBezTo>
                    <a:pt x="1" y="4278"/>
                    <a:pt x="7932" y="7942"/>
                    <a:pt x="12268" y="9790"/>
                  </a:cubicBezTo>
                  <a:cubicBezTo>
                    <a:pt x="13491" y="10317"/>
                    <a:pt x="14491" y="10507"/>
                    <a:pt x="15296" y="10507"/>
                  </a:cubicBezTo>
                  <a:cubicBezTo>
                    <a:pt x="17365" y="10507"/>
                    <a:pt x="18149" y="9252"/>
                    <a:pt x="18149" y="9252"/>
                  </a:cubicBezTo>
                  <a:lnTo>
                    <a:pt x="18149" y="4312"/>
                  </a:lnTo>
                  <a:cubicBezTo>
                    <a:pt x="18149" y="4312"/>
                    <a:pt x="18139" y="4321"/>
                    <a:pt x="18092" y="4321"/>
                  </a:cubicBezTo>
                  <a:cubicBezTo>
                    <a:pt x="17868" y="4321"/>
                    <a:pt x="16801" y="4114"/>
                    <a:pt x="11965" y="1724"/>
                  </a:cubicBezTo>
                  <a:cubicBezTo>
                    <a:pt x="9245" y="364"/>
                    <a:pt x="7055" y="0"/>
                    <a:pt x="5491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183624" y="2365844"/>
              <a:ext cx="127504" cy="73854"/>
            </a:xfrm>
            <a:custGeom>
              <a:avLst/>
              <a:gdLst/>
              <a:ahLst/>
              <a:cxnLst/>
              <a:rect l="l" t="t" r="r" b="b"/>
              <a:pathLst>
                <a:path w="18150" h="10513" extrusionOk="0">
                  <a:moveTo>
                    <a:pt x="5449" y="0"/>
                  </a:moveTo>
                  <a:cubicBezTo>
                    <a:pt x="3662" y="0"/>
                    <a:pt x="2689" y="467"/>
                    <a:pt x="2689" y="467"/>
                  </a:cubicBezTo>
                  <a:cubicBezTo>
                    <a:pt x="1" y="4299"/>
                    <a:pt x="7899" y="7928"/>
                    <a:pt x="12268" y="9810"/>
                  </a:cubicBezTo>
                  <a:cubicBezTo>
                    <a:pt x="13478" y="10326"/>
                    <a:pt x="14471" y="10512"/>
                    <a:pt x="15274" y="10512"/>
                  </a:cubicBezTo>
                  <a:cubicBezTo>
                    <a:pt x="17346" y="10512"/>
                    <a:pt x="18149" y="9273"/>
                    <a:pt x="18149" y="9273"/>
                  </a:cubicBezTo>
                  <a:lnTo>
                    <a:pt x="18149" y="4299"/>
                  </a:lnTo>
                  <a:cubicBezTo>
                    <a:pt x="18149" y="4299"/>
                    <a:pt x="18136" y="4310"/>
                    <a:pt x="18077" y="4310"/>
                  </a:cubicBezTo>
                  <a:cubicBezTo>
                    <a:pt x="17820" y="4310"/>
                    <a:pt x="16687" y="4088"/>
                    <a:pt x="11932" y="1711"/>
                  </a:cubicBezTo>
                  <a:cubicBezTo>
                    <a:pt x="9214" y="360"/>
                    <a:pt x="7018" y="0"/>
                    <a:pt x="544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246433" y="1773858"/>
              <a:ext cx="198800" cy="629482"/>
            </a:xfrm>
            <a:custGeom>
              <a:avLst/>
              <a:gdLst/>
              <a:ahLst/>
              <a:cxnLst/>
              <a:rect l="l" t="t" r="r" b="b"/>
              <a:pathLst>
                <a:path w="28299" h="89606" extrusionOk="0">
                  <a:moveTo>
                    <a:pt x="27190" y="1"/>
                  </a:moveTo>
                  <a:cubicBezTo>
                    <a:pt x="27190" y="1"/>
                    <a:pt x="19258" y="6118"/>
                    <a:pt x="807" y="6118"/>
                  </a:cubicBezTo>
                  <a:cubicBezTo>
                    <a:pt x="1" y="24535"/>
                    <a:pt x="1748" y="88694"/>
                    <a:pt x="1748" y="88694"/>
                  </a:cubicBezTo>
                  <a:cubicBezTo>
                    <a:pt x="1748" y="88694"/>
                    <a:pt x="3899" y="89605"/>
                    <a:pt x="6110" y="89605"/>
                  </a:cubicBezTo>
                  <a:cubicBezTo>
                    <a:pt x="7215" y="89605"/>
                    <a:pt x="8336" y="89377"/>
                    <a:pt x="9209" y="88694"/>
                  </a:cubicBezTo>
                  <a:lnTo>
                    <a:pt x="14620" y="22216"/>
                  </a:lnTo>
                  <a:lnTo>
                    <a:pt x="20838" y="80964"/>
                  </a:lnTo>
                  <a:cubicBezTo>
                    <a:pt x="20838" y="80964"/>
                    <a:pt x="22780" y="82353"/>
                    <a:pt x="24990" y="82353"/>
                  </a:cubicBezTo>
                  <a:cubicBezTo>
                    <a:pt x="26096" y="82353"/>
                    <a:pt x="27268" y="82006"/>
                    <a:pt x="28299" y="80964"/>
                  </a:cubicBezTo>
                  <a:lnTo>
                    <a:pt x="27190" y="1"/>
                  </a:lnTo>
                  <a:close/>
                </a:path>
              </a:pathLst>
            </a:custGeom>
            <a:solidFill>
              <a:srgbClr val="B93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263906" y="1295005"/>
              <a:ext cx="127974" cy="128445"/>
            </a:xfrm>
            <a:custGeom>
              <a:avLst/>
              <a:gdLst/>
              <a:ahLst/>
              <a:cxnLst/>
              <a:rect l="l" t="t" r="r" b="b"/>
              <a:pathLst>
                <a:path w="18217" h="18284" extrusionOk="0">
                  <a:moveTo>
                    <a:pt x="3899" y="0"/>
                  </a:moveTo>
                  <a:cubicBezTo>
                    <a:pt x="1" y="14015"/>
                    <a:pt x="7831" y="14889"/>
                    <a:pt x="7831" y="14889"/>
                  </a:cubicBezTo>
                  <a:lnTo>
                    <a:pt x="7831" y="18284"/>
                  </a:lnTo>
                  <a:lnTo>
                    <a:pt x="18217" y="17342"/>
                  </a:lnTo>
                  <a:lnTo>
                    <a:pt x="18082" y="10957"/>
                  </a:lnTo>
                  <a:cubicBezTo>
                    <a:pt x="16619" y="11806"/>
                    <a:pt x="15305" y="12138"/>
                    <a:pt x="14144" y="12138"/>
                  </a:cubicBezTo>
                  <a:cubicBezTo>
                    <a:pt x="11999" y="12138"/>
                    <a:pt x="10379" y="11005"/>
                    <a:pt x="9310" y="9915"/>
                  </a:cubicBezTo>
                  <a:cubicBezTo>
                    <a:pt x="8369" y="8907"/>
                    <a:pt x="8067" y="7462"/>
                    <a:pt x="8470" y="6151"/>
                  </a:cubicBezTo>
                  <a:cubicBezTo>
                    <a:pt x="9380" y="3173"/>
                    <a:pt x="8368" y="2600"/>
                    <a:pt x="7455" y="2600"/>
                  </a:cubicBezTo>
                  <a:cubicBezTo>
                    <a:pt x="6885" y="2600"/>
                    <a:pt x="6353" y="2824"/>
                    <a:pt x="6353" y="2824"/>
                  </a:cubicBezTo>
                  <a:lnTo>
                    <a:pt x="3899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245962" y="1222866"/>
              <a:ext cx="184076" cy="157395"/>
            </a:xfrm>
            <a:custGeom>
              <a:avLst/>
              <a:gdLst/>
              <a:ahLst/>
              <a:cxnLst/>
              <a:rect l="l" t="t" r="r" b="b"/>
              <a:pathLst>
                <a:path w="26203" h="22405" extrusionOk="0">
                  <a:moveTo>
                    <a:pt x="15739" y="0"/>
                  </a:moveTo>
                  <a:cubicBezTo>
                    <a:pt x="13341" y="0"/>
                    <a:pt x="11427" y="455"/>
                    <a:pt x="11427" y="455"/>
                  </a:cubicBezTo>
                  <a:cubicBezTo>
                    <a:pt x="0" y="3009"/>
                    <a:pt x="6453" y="10268"/>
                    <a:pt x="6453" y="10268"/>
                  </a:cubicBezTo>
                  <a:lnTo>
                    <a:pt x="8907" y="13092"/>
                  </a:lnTo>
                  <a:cubicBezTo>
                    <a:pt x="8907" y="13092"/>
                    <a:pt x="9439" y="12868"/>
                    <a:pt x="10009" y="12868"/>
                  </a:cubicBezTo>
                  <a:cubicBezTo>
                    <a:pt x="10922" y="12868"/>
                    <a:pt x="11934" y="13441"/>
                    <a:pt x="11024" y="16419"/>
                  </a:cubicBezTo>
                  <a:cubicBezTo>
                    <a:pt x="10621" y="17730"/>
                    <a:pt x="10923" y="19175"/>
                    <a:pt x="11864" y="20149"/>
                  </a:cubicBezTo>
                  <a:cubicBezTo>
                    <a:pt x="12934" y="21263"/>
                    <a:pt x="14557" y="22405"/>
                    <a:pt x="16696" y="22405"/>
                  </a:cubicBezTo>
                  <a:cubicBezTo>
                    <a:pt x="17850" y="22405"/>
                    <a:pt x="19154" y="22073"/>
                    <a:pt x="20602" y="21225"/>
                  </a:cubicBezTo>
                  <a:cubicBezTo>
                    <a:pt x="24333" y="16150"/>
                    <a:pt x="25005" y="10268"/>
                    <a:pt x="25005" y="10268"/>
                  </a:cubicBezTo>
                  <a:cubicBezTo>
                    <a:pt x="26203" y="1538"/>
                    <a:pt x="20150" y="0"/>
                    <a:pt x="15739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3164261" y="1416844"/>
              <a:ext cx="361949" cy="410260"/>
            </a:xfrm>
            <a:custGeom>
              <a:avLst/>
              <a:gdLst/>
              <a:ahLst/>
              <a:cxnLst/>
              <a:rect l="l" t="t" r="r" b="b"/>
              <a:pathLst>
                <a:path w="51523" h="58400" extrusionOk="0">
                  <a:moveTo>
                    <a:pt x="32366" y="0"/>
                  </a:moveTo>
                  <a:lnTo>
                    <a:pt x="22014" y="942"/>
                  </a:lnTo>
                  <a:lnTo>
                    <a:pt x="20670" y="2521"/>
                  </a:lnTo>
                  <a:cubicBezTo>
                    <a:pt x="20670" y="2521"/>
                    <a:pt x="18922" y="2958"/>
                    <a:pt x="16167" y="3395"/>
                  </a:cubicBezTo>
                  <a:cubicBezTo>
                    <a:pt x="11495" y="4134"/>
                    <a:pt x="8201" y="6621"/>
                    <a:pt x="7126" y="11226"/>
                  </a:cubicBezTo>
                  <a:lnTo>
                    <a:pt x="1379" y="29139"/>
                  </a:lnTo>
                  <a:cubicBezTo>
                    <a:pt x="202" y="34248"/>
                    <a:pt x="1" y="39524"/>
                    <a:pt x="807" y="44700"/>
                  </a:cubicBezTo>
                  <a:lnTo>
                    <a:pt x="1984" y="52396"/>
                  </a:lnTo>
                  <a:cubicBezTo>
                    <a:pt x="2219" y="53808"/>
                    <a:pt x="3429" y="54816"/>
                    <a:pt x="4840" y="54816"/>
                  </a:cubicBezTo>
                  <a:cubicBezTo>
                    <a:pt x="6521" y="54816"/>
                    <a:pt x="7832" y="53371"/>
                    <a:pt x="7697" y="51724"/>
                  </a:cubicBezTo>
                  <a:lnTo>
                    <a:pt x="6723" y="40230"/>
                  </a:lnTo>
                  <a:cubicBezTo>
                    <a:pt x="6588" y="38449"/>
                    <a:pt x="6689" y="36634"/>
                    <a:pt x="7025" y="34886"/>
                  </a:cubicBezTo>
                  <a:lnTo>
                    <a:pt x="12570" y="17376"/>
                  </a:lnTo>
                  <a:cubicBezTo>
                    <a:pt x="12604" y="17511"/>
                    <a:pt x="12638" y="17645"/>
                    <a:pt x="12638" y="17779"/>
                  </a:cubicBezTo>
                  <a:lnTo>
                    <a:pt x="12705" y="45103"/>
                  </a:lnTo>
                  <a:lnTo>
                    <a:pt x="12705" y="56934"/>
                  </a:lnTo>
                  <a:cubicBezTo>
                    <a:pt x="12705" y="56934"/>
                    <a:pt x="16358" y="58400"/>
                    <a:pt x="21420" y="58400"/>
                  </a:cubicBezTo>
                  <a:cubicBezTo>
                    <a:pt x="26552" y="58400"/>
                    <a:pt x="33133" y="56892"/>
                    <a:pt x="38819" y="50817"/>
                  </a:cubicBezTo>
                  <a:lnTo>
                    <a:pt x="38987" y="16099"/>
                  </a:lnTo>
                  <a:lnTo>
                    <a:pt x="44499" y="34886"/>
                  </a:lnTo>
                  <a:cubicBezTo>
                    <a:pt x="44835" y="36634"/>
                    <a:pt x="44936" y="38449"/>
                    <a:pt x="44801" y="40230"/>
                  </a:cubicBezTo>
                  <a:lnTo>
                    <a:pt x="43826" y="51724"/>
                  </a:lnTo>
                  <a:cubicBezTo>
                    <a:pt x="43692" y="53405"/>
                    <a:pt x="45003" y="54816"/>
                    <a:pt x="46683" y="54816"/>
                  </a:cubicBezTo>
                  <a:cubicBezTo>
                    <a:pt x="48095" y="54816"/>
                    <a:pt x="49305" y="53808"/>
                    <a:pt x="49540" y="52396"/>
                  </a:cubicBezTo>
                  <a:lnTo>
                    <a:pt x="50716" y="44700"/>
                  </a:lnTo>
                  <a:cubicBezTo>
                    <a:pt x="51523" y="39524"/>
                    <a:pt x="51321" y="34248"/>
                    <a:pt x="50145" y="29139"/>
                  </a:cubicBezTo>
                  <a:lnTo>
                    <a:pt x="45641" y="9949"/>
                  </a:lnTo>
                  <a:cubicBezTo>
                    <a:pt x="44566" y="5378"/>
                    <a:pt x="40499" y="2118"/>
                    <a:pt x="35794" y="2118"/>
                  </a:cubicBezTo>
                  <a:lnTo>
                    <a:pt x="33710" y="2118"/>
                  </a:lnTo>
                  <a:lnTo>
                    <a:pt x="32366" y="0"/>
                  </a:lnTo>
                  <a:close/>
                </a:path>
              </a:pathLst>
            </a:custGeom>
            <a:solidFill>
              <a:srgbClr val="C29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5"/>
          <p:cNvGrpSpPr/>
          <p:nvPr/>
        </p:nvGrpSpPr>
        <p:grpSpPr>
          <a:xfrm>
            <a:off x="5780067" y="643363"/>
            <a:ext cx="1404070" cy="1989115"/>
            <a:chOff x="5062205" y="-97881"/>
            <a:chExt cx="1800551" cy="2550802"/>
          </a:xfrm>
        </p:grpSpPr>
        <p:sp>
          <p:nvSpPr>
            <p:cNvPr id="711" name="Google Shape;711;p35"/>
            <p:cNvSpPr/>
            <p:nvPr/>
          </p:nvSpPr>
          <p:spPr>
            <a:xfrm>
              <a:off x="5310842" y="1277884"/>
              <a:ext cx="1396071" cy="783569"/>
            </a:xfrm>
            <a:custGeom>
              <a:avLst/>
              <a:gdLst/>
              <a:ahLst/>
              <a:cxnLst/>
              <a:rect l="l" t="t" r="r" b="b"/>
              <a:pathLst>
                <a:path w="198729" h="111540" extrusionOk="0">
                  <a:moveTo>
                    <a:pt x="99676" y="1"/>
                  </a:moveTo>
                  <a:cubicBezTo>
                    <a:pt x="91668" y="1"/>
                    <a:pt x="83653" y="1765"/>
                    <a:pt x="77536" y="5294"/>
                  </a:cubicBezTo>
                  <a:lnTo>
                    <a:pt x="12302" y="42969"/>
                  </a:lnTo>
                  <a:cubicBezTo>
                    <a:pt x="68" y="50027"/>
                    <a:pt x="1" y="61488"/>
                    <a:pt x="12167" y="68579"/>
                  </a:cubicBezTo>
                  <a:lnTo>
                    <a:pt x="76964" y="106221"/>
                  </a:lnTo>
                  <a:cubicBezTo>
                    <a:pt x="83048" y="109767"/>
                    <a:pt x="91038" y="111540"/>
                    <a:pt x="99041" y="111540"/>
                  </a:cubicBezTo>
                  <a:cubicBezTo>
                    <a:pt x="107044" y="111540"/>
                    <a:pt x="115060" y="109767"/>
                    <a:pt x="121193" y="106221"/>
                  </a:cubicBezTo>
                  <a:lnTo>
                    <a:pt x="186394" y="68579"/>
                  </a:lnTo>
                  <a:cubicBezTo>
                    <a:pt x="198661" y="61488"/>
                    <a:pt x="198729" y="50027"/>
                    <a:pt x="186562" y="42969"/>
                  </a:cubicBezTo>
                  <a:lnTo>
                    <a:pt x="121765" y="5294"/>
                  </a:lnTo>
                  <a:cubicBezTo>
                    <a:pt x="115682" y="1765"/>
                    <a:pt x="107683" y="1"/>
                    <a:pt x="99676" y="1"/>
                  </a:cubicBezTo>
                  <a:close/>
                </a:path>
              </a:pathLst>
            </a:custGeom>
            <a:solidFill>
              <a:srgbClr val="412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5332333" y="1669022"/>
              <a:ext cx="1353802" cy="690839"/>
            </a:xfrm>
            <a:custGeom>
              <a:avLst/>
              <a:gdLst/>
              <a:ahLst/>
              <a:cxnLst/>
              <a:rect l="l" t="t" r="r" b="b"/>
              <a:pathLst>
                <a:path w="192712" h="98340" extrusionOk="0">
                  <a:moveTo>
                    <a:pt x="192578" y="1"/>
                  </a:moveTo>
                  <a:lnTo>
                    <a:pt x="192578" y="85"/>
                  </a:lnTo>
                  <a:lnTo>
                    <a:pt x="192578" y="85"/>
                  </a:lnTo>
                  <a:cubicBezTo>
                    <a:pt x="192578" y="57"/>
                    <a:pt x="192578" y="29"/>
                    <a:pt x="192578" y="1"/>
                  </a:cubicBezTo>
                  <a:close/>
                  <a:moveTo>
                    <a:pt x="192578" y="85"/>
                  </a:moveTo>
                  <a:cubicBezTo>
                    <a:pt x="192574" y="4728"/>
                    <a:pt x="189482" y="9365"/>
                    <a:pt x="183335" y="12906"/>
                  </a:cubicBezTo>
                  <a:lnTo>
                    <a:pt x="118134" y="50548"/>
                  </a:lnTo>
                  <a:cubicBezTo>
                    <a:pt x="117395" y="50985"/>
                    <a:pt x="116622" y="51388"/>
                    <a:pt x="115849" y="51758"/>
                  </a:cubicBezTo>
                  <a:cubicBezTo>
                    <a:pt x="115580" y="51892"/>
                    <a:pt x="115311" y="51993"/>
                    <a:pt x="115042" y="52094"/>
                  </a:cubicBezTo>
                  <a:cubicBezTo>
                    <a:pt x="114505" y="52329"/>
                    <a:pt x="114001" y="52564"/>
                    <a:pt x="113463" y="52766"/>
                  </a:cubicBezTo>
                  <a:cubicBezTo>
                    <a:pt x="112354" y="53203"/>
                    <a:pt x="111245" y="53573"/>
                    <a:pt x="110102" y="53909"/>
                  </a:cubicBezTo>
                  <a:cubicBezTo>
                    <a:pt x="109732" y="54010"/>
                    <a:pt x="109396" y="54110"/>
                    <a:pt x="109026" y="54211"/>
                  </a:cubicBezTo>
                  <a:cubicBezTo>
                    <a:pt x="108388" y="54379"/>
                    <a:pt x="107749" y="54547"/>
                    <a:pt x="107077" y="54682"/>
                  </a:cubicBezTo>
                  <a:cubicBezTo>
                    <a:pt x="106640" y="54783"/>
                    <a:pt x="106203" y="54850"/>
                    <a:pt x="105800" y="54951"/>
                  </a:cubicBezTo>
                  <a:cubicBezTo>
                    <a:pt x="105229" y="55051"/>
                    <a:pt x="104691" y="55152"/>
                    <a:pt x="104120" y="55220"/>
                  </a:cubicBezTo>
                  <a:cubicBezTo>
                    <a:pt x="103683" y="55287"/>
                    <a:pt x="103212" y="55354"/>
                    <a:pt x="102742" y="55421"/>
                  </a:cubicBezTo>
                  <a:cubicBezTo>
                    <a:pt x="102204" y="55488"/>
                    <a:pt x="101700" y="55556"/>
                    <a:pt x="101162" y="55589"/>
                  </a:cubicBezTo>
                  <a:cubicBezTo>
                    <a:pt x="100692" y="55656"/>
                    <a:pt x="100221" y="55690"/>
                    <a:pt x="99717" y="55724"/>
                  </a:cubicBezTo>
                  <a:cubicBezTo>
                    <a:pt x="99213" y="55757"/>
                    <a:pt x="98675" y="55791"/>
                    <a:pt x="98137" y="55791"/>
                  </a:cubicBezTo>
                  <a:cubicBezTo>
                    <a:pt x="97667" y="55824"/>
                    <a:pt x="97196" y="55824"/>
                    <a:pt x="96726" y="55858"/>
                  </a:cubicBezTo>
                  <a:cubicBezTo>
                    <a:pt x="96154" y="55858"/>
                    <a:pt x="95583" y="55858"/>
                    <a:pt x="95012" y="55824"/>
                  </a:cubicBezTo>
                  <a:cubicBezTo>
                    <a:pt x="94541" y="55824"/>
                    <a:pt x="94104" y="55824"/>
                    <a:pt x="93634" y="55791"/>
                  </a:cubicBezTo>
                  <a:cubicBezTo>
                    <a:pt x="92928" y="55757"/>
                    <a:pt x="92222" y="55724"/>
                    <a:pt x="91516" y="55656"/>
                  </a:cubicBezTo>
                  <a:cubicBezTo>
                    <a:pt x="91147" y="55623"/>
                    <a:pt x="90777" y="55589"/>
                    <a:pt x="90407" y="55556"/>
                  </a:cubicBezTo>
                  <a:cubicBezTo>
                    <a:pt x="89231" y="55455"/>
                    <a:pt x="88021" y="55287"/>
                    <a:pt x="86845" y="55085"/>
                  </a:cubicBezTo>
                  <a:cubicBezTo>
                    <a:pt x="86475" y="54984"/>
                    <a:pt x="86072" y="54917"/>
                    <a:pt x="85702" y="54816"/>
                  </a:cubicBezTo>
                  <a:cubicBezTo>
                    <a:pt x="85097" y="54715"/>
                    <a:pt x="84526" y="54615"/>
                    <a:pt x="83954" y="54447"/>
                  </a:cubicBezTo>
                  <a:cubicBezTo>
                    <a:pt x="83551" y="54346"/>
                    <a:pt x="83148" y="54245"/>
                    <a:pt x="82711" y="54144"/>
                  </a:cubicBezTo>
                  <a:cubicBezTo>
                    <a:pt x="82173" y="53976"/>
                    <a:pt x="81635" y="53842"/>
                    <a:pt x="81098" y="53674"/>
                  </a:cubicBezTo>
                  <a:cubicBezTo>
                    <a:pt x="80795" y="53573"/>
                    <a:pt x="80526" y="53472"/>
                    <a:pt x="80224" y="53371"/>
                  </a:cubicBezTo>
                  <a:cubicBezTo>
                    <a:pt x="79384" y="53069"/>
                    <a:pt x="78543" y="52766"/>
                    <a:pt x="77770" y="52430"/>
                  </a:cubicBezTo>
                  <a:cubicBezTo>
                    <a:pt x="77468" y="52296"/>
                    <a:pt x="77166" y="52161"/>
                    <a:pt x="76863" y="52060"/>
                  </a:cubicBezTo>
                  <a:cubicBezTo>
                    <a:pt x="75855" y="51590"/>
                    <a:pt x="74847" y="51086"/>
                    <a:pt x="73905" y="50548"/>
                  </a:cubicBezTo>
                  <a:lnTo>
                    <a:pt x="9108" y="12906"/>
                  </a:lnTo>
                  <a:cubicBezTo>
                    <a:pt x="8705" y="12637"/>
                    <a:pt x="8335" y="12402"/>
                    <a:pt x="7932" y="12133"/>
                  </a:cubicBezTo>
                  <a:cubicBezTo>
                    <a:pt x="7562" y="11898"/>
                    <a:pt x="7159" y="11629"/>
                    <a:pt x="6789" y="11394"/>
                  </a:cubicBezTo>
                  <a:cubicBezTo>
                    <a:pt x="6487" y="11159"/>
                    <a:pt x="6218" y="10923"/>
                    <a:pt x="5915" y="10688"/>
                  </a:cubicBezTo>
                  <a:cubicBezTo>
                    <a:pt x="5613" y="10419"/>
                    <a:pt x="5277" y="10150"/>
                    <a:pt x="4974" y="9881"/>
                  </a:cubicBezTo>
                  <a:cubicBezTo>
                    <a:pt x="4504" y="9478"/>
                    <a:pt x="4067" y="9041"/>
                    <a:pt x="3663" y="8604"/>
                  </a:cubicBezTo>
                  <a:cubicBezTo>
                    <a:pt x="3563" y="8537"/>
                    <a:pt x="3529" y="8436"/>
                    <a:pt x="3428" y="8369"/>
                  </a:cubicBezTo>
                  <a:cubicBezTo>
                    <a:pt x="3159" y="8033"/>
                    <a:pt x="2890" y="7663"/>
                    <a:pt x="2622" y="7327"/>
                  </a:cubicBezTo>
                  <a:cubicBezTo>
                    <a:pt x="2353" y="6958"/>
                    <a:pt x="2117" y="6621"/>
                    <a:pt x="1882" y="6252"/>
                  </a:cubicBezTo>
                  <a:cubicBezTo>
                    <a:pt x="1748" y="6016"/>
                    <a:pt x="1580" y="5781"/>
                    <a:pt x="1479" y="5546"/>
                  </a:cubicBezTo>
                  <a:cubicBezTo>
                    <a:pt x="1277" y="5210"/>
                    <a:pt x="1143" y="4907"/>
                    <a:pt x="1008" y="4571"/>
                  </a:cubicBezTo>
                  <a:cubicBezTo>
                    <a:pt x="908" y="4336"/>
                    <a:pt x="773" y="4067"/>
                    <a:pt x="672" y="3798"/>
                  </a:cubicBezTo>
                  <a:cubicBezTo>
                    <a:pt x="571" y="3496"/>
                    <a:pt x="504" y="3193"/>
                    <a:pt x="403" y="2891"/>
                  </a:cubicBezTo>
                  <a:cubicBezTo>
                    <a:pt x="336" y="2622"/>
                    <a:pt x="269" y="2353"/>
                    <a:pt x="202" y="2084"/>
                  </a:cubicBezTo>
                  <a:cubicBezTo>
                    <a:pt x="135" y="1748"/>
                    <a:pt x="135" y="1412"/>
                    <a:pt x="101" y="1110"/>
                  </a:cubicBezTo>
                  <a:cubicBezTo>
                    <a:pt x="67" y="774"/>
                    <a:pt x="34" y="471"/>
                    <a:pt x="0" y="169"/>
                  </a:cubicBezTo>
                  <a:lnTo>
                    <a:pt x="0" y="169"/>
                  </a:lnTo>
                  <a:lnTo>
                    <a:pt x="135" y="42684"/>
                  </a:lnTo>
                  <a:cubicBezTo>
                    <a:pt x="135" y="42751"/>
                    <a:pt x="135" y="42852"/>
                    <a:pt x="135" y="42952"/>
                  </a:cubicBezTo>
                  <a:cubicBezTo>
                    <a:pt x="135" y="43154"/>
                    <a:pt x="202" y="43389"/>
                    <a:pt x="202" y="43591"/>
                  </a:cubicBezTo>
                  <a:cubicBezTo>
                    <a:pt x="235" y="43927"/>
                    <a:pt x="269" y="44263"/>
                    <a:pt x="336" y="44566"/>
                  </a:cubicBezTo>
                  <a:cubicBezTo>
                    <a:pt x="336" y="44633"/>
                    <a:pt x="336" y="44700"/>
                    <a:pt x="336" y="44734"/>
                  </a:cubicBezTo>
                  <a:cubicBezTo>
                    <a:pt x="403" y="44969"/>
                    <a:pt x="471" y="45171"/>
                    <a:pt x="538" y="45372"/>
                  </a:cubicBezTo>
                  <a:cubicBezTo>
                    <a:pt x="605" y="45708"/>
                    <a:pt x="672" y="46011"/>
                    <a:pt x="807" y="46313"/>
                  </a:cubicBezTo>
                  <a:cubicBezTo>
                    <a:pt x="807" y="46380"/>
                    <a:pt x="840" y="46448"/>
                    <a:pt x="840" y="46515"/>
                  </a:cubicBezTo>
                  <a:cubicBezTo>
                    <a:pt x="908" y="46717"/>
                    <a:pt x="1042" y="46885"/>
                    <a:pt x="1109" y="47086"/>
                  </a:cubicBezTo>
                  <a:cubicBezTo>
                    <a:pt x="1244" y="47389"/>
                    <a:pt x="1412" y="47725"/>
                    <a:pt x="1580" y="48061"/>
                  </a:cubicBezTo>
                  <a:cubicBezTo>
                    <a:pt x="1613" y="48128"/>
                    <a:pt x="1647" y="48195"/>
                    <a:pt x="1681" y="48296"/>
                  </a:cubicBezTo>
                  <a:cubicBezTo>
                    <a:pt x="1781" y="48431"/>
                    <a:pt x="1882" y="48599"/>
                    <a:pt x="1983" y="48733"/>
                  </a:cubicBezTo>
                  <a:cubicBezTo>
                    <a:pt x="2218" y="49103"/>
                    <a:pt x="2454" y="49472"/>
                    <a:pt x="2722" y="49842"/>
                  </a:cubicBezTo>
                  <a:cubicBezTo>
                    <a:pt x="2790" y="49943"/>
                    <a:pt x="2857" y="50044"/>
                    <a:pt x="2924" y="50145"/>
                  </a:cubicBezTo>
                  <a:cubicBezTo>
                    <a:pt x="3126" y="50380"/>
                    <a:pt x="3327" y="50615"/>
                    <a:pt x="3563" y="50850"/>
                  </a:cubicBezTo>
                  <a:cubicBezTo>
                    <a:pt x="3630" y="50951"/>
                    <a:pt x="3697" y="51018"/>
                    <a:pt x="3764" y="51119"/>
                  </a:cubicBezTo>
                  <a:cubicBezTo>
                    <a:pt x="4100" y="51489"/>
                    <a:pt x="4470" y="51859"/>
                    <a:pt x="4873" y="52228"/>
                  </a:cubicBezTo>
                  <a:cubicBezTo>
                    <a:pt x="4941" y="52296"/>
                    <a:pt x="5008" y="52329"/>
                    <a:pt x="5075" y="52396"/>
                  </a:cubicBezTo>
                  <a:cubicBezTo>
                    <a:pt x="5378" y="52665"/>
                    <a:pt x="5714" y="52934"/>
                    <a:pt x="6016" y="53203"/>
                  </a:cubicBezTo>
                  <a:cubicBezTo>
                    <a:pt x="6319" y="53405"/>
                    <a:pt x="6587" y="53640"/>
                    <a:pt x="6924" y="53875"/>
                  </a:cubicBezTo>
                  <a:cubicBezTo>
                    <a:pt x="7260" y="54144"/>
                    <a:pt x="7663" y="54379"/>
                    <a:pt x="8033" y="54615"/>
                  </a:cubicBezTo>
                  <a:cubicBezTo>
                    <a:pt x="8301" y="54816"/>
                    <a:pt x="8537" y="54984"/>
                    <a:pt x="8839" y="55152"/>
                  </a:cubicBezTo>
                  <a:cubicBezTo>
                    <a:pt x="8974" y="55253"/>
                    <a:pt x="9108" y="55320"/>
                    <a:pt x="9209" y="55388"/>
                  </a:cubicBezTo>
                  <a:lnTo>
                    <a:pt x="74040" y="93063"/>
                  </a:lnTo>
                  <a:cubicBezTo>
                    <a:pt x="74947" y="93601"/>
                    <a:pt x="75956" y="94071"/>
                    <a:pt x="76964" y="94542"/>
                  </a:cubicBezTo>
                  <a:cubicBezTo>
                    <a:pt x="77266" y="94676"/>
                    <a:pt x="77569" y="94811"/>
                    <a:pt x="77871" y="94911"/>
                  </a:cubicBezTo>
                  <a:cubicBezTo>
                    <a:pt x="78678" y="95247"/>
                    <a:pt x="79485" y="95584"/>
                    <a:pt x="80325" y="95852"/>
                  </a:cubicBezTo>
                  <a:cubicBezTo>
                    <a:pt x="80526" y="95920"/>
                    <a:pt x="80694" y="96020"/>
                    <a:pt x="80862" y="96054"/>
                  </a:cubicBezTo>
                  <a:cubicBezTo>
                    <a:pt x="80997" y="96088"/>
                    <a:pt x="81098" y="96121"/>
                    <a:pt x="81232" y="96155"/>
                  </a:cubicBezTo>
                  <a:cubicBezTo>
                    <a:pt x="81770" y="96323"/>
                    <a:pt x="82308" y="96491"/>
                    <a:pt x="82845" y="96625"/>
                  </a:cubicBezTo>
                  <a:cubicBezTo>
                    <a:pt x="83249" y="96726"/>
                    <a:pt x="83652" y="96861"/>
                    <a:pt x="84055" y="96962"/>
                  </a:cubicBezTo>
                  <a:cubicBezTo>
                    <a:pt x="84627" y="97096"/>
                    <a:pt x="85198" y="97197"/>
                    <a:pt x="85803" y="97331"/>
                  </a:cubicBezTo>
                  <a:cubicBezTo>
                    <a:pt x="86139" y="97398"/>
                    <a:pt x="86475" y="97466"/>
                    <a:pt x="86811" y="97533"/>
                  </a:cubicBezTo>
                  <a:cubicBezTo>
                    <a:pt x="86845" y="97566"/>
                    <a:pt x="86912" y="97566"/>
                    <a:pt x="86979" y="97566"/>
                  </a:cubicBezTo>
                  <a:cubicBezTo>
                    <a:pt x="88156" y="97768"/>
                    <a:pt x="89332" y="97936"/>
                    <a:pt x="90542" y="98071"/>
                  </a:cubicBezTo>
                  <a:cubicBezTo>
                    <a:pt x="90609" y="98071"/>
                    <a:pt x="90710" y="98104"/>
                    <a:pt x="90777" y="98104"/>
                  </a:cubicBezTo>
                  <a:cubicBezTo>
                    <a:pt x="91079" y="98138"/>
                    <a:pt x="91348" y="98138"/>
                    <a:pt x="91651" y="98138"/>
                  </a:cubicBezTo>
                  <a:cubicBezTo>
                    <a:pt x="92357" y="98205"/>
                    <a:pt x="93062" y="98272"/>
                    <a:pt x="93768" y="98306"/>
                  </a:cubicBezTo>
                  <a:cubicBezTo>
                    <a:pt x="93936" y="98306"/>
                    <a:pt x="94104" y="98339"/>
                    <a:pt x="94272" y="98339"/>
                  </a:cubicBezTo>
                  <a:lnTo>
                    <a:pt x="97465" y="98339"/>
                  </a:lnTo>
                  <a:cubicBezTo>
                    <a:pt x="97734" y="98339"/>
                    <a:pt x="98003" y="98306"/>
                    <a:pt x="98272" y="98306"/>
                  </a:cubicBezTo>
                  <a:cubicBezTo>
                    <a:pt x="98776" y="98272"/>
                    <a:pt x="99314" y="98239"/>
                    <a:pt x="99851" y="98205"/>
                  </a:cubicBezTo>
                  <a:cubicBezTo>
                    <a:pt x="100087" y="98205"/>
                    <a:pt x="100322" y="98205"/>
                    <a:pt x="100557" y="98171"/>
                  </a:cubicBezTo>
                  <a:cubicBezTo>
                    <a:pt x="100792" y="98171"/>
                    <a:pt x="101028" y="98138"/>
                    <a:pt x="101297" y="98104"/>
                  </a:cubicBezTo>
                  <a:cubicBezTo>
                    <a:pt x="101801" y="98037"/>
                    <a:pt x="102338" y="98003"/>
                    <a:pt x="102843" y="97936"/>
                  </a:cubicBezTo>
                  <a:cubicBezTo>
                    <a:pt x="103111" y="97903"/>
                    <a:pt x="103347" y="97869"/>
                    <a:pt x="103582" y="97835"/>
                  </a:cubicBezTo>
                  <a:cubicBezTo>
                    <a:pt x="103817" y="97802"/>
                    <a:pt x="104019" y="97768"/>
                    <a:pt x="104254" y="97735"/>
                  </a:cubicBezTo>
                  <a:cubicBezTo>
                    <a:pt x="104825" y="97634"/>
                    <a:pt x="105363" y="97533"/>
                    <a:pt x="105901" y="97432"/>
                  </a:cubicBezTo>
                  <a:cubicBezTo>
                    <a:pt x="106170" y="97398"/>
                    <a:pt x="106439" y="97365"/>
                    <a:pt x="106674" y="97298"/>
                  </a:cubicBezTo>
                  <a:cubicBezTo>
                    <a:pt x="106876" y="97264"/>
                    <a:pt x="107044" y="97197"/>
                    <a:pt x="107212" y="97163"/>
                  </a:cubicBezTo>
                  <a:cubicBezTo>
                    <a:pt x="107850" y="97029"/>
                    <a:pt x="108489" y="96861"/>
                    <a:pt x="109161" y="96693"/>
                  </a:cubicBezTo>
                  <a:cubicBezTo>
                    <a:pt x="109396" y="96625"/>
                    <a:pt x="109699" y="96592"/>
                    <a:pt x="109934" y="96491"/>
                  </a:cubicBezTo>
                  <a:cubicBezTo>
                    <a:pt x="110035" y="96457"/>
                    <a:pt x="110136" y="96424"/>
                    <a:pt x="110203" y="96424"/>
                  </a:cubicBezTo>
                  <a:cubicBezTo>
                    <a:pt x="111379" y="96088"/>
                    <a:pt x="112488" y="95684"/>
                    <a:pt x="113564" y="95281"/>
                  </a:cubicBezTo>
                  <a:cubicBezTo>
                    <a:pt x="113631" y="95247"/>
                    <a:pt x="113698" y="95247"/>
                    <a:pt x="113732" y="95214"/>
                  </a:cubicBezTo>
                  <a:cubicBezTo>
                    <a:pt x="114236" y="95012"/>
                    <a:pt x="114673" y="94811"/>
                    <a:pt x="115143" y="94609"/>
                  </a:cubicBezTo>
                  <a:cubicBezTo>
                    <a:pt x="115412" y="94474"/>
                    <a:pt x="115681" y="94374"/>
                    <a:pt x="115950" y="94239"/>
                  </a:cubicBezTo>
                  <a:cubicBezTo>
                    <a:pt x="116756" y="93870"/>
                    <a:pt x="117529" y="93466"/>
                    <a:pt x="118269" y="93063"/>
                  </a:cubicBezTo>
                  <a:lnTo>
                    <a:pt x="183470" y="55388"/>
                  </a:lnTo>
                  <a:cubicBezTo>
                    <a:pt x="189620" y="51859"/>
                    <a:pt x="192712" y="47153"/>
                    <a:pt x="192712" y="42482"/>
                  </a:cubicBezTo>
                  <a:lnTo>
                    <a:pt x="192578" y="85"/>
                  </a:ln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5448031" y="1926581"/>
              <a:ext cx="373990" cy="257930"/>
            </a:xfrm>
            <a:custGeom>
              <a:avLst/>
              <a:gdLst/>
              <a:ahLst/>
              <a:cxnLst/>
              <a:rect l="l" t="t" r="r" b="b"/>
              <a:pathLst>
                <a:path w="53237" h="36716" extrusionOk="0">
                  <a:moveTo>
                    <a:pt x="2363" y="0"/>
                  </a:moveTo>
                  <a:cubicBezTo>
                    <a:pt x="977" y="0"/>
                    <a:pt x="34" y="1095"/>
                    <a:pt x="34" y="2999"/>
                  </a:cubicBezTo>
                  <a:cubicBezTo>
                    <a:pt x="0" y="5687"/>
                    <a:pt x="1916" y="8947"/>
                    <a:pt x="4235" y="10292"/>
                  </a:cubicBezTo>
                  <a:lnTo>
                    <a:pt x="48968" y="36137"/>
                  </a:lnTo>
                  <a:cubicBezTo>
                    <a:pt x="49655" y="36529"/>
                    <a:pt x="50302" y="36716"/>
                    <a:pt x="50874" y="36716"/>
                  </a:cubicBezTo>
                  <a:cubicBezTo>
                    <a:pt x="52262" y="36716"/>
                    <a:pt x="53213" y="35621"/>
                    <a:pt x="53236" y="33717"/>
                  </a:cubicBezTo>
                  <a:cubicBezTo>
                    <a:pt x="53236" y="31028"/>
                    <a:pt x="51321" y="27768"/>
                    <a:pt x="49002" y="26424"/>
                  </a:cubicBezTo>
                  <a:lnTo>
                    <a:pt x="4269" y="579"/>
                  </a:lnTo>
                  <a:cubicBezTo>
                    <a:pt x="3582" y="186"/>
                    <a:pt x="2935" y="0"/>
                    <a:pt x="236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688638" y="1488568"/>
              <a:ext cx="640547" cy="362244"/>
            </a:xfrm>
            <a:custGeom>
              <a:avLst/>
              <a:gdLst/>
              <a:ahLst/>
              <a:cxnLst/>
              <a:rect l="l" t="t" r="r" b="b"/>
              <a:pathLst>
                <a:path w="91181" h="51565" extrusionOk="0">
                  <a:moveTo>
                    <a:pt x="45729" y="0"/>
                  </a:moveTo>
                  <a:cubicBezTo>
                    <a:pt x="34340" y="0"/>
                    <a:pt x="22938" y="2512"/>
                    <a:pt x="14217" y="7537"/>
                  </a:cubicBezTo>
                  <a:cubicBezTo>
                    <a:pt x="4336" y="13250"/>
                    <a:pt x="1" y="21014"/>
                    <a:pt x="1311" y="28475"/>
                  </a:cubicBezTo>
                  <a:cubicBezTo>
                    <a:pt x="2320" y="34121"/>
                    <a:pt x="6554" y="39667"/>
                    <a:pt x="14015" y="44002"/>
                  </a:cubicBezTo>
                  <a:cubicBezTo>
                    <a:pt x="22670" y="49044"/>
                    <a:pt x="34046" y="51564"/>
                    <a:pt x="45435" y="51564"/>
                  </a:cubicBezTo>
                  <a:cubicBezTo>
                    <a:pt x="56824" y="51564"/>
                    <a:pt x="68226" y="49044"/>
                    <a:pt x="76931" y="44002"/>
                  </a:cubicBezTo>
                  <a:cubicBezTo>
                    <a:pt x="84526" y="39599"/>
                    <a:pt x="88862" y="34020"/>
                    <a:pt x="89836" y="28307"/>
                  </a:cubicBezTo>
                  <a:cubicBezTo>
                    <a:pt x="91181" y="20879"/>
                    <a:pt x="86946" y="13250"/>
                    <a:pt x="77166" y="7537"/>
                  </a:cubicBezTo>
                  <a:cubicBezTo>
                    <a:pt x="68495" y="2512"/>
                    <a:pt x="57118" y="0"/>
                    <a:pt x="4572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5697848" y="1525165"/>
              <a:ext cx="621895" cy="325651"/>
            </a:xfrm>
            <a:custGeom>
              <a:avLst/>
              <a:gdLst/>
              <a:ahLst/>
              <a:cxnLst/>
              <a:rect l="l" t="t" r="r" b="b"/>
              <a:pathLst>
                <a:path w="88526" h="46356" extrusionOk="0">
                  <a:moveTo>
                    <a:pt x="44418" y="0"/>
                  </a:moveTo>
                  <a:cubicBezTo>
                    <a:pt x="33029" y="0"/>
                    <a:pt x="21627" y="2513"/>
                    <a:pt x="12906" y="7537"/>
                  </a:cubicBezTo>
                  <a:cubicBezTo>
                    <a:pt x="5310" y="11940"/>
                    <a:pt x="1009" y="17553"/>
                    <a:pt x="0" y="23266"/>
                  </a:cubicBezTo>
                  <a:cubicBezTo>
                    <a:pt x="1009" y="28912"/>
                    <a:pt x="5243" y="34458"/>
                    <a:pt x="12704" y="38793"/>
                  </a:cubicBezTo>
                  <a:cubicBezTo>
                    <a:pt x="21359" y="43835"/>
                    <a:pt x="32735" y="46355"/>
                    <a:pt x="44124" y="46355"/>
                  </a:cubicBezTo>
                  <a:cubicBezTo>
                    <a:pt x="55513" y="46355"/>
                    <a:pt x="66915" y="43835"/>
                    <a:pt x="75620" y="38793"/>
                  </a:cubicBezTo>
                  <a:cubicBezTo>
                    <a:pt x="83215" y="34390"/>
                    <a:pt x="87551" y="28811"/>
                    <a:pt x="88525" y="23098"/>
                  </a:cubicBezTo>
                  <a:cubicBezTo>
                    <a:pt x="87551" y="17452"/>
                    <a:pt x="83350" y="11873"/>
                    <a:pt x="75855" y="7537"/>
                  </a:cubicBezTo>
                  <a:cubicBezTo>
                    <a:pt x="67184" y="2513"/>
                    <a:pt x="55807" y="0"/>
                    <a:pt x="44418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5548385" y="-89549"/>
              <a:ext cx="1299737" cy="1726520"/>
            </a:xfrm>
            <a:custGeom>
              <a:avLst/>
              <a:gdLst/>
              <a:ahLst/>
              <a:cxnLst/>
              <a:rect l="l" t="t" r="r" b="b"/>
              <a:pathLst>
                <a:path w="185016" h="245768" extrusionOk="0">
                  <a:moveTo>
                    <a:pt x="2168" y="1"/>
                  </a:moveTo>
                  <a:cubicBezTo>
                    <a:pt x="1103" y="1"/>
                    <a:pt x="370" y="840"/>
                    <a:pt x="370" y="2277"/>
                  </a:cubicBezTo>
                  <a:lnTo>
                    <a:pt x="0" y="136913"/>
                  </a:lnTo>
                  <a:cubicBezTo>
                    <a:pt x="0" y="138929"/>
                    <a:pt x="1412" y="141383"/>
                    <a:pt x="3193" y="142425"/>
                  </a:cubicBezTo>
                  <a:lnTo>
                    <a:pt x="181419" y="245334"/>
                  </a:lnTo>
                  <a:cubicBezTo>
                    <a:pt x="181938" y="245628"/>
                    <a:pt x="182425" y="245768"/>
                    <a:pt x="182856" y="245768"/>
                  </a:cubicBezTo>
                  <a:cubicBezTo>
                    <a:pt x="183906" y="245768"/>
                    <a:pt x="184622" y="244939"/>
                    <a:pt x="184646" y="243486"/>
                  </a:cubicBezTo>
                  <a:lnTo>
                    <a:pt x="185015" y="108883"/>
                  </a:lnTo>
                  <a:cubicBezTo>
                    <a:pt x="185015" y="106833"/>
                    <a:pt x="183604" y="104380"/>
                    <a:pt x="181823" y="103338"/>
                  </a:cubicBezTo>
                  <a:lnTo>
                    <a:pt x="3596" y="428"/>
                  </a:lnTo>
                  <a:cubicBezTo>
                    <a:pt x="3084" y="138"/>
                    <a:pt x="2599" y="1"/>
                    <a:pt x="2168" y="1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5557589" y="-97881"/>
              <a:ext cx="1305168" cy="1733461"/>
            </a:xfrm>
            <a:custGeom>
              <a:avLst/>
              <a:gdLst/>
              <a:ahLst/>
              <a:cxnLst/>
              <a:rect l="l" t="t" r="r" b="b"/>
              <a:pathLst>
                <a:path w="185789" h="246756" extrusionOk="0">
                  <a:moveTo>
                    <a:pt x="2622" y="1"/>
                  </a:moveTo>
                  <a:cubicBezTo>
                    <a:pt x="2589" y="1"/>
                    <a:pt x="2589" y="35"/>
                    <a:pt x="2589" y="35"/>
                  </a:cubicBezTo>
                  <a:lnTo>
                    <a:pt x="2555" y="35"/>
                  </a:lnTo>
                  <a:cubicBezTo>
                    <a:pt x="2521" y="35"/>
                    <a:pt x="2488" y="35"/>
                    <a:pt x="2454" y="68"/>
                  </a:cubicBezTo>
                  <a:cubicBezTo>
                    <a:pt x="2387" y="68"/>
                    <a:pt x="2320" y="102"/>
                    <a:pt x="2286" y="102"/>
                  </a:cubicBezTo>
                  <a:cubicBezTo>
                    <a:pt x="2219" y="135"/>
                    <a:pt x="2152" y="169"/>
                    <a:pt x="2118" y="203"/>
                  </a:cubicBezTo>
                  <a:lnTo>
                    <a:pt x="2084" y="203"/>
                  </a:lnTo>
                  <a:lnTo>
                    <a:pt x="1" y="1412"/>
                  </a:lnTo>
                  <a:cubicBezTo>
                    <a:pt x="135" y="1345"/>
                    <a:pt x="303" y="1278"/>
                    <a:pt x="471" y="1244"/>
                  </a:cubicBezTo>
                  <a:lnTo>
                    <a:pt x="505" y="1244"/>
                  </a:lnTo>
                  <a:cubicBezTo>
                    <a:pt x="639" y="1211"/>
                    <a:pt x="807" y="1211"/>
                    <a:pt x="1009" y="1211"/>
                  </a:cubicBezTo>
                  <a:lnTo>
                    <a:pt x="1043" y="1211"/>
                  </a:lnTo>
                  <a:cubicBezTo>
                    <a:pt x="1211" y="1211"/>
                    <a:pt x="1379" y="1278"/>
                    <a:pt x="1580" y="1312"/>
                  </a:cubicBezTo>
                  <a:cubicBezTo>
                    <a:pt x="1614" y="1345"/>
                    <a:pt x="1648" y="1345"/>
                    <a:pt x="1681" y="1379"/>
                  </a:cubicBezTo>
                  <a:cubicBezTo>
                    <a:pt x="1883" y="1446"/>
                    <a:pt x="2084" y="1547"/>
                    <a:pt x="2286" y="1648"/>
                  </a:cubicBezTo>
                  <a:lnTo>
                    <a:pt x="180513" y="104557"/>
                  </a:lnTo>
                  <a:cubicBezTo>
                    <a:pt x="180714" y="104692"/>
                    <a:pt x="180916" y="104826"/>
                    <a:pt x="181118" y="104994"/>
                  </a:cubicBezTo>
                  <a:cubicBezTo>
                    <a:pt x="181185" y="105028"/>
                    <a:pt x="181252" y="105095"/>
                    <a:pt x="181319" y="105129"/>
                  </a:cubicBezTo>
                  <a:cubicBezTo>
                    <a:pt x="181454" y="105263"/>
                    <a:pt x="181588" y="105398"/>
                    <a:pt x="181723" y="105532"/>
                  </a:cubicBezTo>
                  <a:cubicBezTo>
                    <a:pt x="181756" y="105566"/>
                    <a:pt x="181790" y="105599"/>
                    <a:pt x="181823" y="105633"/>
                  </a:cubicBezTo>
                  <a:cubicBezTo>
                    <a:pt x="181991" y="105801"/>
                    <a:pt x="182126" y="106003"/>
                    <a:pt x="182294" y="106204"/>
                  </a:cubicBezTo>
                  <a:cubicBezTo>
                    <a:pt x="182294" y="106204"/>
                    <a:pt x="182294" y="106238"/>
                    <a:pt x="182328" y="106238"/>
                  </a:cubicBezTo>
                  <a:cubicBezTo>
                    <a:pt x="182496" y="106473"/>
                    <a:pt x="182630" y="106708"/>
                    <a:pt x="182764" y="106944"/>
                  </a:cubicBezTo>
                  <a:cubicBezTo>
                    <a:pt x="182932" y="107179"/>
                    <a:pt x="183033" y="107448"/>
                    <a:pt x="183168" y="107683"/>
                  </a:cubicBezTo>
                  <a:cubicBezTo>
                    <a:pt x="183168" y="107717"/>
                    <a:pt x="183168" y="107717"/>
                    <a:pt x="183168" y="107717"/>
                  </a:cubicBezTo>
                  <a:cubicBezTo>
                    <a:pt x="183269" y="107952"/>
                    <a:pt x="183369" y="108221"/>
                    <a:pt x="183437" y="108456"/>
                  </a:cubicBezTo>
                  <a:cubicBezTo>
                    <a:pt x="183470" y="108490"/>
                    <a:pt x="183470" y="108523"/>
                    <a:pt x="183470" y="108523"/>
                  </a:cubicBezTo>
                  <a:cubicBezTo>
                    <a:pt x="183537" y="108759"/>
                    <a:pt x="183571" y="108994"/>
                    <a:pt x="183638" y="109229"/>
                  </a:cubicBezTo>
                  <a:cubicBezTo>
                    <a:pt x="183638" y="109263"/>
                    <a:pt x="183638" y="109296"/>
                    <a:pt x="183638" y="109330"/>
                  </a:cubicBezTo>
                  <a:cubicBezTo>
                    <a:pt x="183672" y="109599"/>
                    <a:pt x="183705" y="109834"/>
                    <a:pt x="183705" y="110069"/>
                  </a:cubicBezTo>
                  <a:lnTo>
                    <a:pt x="183336" y="244706"/>
                  </a:lnTo>
                  <a:cubicBezTo>
                    <a:pt x="183336" y="245714"/>
                    <a:pt x="182966" y="246420"/>
                    <a:pt x="182395" y="246756"/>
                  </a:cubicBezTo>
                  <a:lnTo>
                    <a:pt x="184478" y="245546"/>
                  </a:lnTo>
                  <a:cubicBezTo>
                    <a:pt x="185050" y="245210"/>
                    <a:pt x="185420" y="244504"/>
                    <a:pt x="185420" y="243496"/>
                  </a:cubicBezTo>
                  <a:lnTo>
                    <a:pt x="185789" y="108859"/>
                  </a:lnTo>
                  <a:cubicBezTo>
                    <a:pt x="185789" y="108658"/>
                    <a:pt x="185789" y="108456"/>
                    <a:pt x="185756" y="108221"/>
                  </a:cubicBezTo>
                  <a:cubicBezTo>
                    <a:pt x="185756" y="108187"/>
                    <a:pt x="185756" y="108154"/>
                    <a:pt x="185722" y="108120"/>
                  </a:cubicBezTo>
                  <a:cubicBezTo>
                    <a:pt x="185722" y="108086"/>
                    <a:pt x="185722" y="108053"/>
                    <a:pt x="185722" y="108019"/>
                  </a:cubicBezTo>
                  <a:cubicBezTo>
                    <a:pt x="185688" y="107952"/>
                    <a:pt x="185688" y="107851"/>
                    <a:pt x="185688" y="107784"/>
                  </a:cubicBezTo>
                  <a:cubicBezTo>
                    <a:pt x="185655" y="107683"/>
                    <a:pt x="185621" y="107549"/>
                    <a:pt x="185588" y="107414"/>
                  </a:cubicBezTo>
                  <a:cubicBezTo>
                    <a:pt x="185588" y="107381"/>
                    <a:pt x="185554" y="107347"/>
                    <a:pt x="185554" y="107313"/>
                  </a:cubicBezTo>
                  <a:cubicBezTo>
                    <a:pt x="185554" y="107280"/>
                    <a:pt x="185554" y="107280"/>
                    <a:pt x="185520" y="107246"/>
                  </a:cubicBezTo>
                  <a:cubicBezTo>
                    <a:pt x="185520" y="107213"/>
                    <a:pt x="185520" y="107145"/>
                    <a:pt x="185487" y="107112"/>
                  </a:cubicBezTo>
                  <a:cubicBezTo>
                    <a:pt x="185453" y="107011"/>
                    <a:pt x="185420" y="106910"/>
                    <a:pt x="185386" y="106809"/>
                  </a:cubicBezTo>
                  <a:cubicBezTo>
                    <a:pt x="185352" y="106708"/>
                    <a:pt x="185319" y="106608"/>
                    <a:pt x="185251" y="106507"/>
                  </a:cubicBezTo>
                  <a:cubicBezTo>
                    <a:pt x="185251" y="106507"/>
                    <a:pt x="185251" y="106507"/>
                    <a:pt x="185251" y="106473"/>
                  </a:cubicBezTo>
                  <a:cubicBezTo>
                    <a:pt x="185218" y="106406"/>
                    <a:pt x="185184" y="106339"/>
                    <a:pt x="185117" y="106238"/>
                  </a:cubicBezTo>
                  <a:cubicBezTo>
                    <a:pt x="185083" y="106137"/>
                    <a:pt x="185050" y="106070"/>
                    <a:pt x="184983" y="105969"/>
                  </a:cubicBezTo>
                  <a:lnTo>
                    <a:pt x="184882" y="105734"/>
                  </a:lnTo>
                  <a:lnTo>
                    <a:pt x="184848" y="105734"/>
                  </a:lnTo>
                  <a:lnTo>
                    <a:pt x="184848" y="105700"/>
                  </a:lnTo>
                  <a:cubicBezTo>
                    <a:pt x="184781" y="105599"/>
                    <a:pt x="184747" y="105498"/>
                    <a:pt x="184680" y="105431"/>
                  </a:cubicBezTo>
                  <a:cubicBezTo>
                    <a:pt x="184613" y="105330"/>
                    <a:pt x="184546" y="105230"/>
                    <a:pt x="184478" y="105162"/>
                  </a:cubicBezTo>
                  <a:cubicBezTo>
                    <a:pt x="184478" y="105095"/>
                    <a:pt x="184445" y="105062"/>
                    <a:pt x="184411" y="105028"/>
                  </a:cubicBezTo>
                  <a:cubicBezTo>
                    <a:pt x="184378" y="105028"/>
                    <a:pt x="184378" y="104994"/>
                    <a:pt x="184378" y="104961"/>
                  </a:cubicBezTo>
                  <a:cubicBezTo>
                    <a:pt x="184344" y="104927"/>
                    <a:pt x="184310" y="104894"/>
                    <a:pt x="184277" y="104860"/>
                  </a:cubicBezTo>
                  <a:cubicBezTo>
                    <a:pt x="184210" y="104759"/>
                    <a:pt x="184109" y="104625"/>
                    <a:pt x="184008" y="104524"/>
                  </a:cubicBezTo>
                  <a:cubicBezTo>
                    <a:pt x="183974" y="104490"/>
                    <a:pt x="183941" y="104457"/>
                    <a:pt x="183907" y="104423"/>
                  </a:cubicBezTo>
                  <a:cubicBezTo>
                    <a:pt x="183874" y="104356"/>
                    <a:pt x="183840" y="104322"/>
                    <a:pt x="183806" y="104289"/>
                  </a:cubicBezTo>
                  <a:cubicBezTo>
                    <a:pt x="183739" y="104255"/>
                    <a:pt x="183705" y="104221"/>
                    <a:pt x="183672" y="104154"/>
                  </a:cubicBezTo>
                  <a:cubicBezTo>
                    <a:pt x="183571" y="104087"/>
                    <a:pt x="183470" y="103986"/>
                    <a:pt x="183403" y="103919"/>
                  </a:cubicBezTo>
                  <a:cubicBezTo>
                    <a:pt x="183336" y="103852"/>
                    <a:pt x="183269" y="103818"/>
                    <a:pt x="183201" y="103751"/>
                  </a:cubicBezTo>
                  <a:cubicBezTo>
                    <a:pt x="183000" y="103616"/>
                    <a:pt x="182798" y="103448"/>
                    <a:pt x="182596" y="103348"/>
                  </a:cubicBezTo>
                  <a:lnTo>
                    <a:pt x="4370" y="438"/>
                  </a:lnTo>
                  <a:cubicBezTo>
                    <a:pt x="4202" y="337"/>
                    <a:pt x="4067" y="270"/>
                    <a:pt x="3899" y="203"/>
                  </a:cubicBezTo>
                  <a:cubicBezTo>
                    <a:pt x="3866" y="169"/>
                    <a:pt x="3832" y="169"/>
                    <a:pt x="3765" y="169"/>
                  </a:cubicBezTo>
                  <a:cubicBezTo>
                    <a:pt x="3731" y="135"/>
                    <a:pt x="3698" y="135"/>
                    <a:pt x="3664" y="135"/>
                  </a:cubicBezTo>
                  <a:cubicBezTo>
                    <a:pt x="3630" y="102"/>
                    <a:pt x="3563" y="102"/>
                    <a:pt x="3530" y="68"/>
                  </a:cubicBezTo>
                  <a:cubicBezTo>
                    <a:pt x="3429" y="35"/>
                    <a:pt x="3362" y="35"/>
                    <a:pt x="3261" y="35"/>
                  </a:cubicBezTo>
                  <a:cubicBezTo>
                    <a:pt x="3227" y="1"/>
                    <a:pt x="3194" y="1"/>
                    <a:pt x="312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5580260" y="-48295"/>
              <a:ext cx="1238114" cy="782683"/>
            </a:xfrm>
            <a:custGeom>
              <a:avLst/>
              <a:gdLst/>
              <a:ahLst/>
              <a:cxnLst/>
              <a:rect l="l" t="t" r="r" b="b"/>
              <a:pathLst>
                <a:path w="176244" h="111414" extrusionOk="0">
                  <a:moveTo>
                    <a:pt x="153466" y="90979"/>
                  </a:moveTo>
                  <a:cubicBezTo>
                    <a:pt x="153795" y="90979"/>
                    <a:pt x="154169" y="91087"/>
                    <a:pt x="154566" y="91315"/>
                  </a:cubicBezTo>
                  <a:cubicBezTo>
                    <a:pt x="155877" y="92055"/>
                    <a:pt x="156952" y="93937"/>
                    <a:pt x="156952" y="95449"/>
                  </a:cubicBezTo>
                  <a:cubicBezTo>
                    <a:pt x="156952" y="96523"/>
                    <a:pt x="156410" y="97157"/>
                    <a:pt x="155614" y="97157"/>
                  </a:cubicBezTo>
                  <a:cubicBezTo>
                    <a:pt x="155289" y="97157"/>
                    <a:pt x="154922" y="97051"/>
                    <a:pt x="154533" y="96827"/>
                  </a:cubicBezTo>
                  <a:cubicBezTo>
                    <a:pt x="153222" y="96054"/>
                    <a:pt x="152146" y="94206"/>
                    <a:pt x="152146" y="92660"/>
                  </a:cubicBezTo>
                  <a:cubicBezTo>
                    <a:pt x="152146" y="91594"/>
                    <a:pt x="152680" y="90979"/>
                    <a:pt x="153466" y="90979"/>
                  </a:cubicBezTo>
                  <a:close/>
                  <a:moveTo>
                    <a:pt x="161771" y="95752"/>
                  </a:moveTo>
                  <a:cubicBezTo>
                    <a:pt x="162100" y="95752"/>
                    <a:pt x="162472" y="95860"/>
                    <a:pt x="162868" y="96088"/>
                  </a:cubicBezTo>
                  <a:cubicBezTo>
                    <a:pt x="164178" y="96861"/>
                    <a:pt x="165254" y="98709"/>
                    <a:pt x="165254" y="100222"/>
                  </a:cubicBezTo>
                  <a:cubicBezTo>
                    <a:pt x="165254" y="101296"/>
                    <a:pt x="164711" y="101929"/>
                    <a:pt x="163915" y="101929"/>
                  </a:cubicBezTo>
                  <a:cubicBezTo>
                    <a:pt x="163591" y="101929"/>
                    <a:pt x="163224" y="101824"/>
                    <a:pt x="162834" y="101600"/>
                  </a:cubicBezTo>
                  <a:cubicBezTo>
                    <a:pt x="161523" y="100827"/>
                    <a:pt x="160448" y="98978"/>
                    <a:pt x="160448" y="97466"/>
                  </a:cubicBezTo>
                  <a:cubicBezTo>
                    <a:pt x="160448" y="96375"/>
                    <a:pt x="160983" y="95752"/>
                    <a:pt x="161771" y="95752"/>
                  </a:cubicBezTo>
                  <a:close/>
                  <a:moveTo>
                    <a:pt x="170079" y="100546"/>
                  </a:moveTo>
                  <a:cubicBezTo>
                    <a:pt x="170398" y="100546"/>
                    <a:pt x="170757" y="100647"/>
                    <a:pt x="171135" y="100860"/>
                  </a:cubicBezTo>
                  <a:cubicBezTo>
                    <a:pt x="172480" y="101633"/>
                    <a:pt x="173555" y="103482"/>
                    <a:pt x="173521" y="105028"/>
                  </a:cubicBezTo>
                  <a:cubicBezTo>
                    <a:pt x="173521" y="106104"/>
                    <a:pt x="172977" y="106720"/>
                    <a:pt x="172191" y="106720"/>
                  </a:cubicBezTo>
                  <a:cubicBezTo>
                    <a:pt x="171872" y="106720"/>
                    <a:pt x="171513" y="106619"/>
                    <a:pt x="171135" y="106406"/>
                  </a:cubicBezTo>
                  <a:cubicBezTo>
                    <a:pt x="169791" y="105633"/>
                    <a:pt x="168715" y="103751"/>
                    <a:pt x="168715" y="102238"/>
                  </a:cubicBezTo>
                  <a:cubicBezTo>
                    <a:pt x="168739" y="101162"/>
                    <a:pt x="169291" y="100546"/>
                    <a:pt x="170079" y="100546"/>
                  </a:cubicBezTo>
                  <a:close/>
                  <a:moveTo>
                    <a:pt x="34" y="1"/>
                  </a:moveTo>
                  <a:lnTo>
                    <a:pt x="0" y="9680"/>
                  </a:lnTo>
                  <a:lnTo>
                    <a:pt x="176210" y="111413"/>
                  </a:lnTo>
                  <a:lnTo>
                    <a:pt x="176244" y="1017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6649181" y="590890"/>
              <a:ext cx="33769" cy="43400"/>
            </a:xfrm>
            <a:custGeom>
              <a:avLst/>
              <a:gdLst/>
              <a:ahLst/>
              <a:cxnLst/>
              <a:rect l="l" t="t" r="r" b="b"/>
              <a:pathLst>
                <a:path w="4807" h="6178" extrusionOk="0">
                  <a:moveTo>
                    <a:pt x="1320" y="0"/>
                  </a:moveTo>
                  <a:cubicBezTo>
                    <a:pt x="534" y="0"/>
                    <a:pt x="0" y="615"/>
                    <a:pt x="0" y="1681"/>
                  </a:cubicBezTo>
                  <a:cubicBezTo>
                    <a:pt x="0" y="3227"/>
                    <a:pt x="1076" y="5075"/>
                    <a:pt x="2387" y="5848"/>
                  </a:cubicBezTo>
                  <a:cubicBezTo>
                    <a:pt x="2776" y="6072"/>
                    <a:pt x="3143" y="6178"/>
                    <a:pt x="3468" y="6178"/>
                  </a:cubicBezTo>
                  <a:cubicBezTo>
                    <a:pt x="4264" y="6178"/>
                    <a:pt x="4806" y="5544"/>
                    <a:pt x="4806" y="4470"/>
                  </a:cubicBezTo>
                  <a:cubicBezTo>
                    <a:pt x="4806" y="2958"/>
                    <a:pt x="3731" y="1076"/>
                    <a:pt x="2420" y="336"/>
                  </a:cubicBezTo>
                  <a:cubicBezTo>
                    <a:pt x="2023" y="108"/>
                    <a:pt x="1649" y="0"/>
                    <a:pt x="1320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6707500" y="624423"/>
              <a:ext cx="33769" cy="43400"/>
            </a:xfrm>
            <a:custGeom>
              <a:avLst/>
              <a:gdLst/>
              <a:ahLst/>
              <a:cxnLst/>
              <a:rect l="l" t="t" r="r" b="b"/>
              <a:pathLst>
                <a:path w="4807" h="6178" extrusionOk="0">
                  <a:moveTo>
                    <a:pt x="1324" y="0"/>
                  </a:moveTo>
                  <a:cubicBezTo>
                    <a:pt x="536" y="0"/>
                    <a:pt x="1" y="623"/>
                    <a:pt x="1" y="1714"/>
                  </a:cubicBezTo>
                  <a:cubicBezTo>
                    <a:pt x="1" y="3226"/>
                    <a:pt x="1076" y="5075"/>
                    <a:pt x="2387" y="5848"/>
                  </a:cubicBezTo>
                  <a:cubicBezTo>
                    <a:pt x="2777" y="6072"/>
                    <a:pt x="3144" y="6177"/>
                    <a:pt x="3468" y="6177"/>
                  </a:cubicBezTo>
                  <a:cubicBezTo>
                    <a:pt x="4264" y="6177"/>
                    <a:pt x="4807" y="5544"/>
                    <a:pt x="4807" y="4470"/>
                  </a:cubicBezTo>
                  <a:cubicBezTo>
                    <a:pt x="4807" y="2957"/>
                    <a:pt x="3731" y="1109"/>
                    <a:pt x="2421" y="336"/>
                  </a:cubicBezTo>
                  <a:cubicBezTo>
                    <a:pt x="2025" y="108"/>
                    <a:pt x="1653" y="0"/>
                    <a:pt x="1324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77900" y="19713"/>
              <a:ext cx="1240236" cy="1575974"/>
            </a:xfrm>
            <a:custGeom>
              <a:avLst/>
              <a:gdLst/>
              <a:ahLst/>
              <a:cxnLst/>
              <a:rect l="l" t="t" r="r" b="b"/>
              <a:pathLst>
                <a:path w="176546" h="224338" extrusionOk="0">
                  <a:moveTo>
                    <a:pt x="336" y="0"/>
                  </a:moveTo>
                  <a:lnTo>
                    <a:pt x="0" y="122604"/>
                  </a:lnTo>
                  <a:lnTo>
                    <a:pt x="176210" y="224338"/>
                  </a:lnTo>
                  <a:lnTo>
                    <a:pt x="176546" y="10173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6765588" y="658097"/>
              <a:ext cx="34001" cy="43386"/>
            </a:xfrm>
            <a:custGeom>
              <a:avLst/>
              <a:gdLst/>
              <a:ahLst/>
              <a:cxnLst/>
              <a:rect l="l" t="t" r="r" b="b"/>
              <a:pathLst>
                <a:path w="4840" h="6176" extrusionOk="0">
                  <a:moveTo>
                    <a:pt x="1364" y="1"/>
                  </a:moveTo>
                  <a:cubicBezTo>
                    <a:pt x="576" y="1"/>
                    <a:pt x="24" y="617"/>
                    <a:pt x="0" y="1693"/>
                  </a:cubicBezTo>
                  <a:cubicBezTo>
                    <a:pt x="0" y="3206"/>
                    <a:pt x="1076" y="5088"/>
                    <a:pt x="2420" y="5861"/>
                  </a:cubicBezTo>
                  <a:cubicBezTo>
                    <a:pt x="2798" y="6074"/>
                    <a:pt x="3157" y="6175"/>
                    <a:pt x="3476" y="6175"/>
                  </a:cubicBezTo>
                  <a:cubicBezTo>
                    <a:pt x="4262" y="6175"/>
                    <a:pt x="4806" y="5559"/>
                    <a:pt x="4806" y="4483"/>
                  </a:cubicBezTo>
                  <a:cubicBezTo>
                    <a:pt x="4840" y="2937"/>
                    <a:pt x="3765" y="1088"/>
                    <a:pt x="2420" y="315"/>
                  </a:cubicBezTo>
                  <a:cubicBezTo>
                    <a:pt x="2042" y="102"/>
                    <a:pt x="1683" y="1"/>
                    <a:pt x="1364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6720961" y="1348365"/>
              <a:ext cx="35420" cy="134585"/>
            </a:xfrm>
            <a:custGeom>
              <a:avLst/>
              <a:gdLst/>
              <a:ahLst/>
              <a:cxnLst/>
              <a:rect l="l" t="t" r="r" b="b"/>
              <a:pathLst>
                <a:path w="5042" h="19158" extrusionOk="0">
                  <a:moveTo>
                    <a:pt x="34" y="1"/>
                  </a:moveTo>
                  <a:lnTo>
                    <a:pt x="0" y="16268"/>
                  </a:lnTo>
                  <a:lnTo>
                    <a:pt x="4974" y="19158"/>
                  </a:lnTo>
                  <a:lnTo>
                    <a:pt x="5042" y="285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6664293" y="1373868"/>
              <a:ext cx="35181" cy="76270"/>
            </a:xfrm>
            <a:custGeom>
              <a:avLst/>
              <a:gdLst/>
              <a:ahLst/>
              <a:cxnLst/>
              <a:rect l="l" t="t" r="r" b="b"/>
              <a:pathLst>
                <a:path w="5008" h="10857" extrusionOk="0">
                  <a:moveTo>
                    <a:pt x="0" y="1"/>
                  </a:moveTo>
                  <a:lnTo>
                    <a:pt x="0" y="8000"/>
                  </a:lnTo>
                  <a:lnTo>
                    <a:pt x="4974" y="10856"/>
                  </a:lnTo>
                  <a:lnTo>
                    <a:pt x="5008" y="28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6607385" y="1313419"/>
              <a:ext cx="35420" cy="104132"/>
            </a:xfrm>
            <a:custGeom>
              <a:avLst/>
              <a:gdLst/>
              <a:ahLst/>
              <a:cxnLst/>
              <a:rect l="l" t="t" r="r" b="b"/>
              <a:pathLst>
                <a:path w="5042" h="14823" extrusionOk="0">
                  <a:moveTo>
                    <a:pt x="34" y="1"/>
                  </a:moveTo>
                  <a:lnTo>
                    <a:pt x="1" y="11932"/>
                  </a:lnTo>
                  <a:lnTo>
                    <a:pt x="5008" y="14822"/>
                  </a:lnTo>
                  <a:lnTo>
                    <a:pt x="5042" y="289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6550716" y="1219684"/>
              <a:ext cx="35420" cy="165038"/>
            </a:xfrm>
            <a:custGeom>
              <a:avLst/>
              <a:gdLst/>
              <a:ahLst/>
              <a:cxnLst/>
              <a:rect l="l" t="t" r="r" b="b"/>
              <a:pathLst>
                <a:path w="5042" h="23493" extrusionOk="0">
                  <a:moveTo>
                    <a:pt x="68" y="0"/>
                  </a:moveTo>
                  <a:lnTo>
                    <a:pt x="1" y="20602"/>
                  </a:lnTo>
                  <a:lnTo>
                    <a:pt x="5008" y="23493"/>
                  </a:lnTo>
                  <a:lnTo>
                    <a:pt x="5042" y="289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494048" y="1129011"/>
              <a:ext cx="35659" cy="222889"/>
            </a:xfrm>
            <a:custGeom>
              <a:avLst/>
              <a:gdLst/>
              <a:ahLst/>
              <a:cxnLst/>
              <a:rect l="l" t="t" r="r" b="b"/>
              <a:pathLst>
                <a:path w="5076" h="31728" extrusionOk="0">
                  <a:moveTo>
                    <a:pt x="101" y="1"/>
                  </a:moveTo>
                  <a:lnTo>
                    <a:pt x="1" y="28870"/>
                  </a:lnTo>
                  <a:lnTo>
                    <a:pt x="4975" y="31727"/>
                  </a:lnTo>
                  <a:lnTo>
                    <a:pt x="5075" y="285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437379" y="980489"/>
              <a:ext cx="35891" cy="338577"/>
            </a:xfrm>
            <a:custGeom>
              <a:avLst/>
              <a:gdLst/>
              <a:ahLst/>
              <a:cxnLst/>
              <a:rect l="l" t="t" r="r" b="b"/>
              <a:pathLst>
                <a:path w="5109" h="48196" extrusionOk="0">
                  <a:moveTo>
                    <a:pt x="135" y="1"/>
                  </a:moveTo>
                  <a:lnTo>
                    <a:pt x="0" y="45339"/>
                  </a:lnTo>
                  <a:lnTo>
                    <a:pt x="4975" y="48195"/>
                  </a:lnTo>
                  <a:lnTo>
                    <a:pt x="5109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80710" y="860779"/>
              <a:ext cx="36130" cy="425694"/>
            </a:xfrm>
            <a:custGeom>
              <a:avLst/>
              <a:gdLst/>
              <a:ahLst/>
              <a:cxnLst/>
              <a:rect l="l" t="t" r="r" b="b"/>
              <a:pathLst>
                <a:path w="5143" h="60597" extrusionOk="0">
                  <a:moveTo>
                    <a:pt x="168" y="0"/>
                  </a:moveTo>
                  <a:lnTo>
                    <a:pt x="0" y="57706"/>
                  </a:lnTo>
                  <a:lnTo>
                    <a:pt x="4974" y="60596"/>
                  </a:lnTo>
                  <a:lnTo>
                    <a:pt x="5143" y="285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323803" y="859360"/>
              <a:ext cx="36130" cy="394292"/>
            </a:xfrm>
            <a:custGeom>
              <a:avLst/>
              <a:gdLst/>
              <a:ahLst/>
              <a:cxnLst/>
              <a:rect l="l" t="t" r="r" b="b"/>
              <a:pathLst>
                <a:path w="5143" h="56127" extrusionOk="0">
                  <a:moveTo>
                    <a:pt x="169" y="0"/>
                  </a:moveTo>
                  <a:lnTo>
                    <a:pt x="1" y="53270"/>
                  </a:lnTo>
                  <a:lnTo>
                    <a:pt x="5008" y="56127"/>
                  </a:lnTo>
                  <a:lnTo>
                    <a:pt x="5143" y="28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6267134" y="1027715"/>
              <a:ext cx="35659" cy="193138"/>
            </a:xfrm>
            <a:custGeom>
              <a:avLst/>
              <a:gdLst/>
              <a:ahLst/>
              <a:cxnLst/>
              <a:rect l="l" t="t" r="r" b="b"/>
              <a:pathLst>
                <a:path w="5076" h="27493" extrusionOk="0">
                  <a:moveTo>
                    <a:pt x="68" y="0"/>
                  </a:moveTo>
                  <a:lnTo>
                    <a:pt x="1" y="24636"/>
                  </a:lnTo>
                  <a:lnTo>
                    <a:pt x="5008" y="27492"/>
                  </a:lnTo>
                  <a:lnTo>
                    <a:pt x="5076" y="289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10466" y="904697"/>
              <a:ext cx="35659" cy="283564"/>
            </a:xfrm>
            <a:custGeom>
              <a:avLst/>
              <a:gdLst/>
              <a:ahLst/>
              <a:cxnLst/>
              <a:rect l="l" t="t" r="r" b="b"/>
              <a:pathLst>
                <a:path w="5076" h="40365" extrusionOk="0">
                  <a:moveTo>
                    <a:pt x="101" y="0"/>
                  </a:moveTo>
                  <a:lnTo>
                    <a:pt x="1" y="37474"/>
                  </a:lnTo>
                  <a:lnTo>
                    <a:pt x="4975" y="40364"/>
                  </a:lnTo>
                  <a:lnTo>
                    <a:pt x="5075" y="289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6153797" y="787811"/>
              <a:ext cx="35891" cy="367618"/>
            </a:xfrm>
            <a:custGeom>
              <a:avLst/>
              <a:gdLst/>
              <a:ahLst/>
              <a:cxnLst/>
              <a:rect l="l" t="t" r="r" b="b"/>
              <a:pathLst>
                <a:path w="5109" h="52330" extrusionOk="0">
                  <a:moveTo>
                    <a:pt x="135" y="1"/>
                  </a:moveTo>
                  <a:lnTo>
                    <a:pt x="1" y="49439"/>
                  </a:lnTo>
                  <a:lnTo>
                    <a:pt x="4975" y="52330"/>
                  </a:lnTo>
                  <a:lnTo>
                    <a:pt x="5109" y="285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6097128" y="637638"/>
              <a:ext cx="36130" cy="484964"/>
            </a:xfrm>
            <a:custGeom>
              <a:avLst/>
              <a:gdLst/>
              <a:ahLst/>
              <a:cxnLst/>
              <a:rect l="l" t="t" r="r" b="b"/>
              <a:pathLst>
                <a:path w="5143" h="69034" extrusionOk="0">
                  <a:moveTo>
                    <a:pt x="168" y="1"/>
                  </a:moveTo>
                  <a:lnTo>
                    <a:pt x="0" y="66176"/>
                  </a:lnTo>
                  <a:lnTo>
                    <a:pt x="4975" y="69033"/>
                  </a:lnTo>
                  <a:lnTo>
                    <a:pt x="5143" y="2891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6040221" y="488885"/>
              <a:ext cx="36600" cy="600883"/>
            </a:xfrm>
            <a:custGeom>
              <a:avLst/>
              <a:gdLst/>
              <a:ahLst/>
              <a:cxnLst/>
              <a:rect l="l" t="t" r="r" b="b"/>
              <a:pathLst>
                <a:path w="5210" h="85535" extrusionOk="0">
                  <a:moveTo>
                    <a:pt x="236" y="0"/>
                  </a:moveTo>
                  <a:lnTo>
                    <a:pt x="1" y="82678"/>
                  </a:lnTo>
                  <a:lnTo>
                    <a:pt x="4975" y="85534"/>
                  </a:lnTo>
                  <a:lnTo>
                    <a:pt x="5210" y="2857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5983552" y="397980"/>
              <a:ext cx="36839" cy="659198"/>
            </a:xfrm>
            <a:custGeom>
              <a:avLst/>
              <a:gdLst/>
              <a:ahLst/>
              <a:cxnLst/>
              <a:rect l="l" t="t" r="r" b="b"/>
              <a:pathLst>
                <a:path w="5244" h="93836" extrusionOk="0">
                  <a:moveTo>
                    <a:pt x="270" y="0"/>
                  </a:moveTo>
                  <a:lnTo>
                    <a:pt x="1" y="90945"/>
                  </a:lnTo>
                  <a:lnTo>
                    <a:pt x="4975" y="93835"/>
                  </a:lnTo>
                  <a:lnTo>
                    <a:pt x="5244" y="289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5926883" y="512969"/>
              <a:ext cx="36368" cy="511399"/>
            </a:xfrm>
            <a:custGeom>
              <a:avLst/>
              <a:gdLst/>
              <a:ahLst/>
              <a:cxnLst/>
              <a:rect l="l" t="t" r="r" b="b"/>
              <a:pathLst>
                <a:path w="5177" h="72797" extrusionOk="0">
                  <a:moveTo>
                    <a:pt x="202" y="1"/>
                  </a:moveTo>
                  <a:lnTo>
                    <a:pt x="1" y="69940"/>
                  </a:lnTo>
                  <a:lnTo>
                    <a:pt x="4975" y="72797"/>
                  </a:lnTo>
                  <a:lnTo>
                    <a:pt x="5176" y="285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5870215" y="565858"/>
              <a:ext cx="36130" cy="425701"/>
            </a:xfrm>
            <a:custGeom>
              <a:avLst/>
              <a:gdLst/>
              <a:ahLst/>
              <a:cxnLst/>
              <a:rect l="l" t="t" r="r" b="b"/>
              <a:pathLst>
                <a:path w="5143" h="60598" extrusionOk="0">
                  <a:moveTo>
                    <a:pt x="169" y="1"/>
                  </a:moveTo>
                  <a:lnTo>
                    <a:pt x="1" y="57741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5813546" y="589941"/>
              <a:ext cx="35891" cy="369037"/>
            </a:xfrm>
            <a:custGeom>
              <a:avLst/>
              <a:gdLst/>
              <a:ahLst/>
              <a:cxnLst/>
              <a:rect l="l" t="t" r="r" b="b"/>
              <a:pathLst>
                <a:path w="5109" h="52532" extrusionOk="0">
                  <a:moveTo>
                    <a:pt x="135" y="1"/>
                  </a:moveTo>
                  <a:lnTo>
                    <a:pt x="1" y="49641"/>
                  </a:lnTo>
                  <a:lnTo>
                    <a:pt x="4975" y="52531"/>
                  </a:lnTo>
                  <a:lnTo>
                    <a:pt x="5109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5756639" y="442368"/>
              <a:ext cx="36368" cy="483777"/>
            </a:xfrm>
            <a:custGeom>
              <a:avLst/>
              <a:gdLst/>
              <a:ahLst/>
              <a:cxnLst/>
              <a:rect l="l" t="t" r="r" b="b"/>
              <a:pathLst>
                <a:path w="5177" h="68865" extrusionOk="0">
                  <a:moveTo>
                    <a:pt x="202" y="1"/>
                  </a:moveTo>
                  <a:lnTo>
                    <a:pt x="1" y="66008"/>
                  </a:lnTo>
                  <a:lnTo>
                    <a:pt x="4975" y="68865"/>
                  </a:lnTo>
                  <a:lnTo>
                    <a:pt x="5177" y="2891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5699970" y="350515"/>
              <a:ext cx="36368" cy="542808"/>
            </a:xfrm>
            <a:custGeom>
              <a:avLst/>
              <a:gdLst/>
              <a:ahLst/>
              <a:cxnLst/>
              <a:rect l="l" t="t" r="r" b="b"/>
              <a:pathLst>
                <a:path w="5177" h="77268" extrusionOk="0">
                  <a:moveTo>
                    <a:pt x="202" y="1"/>
                  </a:moveTo>
                  <a:lnTo>
                    <a:pt x="1" y="74410"/>
                  </a:lnTo>
                  <a:lnTo>
                    <a:pt x="4975" y="77267"/>
                  </a:lnTo>
                  <a:lnTo>
                    <a:pt x="5176" y="285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5643301" y="461731"/>
              <a:ext cx="36130" cy="399020"/>
            </a:xfrm>
            <a:custGeom>
              <a:avLst/>
              <a:gdLst/>
              <a:ahLst/>
              <a:cxnLst/>
              <a:rect l="l" t="t" r="r" b="b"/>
              <a:pathLst>
                <a:path w="5143" h="56800" extrusionOk="0">
                  <a:moveTo>
                    <a:pt x="135" y="0"/>
                  </a:moveTo>
                  <a:lnTo>
                    <a:pt x="1" y="53909"/>
                  </a:lnTo>
                  <a:lnTo>
                    <a:pt x="4975" y="56799"/>
                  </a:lnTo>
                  <a:lnTo>
                    <a:pt x="5143" y="28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5626299" y="240009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5626299" y="414743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5626299" y="356417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5626299" y="298336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5626299" y="123840"/>
              <a:ext cx="1143445" cy="669588"/>
            </a:xfrm>
            <a:custGeom>
              <a:avLst/>
              <a:gdLst/>
              <a:ahLst/>
              <a:cxnLst/>
              <a:rect l="l" t="t" r="r" b="b"/>
              <a:pathLst>
                <a:path w="162768" h="95315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15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5626299" y="822054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5626299" y="181928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5626299" y="472831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5626299" y="647320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44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5626299" y="763727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44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5626299" y="705646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5626299" y="531151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5626299" y="589239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5385932" y="3435"/>
              <a:ext cx="1299737" cy="1726338"/>
            </a:xfrm>
            <a:custGeom>
              <a:avLst/>
              <a:gdLst/>
              <a:ahLst/>
              <a:cxnLst/>
              <a:rect l="l" t="t" r="r" b="b"/>
              <a:pathLst>
                <a:path w="185016" h="245742" extrusionOk="0">
                  <a:moveTo>
                    <a:pt x="2150" y="1"/>
                  </a:moveTo>
                  <a:cubicBezTo>
                    <a:pt x="1094" y="1"/>
                    <a:pt x="370" y="822"/>
                    <a:pt x="370" y="2250"/>
                  </a:cubicBezTo>
                  <a:lnTo>
                    <a:pt x="0" y="136886"/>
                  </a:lnTo>
                  <a:cubicBezTo>
                    <a:pt x="0" y="138903"/>
                    <a:pt x="1412" y="141390"/>
                    <a:pt x="3193" y="142398"/>
                  </a:cubicBezTo>
                  <a:lnTo>
                    <a:pt x="181420" y="245308"/>
                  </a:lnTo>
                  <a:cubicBezTo>
                    <a:pt x="181940" y="245602"/>
                    <a:pt x="182428" y="245742"/>
                    <a:pt x="182860" y="245742"/>
                  </a:cubicBezTo>
                  <a:cubicBezTo>
                    <a:pt x="183908" y="245742"/>
                    <a:pt x="184622" y="244920"/>
                    <a:pt x="184646" y="243493"/>
                  </a:cubicBezTo>
                  <a:lnTo>
                    <a:pt x="185016" y="108856"/>
                  </a:lnTo>
                  <a:cubicBezTo>
                    <a:pt x="185016" y="106840"/>
                    <a:pt x="183604" y="104353"/>
                    <a:pt x="181823" y="103345"/>
                  </a:cubicBezTo>
                  <a:lnTo>
                    <a:pt x="3596" y="435"/>
                  </a:lnTo>
                  <a:cubicBezTo>
                    <a:pt x="3076" y="141"/>
                    <a:pt x="2585" y="1"/>
                    <a:pt x="2150" y="1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5395142" y="-5080"/>
              <a:ext cx="1305168" cy="1733454"/>
            </a:xfrm>
            <a:custGeom>
              <a:avLst/>
              <a:gdLst/>
              <a:ahLst/>
              <a:cxnLst/>
              <a:rect l="l" t="t" r="r" b="b"/>
              <a:pathLst>
                <a:path w="185789" h="246755" extrusionOk="0">
                  <a:moveTo>
                    <a:pt x="177" y="1339"/>
                  </a:moveTo>
                  <a:cubicBezTo>
                    <a:pt x="114" y="1369"/>
                    <a:pt x="54" y="1405"/>
                    <a:pt x="0" y="1445"/>
                  </a:cubicBezTo>
                  <a:lnTo>
                    <a:pt x="177" y="1339"/>
                  </a:lnTo>
                  <a:close/>
                  <a:moveTo>
                    <a:pt x="2823" y="0"/>
                  </a:moveTo>
                  <a:cubicBezTo>
                    <a:pt x="2756" y="0"/>
                    <a:pt x="2689" y="34"/>
                    <a:pt x="2622" y="34"/>
                  </a:cubicBezTo>
                  <a:lnTo>
                    <a:pt x="2554" y="34"/>
                  </a:lnTo>
                  <a:cubicBezTo>
                    <a:pt x="2521" y="67"/>
                    <a:pt x="2487" y="67"/>
                    <a:pt x="2453" y="67"/>
                  </a:cubicBezTo>
                  <a:cubicBezTo>
                    <a:pt x="2386" y="101"/>
                    <a:pt x="2319" y="101"/>
                    <a:pt x="2285" y="135"/>
                  </a:cubicBezTo>
                  <a:cubicBezTo>
                    <a:pt x="2218" y="168"/>
                    <a:pt x="2151" y="168"/>
                    <a:pt x="2117" y="202"/>
                  </a:cubicBezTo>
                  <a:lnTo>
                    <a:pt x="2084" y="202"/>
                  </a:lnTo>
                  <a:lnTo>
                    <a:pt x="177" y="1339"/>
                  </a:lnTo>
                  <a:lnTo>
                    <a:pt x="177" y="1339"/>
                  </a:lnTo>
                  <a:cubicBezTo>
                    <a:pt x="270" y="1296"/>
                    <a:pt x="370" y="1264"/>
                    <a:pt x="471" y="1244"/>
                  </a:cubicBezTo>
                  <a:lnTo>
                    <a:pt x="504" y="1244"/>
                  </a:lnTo>
                  <a:cubicBezTo>
                    <a:pt x="639" y="1210"/>
                    <a:pt x="807" y="1210"/>
                    <a:pt x="1008" y="1210"/>
                  </a:cubicBezTo>
                  <a:cubicBezTo>
                    <a:pt x="1008" y="1210"/>
                    <a:pt x="1042" y="1244"/>
                    <a:pt x="1042" y="1244"/>
                  </a:cubicBezTo>
                  <a:cubicBezTo>
                    <a:pt x="1210" y="1244"/>
                    <a:pt x="1378" y="1277"/>
                    <a:pt x="1580" y="1344"/>
                  </a:cubicBezTo>
                  <a:cubicBezTo>
                    <a:pt x="1613" y="1344"/>
                    <a:pt x="1647" y="1378"/>
                    <a:pt x="1680" y="1378"/>
                  </a:cubicBezTo>
                  <a:cubicBezTo>
                    <a:pt x="1882" y="1479"/>
                    <a:pt x="2084" y="1546"/>
                    <a:pt x="2285" y="1681"/>
                  </a:cubicBezTo>
                  <a:lnTo>
                    <a:pt x="180512" y="104590"/>
                  </a:lnTo>
                  <a:cubicBezTo>
                    <a:pt x="180714" y="104691"/>
                    <a:pt x="180915" y="104826"/>
                    <a:pt x="181117" y="104994"/>
                  </a:cubicBezTo>
                  <a:cubicBezTo>
                    <a:pt x="181184" y="105027"/>
                    <a:pt x="181251" y="105094"/>
                    <a:pt x="181319" y="105162"/>
                  </a:cubicBezTo>
                  <a:cubicBezTo>
                    <a:pt x="181453" y="105262"/>
                    <a:pt x="181587" y="105397"/>
                    <a:pt x="181722" y="105531"/>
                  </a:cubicBezTo>
                  <a:cubicBezTo>
                    <a:pt x="181755" y="105565"/>
                    <a:pt x="181789" y="105599"/>
                    <a:pt x="181823" y="105632"/>
                  </a:cubicBezTo>
                  <a:cubicBezTo>
                    <a:pt x="181991" y="105834"/>
                    <a:pt x="182125" y="106002"/>
                    <a:pt x="182293" y="106203"/>
                  </a:cubicBezTo>
                  <a:cubicBezTo>
                    <a:pt x="182293" y="106237"/>
                    <a:pt x="182293" y="106237"/>
                    <a:pt x="182327" y="106271"/>
                  </a:cubicBezTo>
                  <a:cubicBezTo>
                    <a:pt x="182495" y="106472"/>
                    <a:pt x="182629" y="106708"/>
                    <a:pt x="182764" y="106943"/>
                  </a:cubicBezTo>
                  <a:cubicBezTo>
                    <a:pt x="182764" y="106943"/>
                    <a:pt x="182764" y="106976"/>
                    <a:pt x="182764" y="106976"/>
                  </a:cubicBezTo>
                  <a:cubicBezTo>
                    <a:pt x="182932" y="107212"/>
                    <a:pt x="183033" y="107447"/>
                    <a:pt x="183167" y="107716"/>
                  </a:cubicBezTo>
                  <a:cubicBezTo>
                    <a:pt x="183268" y="107985"/>
                    <a:pt x="183369" y="108220"/>
                    <a:pt x="183436" y="108489"/>
                  </a:cubicBezTo>
                  <a:cubicBezTo>
                    <a:pt x="183469" y="108489"/>
                    <a:pt x="183469" y="108522"/>
                    <a:pt x="183469" y="108556"/>
                  </a:cubicBezTo>
                  <a:cubicBezTo>
                    <a:pt x="183537" y="108791"/>
                    <a:pt x="183570" y="109027"/>
                    <a:pt x="183638" y="109228"/>
                  </a:cubicBezTo>
                  <a:cubicBezTo>
                    <a:pt x="183638" y="109295"/>
                    <a:pt x="183638" y="109329"/>
                    <a:pt x="183638" y="109363"/>
                  </a:cubicBezTo>
                  <a:cubicBezTo>
                    <a:pt x="183671" y="109598"/>
                    <a:pt x="183705" y="109833"/>
                    <a:pt x="183705" y="110102"/>
                  </a:cubicBezTo>
                  <a:lnTo>
                    <a:pt x="183335" y="244705"/>
                  </a:lnTo>
                  <a:cubicBezTo>
                    <a:pt x="183335" y="245713"/>
                    <a:pt x="182965" y="246419"/>
                    <a:pt x="182394" y="246755"/>
                  </a:cubicBezTo>
                  <a:lnTo>
                    <a:pt x="184478" y="245545"/>
                  </a:lnTo>
                  <a:cubicBezTo>
                    <a:pt x="185049" y="245209"/>
                    <a:pt x="185419" y="244503"/>
                    <a:pt x="185419" y="243495"/>
                  </a:cubicBezTo>
                  <a:lnTo>
                    <a:pt x="185788" y="108859"/>
                  </a:lnTo>
                  <a:cubicBezTo>
                    <a:pt x="185788" y="108657"/>
                    <a:pt x="185788" y="108455"/>
                    <a:pt x="185755" y="108254"/>
                  </a:cubicBezTo>
                  <a:cubicBezTo>
                    <a:pt x="185755" y="108220"/>
                    <a:pt x="185755" y="108186"/>
                    <a:pt x="185721" y="108153"/>
                  </a:cubicBezTo>
                  <a:cubicBezTo>
                    <a:pt x="185721" y="108086"/>
                    <a:pt x="185721" y="108052"/>
                    <a:pt x="185721" y="108018"/>
                  </a:cubicBezTo>
                  <a:cubicBezTo>
                    <a:pt x="185688" y="107951"/>
                    <a:pt x="185688" y="107884"/>
                    <a:pt x="185688" y="107817"/>
                  </a:cubicBezTo>
                  <a:cubicBezTo>
                    <a:pt x="185654" y="107682"/>
                    <a:pt x="185620" y="107548"/>
                    <a:pt x="185587" y="107447"/>
                  </a:cubicBezTo>
                  <a:cubicBezTo>
                    <a:pt x="185587" y="107413"/>
                    <a:pt x="185553" y="107380"/>
                    <a:pt x="185553" y="107346"/>
                  </a:cubicBezTo>
                  <a:cubicBezTo>
                    <a:pt x="185553" y="107313"/>
                    <a:pt x="185553" y="107279"/>
                    <a:pt x="185520" y="107279"/>
                  </a:cubicBezTo>
                  <a:cubicBezTo>
                    <a:pt x="185520" y="107212"/>
                    <a:pt x="185520" y="107178"/>
                    <a:pt x="185486" y="107111"/>
                  </a:cubicBezTo>
                  <a:cubicBezTo>
                    <a:pt x="185452" y="107010"/>
                    <a:pt x="185419" y="106909"/>
                    <a:pt x="185385" y="106808"/>
                  </a:cubicBezTo>
                  <a:cubicBezTo>
                    <a:pt x="185352" y="106708"/>
                    <a:pt x="185318" y="106640"/>
                    <a:pt x="185251" y="106540"/>
                  </a:cubicBezTo>
                  <a:cubicBezTo>
                    <a:pt x="185251" y="106540"/>
                    <a:pt x="185251" y="106506"/>
                    <a:pt x="185251" y="106506"/>
                  </a:cubicBezTo>
                  <a:cubicBezTo>
                    <a:pt x="185217" y="106405"/>
                    <a:pt x="185184" y="106338"/>
                    <a:pt x="185116" y="106271"/>
                  </a:cubicBezTo>
                  <a:cubicBezTo>
                    <a:pt x="185083" y="106170"/>
                    <a:pt x="185049" y="106069"/>
                    <a:pt x="184982" y="105968"/>
                  </a:cubicBezTo>
                  <a:lnTo>
                    <a:pt x="184881" y="105767"/>
                  </a:lnTo>
                  <a:cubicBezTo>
                    <a:pt x="184847" y="105733"/>
                    <a:pt x="184847" y="105733"/>
                    <a:pt x="184847" y="105733"/>
                  </a:cubicBezTo>
                  <a:lnTo>
                    <a:pt x="184847" y="105699"/>
                  </a:lnTo>
                  <a:cubicBezTo>
                    <a:pt x="184780" y="105632"/>
                    <a:pt x="184747" y="105531"/>
                    <a:pt x="184679" y="105430"/>
                  </a:cubicBezTo>
                  <a:cubicBezTo>
                    <a:pt x="184612" y="105363"/>
                    <a:pt x="184545" y="105262"/>
                    <a:pt x="184478" y="105162"/>
                  </a:cubicBezTo>
                  <a:cubicBezTo>
                    <a:pt x="184478" y="105128"/>
                    <a:pt x="184444" y="105094"/>
                    <a:pt x="184411" y="105061"/>
                  </a:cubicBezTo>
                  <a:cubicBezTo>
                    <a:pt x="184377" y="105027"/>
                    <a:pt x="184377" y="104994"/>
                    <a:pt x="184377" y="104994"/>
                  </a:cubicBezTo>
                  <a:cubicBezTo>
                    <a:pt x="184343" y="104960"/>
                    <a:pt x="184310" y="104893"/>
                    <a:pt x="184276" y="104859"/>
                  </a:cubicBezTo>
                  <a:cubicBezTo>
                    <a:pt x="184209" y="104758"/>
                    <a:pt x="184108" y="104657"/>
                    <a:pt x="184007" y="104557"/>
                  </a:cubicBezTo>
                  <a:cubicBezTo>
                    <a:pt x="183974" y="104523"/>
                    <a:pt x="183940" y="104456"/>
                    <a:pt x="183906" y="104422"/>
                  </a:cubicBezTo>
                  <a:cubicBezTo>
                    <a:pt x="183873" y="104389"/>
                    <a:pt x="183839" y="104355"/>
                    <a:pt x="183806" y="104321"/>
                  </a:cubicBezTo>
                  <a:cubicBezTo>
                    <a:pt x="183738" y="104254"/>
                    <a:pt x="183705" y="104221"/>
                    <a:pt x="183671" y="104187"/>
                  </a:cubicBezTo>
                  <a:cubicBezTo>
                    <a:pt x="183570" y="104086"/>
                    <a:pt x="183469" y="104019"/>
                    <a:pt x="183402" y="103952"/>
                  </a:cubicBezTo>
                  <a:cubicBezTo>
                    <a:pt x="183335" y="103884"/>
                    <a:pt x="183268" y="103817"/>
                    <a:pt x="183201" y="103784"/>
                  </a:cubicBezTo>
                  <a:cubicBezTo>
                    <a:pt x="182999" y="103616"/>
                    <a:pt x="182797" y="103481"/>
                    <a:pt x="182596" y="103347"/>
                  </a:cubicBezTo>
                  <a:lnTo>
                    <a:pt x="4369" y="437"/>
                  </a:lnTo>
                  <a:cubicBezTo>
                    <a:pt x="4201" y="370"/>
                    <a:pt x="4067" y="269"/>
                    <a:pt x="3899" y="235"/>
                  </a:cubicBezTo>
                  <a:cubicBezTo>
                    <a:pt x="3865" y="202"/>
                    <a:pt x="3831" y="202"/>
                    <a:pt x="3764" y="168"/>
                  </a:cubicBezTo>
                  <a:cubicBezTo>
                    <a:pt x="3731" y="168"/>
                    <a:pt x="3697" y="135"/>
                    <a:pt x="3663" y="135"/>
                  </a:cubicBezTo>
                  <a:cubicBezTo>
                    <a:pt x="3630" y="135"/>
                    <a:pt x="3563" y="101"/>
                    <a:pt x="3529" y="101"/>
                  </a:cubicBezTo>
                  <a:cubicBezTo>
                    <a:pt x="3428" y="67"/>
                    <a:pt x="3361" y="34"/>
                    <a:pt x="3260" y="34"/>
                  </a:cubicBezTo>
                  <a:lnTo>
                    <a:pt x="3092" y="34"/>
                  </a:lnTo>
                  <a:cubicBezTo>
                    <a:pt x="3058" y="0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5417807" y="44500"/>
              <a:ext cx="1238114" cy="782922"/>
            </a:xfrm>
            <a:custGeom>
              <a:avLst/>
              <a:gdLst/>
              <a:ahLst/>
              <a:cxnLst/>
              <a:rect l="l" t="t" r="r" b="b"/>
              <a:pathLst>
                <a:path w="176244" h="111448" extrusionOk="0">
                  <a:moveTo>
                    <a:pt x="153470" y="90980"/>
                  </a:moveTo>
                  <a:cubicBezTo>
                    <a:pt x="153799" y="90980"/>
                    <a:pt x="154171" y="91088"/>
                    <a:pt x="154566" y="91316"/>
                  </a:cubicBezTo>
                  <a:cubicBezTo>
                    <a:pt x="155877" y="92089"/>
                    <a:pt x="156953" y="93937"/>
                    <a:pt x="156953" y="95483"/>
                  </a:cubicBezTo>
                  <a:cubicBezTo>
                    <a:pt x="156953" y="96559"/>
                    <a:pt x="156408" y="97176"/>
                    <a:pt x="155610" y="97176"/>
                  </a:cubicBezTo>
                  <a:cubicBezTo>
                    <a:pt x="155286" y="97176"/>
                    <a:pt x="154921" y="97074"/>
                    <a:pt x="154533" y="96861"/>
                  </a:cubicBezTo>
                  <a:cubicBezTo>
                    <a:pt x="153222" y="96054"/>
                    <a:pt x="152147" y="94206"/>
                    <a:pt x="152147" y="92694"/>
                  </a:cubicBezTo>
                  <a:cubicBezTo>
                    <a:pt x="152147" y="91602"/>
                    <a:pt x="152682" y="90980"/>
                    <a:pt x="153470" y="90980"/>
                  </a:cubicBezTo>
                  <a:close/>
                  <a:moveTo>
                    <a:pt x="161791" y="95773"/>
                  </a:moveTo>
                  <a:cubicBezTo>
                    <a:pt x="162114" y="95773"/>
                    <a:pt x="162480" y="95875"/>
                    <a:pt x="162868" y="96088"/>
                  </a:cubicBezTo>
                  <a:cubicBezTo>
                    <a:pt x="164179" y="96861"/>
                    <a:pt x="165254" y="98710"/>
                    <a:pt x="165254" y="100256"/>
                  </a:cubicBezTo>
                  <a:cubicBezTo>
                    <a:pt x="165254" y="101332"/>
                    <a:pt x="164710" y="101948"/>
                    <a:pt x="163911" y="101948"/>
                  </a:cubicBezTo>
                  <a:cubicBezTo>
                    <a:pt x="163588" y="101948"/>
                    <a:pt x="163222" y="101847"/>
                    <a:pt x="162834" y="101634"/>
                  </a:cubicBezTo>
                  <a:cubicBezTo>
                    <a:pt x="161523" y="100861"/>
                    <a:pt x="160448" y="98978"/>
                    <a:pt x="160448" y="97466"/>
                  </a:cubicBezTo>
                  <a:cubicBezTo>
                    <a:pt x="160448" y="96390"/>
                    <a:pt x="160992" y="95773"/>
                    <a:pt x="161791" y="95773"/>
                  </a:cubicBezTo>
                  <a:close/>
                  <a:moveTo>
                    <a:pt x="170060" y="100559"/>
                  </a:moveTo>
                  <a:cubicBezTo>
                    <a:pt x="170385" y="100559"/>
                    <a:pt x="170750" y="100667"/>
                    <a:pt x="171136" y="100894"/>
                  </a:cubicBezTo>
                  <a:cubicBezTo>
                    <a:pt x="172480" y="101667"/>
                    <a:pt x="173555" y="103516"/>
                    <a:pt x="173522" y="105028"/>
                  </a:cubicBezTo>
                  <a:cubicBezTo>
                    <a:pt x="173522" y="106102"/>
                    <a:pt x="172979" y="106735"/>
                    <a:pt x="172195" y="106735"/>
                  </a:cubicBezTo>
                  <a:cubicBezTo>
                    <a:pt x="171876" y="106735"/>
                    <a:pt x="171515" y="106630"/>
                    <a:pt x="171136" y="106406"/>
                  </a:cubicBezTo>
                  <a:cubicBezTo>
                    <a:pt x="169791" y="105633"/>
                    <a:pt x="168716" y="103784"/>
                    <a:pt x="168716" y="102272"/>
                  </a:cubicBezTo>
                  <a:cubicBezTo>
                    <a:pt x="168739" y="101181"/>
                    <a:pt x="169282" y="100559"/>
                    <a:pt x="170060" y="100559"/>
                  </a:cubicBezTo>
                  <a:close/>
                  <a:moveTo>
                    <a:pt x="34" y="1"/>
                  </a:moveTo>
                  <a:lnTo>
                    <a:pt x="0" y="9714"/>
                  </a:lnTo>
                  <a:lnTo>
                    <a:pt x="176210" y="111447"/>
                  </a:lnTo>
                  <a:lnTo>
                    <a:pt x="176244" y="1017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6486727" y="683691"/>
              <a:ext cx="33769" cy="43443"/>
            </a:xfrm>
            <a:custGeom>
              <a:avLst/>
              <a:gdLst/>
              <a:ahLst/>
              <a:cxnLst/>
              <a:rect l="l" t="t" r="r" b="b"/>
              <a:pathLst>
                <a:path w="4807" h="6184" extrusionOk="0">
                  <a:moveTo>
                    <a:pt x="1324" y="0"/>
                  </a:moveTo>
                  <a:cubicBezTo>
                    <a:pt x="536" y="0"/>
                    <a:pt x="1" y="622"/>
                    <a:pt x="1" y="1714"/>
                  </a:cubicBezTo>
                  <a:cubicBezTo>
                    <a:pt x="1" y="3226"/>
                    <a:pt x="1076" y="5108"/>
                    <a:pt x="2387" y="5847"/>
                  </a:cubicBezTo>
                  <a:cubicBezTo>
                    <a:pt x="2782" y="6075"/>
                    <a:pt x="3155" y="6183"/>
                    <a:pt x="3483" y="6183"/>
                  </a:cubicBezTo>
                  <a:cubicBezTo>
                    <a:pt x="4271" y="6183"/>
                    <a:pt x="4807" y="5561"/>
                    <a:pt x="4807" y="4470"/>
                  </a:cubicBezTo>
                  <a:cubicBezTo>
                    <a:pt x="4807" y="2957"/>
                    <a:pt x="3731" y="1109"/>
                    <a:pt x="2420" y="336"/>
                  </a:cubicBezTo>
                  <a:cubicBezTo>
                    <a:pt x="2025" y="108"/>
                    <a:pt x="1653" y="0"/>
                    <a:pt x="1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6545047" y="717365"/>
              <a:ext cx="33769" cy="43386"/>
            </a:xfrm>
            <a:custGeom>
              <a:avLst/>
              <a:gdLst/>
              <a:ahLst/>
              <a:cxnLst/>
              <a:rect l="l" t="t" r="r" b="b"/>
              <a:pathLst>
                <a:path w="4807" h="6176" extrusionOk="0">
                  <a:moveTo>
                    <a:pt x="1344" y="0"/>
                  </a:moveTo>
                  <a:cubicBezTo>
                    <a:pt x="545" y="0"/>
                    <a:pt x="1" y="617"/>
                    <a:pt x="1" y="1693"/>
                  </a:cubicBezTo>
                  <a:cubicBezTo>
                    <a:pt x="1" y="3205"/>
                    <a:pt x="1076" y="5088"/>
                    <a:pt x="2387" y="5861"/>
                  </a:cubicBezTo>
                  <a:cubicBezTo>
                    <a:pt x="2775" y="6074"/>
                    <a:pt x="3141" y="6175"/>
                    <a:pt x="3464" y="6175"/>
                  </a:cubicBezTo>
                  <a:cubicBezTo>
                    <a:pt x="4263" y="6175"/>
                    <a:pt x="4807" y="5559"/>
                    <a:pt x="4807" y="4483"/>
                  </a:cubicBezTo>
                  <a:cubicBezTo>
                    <a:pt x="4807" y="2937"/>
                    <a:pt x="3732" y="1088"/>
                    <a:pt x="2421" y="315"/>
                  </a:cubicBezTo>
                  <a:cubicBezTo>
                    <a:pt x="2033" y="102"/>
                    <a:pt x="1667" y="0"/>
                    <a:pt x="1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5415446" y="112740"/>
              <a:ext cx="1240243" cy="1575981"/>
            </a:xfrm>
            <a:custGeom>
              <a:avLst/>
              <a:gdLst/>
              <a:ahLst/>
              <a:cxnLst/>
              <a:rect l="l" t="t" r="r" b="b"/>
              <a:pathLst>
                <a:path w="176547" h="224339" extrusionOk="0">
                  <a:moveTo>
                    <a:pt x="336" y="1"/>
                  </a:moveTo>
                  <a:lnTo>
                    <a:pt x="0" y="122605"/>
                  </a:lnTo>
                  <a:lnTo>
                    <a:pt x="176210" y="224339"/>
                  </a:lnTo>
                  <a:lnTo>
                    <a:pt x="176546" y="10173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6603135" y="750983"/>
              <a:ext cx="34008" cy="43400"/>
            </a:xfrm>
            <a:custGeom>
              <a:avLst/>
              <a:gdLst/>
              <a:ahLst/>
              <a:cxnLst/>
              <a:rect l="l" t="t" r="r" b="b"/>
              <a:pathLst>
                <a:path w="4841" h="6178" extrusionOk="0">
                  <a:moveTo>
                    <a:pt x="1345" y="1"/>
                  </a:moveTo>
                  <a:cubicBezTo>
                    <a:pt x="567" y="1"/>
                    <a:pt x="24" y="623"/>
                    <a:pt x="1" y="1714"/>
                  </a:cubicBezTo>
                  <a:cubicBezTo>
                    <a:pt x="1" y="3226"/>
                    <a:pt x="1076" y="5075"/>
                    <a:pt x="2421" y="5848"/>
                  </a:cubicBezTo>
                  <a:cubicBezTo>
                    <a:pt x="2800" y="6072"/>
                    <a:pt x="3161" y="6177"/>
                    <a:pt x="3480" y="6177"/>
                  </a:cubicBezTo>
                  <a:cubicBezTo>
                    <a:pt x="4264" y="6177"/>
                    <a:pt x="4807" y="5544"/>
                    <a:pt x="4807" y="4470"/>
                  </a:cubicBezTo>
                  <a:cubicBezTo>
                    <a:pt x="4840" y="2958"/>
                    <a:pt x="3765" y="1109"/>
                    <a:pt x="2421" y="336"/>
                  </a:cubicBezTo>
                  <a:cubicBezTo>
                    <a:pt x="2035" y="109"/>
                    <a:pt x="1670" y="1"/>
                    <a:pt x="13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6558508" y="1441166"/>
              <a:ext cx="35420" cy="134585"/>
            </a:xfrm>
            <a:custGeom>
              <a:avLst/>
              <a:gdLst/>
              <a:ahLst/>
              <a:cxnLst/>
              <a:rect l="l" t="t" r="r" b="b"/>
              <a:pathLst>
                <a:path w="5042" h="19158" extrusionOk="0">
                  <a:moveTo>
                    <a:pt x="34" y="0"/>
                  </a:moveTo>
                  <a:lnTo>
                    <a:pt x="1" y="16300"/>
                  </a:lnTo>
                  <a:lnTo>
                    <a:pt x="4975" y="19157"/>
                  </a:lnTo>
                  <a:lnTo>
                    <a:pt x="5042" y="289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6501839" y="1466901"/>
              <a:ext cx="35188" cy="76270"/>
            </a:xfrm>
            <a:custGeom>
              <a:avLst/>
              <a:gdLst/>
              <a:ahLst/>
              <a:cxnLst/>
              <a:rect l="l" t="t" r="r" b="b"/>
              <a:pathLst>
                <a:path w="5009" h="10857" extrusionOk="0">
                  <a:moveTo>
                    <a:pt x="1" y="0"/>
                  </a:moveTo>
                  <a:lnTo>
                    <a:pt x="1" y="7966"/>
                  </a:lnTo>
                  <a:lnTo>
                    <a:pt x="4975" y="10856"/>
                  </a:lnTo>
                  <a:lnTo>
                    <a:pt x="5008" y="2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6444932" y="1406221"/>
              <a:ext cx="35420" cy="104125"/>
            </a:xfrm>
            <a:custGeom>
              <a:avLst/>
              <a:gdLst/>
              <a:ahLst/>
              <a:cxnLst/>
              <a:rect l="l" t="t" r="r" b="b"/>
              <a:pathLst>
                <a:path w="5042" h="14822" extrusionOk="0">
                  <a:moveTo>
                    <a:pt x="35" y="0"/>
                  </a:moveTo>
                  <a:lnTo>
                    <a:pt x="1" y="11931"/>
                  </a:lnTo>
                  <a:lnTo>
                    <a:pt x="5009" y="14821"/>
                  </a:lnTo>
                  <a:lnTo>
                    <a:pt x="5042" y="289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6388263" y="1312717"/>
              <a:ext cx="35420" cy="164799"/>
            </a:xfrm>
            <a:custGeom>
              <a:avLst/>
              <a:gdLst/>
              <a:ahLst/>
              <a:cxnLst/>
              <a:rect l="l" t="t" r="r" b="b"/>
              <a:pathLst>
                <a:path w="5042" h="23459" extrusionOk="0">
                  <a:moveTo>
                    <a:pt x="68" y="0"/>
                  </a:moveTo>
                  <a:lnTo>
                    <a:pt x="1" y="20602"/>
                  </a:lnTo>
                  <a:lnTo>
                    <a:pt x="5009" y="23459"/>
                  </a:lnTo>
                  <a:lnTo>
                    <a:pt x="5042" y="285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6331594" y="1221805"/>
              <a:ext cx="35659" cy="223121"/>
            </a:xfrm>
            <a:custGeom>
              <a:avLst/>
              <a:gdLst/>
              <a:ahLst/>
              <a:cxnLst/>
              <a:rect l="l" t="t" r="r" b="b"/>
              <a:pathLst>
                <a:path w="5076" h="31761" extrusionOk="0">
                  <a:moveTo>
                    <a:pt x="102" y="1"/>
                  </a:moveTo>
                  <a:lnTo>
                    <a:pt x="1" y="28871"/>
                  </a:lnTo>
                  <a:lnTo>
                    <a:pt x="4975" y="31761"/>
                  </a:lnTo>
                  <a:lnTo>
                    <a:pt x="5076" y="289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6274926" y="1073522"/>
              <a:ext cx="35898" cy="338577"/>
            </a:xfrm>
            <a:custGeom>
              <a:avLst/>
              <a:gdLst/>
              <a:ahLst/>
              <a:cxnLst/>
              <a:rect l="l" t="t" r="r" b="b"/>
              <a:pathLst>
                <a:path w="5110" h="48196" extrusionOk="0">
                  <a:moveTo>
                    <a:pt x="135" y="0"/>
                  </a:moveTo>
                  <a:lnTo>
                    <a:pt x="1" y="45305"/>
                  </a:lnTo>
                  <a:lnTo>
                    <a:pt x="4975" y="48195"/>
                  </a:lnTo>
                  <a:lnTo>
                    <a:pt x="5109" y="285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6218257" y="953574"/>
              <a:ext cx="36130" cy="425694"/>
            </a:xfrm>
            <a:custGeom>
              <a:avLst/>
              <a:gdLst/>
              <a:ahLst/>
              <a:cxnLst/>
              <a:rect l="l" t="t" r="r" b="b"/>
              <a:pathLst>
                <a:path w="5143" h="60597" extrusionOk="0">
                  <a:moveTo>
                    <a:pt x="169" y="0"/>
                  </a:moveTo>
                  <a:lnTo>
                    <a:pt x="1" y="57740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6161349" y="952155"/>
              <a:ext cx="36130" cy="394531"/>
            </a:xfrm>
            <a:custGeom>
              <a:avLst/>
              <a:gdLst/>
              <a:ahLst/>
              <a:cxnLst/>
              <a:rect l="l" t="t" r="r" b="b"/>
              <a:pathLst>
                <a:path w="5143" h="56161" extrusionOk="0">
                  <a:moveTo>
                    <a:pt x="169" y="1"/>
                  </a:moveTo>
                  <a:lnTo>
                    <a:pt x="1" y="53270"/>
                  </a:lnTo>
                  <a:lnTo>
                    <a:pt x="5009" y="56161"/>
                  </a:lnTo>
                  <a:lnTo>
                    <a:pt x="5143" y="28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6104681" y="1120749"/>
              <a:ext cx="35659" cy="193138"/>
            </a:xfrm>
            <a:custGeom>
              <a:avLst/>
              <a:gdLst/>
              <a:ahLst/>
              <a:cxnLst/>
              <a:rect l="l" t="t" r="r" b="b"/>
              <a:pathLst>
                <a:path w="5076" h="27493" extrusionOk="0">
                  <a:moveTo>
                    <a:pt x="68" y="0"/>
                  </a:moveTo>
                  <a:lnTo>
                    <a:pt x="1" y="24602"/>
                  </a:lnTo>
                  <a:lnTo>
                    <a:pt x="5009" y="27492"/>
                  </a:lnTo>
                  <a:lnTo>
                    <a:pt x="5076" y="285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6048012" y="997730"/>
              <a:ext cx="35659" cy="283325"/>
            </a:xfrm>
            <a:custGeom>
              <a:avLst/>
              <a:gdLst/>
              <a:ahLst/>
              <a:cxnLst/>
              <a:rect l="l" t="t" r="r" b="b"/>
              <a:pathLst>
                <a:path w="5076" h="40331" extrusionOk="0">
                  <a:moveTo>
                    <a:pt x="102" y="0"/>
                  </a:moveTo>
                  <a:lnTo>
                    <a:pt x="1" y="37440"/>
                  </a:lnTo>
                  <a:lnTo>
                    <a:pt x="4975" y="40330"/>
                  </a:lnTo>
                  <a:lnTo>
                    <a:pt x="5076" y="285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991343" y="880613"/>
              <a:ext cx="35898" cy="367611"/>
            </a:xfrm>
            <a:custGeom>
              <a:avLst/>
              <a:gdLst/>
              <a:ahLst/>
              <a:cxnLst/>
              <a:rect l="l" t="t" r="r" b="b"/>
              <a:pathLst>
                <a:path w="5110" h="52329" extrusionOk="0">
                  <a:moveTo>
                    <a:pt x="135" y="0"/>
                  </a:moveTo>
                  <a:lnTo>
                    <a:pt x="1" y="49472"/>
                  </a:lnTo>
                  <a:lnTo>
                    <a:pt x="4975" y="52329"/>
                  </a:lnTo>
                  <a:lnTo>
                    <a:pt x="5109" y="28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5934675" y="730672"/>
              <a:ext cx="36130" cy="484957"/>
            </a:xfrm>
            <a:custGeom>
              <a:avLst/>
              <a:gdLst/>
              <a:ahLst/>
              <a:cxnLst/>
              <a:rect l="l" t="t" r="r" b="b"/>
              <a:pathLst>
                <a:path w="5143" h="69033" extrusionOk="0">
                  <a:moveTo>
                    <a:pt x="169" y="1"/>
                  </a:moveTo>
                  <a:lnTo>
                    <a:pt x="1" y="66143"/>
                  </a:lnTo>
                  <a:lnTo>
                    <a:pt x="4975" y="69033"/>
                  </a:lnTo>
                  <a:lnTo>
                    <a:pt x="5143" y="285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5877774" y="581679"/>
              <a:ext cx="36600" cy="601122"/>
            </a:xfrm>
            <a:custGeom>
              <a:avLst/>
              <a:gdLst/>
              <a:ahLst/>
              <a:cxnLst/>
              <a:rect l="l" t="t" r="r" b="b"/>
              <a:pathLst>
                <a:path w="5210" h="85569" extrusionOk="0">
                  <a:moveTo>
                    <a:pt x="235" y="1"/>
                  </a:moveTo>
                  <a:lnTo>
                    <a:pt x="0" y="82678"/>
                  </a:lnTo>
                  <a:lnTo>
                    <a:pt x="4974" y="85568"/>
                  </a:lnTo>
                  <a:lnTo>
                    <a:pt x="5209" y="289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5821099" y="490775"/>
              <a:ext cx="36839" cy="659198"/>
            </a:xfrm>
            <a:custGeom>
              <a:avLst/>
              <a:gdLst/>
              <a:ahLst/>
              <a:cxnLst/>
              <a:rect l="l" t="t" r="r" b="b"/>
              <a:pathLst>
                <a:path w="5244" h="93836" extrusionOk="0">
                  <a:moveTo>
                    <a:pt x="270" y="0"/>
                  </a:moveTo>
                  <a:lnTo>
                    <a:pt x="1" y="90979"/>
                  </a:lnTo>
                  <a:lnTo>
                    <a:pt x="4975" y="93836"/>
                  </a:lnTo>
                  <a:lnTo>
                    <a:pt x="5244" y="289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5764430" y="605763"/>
              <a:ext cx="36368" cy="511638"/>
            </a:xfrm>
            <a:custGeom>
              <a:avLst/>
              <a:gdLst/>
              <a:ahLst/>
              <a:cxnLst/>
              <a:rect l="l" t="t" r="r" b="b"/>
              <a:pathLst>
                <a:path w="5177" h="72831" extrusionOk="0">
                  <a:moveTo>
                    <a:pt x="203" y="1"/>
                  </a:moveTo>
                  <a:lnTo>
                    <a:pt x="1" y="69940"/>
                  </a:lnTo>
                  <a:lnTo>
                    <a:pt x="4975" y="72831"/>
                  </a:lnTo>
                  <a:lnTo>
                    <a:pt x="5177" y="2891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5707761" y="658891"/>
              <a:ext cx="36130" cy="425701"/>
            </a:xfrm>
            <a:custGeom>
              <a:avLst/>
              <a:gdLst/>
              <a:ahLst/>
              <a:cxnLst/>
              <a:rect l="l" t="t" r="r" b="b"/>
              <a:pathLst>
                <a:path w="5143" h="60598" extrusionOk="0">
                  <a:moveTo>
                    <a:pt x="135" y="1"/>
                  </a:moveTo>
                  <a:lnTo>
                    <a:pt x="1" y="57707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5651093" y="682975"/>
              <a:ext cx="35898" cy="368798"/>
            </a:xfrm>
            <a:custGeom>
              <a:avLst/>
              <a:gdLst/>
              <a:ahLst/>
              <a:cxnLst/>
              <a:rect l="l" t="t" r="r" b="b"/>
              <a:pathLst>
                <a:path w="5110" h="52498" extrusionOk="0">
                  <a:moveTo>
                    <a:pt x="135" y="1"/>
                  </a:moveTo>
                  <a:lnTo>
                    <a:pt x="1" y="49641"/>
                  </a:lnTo>
                  <a:lnTo>
                    <a:pt x="4975" y="52497"/>
                  </a:lnTo>
                  <a:lnTo>
                    <a:pt x="5109" y="2857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5594192" y="535401"/>
              <a:ext cx="36361" cy="483777"/>
            </a:xfrm>
            <a:custGeom>
              <a:avLst/>
              <a:gdLst/>
              <a:ahLst/>
              <a:cxnLst/>
              <a:rect l="l" t="t" r="r" b="b"/>
              <a:pathLst>
                <a:path w="5176" h="68865" extrusionOk="0">
                  <a:moveTo>
                    <a:pt x="202" y="0"/>
                  </a:moveTo>
                  <a:lnTo>
                    <a:pt x="0" y="65974"/>
                  </a:lnTo>
                  <a:lnTo>
                    <a:pt x="4974" y="68864"/>
                  </a:lnTo>
                  <a:lnTo>
                    <a:pt x="5176" y="285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5537523" y="443310"/>
              <a:ext cx="36361" cy="543040"/>
            </a:xfrm>
            <a:custGeom>
              <a:avLst/>
              <a:gdLst/>
              <a:ahLst/>
              <a:cxnLst/>
              <a:rect l="l" t="t" r="r" b="b"/>
              <a:pathLst>
                <a:path w="5176" h="77301" extrusionOk="0">
                  <a:moveTo>
                    <a:pt x="202" y="1"/>
                  </a:moveTo>
                  <a:lnTo>
                    <a:pt x="0" y="74411"/>
                  </a:lnTo>
                  <a:lnTo>
                    <a:pt x="4974" y="77301"/>
                  </a:lnTo>
                  <a:lnTo>
                    <a:pt x="5176" y="285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5480848" y="554764"/>
              <a:ext cx="36130" cy="398781"/>
            </a:xfrm>
            <a:custGeom>
              <a:avLst/>
              <a:gdLst/>
              <a:ahLst/>
              <a:cxnLst/>
              <a:rect l="l" t="t" r="r" b="b"/>
              <a:pathLst>
                <a:path w="5143" h="56766" extrusionOk="0">
                  <a:moveTo>
                    <a:pt x="135" y="0"/>
                  </a:moveTo>
                  <a:lnTo>
                    <a:pt x="1" y="53909"/>
                  </a:lnTo>
                  <a:lnTo>
                    <a:pt x="4975" y="56765"/>
                  </a:lnTo>
                  <a:lnTo>
                    <a:pt x="5143" y="285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5463853" y="333042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5463853" y="507538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5463853" y="449450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5463853" y="391130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5463853" y="216635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5463853" y="914849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5463853" y="274723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44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5463853" y="565858"/>
              <a:ext cx="1143438" cy="669595"/>
            </a:xfrm>
            <a:custGeom>
              <a:avLst/>
              <a:gdLst/>
              <a:ahLst/>
              <a:cxnLst/>
              <a:rect l="l" t="t" r="r" b="b"/>
              <a:pathLst>
                <a:path w="162767" h="95316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15"/>
                  </a:lnTo>
                  <a:lnTo>
                    <a:pt x="162767" y="94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5463853" y="740353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5463853" y="856761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5463853" y="798441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5463853" y="623945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5463853" y="682265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9"/>
                  </a:lnTo>
                  <a:lnTo>
                    <a:pt x="162767" y="94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5075666" y="1771027"/>
              <a:ext cx="67531" cy="115400"/>
            </a:xfrm>
            <a:custGeom>
              <a:avLst/>
              <a:gdLst/>
              <a:ahLst/>
              <a:cxnLst/>
              <a:rect l="l" t="t" r="r" b="b"/>
              <a:pathLst>
                <a:path w="9613" h="16427" extrusionOk="0">
                  <a:moveTo>
                    <a:pt x="5143" y="0"/>
                  </a:moveTo>
                  <a:lnTo>
                    <a:pt x="1" y="3328"/>
                  </a:lnTo>
                  <a:cubicBezTo>
                    <a:pt x="1" y="3328"/>
                    <a:pt x="505" y="13578"/>
                    <a:pt x="3731" y="15561"/>
                  </a:cubicBezTo>
                  <a:cubicBezTo>
                    <a:pt x="4664" y="16135"/>
                    <a:pt x="5580" y="16427"/>
                    <a:pt x="6331" y="16427"/>
                  </a:cubicBezTo>
                  <a:cubicBezTo>
                    <a:pt x="8176" y="16427"/>
                    <a:pt x="9020" y="14660"/>
                    <a:pt x="6655" y="10957"/>
                  </a:cubicBezTo>
                  <a:cubicBezTo>
                    <a:pt x="5781" y="9579"/>
                    <a:pt x="5949" y="7563"/>
                    <a:pt x="5949" y="7562"/>
                  </a:cubicBezTo>
                  <a:lnTo>
                    <a:pt x="5949" y="7562"/>
                  </a:lnTo>
                  <a:cubicBezTo>
                    <a:pt x="5950" y="7563"/>
                    <a:pt x="7162" y="9667"/>
                    <a:pt x="8115" y="9667"/>
                  </a:cubicBezTo>
                  <a:cubicBezTo>
                    <a:pt x="8317" y="9667"/>
                    <a:pt x="8507" y="9573"/>
                    <a:pt x="8672" y="9344"/>
                  </a:cubicBezTo>
                  <a:cubicBezTo>
                    <a:pt x="9613" y="8067"/>
                    <a:pt x="5848" y="3731"/>
                    <a:pt x="5143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5506821" y="1324864"/>
              <a:ext cx="74851" cy="111810"/>
            </a:xfrm>
            <a:custGeom>
              <a:avLst/>
              <a:gdLst/>
              <a:ahLst/>
              <a:cxnLst/>
              <a:rect l="l" t="t" r="r" b="b"/>
              <a:pathLst>
                <a:path w="10655" h="15916" extrusionOk="0">
                  <a:moveTo>
                    <a:pt x="6058" y="0"/>
                  </a:moveTo>
                  <a:cubicBezTo>
                    <a:pt x="5616" y="0"/>
                    <a:pt x="5279" y="605"/>
                    <a:pt x="5076" y="960"/>
                  </a:cubicBezTo>
                  <a:cubicBezTo>
                    <a:pt x="4706" y="1565"/>
                    <a:pt x="4336" y="2170"/>
                    <a:pt x="3967" y="2808"/>
                  </a:cubicBezTo>
                  <a:cubicBezTo>
                    <a:pt x="3328" y="3850"/>
                    <a:pt x="2656" y="4926"/>
                    <a:pt x="1984" y="6035"/>
                  </a:cubicBezTo>
                  <a:cubicBezTo>
                    <a:pt x="1984" y="6035"/>
                    <a:pt x="68" y="9127"/>
                    <a:pt x="1" y="12286"/>
                  </a:cubicBezTo>
                  <a:lnTo>
                    <a:pt x="4101" y="15916"/>
                  </a:lnTo>
                  <a:lnTo>
                    <a:pt x="5311" y="13462"/>
                  </a:lnTo>
                  <a:cubicBezTo>
                    <a:pt x="5311" y="13462"/>
                    <a:pt x="10655" y="9362"/>
                    <a:pt x="7731" y="6942"/>
                  </a:cubicBezTo>
                  <a:lnTo>
                    <a:pt x="4740" y="5094"/>
                  </a:lnTo>
                  <a:lnTo>
                    <a:pt x="6723" y="1094"/>
                  </a:lnTo>
                  <a:cubicBezTo>
                    <a:pt x="6857" y="724"/>
                    <a:pt x="6891" y="556"/>
                    <a:pt x="6521" y="220"/>
                  </a:cubicBezTo>
                  <a:cubicBezTo>
                    <a:pt x="6356" y="64"/>
                    <a:pt x="6202" y="0"/>
                    <a:pt x="6058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5143196" y="2325700"/>
              <a:ext cx="127736" cy="73812"/>
            </a:xfrm>
            <a:custGeom>
              <a:avLst/>
              <a:gdLst/>
              <a:ahLst/>
              <a:cxnLst/>
              <a:rect l="l" t="t" r="r" b="b"/>
              <a:pathLst>
                <a:path w="18183" h="10507" extrusionOk="0">
                  <a:moveTo>
                    <a:pt x="12714" y="1"/>
                  </a:moveTo>
                  <a:cubicBezTo>
                    <a:pt x="11149" y="1"/>
                    <a:pt x="8951" y="360"/>
                    <a:pt x="6218" y="1711"/>
                  </a:cubicBezTo>
                  <a:cubicBezTo>
                    <a:pt x="1463" y="4089"/>
                    <a:pt x="330" y="4311"/>
                    <a:pt x="73" y="4311"/>
                  </a:cubicBezTo>
                  <a:cubicBezTo>
                    <a:pt x="14" y="4311"/>
                    <a:pt x="1" y="4299"/>
                    <a:pt x="1" y="4299"/>
                  </a:cubicBezTo>
                  <a:lnTo>
                    <a:pt x="1" y="9240"/>
                  </a:lnTo>
                  <a:cubicBezTo>
                    <a:pt x="1" y="9240"/>
                    <a:pt x="810" y="10507"/>
                    <a:pt x="2913" y="10507"/>
                  </a:cubicBezTo>
                  <a:cubicBezTo>
                    <a:pt x="3716" y="10507"/>
                    <a:pt x="4708" y="10322"/>
                    <a:pt x="5916" y="9811"/>
                  </a:cubicBezTo>
                  <a:cubicBezTo>
                    <a:pt x="10251" y="7929"/>
                    <a:pt x="18183" y="4266"/>
                    <a:pt x="15461" y="468"/>
                  </a:cubicBezTo>
                  <a:cubicBezTo>
                    <a:pt x="15461" y="468"/>
                    <a:pt x="14498" y="1"/>
                    <a:pt x="12714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5277315" y="2379207"/>
              <a:ext cx="127497" cy="73713"/>
            </a:xfrm>
            <a:custGeom>
              <a:avLst/>
              <a:gdLst/>
              <a:ahLst/>
              <a:cxnLst/>
              <a:rect l="l" t="t" r="r" b="b"/>
              <a:pathLst>
                <a:path w="18149" h="10493" extrusionOk="0">
                  <a:moveTo>
                    <a:pt x="12658" y="0"/>
                  </a:moveTo>
                  <a:cubicBezTo>
                    <a:pt x="11095" y="0"/>
                    <a:pt x="8905" y="364"/>
                    <a:pt x="6184" y="1724"/>
                  </a:cubicBezTo>
                  <a:cubicBezTo>
                    <a:pt x="1440" y="4069"/>
                    <a:pt x="323" y="4291"/>
                    <a:pt x="71" y="4291"/>
                  </a:cubicBezTo>
                  <a:cubicBezTo>
                    <a:pt x="12" y="4291"/>
                    <a:pt x="0" y="4279"/>
                    <a:pt x="0" y="4279"/>
                  </a:cubicBezTo>
                  <a:lnTo>
                    <a:pt x="0" y="9253"/>
                  </a:lnTo>
                  <a:cubicBezTo>
                    <a:pt x="0" y="9253"/>
                    <a:pt x="804" y="10493"/>
                    <a:pt x="2876" y="10493"/>
                  </a:cubicBezTo>
                  <a:cubicBezTo>
                    <a:pt x="3678" y="10493"/>
                    <a:pt x="4671" y="10307"/>
                    <a:pt x="5882" y="9790"/>
                  </a:cubicBezTo>
                  <a:cubicBezTo>
                    <a:pt x="10251" y="7908"/>
                    <a:pt x="18149" y="4279"/>
                    <a:pt x="15427" y="481"/>
                  </a:cubicBezTo>
                  <a:cubicBezTo>
                    <a:pt x="15427" y="481"/>
                    <a:pt x="14456" y="0"/>
                    <a:pt x="12658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5143196" y="1787080"/>
              <a:ext cx="198569" cy="629588"/>
            </a:xfrm>
            <a:custGeom>
              <a:avLst/>
              <a:gdLst/>
              <a:ahLst/>
              <a:cxnLst/>
              <a:rect l="l" t="t" r="r" b="b"/>
              <a:pathLst>
                <a:path w="28266" h="89621" extrusionOk="0">
                  <a:moveTo>
                    <a:pt x="1110" y="1"/>
                  </a:moveTo>
                  <a:lnTo>
                    <a:pt x="1" y="80964"/>
                  </a:lnTo>
                  <a:cubicBezTo>
                    <a:pt x="1020" y="82017"/>
                    <a:pt x="2189" y="82368"/>
                    <a:pt x="3294" y="82368"/>
                  </a:cubicBezTo>
                  <a:cubicBezTo>
                    <a:pt x="5505" y="82368"/>
                    <a:pt x="7462" y="80964"/>
                    <a:pt x="7462" y="80964"/>
                  </a:cubicBezTo>
                  <a:lnTo>
                    <a:pt x="13679" y="22250"/>
                  </a:lnTo>
                  <a:lnTo>
                    <a:pt x="19057" y="88694"/>
                  </a:lnTo>
                  <a:cubicBezTo>
                    <a:pt x="19942" y="89389"/>
                    <a:pt x="21066" y="89620"/>
                    <a:pt x="22171" y="89620"/>
                  </a:cubicBezTo>
                  <a:cubicBezTo>
                    <a:pt x="24382" y="89620"/>
                    <a:pt x="26518" y="88694"/>
                    <a:pt x="26518" y="88694"/>
                  </a:cubicBezTo>
                  <a:cubicBezTo>
                    <a:pt x="26518" y="88694"/>
                    <a:pt x="28265" y="24569"/>
                    <a:pt x="27492" y="6118"/>
                  </a:cubicBezTo>
                  <a:cubicBezTo>
                    <a:pt x="9041" y="6118"/>
                    <a:pt x="1110" y="1"/>
                    <a:pt x="1110" y="1"/>
                  </a:cubicBezTo>
                  <a:close/>
                </a:path>
              </a:pathLst>
            </a:custGeom>
            <a:solidFill>
              <a:srgbClr val="B93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5196563" y="1308227"/>
              <a:ext cx="127967" cy="128445"/>
            </a:xfrm>
            <a:custGeom>
              <a:avLst/>
              <a:gdLst/>
              <a:ahLst/>
              <a:cxnLst/>
              <a:rect l="l" t="t" r="r" b="b"/>
              <a:pathLst>
                <a:path w="18216" h="18284" extrusionOk="0">
                  <a:moveTo>
                    <a:pt x="14284" y="0"/>
                  </a:moveTo>
                  <a:lnTo>
                    <a:pt x="11864" y="2857"/>
                  </a:lnTo>
                  <a:cubicBezTo>
                    <a:pt x="11864" y="2857"/>
                    <a:pt x="11322" y="2624"/>
                    <a:pt x="10746" y="2624"/>
                  </a:cubicBezTo>
                  <a:cubicBezTo>
                    <a:pt x="9837" y="2624"/>
                    <a:pt x="8842" y="3203"/>
                    <a:pt x="9747" y="6184"/>
                  </a:cubicBezTo>
                  <a:cubicBezTo>
                    <a:pt x="10150" y="7495"/>
                    <a:pt x="9848" y="8907"/>
                    <a:pt x="8906" y="9915"/>
                  </a:cubicBezTo>
                  <a:cubicBezTo>
                    <a:pt x="7838" y="11005"/>
                    <a:pt x="6217" y="12138"/>
                    <a:pt x="4073" y="12138"/>
                  </a:cubicBezTo>
                  <a:cubicBezTo>
                    <a:pt x="2912" y="12138"/>
                    <a:pt x="1598" y="11807"/>
                    <a:pt x="135" y="10957"/>
                  </a:cubicBezTo>
                  <a:lnTo>
                    <a:pt x="0" y="17343"/>
                  </a:lnTo>
                  <a:lnTo>
                    <a:pt x="10385" y="18284"/>
                  </a:lnTo>
                  <a:lnTo>
                    <a:pt x="10385" y="14923"/>
                  </a:lnTo>
                  <a:cubicBezTo>
                    <a:pt x="10385" y="14923"/>
                    <a:pt x="18216" y="14015"/>
                    <a:pt x="14284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5158273" y="1236257"/>
              <a:ext cx="184203" cy="157241"/>
            </a:xfrm>
            <a:custGeom>
              <a:avLst/>
              <a:gdLst/>
              <a:ahLst/>
              <a:cxnLst/>
              <a:rect l="l" t="t" r="r" b="b"/>
              <a:pathLst>
                <a:path w="26221" h="22383" extrusionOk="0">
                  <a:moveTo>
                    <a:pt x="10431" y="0"/>
                  </a:moveTo>
                  <a:cubicBezTo>
                    <a:pt x="6016" y="0"/>
                    <a:pt x="0" y="1542"/>
                    <a:pt x="1216" y="10244"/>
                  </a:cubicBezTo>
                  <a:cubicBezTo>
                    <a:pt x="1216" y="10244"/>
                    <a:pt x="1888" y="16160"/>
                    <a:pt x="5618" y="21201"/>
                  </a:cubicBezTo>
                  <a:cubicBezTo>
                    <a:pt x="7070" y="22051"/>
                    <a:pt x="8376" y="22382"/>
                    <a:pt x="9532" y="22382"/>
                  </a:cubicBezTo>
                  <a:cubicBezTo>
                    <a:pt x="11667" y="22382"/>
                    <a:pt x="13288" y="21249"/>
                    <a:pt x="14356" y="20159"/>
                  </a:cubicBezTo>
                  <a:cubicBezTo>
                    <a:pt x="15298" y="19151"/>
                    <a:pt x="15600" y="17739"/>
                    <a:pt x="15197" y="16428"/>
                  </a:cubicBezTo>
                  <a:cubicBezTo>
                    <a:pt x="14292" y="13447"/>
                    <a:pt x="15287" y="12868"/>
                    <a:pt x="16196" y="12868"/>
                  </a:cubicBezTo>
                  <a:cubicBezTo>
                    <a:pt x="16772" y="12868"/>
                    <a:pt x="17314" y="13101"/>
                    <a:pt x="17314" y="13101"/>
                  </a:cubicBezTo>
                  <a:lnTo>
                    <a:pt x="19767" y="10244"/>
                  </a:lnTo>
                  <a:cubicBezTo>
                    <a:pt x="19767" y="10244"/>
                    <a:pt x="26220" y="2985"/>
                    <a:pt x="14793" y="464"/>
                  </a:cubicBezTo>
                  <a:cubicBezTo>
                    <a:pt x="14793" y="464"/>
                    <a:pt x="12853" y="0"/>
                    <a:pt x="10431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5062205" y="1402799"/>
              <a:ext cx="485666" cy="437531"/>
            </a:xfrm>
            <a:custGeom>
              <a:avLst/>
              <a:gdLst/>
              <a:ahLst/>
              <a:cxnLst/>
              <a:rect l="l" t="t" r="r" b="b"/>
              <a:pathLst>
                <a:path w="69134" h="62282" extrusionOk="0">
                  <a:moveTo>
                    <a:pt x="65335" y="1"/>
                  </a:moveTo>
                  <a:cubicBezTo>
                    <a:pt x="64197" y="1"/>
                    <a:pt x="63080" y="581"/>
                    <a:pt x="62446" y="1630"/>
                  </a:cubicBezTo>
                  <a:lnTo>
                    <a:pt x="54783" y="14300"/>
                  </a:lnTo>
                  <a:cubicBezTo>
                    <a:pt x="54453" y="14866"/>
                    <a:pt x="53875" y="15184"/>
                    <a:pt x="53269" y="15184"/>
                  </a:cubicBezTo>
                  <a:cubicBezTo>
                    <a:pt x="53011" y="15184"/>
                    <a:pt x="52748" y="15126"/>
                    <a:pt x="52498" y="15006"/>
                  </a:cubicBezTo>
                  <a:lnTo>
                    <a:pt x="39491" y="9091"/>
                  </a:lnTo>
                  <a:cubicBezTo>
                    <a:pt x="37743" y="7915"/>
                    <a:pt x="35760" y="7074"/>
                    <a:pt x="33643" y="6805"/>
                  </a:cubicBezTo>
                  <a:lnTo>
                    <a:pt x="30854" y="6402"/>
                  </a:lnTo>
                  <a:lnTo>
                    <a:pt x="29509" y="4823"/>
                  </a:lnTo>
                  <a:lnTo>
                    <a:pt x="19124" y="3882"/>
                  </a:lnTo>
                  <a:lnTo>
                    <a:pt x="17813" y="6032"/>
                  </a:lnTo>
                  <a:lnTo>
                    <a:pt x="15730" y="6032"/>
                  </a:lnTo>
                  <a:cubicBezTo>
                    <a:pt x="11025" y="6032"/>
                    <a:pt x="6958" y="9259"/>
                    <a:pt x="5882" y="13830"/>
                  </a:cubicBezTo>
                  <a:lnTo>
                    <a:pt x="1379" y="33020"/>
                  </a:lnTo>
                  <a:cubicBezTo>
                    <a:pt x="203" y="38129"/>
                    <a:pt x="1" y="43405"/>
                    <a:pt x="807" y="48581"/>
                  </a:cubicBezTo>
                  <a:lnTo>
                    <a:pt x="1984" y="56277"/>
                  </a:lnTo>
                  <a:cubicBezTo>
                    <a:pt x="2219" y="57689"/>
                    <a:pt x="3429" y="58697"/>
                    <a:pt x="4841" y="58697"/>
                  </a:cubicBezTo>
                  <a:cubicBezTo>
                    <a:pt x="6521" y="58697"/>
                    <a:pt x="7832" y="57286"/>
                    <a:pt x="7697" y="55605"/>
                  </a:cubicBezTo>
                  <a:lnTo>
                    <a:pt x="6723" y="44111"/>
                  </a:lnTo>
                  <a:cubicBezTo>
                    <a:pt x="6588" y="42330"/>
                    <a:pt x="6689" y="40515"/>
                    <a:pt x="7025" y="38767"/>
                  </a:cubicBezTo>
                  <a:lnTo>
                    <a:pt x="12537" y="19980"/>
                  </a:lnTo>
                  <a:lnTo>
                    <a:pt x="12705" y="54698"/>
                  </a:lnTo>
                  <a:cubicBezTo>
                    <a:pt x="18391" y="60773"/>
                    <a:pt x="24971" y="62281"/>
                    <a:pt x="30104" y="62281"/>
                  </a:cubicBezTo>
                  <a:cubicBezTo>
                    <a:pt x="35165" y="62281"/>
                    <a:pt x="38819" y="60815"/>
                    <a:pt x="38819" y="60815"/>
                  </a:cubicBezTo>
                  <a:lnTo>
                    <a:pt x="38819" y="48984"/>
                  </a:lnTo>
                  <a:lnTo>
                    <a:pt x="39289" y="21661"/>
                  </a:lnTo>
                  <a:cubicBezTo>
                    <a:pt x="39317" y="20705"/>
                    <a:pt x="40119" y="19994"/>
                    <a:pt x="41014" y="19994"/>
                  </a:cubicBezTo>
                  <a:cubicBezTo>
                    <a:pt x="41221" y="19994"/>
                    <a:pt x="41433" y="20032"/>
                    <a:pt x="41642" y="20115"/>
                  </a:cubicBezTo>
                  <a:lnTo>
                    <a:pt x="54413" y="25290"/>
                  </a:lnTo>
                  <a:cubicBezTo>
                    <a:pt x="54632" y="25378"/>
                    <a:pt x="54859" y="25420"/>
                    <a:pt x="55084" y="25420"/>
                  </a:cubicBezTo>
                  <a:cubicBezTo>
                    <a:pt x="55724" y="25420"/>
                    <a:pt x="56342" y="25080"/>
                    <a:pt x="56665" y="24484"/>
                  </a:cubicBezTo>
                  <a:lnTo>
                    <a:pt x="68193" y="5091"/>
                  </a:lnTo>
                  <a:cubicBezTo>
                    <a:pt x="69134" y="3512"/>
                    <a:pt x="68663" y="1495"/>
                    <a:pt x="67117" y="521"/>
                  </a:cubicBezTo>
                  <a:cubicBezTo>
                    <a:pt x="66565" y="168"/>
                    <a:pt x="65947" y="1"/>
                    <a:pt x="65335" y="1"/>
                  </a:cubicBezTo>
                  <a:close/>
                </a:path>
              </a:pathLst>
            </a:custGeom>
            <a:solidFill>
              <a:srgbClr val="C29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35"/>
          <p:cNvSpPr txBox="1">
            <a:spLocks noGrp="1"/>
          </p:cNvSpPr>
          <p:nvPr>
            <p:ph type="subTitle" idx="1"/>
          </p:nvPr>
        </p:nvSpPr>
        <p:spPr>
          <a:xfrm>
            <a:off x="747421" y="3558814"/>
            <a:ext cx="3731905" cy="1369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tools Tableau. Serta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data.</a:t>
            </a:r>
            <a:endParaRPr dirty="0"/>
          </a:p>
        </p:txBody>
      </p:sp>
      <p:sp>
        <p:nvSpPr>
          <p:cNvPr id="160" name="Google Shape;631;p34">
            <a:extLst>
              <a:ext uri="{FF2B5EF4-FFF2-40B4-BE49-F238E27FC236}">
                <a16:creationId xmlns:a16="http://schemas.microsoft.com/office/drawing/2014/main" id="{69893585-0771-41CD-A79B-29A4955DFA66}"/>
              </a:ext>
            </a:extLst>
          </p:cNvPr>
          <p:cNvSpPr txBox="1">
            <a:spLocks/>
          </p:cNvSpPr>
          <p:nvPr/>
        </p:nvSpPr>
        <p:spPr>
          <a:xfrm>
            <a:off x="2314865" y="62760"/>
            <a:ext cx="42564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dirty="0"/>
              <a:t>MANFAAT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" name="Google Shape;4526;p62"/>
          <p:cNvSpPr txBox="1">
            <a:spLocks noGrp="1"/>
          </p:cNvSpPr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RUANG LINGKUP</a:t>
            </a:r>
            <a:endParaRPr dirty="0"/>
          </a:p>
        </p:txBody>
      </p:sp>
      <p:grpSp>
        <p:nvGrpSpPr>
          <p:cNvPr id="4909" name="Google Shape;4909;p62"/>
          <p:cNvGrpSpPr/>
          <p:nvPr/>
        </p:nvGrpSpPr>
        <p:grpSpPr>
          <a:xfrm>
            <a:off x="6375745" y="1313648"/>
            <a:ext cx="2056953" cy="3115607"/>
            <a:chOff x="2541000" y="7701425"/>
            <a:chExt cx="2433400" cy="3685800"/>
          </a:xfrm>
        </p:grpSpPr>
        <p:sp>
          <p:nvSpPr>
            <p:cNvPr id="4910" name="Google Shape;4910;p62"/>
            <p:cNvSpPr/>
            <p:nvPr/>
          </p:nvSpPr>
          <p:spPr>
            <a:xfrm>
              <a:off x="2640600" y="10113450"/>
              <a:ext cx="2052025" cy="957475"/>
            </a:xfrm>
            <a:custGeom>
              <a:avLst/>
              <a:gdLst/>
              <a:ahLst/>
              <a:cxnLst/>
              <a:rect l="l" t="t" r="r" b="b"/>
              <a:pathLst>
                <a:path w="82081" h="38299" extrusionOk="0">
                  <a:moveTo>
                    <a:pt x="50" y="0"/>
                  </a:moveTo>
                  <a:cubicBezTo>
                    <a:pt x="50" y="4"/>
                    <a:pt x="50" y="8"/>
                    <a:pt x="50" y="12"/>
                  </a:cubicBezTo>
                  <a:lnTo>
                    <a:pt x="50" y="12"/>
                  </a:lnTo>
                  <a:lnTo>
                    <a:pt x="50" y="0"/>
                  </a:lnTo>
                  <a:close/>
                  <a:moveTo>
                    <a:pt x="82069" y="235"/>
                  </a:moveTo>
                  <a:lnTo>
                    <a:pt x="82068" y="717"/>
                  </a:lnTo>
                  <a:lnTo>
                    <a:pt x="82068" y="717"/>
                  </a:lnTo>
                  <a:cubicBezTo>
                    <a:pt x="82077" y="560"/>
                    <a:pt x="82080" y="401"/>
                    <a:pt x="82069" y="235"/>
                  </a:cubicBezTo>
                  <a:close/>
                  <a:moveTo>
                    <a:pt x="50" y="12"/>
                  </a:moveTo>
                  <a:lnTo>
                    <a:pt x="17" y="14446"/>
                  </a:lnTo>
                  <a:cubicBezTo>
                    <a:pt x="0" y="20572"/>
                    <a:pt x="4034" y="26698"/>
                    <a:pt x="12119" y="31368"/>
                  </a:cubicBezTo>
                  <a:cubicBezTo>
                    <a:pt x="13090" y="31921"/>
                    <a:pt x="14094" y="32440"/>
                    <a:pt x="15132" y="32942"/>
                  </a:cubicBezTo>
                  <a:cubicBezTo>
                    <a:pt x="15483" y="33092"/>
                    <a:pt x="15852" y="33243"/>
                    <a:pt x="16203" y="33394"/>
                  </a:cubicBezTo>
                  <a:cubicBezTo>
                    <a:pt x="16806" y="33661"/>
                    <a:pt x="17408" y="33946"/>
                    <a:pt x="18044" y="34197"/>
                  </a:cubicBezTo>
                  <a:cubicBezTo>
                    <a:pt x="18145" y="34247"/>
                    <a:pt x="18262" y="34281"/>
                    <a:pt x="18362" y="34314"/>
                  </a:cubicBezTo>
                  <a:cubicBezTo>
                    <a:pt x="18613" y="34415"/>
                    <a:pt x="18848" y="34498"/>
                    <a:pt x="19082" y="34582"/>
                  </a:cubicBezTo>
                  <a:cubicBezTo>
                    <a:pt x="19902" y="34883"/>
                    <a:pt x="20739" y="35168"/>
                    <a:pt x="21576" y="35436"/>
                  </a:cubicBezTo>
                  <a:cubicBezTo>
                    <a:pt x="21861" y="35519"/>
                    <a:pt x="22145" y="35620"/>
                    <a:pt x="22447" y="35704"/>
                  </a:cubicBezTo>
                  <a:cubicBezTo>
                    <a:pt x="22631" y="35754"/>
                    <a:pt x="22831" y="35821"/>
                    <a:pt x="23016" y="35888"/>
                  </a:cubicBezTo>
                  <a:cubicBezTo>
                    <a:pt x="23367" y="35971"/>
                    <a:pt x="23735" y="36038"/>
                    <a:pt x="24070" y="36139"/>
                  </a:cubicBezTo>
                  <a:cubicBezTo>
                    <a:pt x="24907" y="36356"/>
                    <a:pt x="25761" y="36574"/>
                    <a:pt x="26614" y="36758"/>
                  </a:cubicBezTo>
                  <a:cubicBezTo>
                    <a:pt x="26849" y="36808"/>
                    <a:pt x="27066" y="36875"/>
                    <a:pt x="27301" y="36925"/>
                  </a:cubicBezTo>
                  <a:cubicBezTo>
                    <a:pt x="27635" y="36992"/>
                    <a:pt x="27987" y="37043"/>
                    <a:pt x="28322" y="37110"/>
                  </a:cubicBezTo>
                  <a:cubicBezTo>
                    <a:pt x="29042" y="37244"/>
                    <a:pt x="29761" y="37377"/>
                    <a:pt x="30498" y="37478"/>
                  </a:cubicBezTo>
                  <a:cubicBezTo>
                    <a:pt x="30782" y="37528"/>
                    <a:pt x="31067" y="37595"/>
                    <a:pt x="31368" y="37629"/>
                  </a:cubicBezTo>
                  <a:cubicBezTo>
                    <a:pt x="31686" y="37679"/>
                    <a:pt x="32004" y="37695"/>
                    <a:pt x="32322" y="37746"/>
                  </a:cubicBezTo>
                  <a:cubicBezTo>
                    <a:pt x="33009" y="37829"/>
                    <a:pt x="33695" y="37913"/>
                    <a:pt x="34381" y="37963"/>
                  </a:cubicBezTo>
                  <a:cubicBezTo>
                    <a:pt x="34699" y="37997"/>
                    <a:pt x="35017" y="38047"/>
                    <a:pt x="35352" y="38080"/>
                  </a:cubicBezTo>
                  <a:cubicBezTo>
                    <a:pt x="35653" y="38097"/>
                    <a:pt x="35971" y="38114"/>
                    <a:pt x="36273" y="38131"/>
                  </a:cubicBezTo>
                  <a:cubicBezTo>
                    <a:pt x="36959" y="38181"/>
                    <a:pt x="37645" y="38214"/>
                    <a:pt x="38348" y="38248"/>
                  </a:cubicBezTo>
                  <a:cubicBezTo>
                    <a:pt x="38700" y="38248"/>
                    <a:pt x="39034" y="38281"/>
                    <a:pt x="39386" y="38298"/>
                  </a:cubicBezTo>
                  <a:cubicBezTo>
                    <a:pt x="39576" y="38298"/>
                    <a:pt x="39758" y="38291"/>
                    <a:pt x="39943" y="38291"/>
                  </a:cubicBezTo>
                  <a:cubicBezTo>
                    <a:pt x="40035" y="38291"/>
                    <a:pt x="40128" y="38292"/>
                    <a:pt x="40223" y="38298"/>
                  </a:cubicBezTo>
                  <a:cubicBezTo>
                    <a:pt x="40976" y="38298"/>
                    <a:pt x="41729" y="38298"/>
                    <a:pt x="42466" y="38281"/>
                  </a:cubicBezTo>
                  <a:cubicBezTo>
                    <a:pt x="42722" y="38281"/>
                    <a:pt x="42972" y="38289"/>
                    <a:pt x="43218" y="38289"/>
                  </a:cubicBezTo>
                  <a:cubicBezTo>
                    <a:pt x="43342" y="38289"/>
                    <a:pt x="43465" y="38287"/>
                    <a:pt x="43587" y="38281"/>
                  </a:cubicBezTo>
                  <a:cubicBezTo>
                    <a:pt x="43805" y="38265"/>
                    <a:pt x="44023" y="38248"/>
                    <a:pt x="44257" y="38231"/>
                  </a:cubicBezTo>
                  <a:cubicBezTo>
                    <a:pt x="45177" y="38198"/>
                    <a:pt x="46098" y="38131"/>
                    <a:pt x="47019" y="38047"/>
                  </a:cubicBezTo>
                  <a:cubicBezTo>
                    <a:pt x="47387" y="38013"/>
                    <a:pt x="47772" y="38013"/>
                    <a:pt x="48140" y="37980"/>
                  </a:cubicBezTo>
                  <a:cubicBezTo>
                    <a:pt x="48308" y="37963"/>
                    <a:pt x="48492" y="37930"/>
                    <a:pt x="48676" y="37913"/>
                  </a:cubicBezTo>
                  <a:cubicBezTo>
                    <a:pt x="48944" y="37880"/>
                    <a:pt x="49228" y="37846"/>
                    <a:pt x="49496" y="37813"/>
                  </a:cubicBezTo>
                  <a:cubicBezTo>
                    <a:pt x="50450" y="37695"/>
                    <a:pt x="51404" y="37562"/>
                    <a:pt x="52342" y="37411"/>
                  </a:cubicBezTo>
                  <a:cubicBezTo>
                    <a:pt x="52576" y="37377"/>
                    <a:pt x="52810" y="37344"/>
                    <a:pt x="53028" y="37294"/>
                  </a:cubicBezTo>
                  <a:cubicBezTo>
                    <a:pt x="53145" y="37277"/>
                    <a:pt x="53262" y="37260"/>
                    <a:pt x="53363" y="37244"/>
                  </a:cubicBezTo>
                  <a:cubicBezTo>
                    <a:pt x="53815" y="37177"/>
                    <a:pt x="54233" y="37059"/>
                    <a:pt x="54685" y="36976"/>
                  </a:cubicBezTo>
                  <a:cubicBezTo>
                    <a:pt x="55438" y="36808"/>
                    <a:pt x="56208" y="36658"/>
                    <a:pt x="56961" y="36474"/>
                  </a:cubicBezTo>
                  <a:cubicBezTo>
                    <a:pt x="57497" y="36356"/>
                    <a:pt x="58033" y="36189"/>
                    <a:pt x="58568" y="36055"/>
                  </a:cubicBezTo>
                  <a:cubicBezTo>
                    <a:pt x="59271" y="35854"/>
                    <a:pt x="59991" y="35670"/>
                    <a:pt x="60677" y="35436"/>
                  </a:cubicBezTo>
                  <a:cubicBezTo>
                    <a:pt x="60828" y="35402"/>
                    <a:pt x="60979" y="35369"/>
                    <a:pt x="61129" y="35319"/>
                  </a:cubicBezTo>
                  <a:cubicBezTo>
                    <a:pt x="61983" y="35034"/>
                    <a:pt x="62803" y="34749"/>
                    <a:pt x="63623" y="34431"/>
                  </a:cubicBezTo>
                  <a:cubicBezTo>
                    <a:pt x="63741" y="34381"/>
                    <a:pt x="63858" y="34331"/>
                    <a:pt x="63975" y="34281"/>
                  </a:cubicBezTo>
                  <a:cubicBezTo>
                    <a:pt x="64879" y="33946"/>
                    <a:pt x="65749" y="33561"/>
                    <a:pt x="66603" y="33176"/>
                  </a:cubicBezTo>
                  <a:cubicBezTo>
                    <a:pt x="66854" y="33059"/>
                    <a:pt x="67105" y="32942"/>
                    <a:pt x="67356" y="32808"/>
                  </a:cubicBezTo>
                  <a:cubicBezTo>
                    <a:pt x="68293" y="32356"/>
                    <a:pt x="69231" y="31870"/>
                    <a:pt x="70118" y="31352"/>
                  </a:cubicBezTo>
                  <a:cubicBezTo>
                    <a:pt x="70285" y="31268"/>
                    <a:pt x="70453" y="31167"/>
                    <a:pt x="70620" y="31067"/>
                  </a:cubicBezTo>
                  <a:cubicBezTo>
                    <a:pt x="70771" y="30967"/>
                    <a:pt x="70921" y="30866"/>
                    <a:pt x="71072" y="30782"/>
                  </a:cubicBezTo>
                  <a:cubicBezTo>
                    <a:pt x="71323" y="30632"/>
                    <a:pt x="71574" y="30464"/>
                    <a:pt x="71809" y="30314"/>
                  </a:cubicBezTo>
                  <a:cubicBezTo>
                    <a:pt x="72043" y="30163"/>
                    <a:pt x="72260" y="30012"/>
                    <a:pt x="72461" y="29862"/>
                  </a:cubicBezTo>
                  <a:cubicBezTo>
                    <a:pt x="72696" y="29711"/>
                    <a:pt x="72930" y="29544"/>
                    <a:pt x="73164" y="29376"/>
                  </a:cubicBezTo>
                  <a:cubicBezTo>
                    <a:pt x="73365" y="29226"/>
                    <a:pt x="73566" y="29075"/>
                    <a:pt x="73767" y="28924"/>
                  </a:cubicBezTo>
                  <a:cubicBezTo>
                    <a:pt x="73985" y="28757"/>
                    <a:pt x="74202" y="28590"/>
                    <a:pt x="74403" y="28422"/>
                  </a:cubicBezTo>
                  <a:cubicBezTo>
                    <a:pt x="74604" y="28255"/>
                    <a:pt x="74788" y="28104"/>
                    <a:pt x="74972" y="27954"/>
                  </a:cubicBezTo>
                  <a:cubicBezTo>
                    <a:pt x="75173" y="27769"/>
                    <a:pt x="75374" y="27602"/>
                    <a:pt x="75558" y="27435"/>
                  </a:cubicBezTo>
                  <a:cubicBezTo>
                    <a:pt x="75642" y="27368"/>
                    <a:pt x="75725" y="27301"/>
                    <a:pt x="75809" y="27217"/>
                  </a:cubicBezTo>
                  <a:cubicBezTo>
                    <a:pt x="75876" y="27150"/>
                    <a:pt x="75943" y="27083"/>
                    <a:pt x="76010" y="27016"/>
                  </a:cubicBezTo>
                  <a:cubicBezTo>
                    <a:pt x="76345" y="26715"/>
                    <a:pt x="76646" y="26397"/>
                    <a:pt x="76947" y="26096"/>
                  </a:cubicBezTo>
                  <a:cubicBezTo>
                    <a:pt x="77048" y="25995"/>
                    <a:pt x="77148" y="25878"/>
                    <a:pt x="77249" y="25778"/>
                  </a:cubicBezTo>
                  <a:cubicBezTo>
                    <a:pt x="77617" y="25376"/>
                    <a:pt x="77968" y="24957"/>
                    <a:pt x="78303" y="24539"/>
                  </a:cubicBezTo>
                  <a:cubicBezTo>
                    <a:pt x="78320" y="24522"/>
                    <a:pt x="78337" y="24505"/>
                    <a:pt x="78353" y="24489"/>
                  </a:cubicBezTo>
                  <a:cubicBezTo>
                    <a:pt x="78420" y="24388"/>
                    <a:pt x="78487" y="24288"/>
                    <a:pt x="78571" y="24187"/>
                  </a:cubicBezTo>
                  <a:cubicBezTo>
                    <a:pt x="78772" y="23920"/>
                    <a:pt x="78956" y="23669"/>
                    <a:pt x="79140" y="23401"/>
                  </a:cubicBezTo>
                  <a:cubicBezTo>
                    <a:pt x="79240" y="23250"/>
                    <a:pt x="79341" y="23099"/>
                    <a:pt x="79425" y="22966"/>
                  </a:cubicBezTo>
                  <a:cubicBezTo>
                    <a:pt x="79592" y="22714"/>
                    <a:pt x="79743" y="22480"/>
                    <a:pt x="79877" y="22229"/>
                  </a:cubicBezTo>
                  <a:cubicBezTo>
                    <a:pt x="79910" y="22162"/>
                    <a:pt x="79960" y="22095"/>
                    <a:pt x="79994" y="22028"/>
                  </a:cubicBezTo>
                  <a:cubicBezTo>
                    <a:pt x="80061" y="21928"/>
                    <a:pt x="80094" y="21827"/>
                    <a:pt x="80161" y="21727"/>
                  </a:cubicBezTo>
                  <a:cubicBezTo>
                    <a:pt x="80261" y="21526"/>
                    <a:pt x="80379" y="21325"/>
                    <a:pt x="80479" y="21124"/>
                  </a:cubicBezTo>
                  <a:cubicBezTo>
                    <a:pt x="80563" y="20940"/>
                    <a:pt x="80630" y="20773"/>
                    <a:pt x="80713" y="20605"/>
                  </a:cubicBezTo>
                  <a:cubicBezTo>
                    <a:pt x="80814" y="20388"/>
                    <a:pt x="80898" y="20187"/>
                    <a:pt x="80981" y="19986"/>
                  </a:cubicBezTo>
                  <a:cubicBezTo>
                    <a:pt x="81015" y="19886"/>
                    <a:pt x="81065" y="19802"/>
                    <a:pt x="81098" y="19702"/>
                  </a:cubicBezTo>
                  <a:cubicBezTo>
                    <a:pt x="81132" y="19618"/>
                    <a:pt x="81149" y="19534"/>
                    <a:pt x="81182" y="19450"/>
                  </a:cubicBezTo>
                  <a:cubicBezTo>
                    <a:pt x="81249" y="19250"/>
                    <a:pt x="81316" y="19049"/>
                    <a:pt x="81366" y="18865"/>
                  </a:cubicBezTo>
                  <a:cubicBezTo>
                    <a:pt x="81433" y="18680"/>
                    <a:pt x="81483" y="18496"/>
                    <a:pt x="81534" y="18312"/>
                  </a:cubicBezTo>
                  <a:cubicBezTo>
                    <a:pt x="81584" y="18111"/>
                    <a:pt x="81634" y="17910"/>
                    <a:pt x="81684" y="17726"/>
                  </a:cubicBezTo>
                  <a:cubicBezTo>
                    <a:pt x="81701" y="17609"/>
                    <a:pt x="81734" y="17509"/>
                    <a:pt x="81751" y="17392"/>
                  </a:cubicBezTo>
                  <a:cubicBezTo>
                    <a:pt x="81768" y="17325"/>
                    <a:pt x="81785" y="17258"/>
                    <a:pt x="81785" y="17174"/>
                  </a:cubicBezTo>
                  <a:cubicBezTo>
                    <a:pt x="81835" y="16973"/>
                    <a:pt x="81868" y="16772"/>
                    <a:pt x="81885" y="16571"/>
                  </a:cubicBezTo>
                  <a:cubicBezTo>
                    <a:pt x="81919" y="16387"/>
                    <a:pt x="81935" y="16203"/>
                    <a:pt x="81952" y="16019"/>
                  </a:cubicBezTo>
                  <a:cubicBezTo>
                    <a:pt x="81969" y="15818"/>
                    <a:pt x="81986" y="15617"/>
                    <a:pt x="82002" y="15400"/>
                  </a:cubicBezTo>
                  <a:cubicBezTo>
                    <a:pt x="82002" y="15283"/>
                    <a:pt x="82019" y="15165"/>
                    <a:pt x="82019" y="15048"/>
                  </a:cubicBezTo>
                  <a:cubicBezTo>
                    <a:pt x="82036" y="14931"/>
                    <a:pt x="82036" y="14797"/>
                    <a:pt x="82036" y="14680"/>
                  </a:cubicBezTo>
                  <a:lnTo>
                    <a:pt x="82068" y="717"/>
                  </a:lnTo>
                  <a:lnTo>
                    <a:pt x="82068" y="717"/>
                  </a:lnTo>
                  <a:cubicBezTo>
                    <a:pt x="82064" y="797"/>
                    <a:pt x="82058" y="875"/>
                    <a:pt x="82053" y="954"/>
                  </a:cubicBezTo>
                  <a:cubicBezTo>
                    <a:pt x="82053" y="1172"/>
                    <a:pt x="82036" y="1373"/>
                    <a:pt x="82019" y="1574"/>
                  </a:cubicBezTo>
                  <a:cubicBezTo>
                    <a:pt x="82002" y="1758"/>
                    <a:pt x="81969" y="1942"/>
                    <a:pt x="81952" y="2126"/>
                  </a:cubicBezTo>
                  <a:cubicBezTo>
                    <a:pt x="81919" y="2327"/>
                    <a:pt x="81885" y="2528"/>
                    <a:pt x="81852" y="2729"/>
                  </a:cubicBezTo>
                  <a:cubicBezTo>
                    <a:pt x="81818" y="2913"/>
                    <a:pt x="81768" y="3097"/>
                    <a:pt x="81734" y="3281"/>
                  </a:cubicBezTo>
                  <a:cubicBezTo>
                    <a:pt x="81684" y="3482"/>
                    <a:pt x="81651" y="3683"/>
                    <a:pt x="81584" y="3884"/>
                  </a:cubicBezTo>
                  <a:cubicBezTo>
                    <a:pt x="81534" y="4051"/>
                    <a:pt x="81483" y="4235"/>
                    <a:pt x="81433" y="4419"/>
                  </a:cubicBezTo>
                  <a:cubicBezTo>
                    <a:pt x="81366" y="4620"/>
                    <a:pt x="81299" y="4821"/>
                    <a:pt x="81232" y="5005"/>
                  </a:cubicBezTo>
                  <a:cubicBezTo>
                    <a:pt x="81165" y="5189"/>
                    <a:pt x="81098" y="5357"/>
                    <a:pt x="81031" y="5541"/>
                  </a:cubicBezTo>
                  <a:cubicBezTo>
                    <a:pt x="80948" y="5742"/>
                    <a:pt x="80864" y="5959"/>
                    <a:pt x="80764" y="6160"/>
                  </a:cubicBezTo>
                  <a:cubicBezTo>
                    <a:pt x="80697" y="6327"/>
                    <a:pt x="80613" y="6512"/>
                    <a:pt x="80529" y="6679"/>
                  </a:cubicBezTo>
                  <a:cubicBezTo>
                    <a:pt x="80429" y="6880"/>
                    <a:pt x="80328" y="7097"/>
                    <a:pt x="80211" y="7298"/>
                  </a:cubicBezTo>
                  <a:cubicBezTo>
                    <a:pt x="80128" y="7466"/>
                    <a:pt x="80027" y="7633"/>
                    <a:pt x="79943" y="7784"/>
                  </a:cubicBezTo>
                  <a:cubicBezTo>
                    <a:pt x="79793" y="8035"/>
                    <a:pt x="79642" y="8269"/>
                    <a:pt x="79492" y="8520"/>
                  </a:cubicBezTo>
                  <a:cubicBezTo>
                    <a:pt x="79391" y="8671"/>
                    <a:pt x="79307" y="8805"/>
                    <a:pt x="79207" y="8955"/>
                  </a:cubicBezTo>
                  <a:cubicBezTo>
                    <a:pt x="79023" y="9223"/>
                    <a:pt x="78822" y="9491"/>
                    <a:pt x="78621" y="9742"/>
                  </a:cubicBezTo>
                  <a:cubicBezTo>
                    <a:pt x="78537" y="9859"/>
                    <a:pt x="78454" y="9976"/>
                    <a:pt x="78370" y="10094"/>
                  </a:cubicBezTo>
                  <a:cubicBezTo>
                    <a:pt x="78035" y="10512"/>
                    <a:pt x="77684" y="10931"/>
                    <a:pt x="77299" y="11332"/>
                  </a:cubicBezTo>
                  <a:cubicBezTo>
                    <a:pt x="77198" y="11433"/>
                    <a:pt x="77098" y="11533"/>
                    <a:pt x="76997" y="11650"/>
                  </a:cubicBezTo>
                  <a:cubicBezTo>
                    <a:pt x="76696" y="11952"/>
                    <a:pt x="76395" y="12270"/>
                    <a:pt x="76077" y="12571"/>
                  </a:cubicBezTo>
                  <a:cubicBezTo>
                    <a:pt x="75926" y="12705"/>
                    <a:pt x="75776" y="12839"/>
                    <a:pt x="75625" y="12989"/>
                  </a:cubicBezTo>
                  <a:cubicBezTo>
                    <a:pt x="75424" y="13157"/>
                    <a:pt x="75240" y="13324"/>
                    <a:pt x="75022" y="13508"/>
                  </a:cubicBezTo>
                  <a:cubicBezTo>
                    <a:pt x="74838" y="13659"/>
                    <a:pt x="74654" y="13810"/>
                    <a:pt x="74470" y="13977"/>
                  </a:cubicBezTo>
                  <a:cubicBezTo>
                    <a:pt x="74252" y="14144"/>
                    <a:pt x="74035" y="14312"/>
                    <a:pt x="73817" y="14479"/>
                  </a:cubicBezTo>
                  <a:cubicBezTo>
                    <a:pt x="73616" y="14630"/>
                    <a:pt x="73415" y="14780"/>
                    <a:pt x="73215" y="14931"/>
                  </a:cubicBezTo>
                  <a:cubicBezTo>
                    <a:pt x="72980" y="15098"/>
                    <a:pt x="72763" y="15249"/>
                    <a:pt x="72528" y="15416"/>
                  </a:cubicBezTo>
                  <a:cubicBezTo>
                    <a:pt x="72311" y="15567"/>
                    <a:pt x="72093" y="15718"/>
                    <a:pt x="71859" y="15868"/>
                  </a:cubicBezTo>
                  <a:cubicBezTo>
                    <a:pt x="71624" y="16019"/>
                    <a:pt x="71373" y="16170"/>
                    <a:pt x="71122" y="16337"/>
                  </a:cubicBezTo>
                  <a:cubicBezTo>
                    <a:pt x="70804" y="16521"/>
                    <a:pt x="70503" y="16722"/>
                    <a:pt x="70168" y="16906"/>
                  </a:cubicBezTo>
                  <a:cubicBezTo>
                    <a:pt x="69281" y="17425"/>
                    <a:pt x="68360" y="17910"/>
                    <a:pt x="67406" y="18362"/>
                  </a:cubicBezTo>
                  <a:cubicBezTo>
                    <a:pt x="67155" y="18480"/>
                    <a:pt x="66904" y="18597"/>
                    <a:pt x="66653" y="18714"/>
                  </a:cubicBezTo>
                  <a:cubicBezTo>
                    <a:pt x="65799" y="19116"/>
                    <a:pt x="64929" y="19484"/>
                    <a:pt x="64025" y="19835"/>
                  </a:cubicBezTo>
                  <a:cubicBezTo>
                    <a:pt x="63908" y="19886"/>
                    <a:pt x="63791" y="19936"/>
                    <a:pt x="63674" y="19986"/>
                  </a:cubicBezTo>
                  <a:cubicBezTo>
                    <a:pt x="62719" y="20354"/>
                    <a:pt x="61732" y="20689"/>
                    <a:pt x="60728" y="20990"/>
                  </a:cubicBezTo>
                  <a:cubicBezTo>
                    <a:pt x="60041" y="21208"/>
                    <a:pt x="59322" y="21409"/>
                    <a:pt x="58619" y="21593"/>
                  </a:cubicBezTo>
                  <a:cubicBezTo>
                    <a:pt x="58083" y="21744"/>
                    <a:pt x="57547" y="21894"/>
                    <a:pt x="57012" y="22028"/>
                  </a:cubicBezTo>
                  <a:cubicBezTo>
                    <a:pt x="56258" y="22212"/>
                    <a:pt x="55505" y="22363"/>
                    <a:pt x="54735" y="22514"/>
                  </a:cubicBezTo>
                  <a:cubicBezTo>
                    <a:pt x="54183" y="22631"/>
                    <a:pt x="53647" y="22748"/>
                    <a:pt x="53078" y="22848"/>
                  </a:cubicBezTo>
                  <a:cubicBezTo>
                    <a:pt x="52860" y="22899"/>
                    <a:pt x="52626" y="22932"/>
                    <a:pt x="52392" y="22966"/>
                  </a:cubicBezTo>
                  <a:cubicBezTo>
                    <a:pt x="51454" y="23116"/>
                    <a:pt x="50500" y="23250"/>
                    <a:pt x="49546" y="23367"/>
                  </a:cubicBezTo>
                  <a:cubicBezTo>
                    <a:pt x="49278" y="23401"/>
                    <a:pt x="48994" y="23434"/>
                    <a:pt x="48726" y="23468"/>
                  </a:cubicBezTo>
                  <a:cubicBezTo>
                    <a:pt x="48174" y="23518"/>
                    <a:pt x="47621" y="23551"/>
                    <a:pt x="47069" y="23602"/>
                  </a:cubicBezTo>
                  <a:cubicBezTo>
                    <a:pt x="46148" y="23685"/>
                    <a:pt x="45228" y="23752"/>
                    <a:pt x="44290" y="23786"/>
                  </a:cubicBezTo>
                  <a:cubicBezTo>
                    <a:pt x="43704" y="23819"/>
                    <a:pt x="43119" y="23819"/>
                    <a:pt x="42516" y="23836"/>
                  </a:cubicBezTo>
                  <a:cubicBezTo>
                    <a:pt x="41763" y="23853"/>
                    <a:pt x="41026" y="23853"/>
                    <a:pt x="40273" y="23853"/>
                  </a:cubicBezTo>
                  <a:cubicBezTo>
                    <a:pt x="39637" y="23836"/>
                    <a:pt x="39018" y="23819"/>
                    <a:pt x="38398" y="23802"/>
                  </a:cubicBezTo>
                  <a:cubicBezTo>
                    <a:pt x="37695" y="23769"/>
                    <a:pt x="37009" y="23736"/>
                    <a:pt x="36306" y="23685"/>
                  </a:cubicBezTo>
                  <a:cubicBezTo>
                    <a:pt x="35687" y="23635"/>
                    <a:pt x="35051" y="23585"/>
                    <a:pt x="34415" y="23518"/>
                  </a:cubicBezTo>
                  <a:cubicBezTo>
                    <a:pt x="33728" y="23451"/>
                    <a:pt x="33059" y="23384"/>
                    <a:pt x="32372" y="23300"/>
                  </a:cubicBezTo>
                  <a:cubicBezTo>
                    <a:pt x="31753" y="23217"/>
                    <a:pt x="31151" y="23133"/>
                    <a:pt x="30531" y="23032"/>
                  </a:cubicBezTo>
                  <a:cubicBezTo>
                    <a:pt x="29811" y="22932"/>
                    <a:pt x="29075" y="22798"/>
                    <a:pt x="28355" y="22664"/>
                  </a:cubicBezTo>
                  <a:cubicBezTo>
                    <a:pt x="27786" y="22547"/>
                    <a:pt x="27234" y="22430"/>
                    <a:pt x="26665" y="22313"/>
                  </a:cubicBezTo>
                  <a:cubicBezTo>
                    <a:pt x="25794" y="22129"/>
                    <a:pt x="24957" y="21911"/>
                    <a:pt x="24120" y="21693"/>
                  </a:cubicBezTo>
                  <a:cubicBezTo>
                    <a:pt x="23568" y="21543"/>
                    <a:pt x="23016" y="21409"/>
                    <a:pt x="22480" y="21258"/>
                  </a:cubicBezTo>
                  <a:cubicBezTo>
                    <a:pt x="22195" y="21175"/>
                    <a:pt x="21911" y="21074"/>
                    <a:pt x="21610" y="20990"/>
                  </a:cubicBezTo>
                  <a:cubicBezTo>
                    <a:pt x="20773" y="20723"/>
                    <a:pt x="19936" y="20438"/>
                    <a:pt x="19132" y="20137"/>
                  </a:cubicBezTo>
                  <a:cubicBezTo>
                    <a:pt x="18881" y="20053"/>
                    <a:pt x="18647" y="19969"/>
                    <a:pt x="18413" y="19869"/>
                  </a:cubicBezTo>
                  <a:cubicBezTo>
                    <a:pt x="17676" y="19584"/>
                    <a:pt x="16956" y="19266"/>
                    <a:pt x="16237" y="18948"/>
                  </a:cubicBezTo>
                  <a:cubicBezTo>
                    <a:pt x="15885" y="18798"/>
                    <a:pt x="15517" y="18647"/>
                    <a:pt x="15182" y="18480"/>
                  </a:cubicBezTo>
                  <a:cubicBezTo>
                    <a:pt x="14144" y="17994"/>
                    <a:pt x="13140" y="17475"/>
                    <a:pt x="12169" y="16906"/>
                  </a:cubicBezTo>
                  <a:cubicBezTo>
                    <a:pt x="4089" y="12239"/>
                    <a:pt x="39" y="6118"/>
                    <a:pt x="50" y="12"/>
                  </a:cubicBezTo>
                  <a:close/>
                </a:path>
              </a:pathLst>
            </a:custGeom>
            <a:solidFill>
              <a:srgbClr val="AB7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2"/>
            <p:cNvSpPr/>
            <p:nvPr/>
          </p:nvSpPr>
          <p:spPr>
            <a:xfrm>
              <a:off x="2541000" y="9522425"/>
              <a:ext cx="2253025" cy="1187975"/>
            </a:xfrm>
            <a:custGeom>
              <a:avLst/>
              <a:gdLst/>
              <a:ahLst/>
              <a:cxnLst/>
              <a:rect l="l" t="t" r="r" b="b"/>
              <a:pathLst>
                <a:path w="90121" h="47519" extrusionOk="0">
                  <a:moveTo>
                    <a:pt x="44904" y="0"/>
                  </a:moveTo>
                  <a:cubicBezTo>
                    <a:pt x="34414" y="0"/>
                    <a:pt x="23941" y="2318"/>
                    <a:pt x="15969" y="6953"/>
                  </a:cubicBezTo>
                  <a:cubicBezTo>
                    <a:pt x="0" y="16243"/>
                    <a:pt x="84" y="31274"/>
                    <a:pt x="16153" y="40564"/>
                  </a:cubicBezTo>
                  <a:cubicBezTo>
                    <a:pt x="24188" y="45200"/>
                    <a:pt x="34699" y="47519"/>
                    <a:pt x="45197" y="47519"/>
                  </a:cubicBezTo>
                  <a:cubicBezTo>
                    <a:pt x="55694" y="47519"/>
                    <a:pt x="66176" y="45200"/>
                    <a:pt x="74152" y="40564"/>
                  </a:cubicBezTo>
                  <a:cubicBezTo>
                    <a:pt x="90121" y="31274"/>
                    <a:pt x="90037" y="16243"/>
                    <a:pt x="73968" y="6970"/>
                  </a:cubicBezTo>
                  <a:cubicBezTo>
                    <a:pt x="65922" y="2323"/>
                    <a:pt x="55404" y="0"/>
                    <a:pt x="44904" y="0"/>
                  </a:cubicBezTo>
                  <a:close/>
                </a:path>
              </a:pathLst>
            </a:custGeom>
            <a:solidFill>
              <a:srgbClr val="CAA6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2"/>
            <p:cNvSpPr/>
            <p:nvPr/>
          </p:nvSpPr>
          <p:spPr>
            <a:xfrm>
              <a:off x="2716325" y="9614675"/>
              <a:ext cx="1902375" cy="1003050"/>
            </a:xfrm>
            <a:custGeom>
              <a:avLst/>
              <a:gdLst/>
              <a:ahLst/>
              <a:cxnLst/>
              <a:rect l="l" t="t" r="r" b="b"/>
              <a:pathLst>
                <a:path w="76095" h="40122" extrusionOk="0">
                  <a:moveTo>
                    <a:pt x="37912" y="1"/>
                  </a:moveTo>
                  <a:cubicBezTo>
                    <a:pt x="29054" y="1"/>
                    <a:pt x="20209" y="1959"/>
                    <a:pt x="13475" y="5874"/>
                  </a:cubicBezTo>
                  <a:cubicBezTo>
                    <a:pt x="1" y="13708"/>
                    <a:pt x="68" y="26412"/>
                    <a:pt x="13643" y="34246"/>
                  </a:cubicBezTo>
                  <a:cubicBezTo>
                    <a:pt x="20422" y="38163"/>
                    <a:pt x="29293" y="40121"/>
                    <a:pt x="38156" y="40121"/>
                  </a:cubicBezTo>
                  <a:cubicBezTo>
                    <a:pt x="47019" y="40121"/>
                    <a:pt x="55874" y="38163"/>
                    <a:pt x="62620" y="34246"/>
                  </a:cubicBezTo>
                  <a:cubicBezTo>
                    <a:pt x="76094" y="26412"/>
                    <a:pt x="76027" y="13724"/>
                    <a:pt x="62452" y="5891"/>
                  </a:cubicBezTo>
                  <a:cubicBezTo>
                    <a:pt x="55661" y="1964"/>
                    <a:pt x="46780" y="1"/>
                    <a:pt x="37912" y="1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2"/>
            <p:cNvSpPr/>
            <p:nvPr/>
          </p:nvSpPr>
          <p:spPr>
            <a:xfrm>
              <a:off x="3293400" y="8516375"/>
              <a:ext cx="953700" cy="1245375"/>
            </a:xfrm>
            <a:custGeom>
              <a:avLst/>
              <a:gdLst/>
              <a:ahLst/>
              <a:cxnLst/>
              <a:rect l="l" t="t" r="r" b="b"/>
              <a:pathLst>
                <a:path w="38148" h="49815" extrusionOk="0">
                  <a:moveTo>
                    <a:pt x="36455" y="1"/>
                  </a:moveTo>
                  <a:cubicBezTo>
                    <a:pt x="36067" y="1"/>
                    <a:pt x="35629" y="127"/>
                    <a:pt x="35168" y="394"/>
                  </a:cubicBezTo>
                  <a:lnTo>
                    <a:pt x="2879" y="19041"/>
                  </a:lnTo>
                  <a:cubicBezTo>
                    <a:pt x="1289" y="19961"/>
                    <a:pt x="0" y="22187"/>
                    <a:pt x="0" y="24029"/>
                  </a:cubicBezTo>
                  <a:lnTo>
                    <a:pt x="67" y="47764"/>
                  </a:lnTo>
                  <a:cubicBezTo>
                    <a:pt x="79" y="49059"/>
                    <a:pt x="732" y="49814"/>
                    <a:pt x="1685" y="49814"/>
                  </a:cubicBezTo>
                  <a:cubicBezTo>
                    <a:pt x="2074" y="49814"/>
                    <a:pt x="2513" y="49688"/>
                    <a:pt x="2980" y="49421"/>
                  </a:cubicBezTo>
                  <a:lnTo>
                    <a:pt x="35252" y="30791"/>
                  </a:lnTo>
                  <a:cubicBezTo>
                    <a:pt x="36842" y="29870"/>
                    <a:pt x="38147" y="27611"/>
                    <a:pt x="38131" y="25786"/>
                  </a:cubicBezTo>
                  <a:lnTo>
                    <a:pt x="38064" y="2051"/>
                  </a:lnTo>
                  <a:cubicBezTo>
                    <a:pt x="38064" y="756"/>
                    <a:pt x="37406" y="1"/>
                    <a:pt x="36455" y="1"/>
                  </a:cubicBezTo>
                  <a:close/>
                </a:path>
              </a:pathLst>
            </a:custGeom>
            <a:solidFill>
              <a:srgbClr val="C76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2"/>
            <p:cNvSpPr/>
            <p:nvPr/>
          </p:nvSpPr>
          <p:spPr>
            <a:xfrm>
              <a:off x="3087100" y="8396475"/>
              <a:ext cx="1136975" cy="1360450"/>
            </a:xfrm>
            <a:custGeom>
              <a:avLst/>
              <a:gdLst/>
              <a:ahLst/>
              <a:cxnLst/>
              <a:rect l="l" t="t" r="r" b="b"/>
              <a:pathLst>
                <a:path w="45479" h="54418" extrusionOk="0">
                  <a:moveTo>
                    <a:pt x="45409" y="4965"/>
                  </a:moveTo>
                  <a:lnTo>
                    <a:pt x="45479" y="5006"/>
                  </a:lnTo>
                  <a:cubicBezTo>
                    <a:pt x="45456" y="4991"/>
                    <a:pt x="45432" y="4978"/>
                    <a:pt x="45409" y="4965"/>
                  </a:cubicBezTo>
                  <a:close/>
                  <a:moveTo>
                    <a:pt x="36373" y="1"/>
                  </a:moveTo>
                  <a:cubicBezTo>
                    <a:pt x="36356" y="1"/>
                    <a:pt x="36323" y="18"/>
                    <a:pt x="36306" y="18"/>
                  </a:cubicBezTo>
                  <a:lnTo>
                    <a:pt x="36273" y="18"/>
                  </a:lnTo>
                  <a:cubicBezTo>
                    <a:pt x="36239" y="18"/>
                    <a:pt x="36189" y="18"/>
                    <a:pt x="36155" y="34"/>
                  </a:cubicBezTo>
                  <a:cubicBezTo>
                    <a:pt x="36072" y="34"/>
                    <a:pt x="35988" y="68"/>
                    <a:pt x="35904" y="85"/>
                  </a:cubicBezTo>
                  <a:cubicBezTo>
                    <a:pt x="35871" y="101"/>
                    <a:pt x="35821" y="118"/>
                    <a:pt x="35787" y="118"/>
                  </a:cubicBezTo>
                  <a:cubicBezTo>
                    <a:pt x="35754" y="135"/>
                    <a:pt x="35720" y="152"/>
                    <a:pt x="35687" y="152"/>
                  </a:cubicBezTo>
                  <a:cubicBezTo>
                    <a:pt x="35653" y="168"/>
                    <a:pt x="35603" y="185"/>
                    <a:pt x="35570" y="202"/>
                  </a:cubicBezTo>
                  <a:cubicBezTo>
                    <a:pt x="35436" y="252"/>
                    <a:pt x="35302" y="319"/>
                    <a:pt x="35151" y="403"/>
                  </a:cubicBezTo>
                  <a:lnTo>
                    <a:pt x="2879" y="19033"/>
                  </a:lnTo>
                  <a:cubicBezTo>
                    <a:pt x="2695" y="19150"/>
                    <a:pt x="2511" y="19267"/>
                    <a:pt x="2344" y="19418"/>
                  </a:cubicBezTo>
                  <a:cubicBezTo>
                    <a:pt x="2277" y="19451"/>
                    <a:pt x="2226" y="19518"/>
                    <a:pt x="2176" y="19552"/>
                  </a:cubicBezTo>
                  <a:cubicBezTo>
                    <a:pt x="2092" y="19635"/>
                    <a:pt x="1992" y="19702"/>
                    <a:pt x="1925" y="19786"/>
                  </a:cubicBezTo>
                  <a:cubicBezTo>
                    <a:pt x="1875" y="19819"/>
                    <a:pt x="1841" y="19853"/>
                    <a:pt x="1808" y="19903"/>
                  </a:cubicBezTo>
                  <a:cubicBezTo>
                    <a:pt x="1774" y="19937"/>
                    <a:pt x="1741" y="19970"/>
                    <a:pt x="1707" y="20004"/>
                  </a:cubicBezTo>
                  <a:cubicBezTo>
                    <a:pt x="1674" y="20037"/>
                    <a:pt x="1641" y="20070"/>
                    <a:pt x="1607" y="20121"/>
                  </a:cubicBezTo>
                  <a:cubicBezTo>
                    <a:pt x="1523" y="20204"/>
                    <a:pt x="1440" y="20305"/>
                    <a:pt x="1373" y="20405"/>
                  </a:cubicBezTo>
                  <a:cubicBezTo>
                    <a:pt x="1339" y="20439"/>
                    <a:pt x="1306" y="20472"/>
                    <a:pt x="1289" y="20506"/>
                  </a:cubicBezTo>
                  <a:cubicBezTo>
                    <a:pt x="1272" y="20539"/>
                    <a:pt x="1256" y="20556"/>
                    <a:pt x="1239" y="20573"/>
                  </a:cubicBezTo>
                  <a:cubicBezTo>
                    <a:pt x="1222" y="20606"/>
                    <a:pt x="1205" y="20623"/>
                    <a:pt x="1172" y="20656"/>
                  </a:cubicBezTo>
                  <a:cubicBezTo>
                    <a:pt x="1122" y="20740"/>
                    <a:pt x="1055" y="20824"/>
                    <a:pt x="1004" y="20907"/>
                  </a:cubicBezTo>
                  <a:cubicBezTo>
                    <a:pt x="954" y="20991"/>
                    <a:pt x="904" y="21075"/>
                    <a:pt x="854" y="21158"/>
                  </a:cubicBezTo>
                  <a:cubicBezTo>
                    <a:pt x="854" y="21158"/>
                    <a:pt x="854" y="21175"/>
                    <a:pt x="837" y="21192"/>
                  </a:cubicBezTo>
                  <a:cubicBezTo>
                    <a:pt x="837" y="21192"/>
                    <a:pt x="837" y="21209"/>
                    <a:pt x="837" y="21209"/>
                  </a:cubicBezTo>
                  <a:cubicBezTo>
                    <a:pt x="787" y="21276"/>
                    <a:pt x="753" y="21343"/>
                    <a:pt x="720" y="21393"/>
                  </a:cubicBezTo>
                  <a:cubicBezTo>
                    <a:pt x="686" y="21476"/>
                    <a:pt x="636" y="21560"/>
                    <a:pt x="603" y="21644"/>
                  </a:cubicBezTo>
                  <a:cubicBezTo>
                    <a:pt x="569" y="21728"/>
                    <a:pt x="519" y="21811"/>
                    <a:pt x="486" y="21878"/>
                  </a:cubicBezTo>
                  <a:cubicBezTo>
                    <a:pt x="486" y="21878"/>
                    <a:pt x="486" y="21895"/>
                    <a:pt x="486" y="21895"/>
                  </a:cubicBezTo>
                  <a:cubicBezTo>
                    <a:pt x="452" y="21979"/>
                    <a:pt x="419" y="22079"/>
                    <a:pt x="385" y="22163"/>
                  </a:cubicBezTo>
                  <a:cubicBezTo>
                    <a:pt x="335" y="22246"/>
                    <a:pt x="318" y="22347"/>
                    <a:pt x="285" y="22431"/>
                  </a:cubicBezTo>
                  <a:cubicBezTo>
                    <a:pt x="268" y="22481"/>
                    <a:pt x="251" y="22531"/>
                    <a:pt x="234" y="22581"/>
                  </a:cubicBezTo>
                  <a:cubicBezTo>
                    <a:pt x="234" y="22598"/>
                    <a:pt x="218" y="22615"/>
                    <a:pt x="218" y="22631"/>
                  </a:cubicBezTo>
                  <a:cubicBezTo>
                    <a:pt x="201" y="22665"/>
                    <a:pt x="201" y="22698"/>
                    <a:pt x="184" y="22732"/>
                  </a:cubicBezTo>
                  <a:cubicBezTo>
                    <a:pt x="151" y="22832"/>
                    <a:pt x="134" y="22949"/>
                    <a:pt x="101" y="23067"/>
                  </a:cubicBezTo>
                  <a:cubicBezTo>
                    <a:pt x="84" y="23134"/>
                    <a:pt x="84" y="23201"/>
                    <a:pt x="67" y="23268"/>
                  </a:cubicBezTo>
                  <a:lnTo>
                    <a:pt x="50" y="23368"/>
                  </a:lnTo>
                  <a:cubicBezTo>
                    <a:pt x="50" y="23401"/>
                    <a:pt x="34" y="23435"/>
                    <a:pt x="34" y="23468"/>
                  </a:cubicBezTo>
                  <a:cubicBezTo>
                    <a:pt x="17" y="23653"/>
                    <a:pt x="0" y="23853"/>
                    <a:pt x="0" y="24037"/>
                  </a:cubicBezTo>
                  <a:lnTo>
                    <a:pt x="67" y="47756"/>
                  </a:lnTo>
                  <a:cubicBezTo>
                    <a:pt x="67" y="48677"/>
                    <a:pt x="385" y="49313"/>
                    <a:pt x="904" y="49614"/>
                  </a:cubicBezTo>
                  <a:lnTo>
                    <a:pt x="9140" y="54399"/>
                  </a:lnTo>
                  <a:lnTo>
                    <a:pt x="9140" y="54399"/>
                  </a:lnTo>
                  <a:cubicBezTo>
                    <a:pt x="8624" y="54090"/>
                    <a:pt x="8319" y="53445"/>
                    <a:pt x="8319" y="52560"/>
                  </a:cubicBezTo>
                  <a:lnTo>
                    <a:pt x="8252" y="28825"/>
                  </a:lnTo>
                  <a:cubicBezTo>
                    <a:pt x="8252" y="28624"/>
                    <a:pt x="8269" y="28390"/>
                    <a:pt x="8302" y="28172"/>
                  </a:cubicBezTo>
                  <a:cubicBezTo>
                    <a:pt x="8319" y="28138"/>
                    <a:pt x="8319" y="28105"/>
                    <a:pt x="8319" y="28071"/>
                  </a:cubicBezTo>
                  <a:cubicBezTo>
                    <a:pt x="8369" y="27854"/>
                    <a:pt x="8403" y="27636"/>
                    <a:pt x="8470" y="27435"/>
                  </a:cubicBezTo>
                  <a:cubicBezTo>
                    <a:pt x="8470" y="27419"/>
                    <a:pt x="8487" y="27402"/>
                    <a:pt x="8487" y="27368"/>
                  </a:cubicBezTo>
                  <a:cubicBezTo>
                    <a:pt x="8554" y="27151"/>
                    <a:pt x="8637" y="26917"/>
                    <a:pt x="8738" y="26699"/>
                  </a:cubicBezTo>
                  <a:cubicBezTo>
                    <a:pt x="8738" y="26682"/>
                    <a:pt x="8738" y="26682"/>
                    <a:pt x="8738" y="26682"/>
                  </a:cubicBezTo>
                  <a:cubicBezTo>
                    <a:pt x="8838" y="26448"/>
                    <a:pt x="8955" y="26230"/>
                    <a:pt x="9089" y="26013"/>
                  </a:cubicBezTo>
                  <a:cubicBezTo>
                    <a:pt x="9089" y="25996"/>
                    <a:pt x="9089" y="25996"/>
                    <a:pt x="9106" y="25979"/>
                  </a:cubicBezTo>
                  <a:cubicBezTo>
                    <a:pt x="9223" y="25762"/>
                    <a:pt x="9357" y="25561"/>
                    <a:pt x="9508" y="25360"/>
                  </a:cubicBezTo>
                  <a:cubicBezTo>
                    <a:pt x="9508" y="25343"/>
                    <a:pt x="9524" y="25326"/>
                    <a:pt x="9541" y="25310"/>
                  </a:cubicBezTo>
                  <a:cubicBezTo>
                    <a:pt x="9675" y="25126"/>
                    <a:pt x="9809" y="24958"/>
                    <a:pt x="9960" y="24807"/>
                  </a:cubicBezTo>
                  <a:lnTo>
                    <a:pt x="10060" y="24707"/>
                  </a:lnTo>
                  <a:cubicBezTo>
                    <a:pt x="10177" y="24573"/>
                    <a:pt x="10294" y="24473"/>
                    <a:pt x="10428" y="24356"/>
                  </a:cubicBezTo>
                  <a:cubicBezTo>
                    <a:pt x="10478" y="24305"/>
                    <a:pt x="10529" y="24255"/>
                    <a:pt x="10596" y="24205"/>
                  </a:cubicBezTo>
                  <a:cubicBezTo>
                    <a:pt x="10763" y="24071"/>
                    <a:pt x="10947" y="23937"/>
                    <a:pt x="11131" y="23837"/>
                  </a:cubicBezTo>
                  <a:lnTo>
                    <a:pt x="43403" y="5207"/>
                  </a:lnTo>
                  <a:cubicBezTo>
                    <a:pt x="43587" y="5089"/>
                    <a:pt x="43771" y="5022"/>
                    <a:pt x="43939" y="4956"/>
                  </a:cubicBezTo>
                  <a:cubicBezTo>
                    <a:pt x="43989" y="4939"/>
                    <a:pt x="44023" y="4922"/>
                    <a:pt x="44056" y="4922"/>
                  </a:cubicBezTo>
                  <a:cubicBezTo>
                    <a:pt x="44207" y="4872"/>
                    <a:pt x="44374" y="4822"/>
                    <a:pt x="44525" y="4822"/>
                  </a:cubicBezTo>
                  <a:cubicBezTo>
                    <a:pt x="44541" y="4805"/>
                    <a:pt x="44558" y="4805"/>
                    <a:pt x="44575" y="4805"/>
                  </a:cubicBezTo>
                  <a:cubicBezTo>
                    <a:pt x="44726" y="4805"/>
                    <a:pt x="44893" y="4805"/>
                    <a:pt x="45027" y="4838"/>
                  </a:cubicBezTo>
                  <a:lnTo>
                    <a:pt x="45060" y="4838"/>
                  </a:lnTo>
                  <a:cubicBezTo>
                    <a:pt x="45185" y="4866"/>
                    <a:pt x="45298" y="4905"/>
                    <a:pt x="45409" y="4965"/>
                  </a:cubicBezTo>
                  <a:lnTo>
                    <a:pt x="45409" y="4965"/>
                  </a:lnTo>
                  <a:lnTo>
                    <a:pt x="37227" y="202"/>
                  </a:lnTo>
                  <a:lnTo>
                    <a:pt x="37210" y="202"/>
                  </a:lnTo>
                  <a:cubicBezTo>
                    <a:pt x="37160" y="168"/>
                    <a:pt x="37110" y="152"/>
                    <a:pt x="37059" y="118"/>
                  </a:cubicBezTo>
                  <a:cubicBezTo>
                    <a:pt x="37009" y="101"/>
                    <a:pt x="36959" y="85"/>
                    <a:pt x="36909" y="68"/>
                  </a:cubicBezTo>
                  <a:cubicBezTo>
                    <a:pt x="36875" y="51"/>
                    <a:pt x="36825" y="51"/>
                    <a:pt x="36791" y="51"/>
                  </a:cubicBezTo>
                  <a:cubicBezTo>
                    <a:pt x="36791" y="51"/>
                    <a:pt x="36791" y="34"/>
                    <a:pt x="36775" y="34"/>
                  </a:cubicBezTo>
                  <a:lnTo>
                    <a:pt x="36741" y="34"/>
                  </a:lnTo>
                  <a:cubicBezTo>
                    <a:pt x="36691" y="18"/>
                    <a:pt x="36624" y="18"/>
                    <a:pt x="36557" y="18"/>
                  </a:cubicBezTo>
                  <a:cubicBezTo>
                    <a:pt x="36507" y="1"/>
                    <a:pt x="36440" y="1"/>
                    <a:pt x="36373" y="1"/>
                  </a:cubicBezTo>
                  <a:close/>
                  <a:moveTo>
                    <a:pt x="9140" y="54399"/>
                  </a:moveTo>
                  <a:cubicBezTo>
                    <a:pt x="9151" y="54405"/>
                    <a:pt x="9162" y="54412"/>
                    <a:pt x="9173" y="54418"/>
                  </a:cubicBezTo>
                  <a:lnTo>
                    <a:pt x="9140" y="54399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2"/>
            <p:cNvSpPr/>
            <p:nvPr/>
          </p:nvSpPr>
          <p:spPr>
            <a:xfrm>
              <a:off x="3791775" y="8063400"/>
              <a:ext cx="208000" cy="528950"/>
            </a:xfrm>
            <a:custGeom>
              <a:avLst/>
              <a:gdLst/>
              <a:ahLst/>
              <a:cxnLst/>
              <a:rect l="l" t="t" r="r" b="b"/>
              <a:pathLst>
                <a:path w="8320" h="21158" extrusionOk="0">
                  <a:moveTo>
                    <a:pt x="1" y="0"/>
                  </a:moveTo>
                  <a:cubicBezTo>
                    <a:pt x="1926" y="1122"/>
                    <a:pt x="3114" y="3482"/>
                    <a:pt x="3114" y="6863"/>
                  </a:cubicBezTo>
                  <a:lnTo>
                    <a:pt x="3148" y="18161"/>
                  </a:lnTo>
                  <a:lnTo>
                    <a:pt x="8320" y="21158"/>
                  </a:lnTo>
                  <a:lnTo>
                    <a:pt x="8320" y="21158"/>
                  </a:lnTo>
                  <a:lnTo>
                    <a:pt x="8286" y="9859"/>
                  </a:lnTo>
                  <a:cubicBezTo>
                    <a:pt x="8270" y="6495"/>
                    <a:pt x="7081" y="4118"/>
                    <a:pt x="5156" y="29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2"/>
            <p:cNvSpPr/>
            <p:nvPr/>
          </p:nvSpPr>
          <p:spPr>
            <a:xfrm>
              <a:off x="3229775" y="7911600"/>
              <a:ext cx="764575" cy="1050250"/>
            </a:xfrm>
            <a:custGeom>
              <a:avLst/>
              <a:gdLst/>
              <a:ahLst/>
              <a:cxnLst/>
              <a:rect l="l" t="t" r="r" b="b"/>
              <a:pathLst>
                <a:path w="30583" h="42010" extrusionOk="0">
                  <a:moveTo>
                    <a:pt x="21441" y="0"/>
                  </a:moveTo>
                  <a:cubicBezTo>
                    <a:pt x="21322" y="0"/>
                    <a:pt x="21200" y="4"/>
                    <a:pt x="21075" y="13"/>
                  </a:cubicBezTo>
                  <a:cubicBezTo>
                    <a:pt x="21008" y="13"/>
                    <a:pt x="20924" y="29"/>
                    <a:pt x="20841" y="29"/>
                  </a:cubicBezTo>
                  <a:cubicBezTo>
                    <a:pt x="20690" y="46"/>
                    <a:pt x="20539" y="63"/>
                    <a:pt x="20389" y="80"/>
                  </a:cubicBezTo>
                  <a:cubicBezTo>
                    <a:pt x="20255" y="96"/>
                    <a:pt x="20121" y="96"/>
                    <a:pt x="19970" y="113"/>
                  </a:cubicBezTo>
                  <a:cubicBezTo>
                    <a:pt x="19853" y="130"/>
                    <a:pt x="19719" y="163"/>
                    <a:pt x="19602" y="197"/>
                  </a:cubicBezTo>
                  <a:cubicBezTo>
                    <a:pt x="19401" y="230"/>
                    <a:pt x="19200" y="280"/>
                    <a:pt x="18999" y="331"/>
                  </a:cubicBezTo>
                  <a:cubicBezTo>
                    <a:pt x="18882" y="347"/>
                    <a:pt x="18782" y="364"/>
                    <a:pt x="18664" y="398"/>
                  </a:cubicBezTo>
                  <a:cubicBezTo>
                    <a:pt x="18547" y="431"/>
                    <a:pt x="18447" y="481"/>
                    <a:pt x="18330" y="515"/>
                  </a:cubicBezTo>
                  <a:cubicBezTo>
                    <a:pt x="17978" y="615"/>
                    <a:pt x="17643" y="732"/>
                    <a:pt x="17292" y="866"/>
                  </a:cubicBezTo>
                  <a:cubicBezTo>
                    <a:pt x="17158" y="917"/>
                    <a:pt x="17041" y="950"/>
                    <a:pt x="16907" y="1000"/>
                  </a:cubicBezTo>
                  <a:cubicBezTo>
                    <a:pt x="16790" y="1050"/>
                    <a:pt x="16673" y="1101"/>
                    <a:pt x="16555" y="1168"/>
                  </a:cubicBezTo>
                  <a:cubicBezTo>
                    <a:pt x="16438" y="1218"/>
                    <a:pt x="16321" y="1268"/>
                    <a:pt x="16204" y="1318"/>
                  </a:cubicBezTo>
                  <a:cubicBezTo>
                    <a:pt x="15752" y="1536"/>
                    <a:pt x="15300" y="1753"/>
                    <a:pt x="14848" y="2021"/>
                  </a:cubicBezTo>
                  <a:cubicBezTo>
                    <a:pt x="14363" y="2306"/>
                    <a:pt x="13894" y="2607"/>
                    <a:pt x="13425" y="2925"/>
                  </a:cubicBezTo>
                  <a:cubicBezTo>
                    <a:pt x="13275" y="3026"/>
                    <a:pt x="13124" y="3143"/>
                    <a:pt x="12973" y="3260"/>
                  </a:cubicBezTo>
                  <a:cubicBezTo>
                    <a:pt x="12655" y="3478"/>
                    <a:pt x="12354" y="3712"/>
                    <a:pt x="12036" y="3946"/>
                  </a:cubicBezTo>
                  <a:cubicBezTo>
                    <a:pt x="11869" y="4097"/>
                    <a:pt x="11701" y="4231"/>
                    <a:pt x="11534" y="4381"/>
                  </a:cubicBezTo>
                  <a:cubicBezTo>
                    <a:pt x="11249" y="4616"/>
                    <a:pt x="10965" y="4850"/>
                    <a:pt x="10697" y="5118"/>
                  </a:cubicBezTo>
                  <a:cubicBezTo>
                    <a:pt x="10530" y="5269"/>
                    <a:pt x="10362" y="5419"/>
                    <a:pt x="10195" y="5570"/>
                  </a:cubicBezTo>
                  <a:cubicBezTo>
                    <a:pt x="10094" y="5670"/>
                    <a:pt x="9994" y="5771"/>
                    <a:pt x="9877" y="5871"/>
                  </a:cubicBezTo>
                  <a:cubicBezTo>
                    <a:pt x="9776" y="5972"/>
                    <a:pt x="9676" y="6089"/>
                    <a:pt x="9559" y="6206"/>
                  </a:cubicBezTo>
                  <a:cubicBezTo>
                    <a:pt x="9224" y="6541"/>
                    <a:pt x="8906" y="6892"/>
                    <a:pt x="8571" y="7260"/>
                  </a:cubicBezTo>
                  <a:cubicBezTo>
                    <a:pt x="8471" y="7378"/>
                    <a:pt x="8354" y="7478"/>
                    <a:pt x="8253" y="7595"/>
                  </a:cubicBezTo>
                  <a:cubicBezTo>
                    <a:pt x="8169" y="7696"/>
                    <a:pt x="8086" y="7796"/>
                    <a:pt x="8002" y="7897"/>
                  </a:cubicBezTo>
                  <a:cubicBezTo>
                    <a:pt x="7801" y="8131"/>
                    <a:pt x="7617" y="8365"/>
                    <a:pt x="7433" y="8616"/>
                  </a:cubicBezTo>
                  <a:cubicBezTo>
                    <a:pt x="7299" y="8767"/>
                    <a:pt x="7165" y="8901"/>
                    <a:pt x="7048" y="9068"/>
                  </a:cubicBezTo>
                  <a:cubicBezTo>
                    <a:pt x="6947" y="9202"/>
                    <a:pt x="6847" y="9336"/>
                    <a:pt x="6747" y="9470"/>
                  </a:cubicBezTo>
                  <a:cubicBezTo>
                    <a:pt x="6613" y="9654"/>
                    <a:pt x="6479" y="9838"/>
                    <a:pt x="6345" y="10022"/>
                  </a:cubicBezTo>
                  <a:cubicBezTo>
                    <a:pt x="6244" y="10156"/>
                    <a:pt x="6144" y="10290"/>
                    <a:pt x="6060" y="10407"/>
                  </a:cubicBezTo>
                  <a:cubicBezTo>
                    <a:pt x="5910" y="10642"/>
                    <a:pt x="5759" y="10859"/>
                    <a:pt x="5608" y="11094"/>
                  </a:cubicBezTo>
                  <a:cubicBezTo>
                    <a:pt x="5508" y="11244"/>
                    <a:pt x="5408" y="11378"/>
                    <a:pt x="5307" y="11529"/>
                  </a:cubicBezTo>
                  <a:cubicBezTo>
                    <a:pt x="5274" y="11579"/>
                    <a:pt x="5240" y="11646"/>
                    <a:pt x="5190" y="11696"/>
                  </a:cubicBezTo>
                  <a:cubicBezTo>
                    <a:pt x="4922" y="12115"/>
                    <a:pt x="4671" y="12533"/>
                    <a:pt x="4420" y="12968"/>
                  </a:cubicBezTo>
                  <a:cubicBezTo>
                    <a:pt x="4403" y="12985"/>
                    <a:pt x="4387" y="13019"/>
                    <a:pt x="4370" y="13052"/>
                  </a:cubicBezTo>
                  <a:cubicBezTo>
                    <a:pt x="4320" y="13136"/>
                    <a:pt x="4269" y="13219"/>
                    <a:pt x="4219" y="13303"/>
                  </a:cubicBezTo>
                  <a:cubicBezTo>
                    <a:pt x="4052" y="13604"/>
                    <a:pt x="3884" y="13906"/>
                    <a:pt x="3717" y="14224"/>
                  </a:cubicBezTo>
                  <a:cubicBezTo>
                    <a:pt x="3650" y="14358"/>
                    <a:pt x="3583" y="14508"/>
                    <a:pt x="3499" y="14642"/>
                  </a:cubicBezTo>
                  <a:cubicBezTo>
                    <a:pt x="3432" y="14793"/>
                    <a:pt x="3349" y="14943"/>
                    <a:pt x="3282" y="15094"/>
                  </a:cubicBezTo>
                  <a:cubicBezTo>
                    <a:pt x="3215" y="15228"/>
                    <a:pt x="3148" y="15362"/>
                    <a:pt x="3081" y="15496"/>
                  </a:cubicBezTo>
                  <a:cubicBezTo>
                    <a:pt x="2914" y="15831"/>
                    <a:pt x="2763" y="16182"/>
                    <a:pt x="2595" y="16517"/>
                  </a:cubicBezTo>
                  <a:cubicBezTo>
                    <a:pt x="2579" y="16584"/>
                    <a:pt x="2545" y="16668"/>
                    <a:pt x="2512" y="16734"/>
                  </a:cubicBezTo>
                  <a:lnTo>
                    <a:pt x="2478" y="16785"/>
                  </a:lnTo>
                  <a:cubicBezTo>
                    <a:pt x="2294" y="17220"/>
                    <a:pt x="2110" y="17672"/>
                    <a:pt x="1943" y="18124"/>
                  </a:cubicBezTo>
                  <a:cubicBezTo>
                    <a:pt x="1909" y="18207"/>
                    <a:pt x="1876" y="18274"/>
                    <a:pt x="1859" y="18358"/>
                  </a:cubicBezTo>
                  <a:cubicBezTo>
                    <a:pt x="1792" y="18526"/>
                    <a:pt x="1742" y="18693"/>
                    <a:pt x="1675" y="18844"/>
                  </a:cubicBezTo>
                  <a:cubicBezTo>
                    <a:pt x="1591" y="19078"/>
                    <a:pt x="1507" y="19295"/>
                    <a:pt x="1441" y="19530"/>
                  </a:cubicBezTo>
                  <a:cubicBezTo>
                    <a:pt x="1374" y="19697"/>
                    <a:pt x="1323" y="19865"/>
                    <a:pt x="1273" y="20049"/>
                  </a:cubicBezTo>
                  <a:cubicBezTo>
                    <a:pt x="1206" y="20250"/>
                    <a:pt x="1156" y="20450"/>
                    <a:pt x="1089" y="20651"/>
                  </a:cubicBezTo>
                  <a:cubicBezTo>
                    <a:pt x="1056" y="20785"/>
                    <a:pt x="1005" y="20919"/>
                    <a:pt x="972" y="21036"/>
                  </a:cubicBezTo>
                  <a:cubicBezTo>
                    <a:pt x="905" y="21271"/>
                    <a:pt x="855" y="21488"/>
                    <a:pt x="804" y="21723"/>
                  </a:cubicBezTo>
                  <a:cubicBezTo>
                    <a:pt x="737" y="21974"/>
                    <a:pt x="671" y="22225"/>
                    <a:pt x="620" y="22476"/>
                  </a:cubicBezTo>
                  <a:cubicBezTo>
                    <a:pt x="604" y="22560"/>
                    <a:pt x="570" y="22660"/>
                    <a:pt x="553" y="22744"/>
                  </a:cubicBezTo>
                  <a:cubicBezTo>
                    <a:pt x="503" y="22928"/>
                    <a:pt x="486" y="23112"/>
                    <a:pt x="453" y="23296"/>
                  </a:cubicBezTo>
                  <a:cubicBezTo>
                    <a:pt x="386" y="23698"/>
                    <a:pt x="302" y="24083"/>
                    <a:pt x="252" y="24468"/>
                  </a:cubicBezTo>
                  <a:cubicBezTo>
                    <a:pt x="235" y="24585"/>
                    <a:pt x="202" y="24685"/>
                    <a:pt x="202" y="24802"/>
                  </a:cubicBezTo>
                  <a:cubicBezTo>
                    <a:pt x="168" y="25054"/>
                    <a:pt x="152" y="25288"/>
                    <a:pt x="118" y="25539"/>
                  </a:cubicBezTo>
                  <a:cubicBezTo>
                    <a:pt x="101" y="25706"/>
                    <a:pt x="85" y="25890"/>
                    <a:pt x="68" y="26058"/>
                  </a:cubicBezTo>
                  <a:cubicBezTo>
                    <a:pt x="34" y="26610"/>
                    <a:pt x="1" y="27163"/>
                    <a:pt x="1" y="27698"/>
                  </a:cubicBezTo>
                  <a:lnTo>
                    <a:pt x="34" y="38997"/>
                  </a:lnTo>
                  <a:lnTo>
                    <a:pt x="5207" y="42010"/>
                  </a:lnTo>
                  <a:lnTo>
                    <a:pt x="5173" y="30694"/>
                  </a:lnTo>
                  <a:cubicBezTo>
                    <a:pt x="5173" y="30159"/>
                    <a:pt x="5190" y="29606"/>
                    <a:pt x="5240" y="29054"/>
                  </a:cubicBezTo>
                  <a:cubicBezTo>
                    <a:pt x="5257" y="28887"/>
                    <a:pt x="5274" y="28719"/>
                    <a:pt x="5290" y="28535"/>
                  </a:cubicBezTo>
                  <a:cubicBezTo>
                    <a:pt x="5324" y="28184"/>
                    <a:pt x="5374" y="27832"/>
                    <a:pt x="5424" y="27481"/>
                  </a:cubicBezTo>
                  <a:cubicBezTo>
                    <a:pt x="5475" y="27079"/>
                    <a:pt x="5541" y="26694"/>
                    <a:pt x="5625" y="26292"/>
                  </a:cubicBezTo>
                  <a:cubicBezTo>
                    <a:pt x="5675" y="26024"/>
                    <a:pt x="5726" y="25757"/>
                    <a:pt x="5776" y="25489"/>
                  </a:cubicBezTo>
                  <a:cubicBezTo>
                    <a:pt x="5843" y="25221"/>
                    <a:pt x="5910" y="24970"/>
                    <a:pt x="5977" y="24719"/>
                  </a:cubicBezTo>
                  <a:cubicBezTo>
                    <a:pt x="6060" y="24367"/>
                    <a:pt x="6144" y="24016"/>
                    <a:pt x="6244" y="23664"/>
                  </a:cubicBezTo>
                  <a:cubicBezTo>
                    <a:pt x="6311" y="23463"/>
                    <a:pt x="6378" y="23246"/>
                    <a:pt x="6445" y="23045"/>
                  </a:cubicBezTo>
                  <a:cubicBezTo>
                    <a:pt x="6563" y="22643"/>
                    <a:pt x="6696" y="22258"/>
                    <a:pt x="6847" y="21856"/>
                  </a:cubicBezTo>
                  <a:cubicBezTo>
                    <a:pt x="6897" y="21689"/>
                    <a:pt x="6947" y="21522"/>
                    <a:pt x="7014" y="21354"/>
                  </a:cubicBezTo>
                  <a:cubicBezTo>
                    <a:pt x="7215" y="20819"/>
                    <a:pt x="7433" y="20266"/>
                    <a:pt x="7667" y="19731"/>
                  </a:cubicBezTo>
                  <a:cubicBezTo>
                    <a:pt x="7701" y="19664"/>
                    <a:pt x="7734" y="19597"/>
                    <a:pt x="7768" y="19530"/>
                  </a:cubicBezTo>
                  <a:cubicBezTo>
                    <a:pt x="7985" y="19044"/>
                    <a:pt x="8203" y="18576"/>
                    <a:pt x="8437" y="18090"/>
                  </a:cubicBezTo>
                  <a:lnTo>
                    <a:pt x="8672" y="17655"/>
                  </a:lnTo>
                  <a:cubicBezTo>
                    <a:pt x="8906" y="17203"/>
                    <a:pt x="9140" y="16751"/>
                    <a:pt x="9391" y="16316"/>
                  </a:cubicBezTo>
                  <a:cubicBezTo>
                    <a:pt x="9442" y="16232"/>
                    <a:pt x="9492" y="16132"/>
                    <a:pt x="9542" y="16048"/>
                  </a:cubicBezTo>
                  <a:cubicBezTo>
                    <a:pt x="9843" y="15529"/>
                    <a:pt x="10145" y="15027"/>
                    <a:pt x="10479" y="14525"/>
                  </a:cubicBezTo>
                  <a:cubicBezTo>
                    <a:pt x="10563" y="14374"/>
                    <a:pt x="10663" y="14240"/>
                    <a:pt x="10764" y="14107"/>
                  </a:cubicBezTo>
                  <a:cubicBezTo>
                    <a:pt x="10998" y="13738"/>
                    <a:pt x="11249" y="13387"/>
                    <a:pt x="11500" y="13035"/>
                  </a:cubicBezTo>
                  <a:cubicBezTo>
                    <a:pt x="11634" y="12851"/>
                    <a:pt x="11768" y="12667"/>
                    <a:pt x="11919" y="12466"/>
                  </a:cubicBezTo>
                  <a:cubicBezTo>
                    <a:pt x="12136" y="12182"/>
                    <a:pt x="12354" y="11897"/>
                    <a:pt x="12588" y="11613"/>
                  </a:cubicBezTo>
                  <a:cubicBezTo>
                    <a:pt x="12773" y="11378"/>
                    <a:pt x="12973" y="11144"/>
                    <a:pt x="13174" y="10909"/>
                  </a:cubicBezTo>
                  <a:cubicBezTo>
                    <a:pt x="13358" y="10692"/>
                    <a:pt x="13542" y="10474"/>
                    <a:pt x="13743" y="10257"/>
                  </a:cubicBezTo>
                  <a:cubicBezTo>
                    <a:pt x="14061" y="9905"/>
                    <a:pt x="14396" y="9554"/>
                    <a:pt x="14731" y="9202"/>
                  </a:cubicBezTo>
                  <a:cubicBezTo>
                    <a:pt x="14932" y="9001"/>
                    <a:pt x="15149" y="8784"/>
                    <a:pt x="15350" y="8583"/>
                  </a:cubicBezTo>
                  <a:cubicBezTo>
                    <a:pt x="15518" y="8415"/>
                    <a:pt x="15685" y="8265"/>
                    <a:pt x="15852" y="8114"/>
                  </a:cubicBezTo>
                  <a:cubicBezTo>
                    <a:pt x="16137" y="7863"/>
                    <a:pt x="16422" y="7612"/>
                    <a:pt x="16689" y="7378"/>
                  </a:cubicBezTo>
                  <a:cubicBezTo>
                    <a:pt x="16873" y="7227"/>
                    <a:pt x="17041" y="7093"/>
                    <a:pt x="17208" y="6959"/>
                  </a:cubicBezTo>
                  <a:cubicBezTo>
                    <a:pt x="17510" y="6708"/>
                    <a:pt x="17828" y="6474"/>
                    <a:pt x="18129" y="6256"/>
                  </a:cubicBezTo>
                  <a:cubicBezTo>
                    <a:pt x="18280" y="6139"/>
                    <a:pt x="18430" y="6039"/>
                    <a:pt x="18581" y="5921"/>
                  </a:cubicBezTo>
                  <a:cubicBezTo>
                    <a:pt x="19049" y="5603"/>
                    <a:pt x="19518" y="5302"/>
                    <a:pt x="20004" y="5034"/>
                  </a:cubicBezTo>
                  <a:cubicBezTo>
                    <a:pt x="20456" y="4766"/>
                    <a:pt x="20907" y="4532"/>
                    <a:pt x="21359" y="4314"/>
                  </a:cubicBezTo>
                  <a:cubicBezTo>
                    <a:pt x="21477" y="4264"/>
                    <a:pt x="21594" y="4214"/>
                    <a:pt x="21711" y="4164"/>
                  </a:cubicBezTo>
                  <a:cubicBezTo>
                    <a:pt x="21962" y="4047"/>
                    <a:pt x="22196" y="3963"/>
                    <a:pt x="22447" y="3863"/>
                  </a:cubicBezTo>
                  <a:cubicBezTo>
                    <a:pt x="22799" y="3729"/>
                    <a:pt x="23150" y="3611"/>
                    <a:pt x="23485" y="3511"/>
                  </a:cubicBezTo>
                  <a:cubicBezTo>
                    <a:pt x="23720" y="3444"/>
                    <a:pt x="23937" y="3377"/>
                    <a:pt x="24155" y="3327"/>
                  </a:cubicBezTo>
                  <a:cubicBezTo>
                    <a:pt x="24356" y="3277"/>
                    <a:pt x="24556" y="3226"/>
                    <a:pt x="24757" y="3193"/>
                  </a:cubicBezTo>
                  <a:cubicBezTo>
                    <a:pt x="25025" y="3143"/>
                    <a:pt x="25293" y="3109"/>
                    <a:pt x="25544" y="3076"/>
                  </a:cubicBezTo>
                  <a:cubicBezTo>
                    <a:pt x="25695" y="3059"/>
                    <a:pt x="25845" y="3042"/>
                    <a:pt x="25996" y="3026"/>
                  </a:cubicBezTo>
                  <a:cubicBezTo>
                    <a:pt x="26233" y="3014"/>
                    <a:pt x="26461" y="3002"/>
                    <a:pt x="26687" y="3002"/>
                  </a:cubicBezTo>
                  <a:cubicBezTo>
                    <a:pt x="26781" y="3002"/>
                    <a:pt x="26874" y="3004"/>
                    <a:pt x="26967" y="3009"/>
                  </a:cubicBezTo>
                  <a:lnTo>
                    <a:pt x="27168" y="3009"/>
                  </a:lnTo>
                  <a:cubicBezTo>
                    <a:pt x="27553" y="3026"/>
                    <a:pt x="27904" y="3076"/>
                    <a:pt x="28272" y="3160"/>
                  </a:cubicBezTo>
                  <a:cubicBezTo>
                    <a:pt x="28356" y="3176"/>
                    <a:pt x="28440" y="3193"/>
                    <a:pt x="28540" y="3210"/>
                  </a:cubicBezTo>
                  <a:cubicBezTo>
                    <a:pt x="28808" y="3277"/>
                    <a:pt x="29093" y="3360"/>
                    <a:pt x="29344" y="3444"/>
                  </a:cubicBezTo>
                  <a:cubicBezTo>
                    <a:pt x="29427" y="3478"/>
                    <a:pt x="29511" y="3511"/>
                    <a:pt x="29595" y="3545"/>
                  </a:cubicBezTo>
                  <a:cubicBezTo>
                    <a:pt x="29946" y="3662"/>
                    <a:pt x="30264" y="3812"/>
                    <a:pt x="30582" y="3996"/>
                  </a:cubicBezTo>
                  <a:lnTo>
                    <a:pt x="25410" y="1000"/>
                  </a:lnTo>
                  <a:cubicBezTo>
                    <a:pt x="25393" y="984"/>
                    <a:pt x="25360" y="967"/>
                    <a:pt x="25343" y="950"/>
                  </a:cubicBezTo>
                  <a:cubicBezTo>
                    <a:pt x="25092" y="816"/>
                    <a:pt x="24841" y="699"/>
                    <a:pt x="24590" y="599"/>
                  </a:cubicBezTo>
                  <a:cubicBezTo>
                    <a:pt x="24540" y="565"/>
                    <a:pt x="24490" y="565"/>
                    <a:pt x="24439" y="548"/>
                  </a:cubicBezTo>
                  <a:cubicBezTo>
                    <a:pt x="24356" y="515"/>
                    <a:pt x="24272" y="481"/>
                    <a:pt x="24188" y="448"/>
                  </a:cubicBezTo>
                  <a:cubicBezTo>
                    <a:pt x="24054" y="398"/>
                    <a:pt x="23937" y="347"/>
                    <a:pt x="23803" y="314"/>
                  </a:cubicBezTo>
                  <a:cubicBezTo>
                    <a:pt x="23669" y="280"/>
                    <a:pt x="23519" y="247"/>
                    <a:pt x="23368" y="214"/>
                  </a:cubicBezTo>
                  <a:cubicBezTo>
                    <a:pt x="23284" y="197"/>
                    <a:pt x="23201" y="163"/>
                    <a:pt x="23100" y="147"/>
                  </a:cubicBezTo>
                  <a:cubicBezTo>
                    <a:pt x="23050" y="147"/>
                    <a:pt x="23017" y="130"/>
                    <a:pt x="22966" y="113"/>
                  </a:cubicBezTo>
                  <a:cubicBezTo>
                    <a:pt x="22665" y="63"/>
                    <a:pt x="22364" y="29"/>
                    <a:pt x="22062" y="13"/>
                  </a:cubicBezTo>
                  <a:lnTo>
                    <a:pt x="21795" y="13"/>
                  </a:lnTo>
                  <a:cubicBezTo>
                    <a:pt x="21677" y="4"/>
                    <a:pt x="21560" y="0"/>
                    <a:pt x="21441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2"/>
            <p:cNvSpPr/>
            <p:nvPr/>
          </p:nvSpPr>
          <p:spPr>
            <a:xfrm>
              <a:off x="3657450" y="8888175"/>
              <a:ext cx="225575" cy="501925"/>
            </a:xfrm>
            <a:custGeom>
              <a:avLst/>
              <a:gdLst/>
              <a:ahLst/>
              <a:cxnLst/>
              <a:rect l="l" t="t" r="r" b="b"/>
              <a:pathLst>
                <a:path w="9023" h="20077" extrusionOk="0">
                  <a:moveTo>
                    <a:pt x="6515" y="0"/>
                  </a:moveTo>
                  <a:cubicBezTo>
                    <a:pt x="5905" y="0"/>
                    <a:pt x="5216" y="199"/>
                    <a:pt x="4487" y="620"/>
                  </a:cubicBezTo>
                  <a:cubicBezTo>
                    <a:pt x="2009" y="2060"/>
                    <a:pt x="1" y="5524"/>
                    <a:pt x="1" y="8387"/>
                  </a:cubicBezTo>
                  <a:cubicBezTo>
                    <a:pt x="1" y="10228"/>
                    <a:pt x="854" y="11349"/>
                    <a:pt x="2110" y="11534"/>
                  </a:cubicBezTo>
                  <a:lnTo>
                    <a:pt x="2127" y="18380"/>
                  </a:lnTo>
                  <a:cubicBezTo>
                    <a:pt x="2127" y="19459"/>
                    <a:pt x="2673" y="20076"/>
                    <a:pt x="3462" y="20076"/>
                  </a:cubicBezTo>
                  <a:cubicBezTo>
                    <a:pt x="3786" y="20076"/>
                    <a:pt x="4152" y="19972"/>
                    <a:pt x="4537" y="19752"/>
                  </a:cubicBezTo>
                  <a:cubicBezTo>
                    <a:pt x="5876" y="18982"/>
                    <a:pt x="6947" y="17124"/>
                    <a:pt x="6931" y="15601"/>
                  </a:cubicBezTo>
                  <a:lnTo>
                    <a:pt x="6914" y="8772"/>
                  </a:lnTo>
                  <a:cubicBezTo>
                    <a:pt x="8186" y="7115"/>
                    <a:pt x="9023" y="5039"/>
                    <a:pt x="9006" y="3181"/>
                  </a:cubicBezTo>
                  <a:cubicBezTo>
                    <a:pt x="9006" y="1167"/>
                    <a:pt x="7992" y="0"/>
                    <a:pt x="6515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2"/>
            <p:cNvSpPr/>
            <p:nvPr/>
          </p:nvSpPr>
          <p:spPr>
            <a:xfrm>
              <a:off x="3358250" y="7986425"/>
              <a:ext cx="745325" cy="975425"/>
            </a:xfrm>
            <a:custGeom>
              <a:avLst/>
              <a:gdLst/>
              <a:ahLst/>
              <a:cxnLst/>
              <a:rect l="l" t="t" r="r" b="b"/>
              <a:pathLst>
                <a:path w="29813" h="39017" extrusionOk="0">
                  <a:moveTo>
                    <a:pt x="21515" y="0"/>
                  </a:moveTo>
                  <a:cubicBezTo>
                    <a:pt x="19510" y="0"/>
                    <a:pt x="17251" y="651"/>
                    <a:pt x="14865" y="2025"/>
                  </a:cubicBezTo>
                  <a:cubicBezTo>
                    <a:pt x="6663" y="6762"/>
                    <a:pt x="1" y="18294"/>
                    <a:pt x="34" y="27718"/>
                  </a:cubicBezTo>
                  <a:lnTo>
                    <a:pt x="68" y="39017"/>
                  </a:lnTo>
                  <a:lnTo>
                    <a:pt x="4219" y="36623"/>
                  </a:lnTo>
                  <a:lnTo>
                    <a:pt x="4202" y="25308"/>
                  </a:lnTo>
                  <a:cubicBezTo>
                    <a:pt x="4169" y="18529"/>
                    <a:pt x="8973" y="10226"/>
                    <a:pt x="14881" y="6812"/>
                  </a:cubicBezTo>
                  <a:cubicBezTo>
                    <a:pt x="16605" y="5816"/>
                    <a:pt x="18236" y="5344"/>
                    <a:pt x="19683" y="5344"/>
                  </a:cubicBezTo>
                  <a:cubicBezTo>
                    <a:pt x="23194" y="5344"/>
                    <a:pt x="25616" y="8125"/>
                    <a:pt x="25627" y="12938"/>
                  </a:cubicBezTo>
                  <a:lnTo>
                    <a:pt x="25661" y="24237"/>
                  </a:lnTo>
                  <a:lnTo>
                    <a:pt x="29812" y="21843"/>
                  </a:lnTo>
                  <a:lnTo>
                    <a:pt x="29779" y="10544"/>
                  </a:lnTo>
                  <a:cubicBezTo>
                    <a:pt x="29767" y="3863"/>
                    <a:pt x="26398" y="0"/>
                    <a:pt x="21515" y="0"/>
                  </a:cubicBezTo>
                  <a:close/>
                </a:path>
              </a:pathLst>
            </a:custGeom>
            <a:solidFill>
              <a:srgbClr val="C76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2"/>
            <p:cNvSpPr/>
            <p:nvPr/>
          </p:nvSpPr>
          <p:spPr>
            <a:xfrm>
              <a:off x="3718550" y="7861275"/>
              <a:ext cx="11325" cy="320150"/>
            </a:xfrm>
            <a:custGeom>
              <a:avLst/>
              <a:gdLst/>
              <a:ahLst/>
              <a:cxnLst/>
              <a:rect l="l" t="t" r="r" b="b"/>
              <a:pathLst>
                <a:path w="453" h="12806" extrusionOk="0">
                  <a:moveTo>
                    <a:pt x="235" y="0"/>
                  </a:moveTo>
                  <a:cubicBezTo>
                    <a:pt x="101" y="0"/>
                    <a:pt x="1" y="101"/>
                    <a:pt x="17" y="218"/>
                  </a:cubicBezTo>
                  <a:lnTo>
                    <a:pt x="17" y="12588"/>
                  </a:lnTo>
                  <a:cubicBezTo>
                    <a:pt x="17" y="12705"/>
                    <a:pt x="101" y="12805"/>
                    <a:pt x="235" y="12805"/>
                  </a:cubicBezTo>
                  <a:cubicBezTo>
                    <a:pt x="352" y="12805"/>
                    <a:pt x="453" y="12705"/>
                    <a:pt x="453" y="12588"/>
                  </a:cubicBezTo>
                  <a:lnTo>
                    <a:pt x="453" y="218"/>
                  </a:lnTo>
                  <a:cubicBezTo>
                    <a:pt x="453" y="101"/>
                    <a:pt x="35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2"/>
            <p:cNvSpPr/>
            <p:nvPr/>
          </p:nvSpPr>
          <p:spPr>
            <a:xfrm>
              <a:off x="3460350" y="8272200"/>
              <a:ext cx="10925" cy="320150"/>
            </a:xfrm>
            <a:custGeom>
              <a:avLst/>
              <a:gdLst/>
              <a:ahLst/>
              <a:cxnLst/>
              <a:rect l="l" t="t" r="r" b="b"/>
              <a:pathLst>
                <a:path w="437" h="12806" extrusionOk="0">
                  <a:moveTo>
                    <a:pt x="219" y="1"/>
                  </a:moveTo>
                  <a:cubicBezTo>
                    <a:pt x="101" y="1"/>
                    <a:pt x="1" y="101"/>
                    <a:pt x="1" y="218"/>
                  </a:cubicBezTo>
                  <a:lnTo>
                    <a:pt x="1" y="12588"/>
                  </a:lnTo>
                  <a:cubicBezTo>
                    <a:pt x="1" y="12705"/>
                    <a:pt x="101" y="12806"/>
                    <a:pt x="219" y="12806"/>
                  </a:cubicBezTo>
                  <a:cubicBezTo>
                    <a:pt x="336" y="12806"/>
                    <a:pt x="436" y="12705"/>
                    <a:pt x="436" y="12588"/>
                  </a:cubicBezTo>
                  <a:lnTo>
                    <a:pt x="436" y="218"/>
                  </a:lnTo>
                  <a:cubicBezTo>
                    <a:pt x="436" y="101"/>
                    <a:pt x="336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2"/>
            <p:cNvSpPr/>
            <p:nvPr/>
          </p:nvSpPr>
          <p:spPr>
            <a:xfrm>
              <a:off x="4158350" y="8727900"/>
              <a:ext cx="10925" cy="320575"/>
            </a:xfrm>
            <a:custGeom>
              <a:avLst/>
              <a:gdLst/>
              <a:ahLst/>
              <a:cxnLst/>
              <a:rect l="l" t="t" r="r" b="b"/>
              <a:pathLst>
                <a:path w="437" h="12823" extrusionOk="0">
                  <a:moveTo>
                    <a:pt x="218" y="1"/>
                  </a:moveTo>
                  <a:cubicBezTo>
                    <a:pt x="101" y="1"/>
                    <a:pt x="1" y="101"/>
                    <a:pt x="1" y="235"/>
                  </a:cubicBezTo>
                  <a:lnTo>
                    <a:pt x="1" y="12588"/>
                  </a:lnTo>
                  <a:cubicBezTo>
                    <a:pt x="1" y="12722"/>
                    <a:pt x="101" y="12823"/>
                    <a:pt x="218" y="12823"/>
                  </a:cubicBezTo>
                  <a:cubicBezTo>
                    <a:pt x="336" y="12823"/>
                    <a:pt x="436" y="12722"/>
                    <a:pt x="436" y="12588"/>
                  </a:cubicBezTo>
                  <a:lnTo>
                    <a:pt x="436" y="235"/>
                  </a:lnTo>
                  <a:cubicBezTo>
                    <a:pt x="436" y="101"/>
                    <a:pt x="336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2"/>
            <p:cNvSpPr/>
            <p:nvPr/>
          </p:nvSpPr>
          <p:spPr>
            <a:xfrm>
              <a:off x="4308175" y="9139250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1"/>
                  </a:moveTo>
                  <a:cubicBezTo>
                    <a:pt x="101" y="1"/>
                    <a:pt x="0" y="101"/>
                    <a:pt x="0" y="218"/>
                  </a:cubicBezTo>
                  <a:lnTo>
                    <a:pt x="0" y="12588"/>
                  </a:lnTo>
                  <a:cubicBezTo>
                    <a:pt x="0" y="12705"/>
                    <a:pt x="101" y="12806"/>
                    <a:pt x="218" y="12806"/>
                  </a:cubicBezTo>
                  <a:cubicBezTo>
                    <a:pt x="335" y="12806"/>
                    <a:pt x="435" y="12705"/>
                    <a:pt x="435" y="12588"/>
                  </a:cubicBezTo>
                  <a:lnTo>
                    <a:pt x="435" y="218"/>
                  </a:lnTo>
                  <a:cubicBezTo>
                    <a:pt x="435" y="101"/>
                    <a:pt x="33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2"/>
            <p:cNvSpPr/>
            <p:nvPr/>
          </p:nvSpPr>
          <p:spPr>
            <a:xfrm>
              <a:off x="3577950" y="8756375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0"/>
                  </a:moveTo>
                  <a:cubicBezTo>
                    <a:pt x="101" y="0"/>
                    <a:pt x="0" y="101"/>
                    <a:pt x="0" y="218"/>
                  </a:cubicBezTo>
                  <a:lnTo>
                    <a:pt x="0" y="12587"/>
                  </a:lnTo>
                  <a:cubicBezTo>
                    <a:pt x="0" y="12721"/>
                    <a:pt x="101" y="12805"/>
                    <a:pt x="218" y="12805"/>
                  </a:cubicBezTo>
                  <a:cubicBezTo>
                    <a:pt x="335" y="12805"/>
                    <a:pt x="436" y="12721"/>
                    <a:pt x="436" y="12587"/>
                  </a:cubicBezTo>
                  <a:lnTo>
                    <a:pt x="436" y="218"/>
                  </a:lnTo>
                  <a:cubicBezTo>
                    <a:pt x="436" y="101"/>
                    <a:pt x="335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2"/>
            <p:cNvSpPr/>
            <p:nvPr/>
          </p:nvSpPr>
          <p:spPr>
            <a:xfrm>
              <a:off x="3877150" y="9202025"/>
              <a:ext cx="10900" cy="320575"/>
            </a:xfrm>
            <a:custGeom>
              <a:avLst/>
              <a:gdLst/>
              <a:ahLst/>
              <a:cxnLst/>
              <a:rect l="l" t="t" r="r" b="b"/>
              <a:pathLst>
                <a:path w="436" h="12823" extrusionOk="0">
                  <a:moveTo>
                    <a:pt x="218" y="1"/>
                  </a:moveTo>
                  <a:cubicBezTo>
                    <a:pt x="101" y="1"/>
                    <a:pt x="1" y="101"/>
                    <a:pt x="1" y="235"/>
                  </a:cubicBezTo>
                  <a:lnTo>
                    <a:pt x="1" y="12605"/>
                  </a:lnTo>
                  <a:cubicBezTo>
                    <a:pt x="1" y="12722"/>
                    <a:pt x="101" y="12822"/>
                    <a:pt x="218" y="12822"/>
                  </a:cubicBezTo>
                  <a:cubicBezTo>
                    <a:pt x="335" y="12822"/>
                    <a:pt x="436" y="12722"/>
                    <a:pt x="436" y="12605"/>
                  </a:cubicBezTo>
                  <a:lnTo>
                    <a:pt x="436" y="235"/>
                  </a:lnTo>
                  <a:cubicBezTo>
                    <a:pt x="436" y="101"/>
                    <a:pt x="352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2"/>
            <p:cNvSpPr/>
            <p:nvPr/>
          </p:nvSpPr>
          <p:spPr>
            <a:xfrm>
              <a:off x="4313600" y="8272200"/>
              <a:ext cx="10925" cy="320150"/>
            </a:xfrm>
            <a:custGeom>
              <a:avLst/>
              <a:gdLst/>
              <a:ahLst/>
              <a:cxnLst/>
              <a:rect l="l" t="t" r="r" b="b"/>
              <a:pathLst>
                <a:path w="437" h="12806" extrusionOk="0">
                  <a:moveTo>
                    <a:pt x="218" y="1"/>
                  </a:moveTo>
                  <a:cubicBezTo>
                    <a:pt x="101" y="1"/>
                    <a:pt x="1" y="101"/>
                    <a:pt x="1" y="218"/>
                  </a:cubicBezTo>
                  <a:lnTo>
                    <a:pt x="1" y="12588"/>
                  </a:lnTo>
                  <a:cubicBezTo>
                    <a:pt x="1" y="12705"/>
                    <a:pt x="101" y="12806"/>
                    <a:pt x="218" y="12806"/>
                  </a:cubicBezTo>
                  <a:cubicBezTo>
                    <a:pt x="336" y="12806"/>
                    <a:pt x="436" y="12705"/>
                    <a:pt x="436" y="12588"/>
                  </a:cubicBezTo>
                  <a:lnTo>
                    <a:pt x="436" y="218"/>
                  </a:lnTo>
                  <a:cubicBezTo>
                    <a:pt x="436" y="101"/>
                    <a:pt x="352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2"/>
            <p:cNvSpPr/>
            <p:nvPr/>
          </p:nvSpPr>
          <p:spPr>
            <a:xfrm>
              <a:off x="4313600" y="7701425"/>
              <a:ext cx="10925" cy="320150"/>
            </a:xfrm>
            <a:custGeom>
              <a:avLst/>
              <a:gdLst/>
              <a:ahLst/>
              <a:cxnLst/>
              <a:rect l="l" t="t" r="r" b="b"/>
              <a:pathLst>
                <a:path w="437" h="12806" extrusionOk="0">
                  <a:moveTo>
                    <a:pt x="218" y="0"/>
                  </a:moveTo>
                  <a:cubicBezTo>
                    <a:pt x="101" y="0"/>
                    <a:pt x="1" y="84"/>
                    <a:pt x="1" y="218"/>
                  </a:cubicBezTo>
                  <a:lnTo>
                    <a:pt x="1" y="12588"/>
                  </a:lnTo>
                  <a:cubicBezTo>
                    <a:pt x="1" y="12705"/>
                    <a:pt x="101" y="12805"/>
                    <a:pt x="218" y="12805"/>
                  </a:cubicBezTo>
                  <a:cubicBezTo>
                    <a:pt x="336" y="12805"/>
                    <a:pt x="436" y="12705"/>
                    <a:pt x="436" y="12588"/>
                  </a:cubicBezTo>
                  <a:lnTo>
                    <a:pt x="436" y="218"/>
                  </a:lnTo>
                  <a:cubicBezTo>
                    <a:pt x="436" y="84"/>
                    <a:pt x="352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2"/>
            <p:cNvSpPr/>
            <p:nvPr/>
          </p:nvSpPr>
          <p:spPr>
            <a:xfrm>
              <a:off x="4058350" y="9601650"/>
              <a:ext cx="11325" cy="320150"/>
            </a:xfrm>
            <a:custGeom>
              <a:avLst/>
              <a:gdLst/>
              <a:ahLst/>
              <a:cxnLst/>
              <a:rect l="l" t="t" r="r" b="b"/>
              <a:pathLst>
                <a:path w="453" h="12806" extrusionOk="0">
                  <a:moveTo>
                    <a:pt x="235" y="1"/>
                  </a:moveTo>
                  <a:cubicBezTo>
                    <a:pt x="101" y="1"/>
                    <a:pt x="0" y="101"/>
                    <a:pt x="0" y="219"/>
                  </a:cubicBezTo>
                  <a:lnTo>
                    <a:pt x="0" y="12588"/>
                  </a:lnTo>
                  <a:cubicBezTo>
                    <a:pt x="0" y="12706"/>
                    <a:pt x="101" y="12806"/>
                    <a:pt x="235" y="12806"/>
                  </a:cubicBezTo>
                  <a:cubicBezTo>
                    <a:pt x="352" y="12806"/>
                    <a:pt x="452" y="12706"/>
                    <a:pt x="452" y="12588"/>
                  </a:cubicBezTo>
                  <a:lnTo>
                    <a:pt x="452" y="219"/>
                  </a:lnTo>
                  <a:cubicBezTo>
                    <a:pt x="452" y="101"/>
                    <a:pt x="352" y="1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2"/>
            <p:cNvSpPr/>
            <p:nvPr/>
          </p:nvSpPr>
          <p:spPr>
            <a:xfrm>
              <a:off x="3877150" y="9953175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12588"/>
                  </a:lnTo>
                  <a:cubicBezTo>
                    <a:pt x="1" y="12705"/>
                    <a:pt x="101" y="12805"/>
                    <a:pt x="218" y="12805"/>
                  </a:cubicBezTo>
                  <a:cubicBezTo>
                    <a:pt x="335" y="12805"/>
                    <a:pt x="436" y="12705"/>
                    <a:pt x="436" y="12588"/>
                  </a:cubicBezTo>
                  <a:lnTo>
                    <a:pt x="436" y="218"/>
                  </a:lnTo>
                  <a:cubicBezTo>
                    <a:pt x="436" y="101"/>
                    <a:pt x="352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2"/>
            <p:cNvSpPr/>
            <p:nvPr/>
          </p:nvSpPr>
          <p:spPr>
            <a:xfrm>
              <a:off x="4218625" y="10076200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0"/>
                  </a:moveTo>
                  <a:cubicBezTo>
                    <a:pt x="101" y="0"/>
                    <a:pt x="0" y="101"/>
                    <a:pt x="0" y="218"/>
                  </a:cubicBezTo>
                  <a:lnTo>
                    <a:pt x="0" y="12588"/>
                  </a:lnTo>
                  <a:cubicBezTo>
                    <a:pt x="0" y="12705"/>
                    <a:pt x="84" y="12805"/>
                    <a:pt x="218" y="12805"/>
                  </a:cubicBezTo>
                  <a:cubicBezTo>
                    <a:pt x="335" y="12805"/>
                    <a:pt x="435" y="12705"/>
                    <a:pt x="435" y="12588"/>
                  </a:cubicBezTo>
                  <a:lnTo>
                    <a:pt x="435" y="218"/>
                  </a:lnTo>
                  <a:cubicBezTo>
                    <a:pt x="435" y="101"/>
                    <a:pt x="335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2"/>
            <p:cNvSpPr/>
            <p:nvPr/>
          </p:nvSpPr>
          <p:spPr>
            <a:xfrm>
              <a:off x="4064200" y="7952075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1"/>
                  </a:moveTo>
                  <a:cubicBezTo>
                    <a:pt x="84" y="1"/>
                    <a:pt x="1" y="101"/>
                    <a:pt x="1" y="218"/>
                  </a:cubicBezTo>
                  <a:lnTo>
                    <a:pt x="1" y="12588"/>
                  </a:lnTo>
                  <a:cubicBezTo>
                    <a:pt x="1" y="12705"/>
                    <a:pt x="84" y="12806"/>
                    <a:pt x="218" y="12806"/>
                  </a:cubicBezTo>
                  <a:cubicBezTo>
                    <a:pt x="335" y="12806"/>
                    <a:pt x="436" y="12705"/>
                    <a:pt x="436" y="12588"/>
                  </a:cubicBezTo>
                  <a:lnTo>
                    <a:pt x="436" y="218"/>
                  </a:lnTo>
                  <a:cubicBezTo>
                    <a:pt x="436" y="101"/>
                    <a:pt x="33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2"/>
            <p:cNvSpPr/>
            <p:nvPr/>
          </p:nvSpPr>
          <p:spPr>
            <a:xfrm>
              <a:off x="3465800" y="9521725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1"/>
                  </a:moveTo>
                  <a:cubicBezTo>
                    <a:pt x="101" y="1"/>
                    <a:pt x="1" y="101"/>
                    <a:pt x="1" y="219"/>
                  </a:cubicBezTo>
                  <a:lnTo>
                    <a:pt x="1" y="12588"/>
                  </a:lnTo>
                  <a:cubicBezTo>
                    <a:pt x="1" y="12705"/>
                    <a:pt x="101" y="12806"/>
                    <a:pt x="218" y="12806"/>
                  </a:cubicBezTo>
                  <a:cubicBezTo>
                    <a:pt x="335" y="12806"/>
                    <a:pt x="436" y="12705"/>
                    <a:pt x="436" y="12588"/>
                  </a:cubicBezTo>
                  <a:lnTo>
                    <a:pt x="436" y="219"/>
                  </a:lnTo>
                  <a:cubicBezTo>
                    <a:pt x="436" y="101"/>
                    <a:pt x="335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2"/>
            <p:cNvSpPr/>
            <p:nvPr/>
          </p:nvSpPr>
          <p:spPr>
            <a:xfrm>
              <a:off x="3542800" y="10076200"/>
              <a:ext cx="10900" cy="320150"/>
            </a:xfrm>
            <a:custGeom>
              <a:avLst/>
              <a:gdLst/>
              <a:ahLst/>
              <a:cxnLst/>
              <a:rect l="l" t="t" r="r" b="b"/>
              <a:pathLst>
                <a:path w="436" h="12806" extrusionOk="0">
                  <a:moveTo>
                    <a:pt x="218" y="0"/>
                  </a:moveTo>
                  <a:cubicBezTo>
                    <a:pt x="101" y="0"/>
                    <a:pt x="0" y="101"/>
                    <a:pt x="0" y="218"/>
                  </a:cubicBezTo>
                  <a:lnTo>
                    <a:pt x="0" y="12588"/>
                  </a:lnTo>
                  <a:cubicBezTo>
                    <a:pt x="0" y="12705"/>
                    <a:pt x="101" y="12805"/>
                    <a:pt x="218" y="12805"/>
                  </a:cubicBezTo>
                  <a:cubicBezTo>
                    <a:pt x="335" y="12805"/>
                    <a:pt x="436" y="12705"/>
                    <a:pt x="436" y="12588"/>
                  </a:cubicBezTo>
                  <a:lnTo>
                    <a:pt x="436" y="218"/>
                  </a:lnTo>
                  <a:cubicBezTo>
                    <a:pt x="436" y="101"/>
                    <a:pt x="335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2"/>
            <p:cNvSpPr/>
            <p:nvPr/>
          </p:nvSpPr>
          <p:spPr>
            <a:xfrm>
              <a:off x="4842550" y="10362575"/>
              <a:ext cx="105050" cy="138400"/>
            </a:xfrm>
            <a:custGeom>
              <a:avLst/>
              <a:gdLst/>
              <a:ahLst/>
              <a:cxnLst/>
              <a:rect l="l" t="t" r="r" b="b"/>
              <a:pathLst>
                <a:path w="4202" h="5536" extrusionOk="0">
                  <a:moveTo>
                    <a:pt x="2788" y="0"/>
                  </a:moveTo>
                  <a:cubicBezTo>
                    <a:pt x="2409" y="0"/>
                    <a:pt x="2003" y="145"/>
                    <a:pt x="1641" y="581"/>
                  </a:cubicBezTo>
                  <a:cubicBezTo>
                    <a:pt x="620" y="1786"/>
                    <a:pt x="0" y="2807"/>
                    <a:pt x="168" y="3008"/>
                  </a:cubicBezTo>
                  <a:cubicBezTo>
                    <a:pt x="220" y="3064"/>
                    <a:pt x="281" y="3088"/>
                    <a:pt x="347" y="3088"/>
                  </a:cubicBezTo>
                  <a:cubicBezTo>
                    <a:pt x="660" y="3088"/>
                    <a:pt x="1079" y="2552"/>
                    <a:pt x="1200" y="2552"/>
                  </a:cubicBezTo>
                  <a:cubicBezTo>
                    <a:pt x="1263" y="2552"/>
                    <a:pt x="1245" y="2697"/>
                    <a:pt x="1088" y="3142"/>
                  </a:cubicBezTo>
                  <a:cubicBezTo>
                    <a:pt x="553" y="4598"/>
                    <a:pt x="0" y="5485"/>
                    <a:pt x="1624" y="5535"/>
                  </a:cubicBezTo>
                  <a:cubicBezTo>
                    <a:pt x="1632" y="5535"/>
                    <a:pt x="1640" y="5536"/>
                    <a:pt x="1649" y="5536"/>
                  </a:cubicBezTo>
                  <a:cubicBezTo>
                    <a:pt x="3274" y="5536"/>
                    <a:pt x="4202" y="581"/>
                    <a:pt x="4202" y="581"/>
                  </a:cubicBezTo>
                  <a:cubicBezTo>
                    <a:pt x="4202" y="581"/>
                    <a:pt x="3547" y="0"/>
                    <a:pt x="2788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2"/>
            <p:cNvSpPr/>
            <p:nvPr/>
          </p:nvSpPr>
          <p:spPr>
            <a:xfrm>
              <a:off x="4636675" y="11182725"/>
              <a:ext cx="205050" cy="118725"/>
            </a:xfrm>
            <a:custGeom>
              <a:avLst/>
              <a:gdLst/>
              <a:ahLst/>
              <a:cxnLst/>
              <a:rect l="l" t="t" r="r" b="b"/>
              <a:pathLst>
                <a:path w="8202" h="4749" extrusionOk="0">
                  <a:moveTo>
                    <a:pt x="2466" y="0"/>
                  </a:moveTo>
                  <a:cubicBezTo>
                    <a:pt x="1659" y="0"/>
                    <a:pt x="1222" y="214"/>
                    <a:pt x="1222" y="214"/>
                  </a:cubicBezTo>
                  <a:cubicBezTo>
                    <a:pt x="0" y="1938"/>
                    <a:pt x="3582" y="3578"/>
                    <a:pt x="5540" y="4432"/>
                  </a:cubicBezTo>
                  <a:cubicBezTo>
                    <a:pt x="6089" y="4664"/>
                    <a:pt x="6538" y="4748"/>
                    <a:pt x="6901" y="4748"/>
                  </a:cubicBezTo>
                  <a:cubicBezTo>
                    <a:pt x="7844" y="4748"/>
                    <a:pt x="8202" y="4181"/>
                    <a:pt x="8202" y="4181"/>
                  </a:cubicBezTo>
                  <a:lnTo>
                    <a:pt x="8202" y="1938"/>
                  </a:lnTo>
                  <a:cubicBezTo>
                    <a:pt x="8202" y="1938"/>
                    <a:pt x="8197" y="1943"/>
                    <a:pt x="8171" y="1943"/>
                  </a:cubicBezTo>
                  <a:cubicBezTo>
                    <a:pt x="8058" y="1943"/>
                    <a:pt x="7555" y="1844"/>
                    <a:pt x="5407" y="783"/>
                  </a:cubicBezTo>
                  <a:cubicBezTo>
                    <a:pt x="4170" y="165"/>
                    <a:pt x="3175" y="0"/>
                    <a:pt x="2466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2"/>
            <p:cNvSpPr/>
            <p:nvPr/>
          </p:nvSpPr>
          <p:spPr>
            <a:xfrm>
              <a:off x="4421575" y="11268500"/>
              <a:ext cx="205075" cy="118725"/>
            </a:xfrm>
            <a:custGeom>
              <a:avLst/>
              <a:gdLst/>
              <a:ahLst/>
              <a:cxnLst/>
              <a:rect l="l" t="t" r="r" b="b"/>
              <a:pathLst>
                <a:path w="8203" h="4749" extrusionOk="0">
                  <a:moveTo>
                    <a:pt x="2464" y="1"/>
                  </a:moveTo>
                  <a:cubicBezTo>
                    <a:pt x="1659" y="1"/>
                    <a:pt x="1222" y="214"/>
                    <a:pt x="1222" y="214"/>
                  </a:cubicBezTo>
                  <a:cubicBezTo>
                    <a:pt x="0" y="1938"/>
                    <a:pt x="3566" y="3595"/>
                    <a:pt x="5541" y="4432"/>
                  </a:cubicBezTo>
                  <a:cubicBezTo>
                    <a:pt x="6085" y="4665"/>
                    <a:pt x="6532" y="4749"/>
                    <a:pt x="6894" y="4749"/>
                  </a:cubicBezTo>
                  <a:cubicBezTo>
                    <a:pt x="7836" y="4749"/>
                    <a:pt x="8202" y="4181"/>
                    <a:pt x="8202" y="4181"/>
                  </a:cubicBezTo>
                  <a:lnTo>
                    <a:pt x="8202" y="1955"/>
                  </a:lnTo>
                  <a:cubicBezTo>
                    <a:pt x="8202" y="1955"/>
                    <a:pt x="8197" y="1959"/>
                    <a:pt x="8176" y="1959"/>
                  </a:cubicBezTo>
                  <a:cubicBezTo>
                    <a:pt x="8074" y="1959"/>
                    <a:pt x="7585" y="1867"/>
                    <a:pt x="5390" y="783"/>
                  </a:cubicBezTo>
                  <a:cubicBezTo>
                    <a:pt x="4162" y="165"/>
                    <a:pt x="3171" y="1"/>
                    <a:pt x="2464" y="1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2"/>
            <p:cNvSpPr/>
            <p:nvPr/>
          </p:nvSpPr>
          <p:spPr>
            <a:xfrm>
              <a:off x="4522850" y="10317225"/>
              <a:ext cx="318875" cy="1011825"/>
            </a:xfrm>
            <a:custGeom>
              <a:avLst/>
              <a:gdLst/>
              <a:ahLst/>
              <a:cxnLst/>
              <a:rect l="l" t="t" r="r" b="b"/>
              <a:pathLst>
                <a:path w="12755" h="40473" extrusionOk="0">
                  <a:moveTo>
                    <a:pt x="12270" y="1"/>
                  </a:moveTo>
                  <a:cubicBezTo>
                    <a:pt x="12270" y="1"/>
                    <a:pt x="8671" y="2763"/>
                    <a:pt x="352" y="2763"/>
                  </a:cubicBezTo>
                  <a:cubicBezTo>
                    <a:pt x="0" y="11082"/>
                    <a:pt x="787" y="40056"/>
                    <a:pt x="787" y="40056"/>
                  </a:cubicBezTo>
                  <a:cubicBezTo>
                    <a:pt x="787" y="40056"/>
                    <a:pt x="1754" y="40473"/>
                    <a:pt x="2751" y="40473"/>
                  </a:cubicBezTo>
                  <a:cubicBezTo>
                    <a:pt x="3249" y="40473"/>
                    <a:pt x="3755" y="40369"/>
                    <a:pt x="4151" y="40056"/>
                  </a:cubicBezTo>
                  <a:lnTo>
                    <a:pt x="6595" y="10044"/>
                  </a:lnTo>
                  <a:lnTo>
                    <a:pt x="9390" y="36558"/>
                  </a:lnTo>
                  <a:cubicBezTo>
                    <a:pt x="9390" y="36558"/>
                    <a:pt x="10276" y="37190"/>
                    <a:pt x="11273" y="37190"/>
                  </a:cubicBezTo>
                  <a:cubicBezTo>
                    <a:pt x="11771" y="37190"/>
                    <a:pt x="12297" y="37032"/>
                    <a:pt x="12755" y="36558"/>
                  </a:cubicBezTo>
                  <a:lnTo>
                    <a:pt x="12270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2"/>
            <p:cNvSpPr/>
            <p:nvPr/>
          </p:nvSpPr>
          <p:spPr>
            <a:xfrm>
              <a:off x="4380150" y="9751050"/>
              <a:ext cx="594250" cy="701800"/>
            </a:xfrm>
            <a:custGeom>
              <a:avLst/>
              <a:gdLst/>
              <a:ahLst/>
              <a:cxnLst/>
              <a:rect l="l" t="t" r="r" b="b"/>
              <a:pathLst>
                <a:path w="23770" h="28072" extrusionOk="0">
                  <a:moveTo>
                    <a:pt x="15032" y="1"/>
                  </a:moveTo>
                  <a:lnTo>
                    <a:pt x="10295" y="436"/>
                  </a:lnTo>
                  <a:lnTo>
                    <a:pt x="9692" y="1156"/>
                  </a:lnTo>
                  <a:lnTo>
                    <a:pt x="8420" y="1323"/>
                  </a:lnTo>
                  <a:cubicBezTo>
                    <a:pt x="6645" y="1557"/>
                    <a:pt x="5039" y="2562"/>
                    <a:pt x="4051" y="4051"/>
                  </a:cubicBezTo>
                  <a:cubicBezTo>
                    <a:pt x="3298" y="5173"/>
                    <a:pt x="2913" y="6495"/>
                    <a:pt x="2980" y="7851"/>
                  </a:cubicBezTo>
                  <a:lnTo>
                    <a:pt x="3432" y="16739"/>
                  </a:lnTo>
                  <a:cubicBezTo>
                    <a:pt x="3499" y="17961"/>
                    <a:pt x="3264" y="19200"/>
                    <a:pt x="2745" y="20321"/>
                  </a:cubicBezTo>
                  <a:lnTo>
                    <a:pt x="0" y="27301"/>
                  </a:lnTo>
                  <a:lnTo>
                    <a:pt x="2578" y="28071"/>
                  </a:lnTo>
                  <a:lnTo>
                    <a:pt x="6060" y="20589"/>
                  </a:lnTo>
                  <a:lnTo>
                    <a:pt x="6060" y="25410"/>
                  </a:lnTo>
                  <a:cubicBezTo>
                    <a:pt x="7791" y="26203"/>
                    <a:pt x="9338" y="26513"/>
                    <a:pt x="10698" y="26513"/>
                  </a:cubicBezTo>
                  <a:cubicBezTo>
                    <a:pt x="15506" y="26513"/>
                    <a:pt x="17978" y="22648"/>
                    <a:pt x="17978" y="22648"/>
                  </a:cubicBezTo>
                  <a:lnTo>
                    <a:pt x="19417" y="10094"/>
                  </a:lnTo>
                  <a:lnTo>
                    <a:pt x="20572" y="15919"/>
                  </a:lnTo>
                  <a:cubicBezTo>
                    <a:pt x="20723" y="16722"/>
                    <a:pt x="20773" y="17543"/>
                    <a:pt x="20706" y="18363"/>
                  </a:cubicBezTo>
                  <a:lnTo>
                    <a:pt x="20137" y="25042"/>
                  </a:lnTo>
                  <a:lnTo>
                    <a:pt x="22698" y="25042"/>
                  </a:lnTo>
                  <a:lnTo>
                    <a:pt x="23401" y="20422"/>
                  </a:lnTo>
                  <a:cubicBezTo>
                    <a:pt x="23769" y="18045"/>
                    <a:pt x="23685" y="15634"/>
                    <a:pt x="23133" y="13308"/>
                  </a:cubicBezTo>
                  <a:lnTo>
                    <a:pt x="21091" y="4554"/>
                  </a:lnTo>
                  <a:cubicBezTo>
                    <a:pt x="20605" y="2461"/>
                    <a:pt x="18747" y="971"/>
                    <a:pt x="16588" y="971"/>
                  </a:cubicBezTo>
                  <a:lnTo>
                    <a:pt x="15651" y="971"/>
                  </a:lnTo>
                  <a:lnTo>
                    <a:pt x="15032" y="1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2"/>
            <p:cNvSpPr/>
            <p:nvPr/>
          </p:nvSpPr>
          <p:spPr>
            <a:xfrm>
              <a:off x="4355450" y="10433575"/>
              <a:ext cx="89175" cy="134650"/>
            </a:xfrm>
            <a:custGeom>
              <a:avLst/>
              <a:gdLst/>
              <a:ahLst/>
              <a:cxnLst/>
              <a:rect l="l" t="t" r="r" b="b"/>
              <a:pathLst>
                <a:path w="3567" h="5386" extrusionOk="0">
                  <a:moveTo>
                    <a:pt x="988" y="0"/>
                  </a:moveTo>
                  <a:cubicBezTo>
                    <a:pt x="720" y="620"/>
                    <a:pt x="352" y="1222"/>
                    <a:pt x="185" y="1875"/>
                  </a:cubicBezTo>
                  <a:cubicBezTo>
                    <a:pt x="1" y="2561"/>
                    <a:pt x="17" y="3348"/>
                    <a:pt x="68" y="4051"/>
                  </a:cubicBezTo>
                  <a:cubicBezTo>
                    <a:pt x="68" y="4185"/>
                    <a:pt x="84" y="4319"/>
                    <a:pt x="151" y="4453"/>
                  </a:cubicBezTo>
                  <a:cubicBezTo>
                    <a:pt x="369" y="4905"/>
                    <a:pt x="1239" y="5239"/>
                    <a:pt x="1708" y="5340"/>
                  </a:cubicBezTo>
                  <a:cubicBezTo>
                    <a:pt x="1844" y="5369"/>
                    <a:pt x="1987" y="5385"/>
                    <a:pt x="2128" y="5385"/>
                  </a:cubicBezTo>
                  <a:cubicBezTo>
                    <a:pt x="2558" y="5385"/>
                    <a:pt x="2963" y="5229"/>
                    <a:pt x="3064" y="4787"/>
                  </a:cubicBezTo>
                  <a:cubicBezTo>
                    <a:pt x="3215" y="4068"/>
                    <a:pt x="3047" y="3264"/>
                    <a:pt x="3198" y="2528"/>
                  </a:cubicBezTo>
                  <a:cubicBezTo>
                    <a:pt x="3315" y="1942"/>
                    <a:pt x="3449" y="1356"/>
                    <a:pt x="3566" y="770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2"/>
            <p:cNvSpPr/>
            <p:nvPr/>
          </p:nvSpPr>
          <p:spPr>
            <a:xfrm>
              <a:off x="4548375" y="9553125"/>
              <a:ext cx="207575" cy="224975"/>
            </a:xfrm>
            <a:custGeom>
              <a:avLst/>
              <a:gdLst/>
              <a:ahLst/>
              <a:cxnLst/>
              <a:rect l="l" t="t" r="r" b="b"/>
              <a:pathLst>
                <a:path w="8303" h="8999" extrusionOk="0">
                  <a:moveTo>
                    <a:pt x="1791" y="0"/>
                  </a:moveTo>
                  <a:lnTo>
                    <a:pt x="1791" y="0"/>
                  </a:lnTo>
                  <a:cubicBezTo>
                    <a:pt x="0" y="6394"/>
                    <a:pt x="3566" y="6813"/>
                    <a:pt x="3566" y="6813"/>
                  </a:cubicBezTo>
                  <a:lnTo>
                    <a:pt x="3566" y="8353"/>
                  </a:lnTo>
                  <a:cubicBezTo>
                    <a:pt x="4374" y="8828"/>
                    <a:pt x="5105" y="8999"/>
                    <a:pt x="5738" y="8999"/>
                  </a:cubicBezTo>
                  <a:cubicBezTo>
                    <a:pt x="7333" y="8999"/>
                    <a:pt x="8303" y="7918"/>
                    <a:pt x="8303" y="7918"/>
                  </a:cubicBezTo>
                  <a:lnTo>
                    <a:pt x="8252" y="5005"/>
                  </a:lnTo>
                  <a:cubicBezTo>
                    <a:pt x="7585" y="5391"/>
                    <a:pt x="6987" y="5542"/>
                    <a:pt x="6460" y="5542"/>
                  </a:cubicBezTo>
                  <a:cubicBezTo>
                    <a:pt x="5479" y="5542"/>
                    <a:pt x="4742" y="5020"/>
                    <a:pt x="4252" y="4520"/>
                  </a:cubicBezTo>
                  <a:cubicBezTo>
                    <a:pt x="3817" y="4068"/>
                    <a:pt x="3683" y="3415"/>
                    <a:pt x="3867" y="2812"/>
                  </a:cubicBezTo>
                  <a:cubicBezTo>
                    <a:pt x="4276" y="1462"/>
                    <a:pt x="3822" y="1200"/>
                    <a:pt x="3408" y="1200"/>
                  </a:cubicBezTo>
                  <a:cubicBezTo>
                    <a:pt x="3144" y="1200"/>
                    <a:pt x="2896" y="1306"/>
                    <a:pt x="2896" y="1306"/>
                  </a:cubicBezTo>
                  <a:lnTo>
                    <a:pt x="1791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2"/>
            <p:cNvSpPr/>
            <p:nvPr/>
          </p:nvSpPr>
          <p:spPr>
            <a:xfrm>
              <a:off x="4519075" y="9436075"/>
              <a:ext cx="299200" cy="255625"/>
            </a:xfrm>
            <a:custGeom>
              <a:avLst/>
              <a:gdLst/>
              <a:ahLst/>
              <a:cxnLst/>
              <a:rect l="l" t="t" r="r" b="b"/>
              <a:pathLst>
                <a:path w="11968" h="10225" extrusionOk="0">
                  <a:moveTo>
                    <a:pt x="7213" y="1"/>
                  </a:moveTo>
                  <a:cubicBezTo>
                    <a:pt x="6108" y="1"/>
                    <a:pt x="5223" y="213"/>
                    <a:pt x="5223" y="213"/>
                  </a:cubicBezTo>
                  <a:cubicBezTo>
                    <a:pt x="0" y="1368"/>
                    <a:pt x="2963" y="4682"/>
                    <a:pt x="2963" y="4682"/>
                  </a:cubicBezTo>
                  <a:lnTo>
                    <a:pt x="4068" y="5988"/>
                  </a:lnTo>
                  <a:cubicBezTo>
                    <a:pt x="4068" y="5988"/>
                    <a:pt x="4316" y="5882"/>
                    <a:pt x="4580" y="5882"/>
                  </a:cubicBezTo>
                  <a:cubicBezTo>
                    <a:pt x="4994" y="5882"/>
                    <a:pt x="5448" y="6144"/>
                    <a:pt x="5039" y="7494"/>
                  </a:cubicBezTo>
                  <a:cubicBezTo>
                    <a:pt x="4855" y="8097"/>
                    <a:pt x="4989" y="8750"/>
                    <a:pt x="5424" y="9202"/>
                  </a:cubicBezTo>
                  <a:cubicBezTo>
                    <a:pt x="5914" y="9702"/>
                    <a:pt x="6651" y="10224"/>
                    <a:pt x="7632" y="10224"/>
                  </a:cubicBezTo>
                  <a:cubicBezTo>
                    <a:pt x="8159" y="10224"/>
                    <a:pt x="8757" y="10073"/>
                    <a:pt x="9424" y="9687"/>
                  </a:cubicBezTo>
                  <a:cubicBezTo>
                    <a:pt x="11115" y="7377"/>
                    <a:pt x="11416" y="4682"/>
                    <a:pt x="11416" y="4682"/>
                  </a:cubicBezTo>
                  <a:cubicBezTo>
                    <a:pt x="11967" y="705"/>
                    <a:pt x="9225" y="1"/>
                    <a:pt x="7213" y="1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2"/>
            <p:cNvSpPr/>
            <p:nvPr/>
          </p:nvSpPr>
          <p:spPr>
            <a:xfrm>
              <a:off x="4531625" y="10020550"/>
              <a:ext cx="63625" cy="336475"/>
            </a:xfrm>
            <a:custGeom>
              <a:avLst/>
              <a:gdLst/>
              <a:ahLst/>
              <a:cxnLst/>
              <a:rect l="l" t="t" r="r" b="b"/>
              <a:pathLst>
                <a:path w="2545" h="13459" extrusionOk="0">
                  <a:moveTo>
                    <a:pt x="1122" y="0"/>
                  </a:moveTo>
                  <a:lnTo>
                    <a:pt x="1122" y="5574"/>
                  </a:lnTo>
                  <a:cubicBezTo>
                    <a:pt x="1122" y="7951"/>
                    <a:pt x="1" y="9826"/>
                    <a:pt x="1" y="9826"/>
                  </a:cubicBezTo>
                  <a:lnTo>
                    <a:pt x="1" y="13458"/>
                  </a:lnTo>
                  <a:cubicBezTo>
                    <a:pt x="720" y="12437"/>
                    <a:pt x="2177" y="10161"/>
                    <a:pt x="2327" y="7951"/>
                  </a:cubicBezTo>
                  <a:cubicBezTo>
                    <a:pt x="2545" y="5005"/>
                    <a:pt x="1122" y="0"/>
                    <a:pt x="1122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946;p63">
            <a:extLst>
              <a:ext uri="{FF2B5EF4-FFF2-40B4-BE49-F238E27FC236}">
                <a16:creationId xmlns:a16="http://schemas.microsoft.com/office/drawing/2014/main" id="{8C35D4A1-2211-4DC1-A17A-FADF4B84DF42}"/>
              </a:ext>
            </a:extLst>
          </p:cNvPr>
          <p:cNvSpPr txBox="1">
            <a:spLocks/>
          </p:cNvSpPr>
          <p:nvPr/>
        </p:nvSpPr>
        <p:spPr>
          <a:xfrm>
            <a:off x="322105" y="1388663"/>
            <a:ext cx="5965898" cy="370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60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marL="457200" marR="50800" indent="-304800">
              <a:spcBef>
                <a:spcPts val="1600"/>
              </a:spcBef>
              <a:buClr>
                <a:schemeClr val="accent4"/>
              </a:buClr>
              <a:buSzPts val="1200"/>
              <a:buFont typeface="Arial"/>
              <a:buChar char="●"/>
            </a:pPr>
            <a:r>
              <a:rPr lang="en-US" sz="16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Dalam</a:t>
            </a:r>
            <a:r>
              <a:rPr lang="en-US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pembuatan</a:t>
            </a:r>
            <a:r>
              <a:rPr lang="en-ID" sz="1600" dirty="0">
                <a:solidFill>
                  <a:schemeClr val="bg1"/>
                </a:solidFill>
              </a:rPr>
              <a:t> idiom </a:t>
            </a:r>
            <a:r>
              <a:rPr lang="en-ID" sz="1600" dirty="0" err="1">
                <a:solidFill>
                  <a:schemeClr val="bg1"/>
                </a:solidFill>
              </a:rPr>
              <a:t>visualisasi</a:t>
            </a:r>
            <a:r>
              <a:rPr lang="en-ID" sz="1600" dirty="0">
                <a:solidFill>
                  <a:schemeClr val="bg1"/>
                </a:solidFill>
              </a:rPr>
              <a:t> data yang </a:t>
            </a:r>
            <a:r>
              <a:rPr lang="en-ID" sz="1600" dirty="0" err="1">
                <a:solidFill>
                  <a:schemeClr val="bg1"/>
                </a:solidFill>
              </a:rPr>
              <a:t>digunakan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adalah</a:t>
            </a:r>
            <a:r>
              <a:rPr lang="en-ID" sz="1600" dirty="0">
                <a:solidFill>
                  <a:schemeClr val="bg1"/>
                </a:solidFill>
              </a:rPr>
              <a:t> dataset </a:t>
            </a:r>
            <a:r>
              <a:rPr lang="en-ID" sz="1600" dirty="0" err="1">
                <a:solidFill>
                  <a:schemeClr val="bg1"/>
                </a:solidFill>
              </a:rPr>
              <a:t>karyawan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diperoleh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github.com. </a:t>
            </a:r>
            <a:endParaRPr lang="en-US" sz="16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50800" indent="-304800">
              <a:buClr>
                <a:schemeClr val="accent4"/>
              </a:buClr>
              <a:buSzPts val="1200"/>
              <a:buFont typeface="Arial"/>
              <a:buChar char="●"/>
            </a:pPr>
            <a:r>
              <a:rPr lang="en-US" sz="1600" dirty="0">
                <a:solidFill>
                  <a:schemeClr val="bg1"/>
                </a:solidFill>
              </a:rPr>
              <a:t>Dataset </a:t>
            </a:r>
            <a:r>
              <a:rPr lang="en-ID" sz="1600" dirty="0" err="1">
                <a:solidFill>
                  <a:schemeClr val="bg1"/>
                </a:solidFill>
              </a:rPr>
              <a:t>karyawan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divisualisasikan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menggunakan</a:t>
            </a:r>
            <a:r>
              <a:rPr lang="en-ID" sz="1600" dirty="0">
                <a:solidFill>
                  <a:schemeClr val="bg1"/>
                </a:solidFill>
              </a:rPr>
              <a:t> tools </a:t>
            </a:r>
            <a:r>
              <a:rPr lang="en-ID" sz="1600" dirty="0" err="1">
                <a:solidFill>
                  <a:schemeClr val="bg1"/>
                </a:solidFill>
              </a:rPr>
              <a:t>visualisasi</a:t>
            </a:r>
            <a:r>
              <a:rPr lang="en-ID" sz="1600" dirty="0">
                <a:solidFill>
                  <a:schemeClr val="bg1"/>
                </a:solidFill>
              </a:rPr>
              <a:t> data </a:t>
            </a:r>
            <a:r>
              <a:rPr lang="en-ID" sz="1600" dirty="0" err="1">
                <a:solidFill>
                  <a:schemeClr val="bg1"/>
                </a:solidFill>
              </a:rPr>
              <a:t>yaitu</a:t>
            </a:r>
            <a:r>
              <a:rPr lang="en-ID" sz="1600" dirty="0">
                <a:solidFill>
                  <a:schemeClr val="bg1"/>
                </a:solidFill>
              </a:rPr>
              <a:t> tableau.</a:t>
            </a:r>
            <a:endParaRPr lang="en-US" sz="16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50800" indent="-304800">
              <a:buClr>
                <a:schemeClr val="accent4"/>
              </a:buClr>
              <a:buSzPts val="1200"/>
              <a:buFont typeface="Arial"/>
              <a:buChar char="●"/>
            </a:pPr>
            <a:r>
              <a:rPr lang="en-US" sz="1600" dirty="0" err="1">
                <a:solidFill>
                  <a:schemeClr val="bg1"/>
                </a:solidFill>
              </a:rPr>
              <a:t>Bentuk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visualisasi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divisualisasikan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bersifat</a:t>
            </a:r>
            <a:r>
              <a:rPr lang="en-ID" sz="1600" dirty="0">
                <a:solidFill>
                  <a:schemeClr val="bg1"/>
                </a:solidFill>
              </a:rPr>
              <a:t> statis dan </a:t>
            </a:r>
            <a:r>
              <a:rPr lang="en-ID" sz="1600" dirty="0" err="1">
                <a:solidFill>
                  <a:schemeClr val="bg1"/>
                </a:solidFill>
              </a:rPr>
              <a:t>privat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yaitu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hanya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dapat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dilihat</a:t>
            </a:r>
            <a:r>
              <a:rPr lang="en-ID" sz="1600" dirty="0">
                <a:solidFill>
                  <a:schemeClr val="bg1"/>
                </a:solidFill>
              </a:rPr>
              <a:t> oleh </a:t>
            </a:r>
            <a:r>
              <a:rPr lang="en-ID" sz="1600" dirty="0" err="1">
                <a:solidFill>
                  <a:schemeClr val="bg1"/>
                </a:solidFill>
              </a:rPr>
              <a:t>bagian</a:t>
            </a:r>
            <a:r>
              <a:rPr lang="en-ID" sz="1600" dirty="0">
                <a:solidFill>
                  <a:schemeClr val="bg1"/>
                </a:solidFill>
              </a:rPr>
              <a:t> Human Resource </a:t>
            </a:r>
            <a:r>
              <a:rPr lang="en-ID" sz="1600" dirty="0" err="1">
                <a:solidFill>
                  <a:schemeClr val="bg1"/>
                </a:solidFill>
              </a:rPr>
              <a:t>Deparetement</a:t>
            </a:r>
            <a:r>
              <a:rPr lang="en-ID" sz="1600" dirty="0">
                <a:solidFill>
                  <a:schemeClr val="bg1"/>
                </a:solidFill>
              </a:rPr>
              <a:t> (HRD) </a:t>
            </a:r>
            <a:r>
              <a:rPr lang="en-ID" sz="1600" dirty="0" err="1">
                <a:solidFill>
                  <a:schemeClr val="bg1"/>
                </a:solidFill>
              </a:rPr>
              <a:t>suatu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perusahaan</a:t>
            </a:r>
            <a:r>
              <a:rPr lang="en-ID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marL="457200" marR="50800" indent="-304800">
              <a:buClr>
                <a:schemeClr val="accent4"/>
              </a:buClr>
              <a:buSzPts val="1200"/>
              <a:buFont typeface="Arial"/>
              <a:buChar char="●"/>
            </a:pPr>
            <a:r>
              <a:rPr lang="en-US" sz="1600" dirty="0" err="1">
                <a:solidFill>
                  <a:schemeClr val="bg1"/>
                </a:solidFill>
              </a:rPr>
              <a:t>Visualisasi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ID" sz="1600" dirty="0">
                <a:solidFill>
                  <a:schemeClr val="bg1"/>
                </a:solidFill>
              </a:rPr>
              <a:t>yang </a:t>
            </a:r>
            <a:r>
              <a:rPr lang="en-ID" sz="1600" dirty="0" err="1">
                <a:solidFill>
                  <a:schemeClr val="bg1"/>
                </a:solidFill>
              </a:rPr>
              <a:t>dibangun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ditampilkan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dalam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sebuah</a:t>
            </a:r>
            <a:r>
              <a:rPr lang="en-ID" sz="1600" dirty="0">
                <a:solidFill>
                  <a:schemeClr val="bg1"/>
                </a:solidFill>
              </a:rPr>
              <a:t> dashboard </a:t>
            </a:r>
            <a:r>
              <a:rPr lang="en-ID" sz="1600" dirty="0" err="1">
                <a:solidFill>
                  <a:schemeClr val="bg1"/>
                </a:solidFill>
              </a:rPr>
              <a:t>visualisasi</a:t>
            </a:r>
            <a:r>
              <a:rPr lang="en-ID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6" name="Google Shape;606;p32"/>
          <p:cNvCxnSpPr/>
          <p:nvPr/>
        </p:nvCxnSpPr>
        <p:spPr>
          <a:xfrm>
            <a:off x="6439500" y="843080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17150" y="973475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17150" y="7097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17150" y="845212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ED58D521-B01F-493C-9963-048F9449D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8812" y="1069077"/>
            <a:ext cx="259472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98131B-7307-42A8-8F73-5F02670549C0}"/>
              </a:ext>
            </a:extLst>
          </p:cNvPr>
          <p:cNvSpPr txBox="1"/>
          <p:nvPr/>
        </p:nvSpPr>
        <p:spPr>
          <a:xfrm>
            <a:off x="540995" y="1332802"/>
            <a:ext cx="80619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</a:rPr>
              <a:t>Pada </a:t>
            </a:r>
            <a:r>
              <a:rPr lang="en-ID" sz="1600" dirty="0" err="1">
                <a:solidFill>
                  <a:schemeClr val="bg1"/>
                </a:solidFill>
              </a:rPr>
              <a:t>tahapan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ini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dilakukan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eksplorasi</a:t>
            </a:r>
            <a:r>
              <a:rPr lang="en-ID" sz="1600" dirty="0">
                <a:solidFill>
                  <a:schemeClr val="bg1"/>
                </a:solidFill>
              </a:rPr>
              <a:t> data, </a:t>
            </a:r>
            <a:r>
              <a:rPr lang="en-ID" sz="1600" dirty="0" err="1">
                <a:solidFill>
                  <a:schemeClr val="bg1"/>
                </a:solidFill>
              </a:rPr>
              <a:t>hal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ini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bertujuan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untuk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memahami</a:t>
            </a:r>
            <a:r>
              <a:rPr lang="en-ID" sz="1600" dirty="0">
                <a:solidFill>
                  <a:schemeClr val="bg1"/>
                </a:solidFill>
              </a:rPr>
              <a:t> data, </a:t>
            </a:r>
            <a:r>
              <a:rPr lang="en-ID" sz="1600" dirty="0" err="1">
                <a:solidFill>
                  <a:schemeClr val="bg1"/>
                </a:solidFill>
              </a:rPr>
              <a:t>mendapatkan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konteks</a:t>
            </a:r>
            <a:r>
              <a:rPr lang="en-ID" sz="1600" dirty="0">
                <a:solidFill>
                  <a:schemeClr val="bg1"/>
                </a:solidFill>
              </a:rPr>
              <a:t> data, </a:t>
            </a:r>
            <a:r>
              <a:rPr lang="en-ID" sz="1600" dirty="0" err="1">
                <a:solidFill>
                  <a:schemeClr val="bg1"/>
                </a:solidFill>
              </a:rPr>
              <a:t>mengetahui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variabel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utama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digunakan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dalam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pengerjaan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proyek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variabel-variabel</a:t>
            </a:r>
            <a:r>
              <a:rPr lang="en-ID" sz="1600" dirty="0">
                <a:solidFill>
                  <a:schemeClr val="bg1"/>
                </a:solidFill>
              </a:rPr>
              <a:t> lain, dan </a:t>
            </a:r>
            <a:r>
              <a:rPr lang="en-ID" sz="1600" dirty="0" err="1">
                <a:solidFill>
                  <a:schemeClr val="bg1"/>
                </a:solidFill>
              </a:rPr>
              <a:t>keterkaitan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antar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variabel</a:t>
            </a:r>
            <a:r>
              <a:rPr lang="en-ID" sz="1600" dirty="0">
                <a:solidFill>
                  <a:schemeClr val="bg1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</a:rPr>
              <a:t>Dataset </a:t>
            </a:r>
            <a:r>
              <a:rPr lang="en-ID" sz="1600" dirty="0" err="1">
                <a:solidFill>
                  <a:schemeClr val="bg1"/>
                </a:solidFill>
              </a:rPr>
              <a:t>ini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berisi</a:t>
            </a:r>
            <a:r>
              <a:rPr lang="en-ID" sz="1600" dirty="0">
                <a:solidFill>
                  <a:schemeClr val="bg1"/>
                </a:solidFill>
              </a:rPr>
              <a:t> 28 </a:t>
            </a:r>
            <a:r>
              <a:rPr lang="en-ID" sz="1600" dirty="0" err="1">
                <a:solidFill>
                  <a:schemeClr val="bg1"/>
                </a:solidFill>
              </a:rPr>
              <a:t>atribut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atau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variabel</a:t>
            </a:r>
            <a:r>
              <a:rPr lang="en-ID" sz="1600" dirty="0">
                <a:solidFill>
                  <a:schemeClr val="bg1"/>
                </a:solidFill>
              </a:rPr>
              <a:t> dan </a:t>
            </a:r>
            <a:r>
              <a:rPr lang="en-ID" sz="1600" dirty="0" err="1">
                <a:solidFill>
                  <a:schemeClr val="bg1"/>
                </a:solidFill>
              </a:rPr>
              <a:t>memuat</a:t>
            </a:r>
            <a:r>
              <a:rPr lang="en-ID" sz="1600" dirty="0">
                <a:solidFill>
                  <a:schemeClr val="bg1"/>
                </a:solidFill>
              </a:rPr>
              <a:t> 1200 record yang </a:t>
            </a:r>
            <a:r>
              <a:rPr lang="en-ID" sz="1600" dirty="0" err="1">
                <a:solidFill>
                  <a:schemeClr val="bg1"/>
                </a:solidFill>
              </a:rPr>
              <a:t>terdiri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1022 data </a:t>
            </a:r>
            <a:r>
              <a:rPr lang="en-ID" sz="1600" dirty="0" err="1">
                <a:solidFill>
                  <a:schemeClr val="bg1"/>
                </a:solidFill>
              </a:rPr>
              <a:t>pegawai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sudah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meninggalkan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perusahaan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atau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tidak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bekerja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lagi</a:t>
            </a:r>
            <a:r>
              <a:rPr lang="en-ID" sz="1600" dirty="0">
                <a:solidFill>
                  <a:schemeClr val="bg1"/>
                </a:solidFill>
              </a:rPr>
              <a:t> pada </a:t>
            </a:r>
            <a:r>
              <a:rPr lang="en-ID" sz="1600" dirty="0" err="1">
                <a:solidFill>
                  <a:schemeClr val="bg1"/>
                </a:solidFill>
              </a:rPr>
              <a:t>perusahaan</a:t>
            </a:r>
            <a:r>
              <a:rPr lang="en-ID" sz="1600" dirty="0">
                <a:solidFill>
                  <a:schemeClr val="bg1"/>
                </a:solidFill>
              </a:rPr>
              <a:t> dan 178 data </a:t>
            </a:r>
            <a:r>
              <a:rPr lang="en-ID" sz="1600" dirty="0" err="1">
                <a:solidFill>
                  <a:schemeClr val="bg1"/>
                </a:solidFill>
              </a:rPr>
              <a:t>pegawai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masih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bekerja</a:t>
            </a:r>
            <a:r>
              <a:rPr lang="en-ID" sz="1600" dirty="0">
                <a:solidFill>
                  <a:schemeClr val="bg1"/>
                </a:solidFill>
              </a:rPr>
              <a:t>. Dataset yang </a:t>
            </a:r>
            <a:r>
              <a:rPr lang="en-ID" sz="1600" dirty="0" err="1">
                <a:solidFill>
                  <a:schemeClr val="bg1"/>
                </a:solidFill>
              </a:rPr>
              <a:t>akan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dianalisis</a:t>
            </a:r>
            <a:r>
              <a:rPr lang="en-ID" sz="1600" dirty="0">
                <a:solidFill>
                  <a:schemeClr val="bg1"/>
                </a:solidFill>
              </a:rPr>
              <a:t> pada </a:t>
            </a:r>
            <a:r>
              <a:rPr lang="en-ID" sz="1600" dirty="0" err="1">
                <a:solidFill>
                  <a:schemeClr val="bg1"/>
                </a:solidFill>
              </a:rPr>
              <a:t>proyek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ini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terdiri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8 </a:t>
            </a:r>
            <a:r>
              <a:rPr lang="en-ID" sz="1600" dirty="0" err="1">
                <a:solidFill>
                  <a:schemeClr val="bg1"/>
                </a:solidFill>
              </a:rPr>
              <a:t>atribut</a:t>
            </a:r>
            <a:r>
              <a:rPr lang="en-ID" sz="1600" dirty="0">
                <a:solidFill>
                  <a:schemeClr val="bg1"/>
                </a:solidFill>
              </a:rPr>
              <a:t> nominal, 8 </a:t>
            </a:r>
            <a:r>
              <a:rPr lang="en-ID" sz="1600" dirty="0" err="1">
                <a:solidFill>
                  <a:schemeClr val="bg1"/>
                </a:solidFill>
              </a:rPr>
              <a:t>atribut</a:t>
            </a:r>
            <a:r>
              <a:rPr lang="en-ID" sz="1600" dirty="0">
                <a:solidFill>
                  <a:schemeClr val="bg1"/>
                </a:solidFill>
              </a:rPr>
              <a:t> ordinal, 3 </a:t>
            </a:r>
            <a:r>
              <a:rPr lang="en-ID" sz="1600" dirty="0" err="1">
                <a:solidFill>
                  <a:schemeClr val="bg1"/>
                </a:solidFill>
              </a:rPr>
              <a:t>atribut</a:t>
            </a:r>
            <a:r>
              <a:rPr lang="en-ID" sz="1600" dirty="0">
                <a:solidFill>
                  <a:schemeClr val="bg1"/>
                </a:solidFill>
              </a:rPr>
              <a:t> binary, dan 9 </a:t>
            </a:r>
            <a:r>
              <a:rPr lang="en-ID" sz="1600" dirty="0" err="1">
                <a:solidFill>
                  <a:schemeClr val="bg1"/>
                </a:solidFill>
              </a:rPr>
              <a:t>atribut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numerik</a:t>
            </a:r>
            <a:r>
              <a:rPr lang="en-ID" sz="1600" dirty="0">
                <a:solidFill>
                  <a:schemeClr val="bg1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bg1"/>
                </a:solidFill>
              </a:rPr>
              <a:t>Setiap</a:t>
            </a:r>
            <a:r>
              <a:rPr lang="en-ID" sz="1600" dirty="0">
                <a:solidFill>
                  <a:schemeClr val="bg1"/>
                </a:solidFill>
              </a:rPr>
              <a:t> data employee pada dataset </a:t>
            </a:r>
            <a:r>
              <a:rPr lang="en-ID" sz="1600" dirty="0" err="1">
                <a:solidFill>
                  <a:schemeClr val="bg1"/>
                </a:solidFill>
              </a:rPr>
              <a:t>tersebut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telah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diberikan</a:t>
            </a:r>
            <a:r>
              <a:rPr lang="en-ID" sz="1600" dirty="0">
                <a:solidFill>
                  <a:schemeClr val="bg1"/>
                </a:solidFill>
              </a:rPr>
              <a:t> label </a:t>
            </a:r>
            <a:r>
              <a:rPr lang="en-ID" sz="1600" dirty="0" err="1">
                <a:solidFill>
                  <a:schemeClr val="bg1"/>
                </a:solidFill>
              </a:rPr>
              <a:t>untuk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atribut</a:t>
            </a:r>
            <a:r>
              <a:rPr lang="en-ID" sz="1600" dirty="0">
                <a:solidFill>
                  <a:schemeClr val="bg1"/>
                </a:solidFill>
              </a:rPr>
              <a:t> attrition, </a:t>
            </a:r>
            <a:r>
              <a:rPr lang="en-ID" sz="1600" dirty="0" err="1">
                <a:solidFill>
                  <a:schemeClr val="bg1"/>
                </a:solidFill>
              </a:rPr>
              <a:t>yaitu</a:t>
            </a:r>
            <a:r>
              <a:rPr lang="en-ID" sz="1600" dirty="0">
                <a:solidFill>
                  <a:schemeClr val="bg1"/>
                </a:solidFill>
              </a:rPr>
              <a:t> yes </a:t>
            </a:r>
            <a:r>
              <a:rPr lang="en-ID" sz="1600" dirty="0" err="1">
                <a:solidFill>
                  <a:schemeClr val="bg1"/>
                </a:solidFill>
              </a:rPr>
              <a:t>untuk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karyawan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telah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keluar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perusahaan</a:t>
            </a:r>
            <a:r>
              <a:rPr lang="en-ID" sz="1600" dirty="0">
                <a:solidFill>
                  <a:schemeClr val="bg1"/>
                </a:solidFill>
              </a:rPr>
              <a:t> dan no </a:t>
            </a:r>
            <a:r>
              <a:rPr lang="en-ID" sz="1600" dirty="0" err="1">
                <a:solidFill>
                  <a:schemeClr val="bg1"/>
                </a:solidFill>
              </a:rPr>
              <a:t>untuk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karyawan</a:t>
            </a:r>
            <a:r>
              <a:rPr lang="en-ID" sz="1600" dirty="0">
                <a:solidFill>
                  <a:schemeClr val="bg1"/>
                </a:solidFill>
              </a:rPr>
              <a:t> yang </a:t>
            </a:r>
            <a:r>
              <a:rPr lang="en-ID" sz="1600" dirty="0" err="1">
                <a:solidFill>
                  <a:schemeClr val="bg1"/>
                </a:solidFill>
              </a:rPr>
              <a:t>masih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bekerja</a:t>
            </a:r>
            <a:r>
              <a:rPr lang="en-ID" sz="1600" dirty="0">
                <a:solidFill>
                  <a:schemeClr val="bg1"/>
                </a:solidFill>
              </a:rPr>
              <a:t> di </a:t>
            </a:r>
            <a:r>
              <a:rPr lang="en-ID" sz="1600" dirty="0" err="1">
                <a:solidFill>
                  <a:schemeClr val="bg1"/>
                </a:solidFill>
              </a:rPr>
              <a:t>perusahaan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tersebut</a:t>
            </a:r>
            <a:r>
              <a:rPr lang="en-ID" sz="1600" dirty="0">
                <a:solidFill>
                  <a:schemeClr val="bg1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bg1"/>
                </a:solidFill>
              </a:rPr>
              <a:t>Selain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itu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setiap</a:t>
            </a:r>
            <a:r>
              <a:rPr lang="en-ID" sz="1600" dirty="0">
                <a:solidFill>
                  <a:schemeClr val="bg1"/>
                </a:solidFill>
              </a:rPr>
              <a:t> data employee juga </a:t>
            </a:r>
            <a:r>
              <a:rPr lang="en-ID" sz="1600" dirty="0" err="1">
                <a:solidFill>
                  <a:schemeClr val="bg1"/>
                </a:solidFill>
              </a:rPr>
              <a:t>diberikan</a:t>
            </a:r>
            <a:r>
              <a:rPr lang="en-ID" sz="1600" dirty="0">
                <a:solidFill>
                  <a:schemeClr val="bg1"/>
                </a:solidFill>
              </a:rPr>
              <a:t> label </a:t>
            </a:r>
            <a:r>
              <a:rPr lang="en-ID" sz="1600" dirty="0" err="1">
                <a:solidFill>
                  <a:schemeClr val="bg1"/>
                </a:solidFill>
              </a:rPr>
              <a:t>untuk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kinerja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karyawan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tersebut</a:t>
            </a:r>
            <a:r>
              <a:rPr lang="en-ID" sz="1600" dirty="0">
                <a:solidFill>
                  <a:schemeClr val="bg1"/>
                </a:solidFill>
              </a:rPr>
              <a:t>. </a:t>
            </a:r>
            <a:r>
              <a:rPr lang="en-ID" sz="1600" dirty="0" err="1">
                <a:solidFill>
                  <a:schemeClr val="bg1"/>
                </a:solidFill>
              </a:rPr>
              <a:t>Terdapat</a:t>
            </a:r>
            <a:r>
              <a:rPr lang="en-ID" sz="1600" dirty="0">
                <a:solidFill>
                  <a:schemeClr val="bg1"/>
                </a:solidFill>
              </a:rPr>
              <a:t> 4 label </a:t>
            </a:r>
            <a:r>
              <a:rPr lang="en-ID" sz="1600" dirty="0" err="1">
                <a:solidFill>
                  <a:schemeClr val="bg1"/>
                </a:solidFill>
              </a:rPr>
              <a:t>atau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kategori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untuk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kinerja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karyawan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yaitu</a:t>
            </a:r>
            <a:r>
              <a:rPr lang="en-ID" sz="1600" dirty="0">
                <a:solidFill>
                  <a:schemeClr val="bg1"/>
                </a:solidFill>
              </a:rPr>
              <a:t> Low, Good, Excellent, dan Outstanding.</a:t>
            </a:r>
          </a:p>
        </p:txBody>
      </p:sp>
      <p:grpSp>
        <p:nvGrpSpPr>
          <p:cNvPr id="22" name="Google Shape;4478;p61">
            <a:extLst>
              <a:ext uri="{FF2B5EF4-FFF2-40B4-BE49-F238E27FC236}">
                <a16:creationId xmlns:a16="http://schemas.microsoft.com/office/drawing/2014/main" id="{7A2F7DDE-E76C-4DFE-9676-DBEA38B6A777}"/>
              </a:ext>
            </a:extLst>
          </p:cNvPr>
          <p:cNvGrpSpPr/>
          <p:nvPr/>
        </p:nvGrpSpPr>
        <p:grpSpPr>
          <a:xfrm>
            <a:off x="4981538" y="110347"/>
            <a:ext cx="1172694" cy="1223232"/>
            <a:chOff x="-8145875" y="7545475"/>
            <a:chExt cx="8807175" cy="8803825"/>
          </a:xfrm>
        </p:grpSpPr>
        <p:sp>
          <p:nvSpPr>
            <p:cNvPr id="23" name="Google Shape;4479;p61">
              <a:extLst>
                <a:ext uri="{FF2B5EF4-FFF2-40B4-BE49-F238E27FC236}">
                  <a16:creationId xmlns:a16="http://schemas.microsoft.com/office/drawing/2014/main" id="{BAC64C69-20A0-44E6-A582-3E0B9497A040}"/>
                </a:ext>
              </a:extLst>
            </p:cNvPr>
            <p:cNvSpPr/>
            <p:nvPr/>
          </p:nvSpPr>
          <p:spPr>
            <a:xfrm>
              <a:off x="-8145875" y="10136925"/>
              <a:ext cx="8807175" cy="4964425"/>
            </a:xfrm>
            <a:custGeom>
              <a:avLst/>
              <a:gdLst/>
              <a:ahLst/>
              <a:cxnLst/>
              <a:rect l="l" t="t" r="r" b="b"/>
              <a:pathLst>
                <a:path w="352287" h="198577" extrusionOk="0">
                  <a:moveTo>
                    <a:pt x="175589" y="0"/>
                  </a:moveTo>
                  <a:cubicBezTo>
                    <a:pt x="163347" y="0"/>
                    <a:pt x="151122" y="2697"/>
                    <a:pt x="141829" y="8091"/>
                  </a:cubicBezTo>
                  <a:lnTo>
                    <a:pt x="18620" y="79711"/>
                  </a:lnTo>
                  <a:cubicBezTo>
                    <a:pt x="1" y="90500"/>
                    <a:pt x="135" y="108077"/>
                    <a:pt x="18822" y="118865"/>
                  </a:cubicBezTo>
                  <a:lnTo>
                    <a:pt x="142871" y="190486"/>
                  </a:lnTo>
                  <a:cubicBezTo>
                    <a:pt x="152214" y="195880"/>
                    <a:pt x="164473" y="198577"/>
                    <a:pt x="176719" y="198577"/>
                  </a:cubicBezTo>
                  <a:cubicBezTo>
                    <a:pt x="188965" y="198577"/>
                    <a:pt x="201199" y="195880"/>
                    <a:pt x="210491" y="190486"/>
                  </a:cubicBezTo>
                  <a:lnTo>
                    <a:pt x="333701" y="118865"/>
                  </a:lnTo>
                  <a:cubicBezTo>
                    <a:pt x="352286" y="108077"/>
                    <a:pt x="352185" y="90500"/>
                    <a:pt x="333465" y="79711"/>
                  </a:cubicBezTo>
                  <a:lnTo>
                    <a:pt x="209450" y="8091"/>
                  </a:lnTo>
                  <a:cubicBezTo>
                    <a:pt x="200090" y="2697"/>
                    <a:pt x="187831" y="0"/>
                    <a:pt x="175589" y="0"/>
                  </a:cubicBezTo>
                  <a:close/>
                </a:path>
              </a:pathLst>
            </a:custGeom>
            <a:solidFill>
              <a:srgbClr val="CF7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80;p61">
              <a:extLst>
                <a:ext uri="{FF2B5EF4-FFF2-40B4-BE49-F238E27FC236}">
                  <a16:creationId xmlns:a16="http://schemas.microsoft.com/office/drawing/2014/main" id="{4AF5F9B0-F6DF-4475-8FDE-EC10BB3182BE}"/>
                </a:ext>
              </a:extLst>
            </p:cNvPr>
            <p:cNvSpPr/>
            <p:nvPr/>
          </p:nvSpPr>
          <p:spPr>
            <a:xfrm>
              <a:off x="-8031600" y="12615350"/>
              <a:ext cx="8575250" cy="3733950"/>
            </a:xfrm>
            <a:custGeom>
              <a:avLst/>
              <a:gdLst/>
              <a:ahLst/>
              <a:cxnLst/>
              <a:rect l="l" t="t" r="r" b="b"/>
              <a:pathLst>
                <a:path w="343010" h="149358" extrusionOk="0">
                  <a:moveTo>
                    <a:pt x="169" y="0"/>
                  </a:moveTo>
                  <a:cubicBezTo>
                    <a:pt x="168" y="22"/>
                    <a:pt x="168" y="44"/>
                    <a:pt x="168" y="65"/>
                  </a:cubicBezTo>
                  <a:lnTo>
                    <a:pt x="168" y="65"/>
                  </a:lnTo>
                  <a:lnTo>
                    <a:pt x="169" y="0"/>
                  </a:lnTo>
                  <a:close/>
                  <a:moveTo>
                    <a:pt x="343010" y="303"/>
                  </a:moveTo>
                  <a:lnTo>
                    <a:pt x="343010" y="329"/>
                  </a:lnTo>
                  <a:lnTo>
                    <a:pt x="343010" y="329"/>
                  </a:lnTo>
                  <a:cubicBezTo>
                    <a:pt x="343010" y="321"/>
                    <a:pt x="343010" y="312"/>
                    <a:pt x="343010" y="303"/>
                  </a:cubicBezTo>
                  <a:close/>
                  <a:moveTo>
                    <a:pt x="168" y="65"/>
                  </a:moveTo>
                  <a:lnTo>
                    <a:pt x="34" y="49943"/>
                  </a:lnTo>
                  <a:cubicBezTo>
                    <a:pt x="0" y="57068"/>
                    <a:pt x="4706" y="64226"/>
                    <a:pt x="14116" y="69637"/>
                  </a:cubicBezTo>
                  <a:lnTo>
                    <a:pt x="138165" y="141257"/>
                  </a:lnTo>
                  <a:cubicBezTo>
                    <a:pt x="139275" y="141930"/>
                    <a:pt x="140451" y="142535"/>
                    <a:pt x="141661" y="143106"/>
                  </a:cubicBezTo>
                  <a:cubicBezTo>
                    <a:pt x="142064" y="143274"/>
                    <a:pt x="142501" y="143442"/>
                    <a:pt x="142904" y="143610"/>
                  </a:cubicBezTo>
                  <a:cubicBezTo>
                    <a:pt x="143610" y="143946"/>
                    <a:pt x="144316" y="144282"/>
                    <a:pt x="145055" y="144551"/>
                  </a:cubicBezTo>
                  <a:cubicBezTo>
                    <a:pt x="145122" y="144585"/>
                    <a:pt x="145223" y="144618"/>
                    <a:pt x="145324" y="144652"/>
                  </a:cubicBezTo>
                  <a:cubicBezTo>
                    <a:pt x="146971" y="145290"/>
                    <a:pt x="148685" y="145862"/>
                    <a:pt x="150433" y="146400"/>
                  </a:cubicBezTo>
                  <a:cubicBezTo>
                    <a:pt x="150567" y="146433"/>
                    <a:pt x="150701" y="146467"/>
                    <a:pt x="150836" y="146534"/>
                  </a:cubicBezTo>
                  <a:cubicBezTo>
                    <a:pt x="151239" y="146635"/>
                    <a:pt x="151643" y="146702"/>
                    <a:pt x="152046" y="146836"/>
                  </a:cubicBezTo>
                  <a:cubicBezTo>
                    <a:pt x="153054" y="147072"/>
                    <a:pt x="154029" y="147341"/>
                    <a:pt x="155037" y="147542"/>
                  </a:cubicBezTo>
                  <a:cubicBezTo>
                    <a:pt x="155306" y="147609"/>
                    <a:pt x="155575" y="147677"/>
                    <a:pt x="155844" y="147744"/>
                  </a:cubicBezTo>
                  <a:cubicBezTo>
                    <a:pt x="156213" y="147811"/>
                    <a:pt x="156617" y="147878"/>
                    <a:pt x="157020" y="147946"/>
                  </a:cubicBezTo>
                  <a:cubicBezTo>
                    <a:pt x="157860" y="148114"/>
                    <a:pt x="158700" y="148248"/>
                    <a:pt x="159574" y="148382"/>
                  </a:cubicBezTo>
                  <a:cubicBezTo>
                    <a:pt x="159910" y="148450"/>
                    <a:pt x="160246" y="148517"/>
                    <a:pt x="160582" y="148584"/>
                  </a:cubicBezTo>
                  <a:cubicBezTo>
                    <a:pt x="160952" y="148618"/>
                    <a:pt x="161322" y="148651"/>
                    <a:pt x="161692" y="148685"/>
                  </a:cubicBezTo>
                  <a:cubicBezTo>
                    <a:pt x="162498" y="148786"/>
                    <a:pt x="163305" y="148887"/>
                    <a:pt x="164111" y="148954"/>
                  </a:cubicBezTo>
                  <a:cubicBezTo>
                    <a:pt x="164481" y="149021"/>
                    <a:pt x="164851" y="149055"/>
                    <a:pt x="165220" y="149088"/>
                  </a:cubicBezTo>
                  <a:cubicBezTo>
                    <a:pt x="165590" y="149122"/>
                    <a:pt x="165960" y="149122"/>
                    <a:pt x="166296" y="149155"/>
                  </a:cubicBezTo>
                  <a:cubicBezTo>
                    <a:pt x="167103" y="149223"/>
                    <a:pt x="167909" y="149256"/>
                    <a:pt x="168749" y="149290"/>
                  </a:cubicBezTo>
                  <a:cubicBezTo>
                    <a:pt x="169153" y="149290"/>
                    <a:pt x="169556" y="149323"/>
                    <a:pt x="169959" y="149357"/>
                  </a:cubicBezTo>
                  <a:lnTo>
                    <a:pt x="170934" y="149357"/>
                  </a:lnTo>
                  <a:cubicBezTo>
                    <a:pt x="171808" y="149357"/>
                    <a:pt x="172682" y="149357"/>
                    <a:pt x="173555" y="149323"/>
                  </a:cubicBezTo>
                  <a:cubicBezTo>
                    <a:pt x="173847" y="149323"/>
                    <a:pt x="174138" y="149338"/>
                    <a:pt x="174429" y="149338"/>
                  </a:cubicBezTo>
                  <a:cubicBezTo>
                    <a:pt x="174575" y="149338"/>
                    <a:pt x="174720" y="149335"/>
                    <a:pt x="174866" y="149323"/>
                  </a:cubicBezTo>
                  <a:cubicBezTo>
                    <a:pt x="175135" y="149323"/>
                    <a:pt x="175370" y="149290"/>
                    <a:pt x="175639" y="149290"/>
                  </a:cubicBezTo>
                  <a:cubicBezTo>
                    <a:pt x="176715" y="149223"/>
                    <a:pt x="177790" y="149155"/>
                    <a:pt x="178899" y="149055"/>
                  </a:cubicBezTo>
                  <a:cubicBezTo>
                    <a:pt x="179302" y="149021"/>
                    <a:pt x="179739" y="149021"/>
                    <a:pt x="180176" y="148987"/>
                  </a:cubicBezTo>
                  <a:cubicBezTo>
                    <a:pt x="180311" y="148954"/>
                    <a:pt x="180445" y="148920"/>
                    <a:pt x="180580" y="148920"/>
                  </a:cubicBezTo>
                  <a:cubicBezTo>
                    <a:pt x="182394" y="148719"/>
                    <a:pt x="184209" y="148483"/>
                    <a:pt x="185991" y="148181"/>
                  </a:cubicBezTo>
                  <a:cubicBezTo>
                    <a:pt x="186091" y="148147"/>
                    <a:pt x="186192" y="148147"/>
                    <a:pt x="186293" y="148114"/>
                  </a:cubicBezTo>
                  <a:cubicBezTo>
                    <a:pt x="186797" y="148046"/>
                    <a:pt x="187301" y="147912"/>
                    <a:pt x="187839" y="147811"/>
                  </a:cubicBezTo>
                  <a:cubicBezTo>
                    <a:pt x="188713" y="147609"/>
                    <a:pt x="189587" y="147441"/>
                    <a:pt x="190460" y="147240"/>
                  </a:cubicBezTo>
                  <a:cubicBezTo>
                    <a:pt x="191099" y="147072"/>
                    <a:pt x="191704" y="146904"/>
                    <a:pt x="192343" y="146736"/>
                  </a:cubicBezTo>
                  <a:cubicBezTo>
                    <a:pt x="193183" y="146500"/>
                    <a:pt x="193989" y="146299"/>
                    <a:pt x="194796" y="146030"/>
                  </a:cubicBezTo>
                  <a:cubicBezTo>
                    <a:pt x="194964" y="145963"/>
                    <a:pt x="195166" y="145929"/>
                    <a:pt x="195334" y="145862"/>
                  </a:cubicBezTo>
                  <a:cubicBezTo>
                    <a:pt x="195636" y="145795"/>
                    <a:pt x="195905" y="145660"/>
                    <a:pt x="196174" y="145559"/>
                  </a:cubicBezTo>
                  <a:cubicBezTo>
                    <a:pt x="197451" y="145122"/>
                    <a:pt x="198695" y="144652"/>
                    <a:pt x="199938" y="144148"/>
                  </a:cubicBezTo>
                  <a:cubicBezTo>
                    <a:pt x="200375" y="143946"/>
                    <a:pt x="200846" y="143744"/>
                    <a:pt x="201282" y="143543"/>
                  </a:cubicBezTo>
                  <a:cubicBezTo>
                    <a:pt x="202828" y="142871"/>
                    <a:pt x="204374" y="142098"/>
                    <a:pt x="205786" y="141291"/>
                  </a:cubicBezTo>
                  <a:lnTo>
                    <a:pt x="328995" y="69671"/>
                  </a:lnTo>
                  <a:cubicBezTo>
                    <a:pt x="329197" y="69570"/>
                    <a:pt x="329399" y="69436"/>
                    <a:pt x="329600" y="69335"/>
                  </a:cubicBezTo>
                  <a:cubicBezTo>
                    <a:pt x="330037" y="69066"/>
                    <a:pt x="330407" y="68797"/>
                    <a:pt x="330810" y="68495"/>
                  </a:cubicBezTo>
                  <a:cubicBezTo>
                    <a:pt x="331415" y="68125"/>
                    <a:pt x="331986" y="67755"/>
                    <a:pt x="332524" y="67352"/>
                  </a:cubicBezTo>
                  <a:cubicBezTo>
                    <a:pt x="332995" y="67016"/>
                    <a:pt x="333432" y="66680"/>
                    <a:pt x="333868" y="66310"/>
                  </a:cubicBezTo>
                  <a:cubicBezTo>
                    <a:pt x="334373" y="65907"/>
                    <a:pt x="334877" y="65503"/>
                    <a:pt x="335347" y="65100"/>
                  </a:cubicBezTo>
                  <a:cubicBezTo>
                    <a:pt x="335414" y="65033"/>
                    <a:pt x="335549" y="64932"/>
                    <a:pt x="335616" y="64865"/>
                  </a:cubicBezTo>
                  <a:cubicBezTo>
                    <a:pt x="335818" y="64697"/>
                    <a:pt x="335952" y="64495"/>
                    <a:pt x="336120" y="64327"/>
                  </a:cubicBezTo>
                  <a:cubicBezTo>
                    <a:pt x="336860" y="63621"/>
                    <a:pt x="337532" y="62882"/>
                    <a:pt x="338137" y="62143"/>
                  </a:cubicBezTo>
                  <a:cubicBezTo>
                    <a:pt x="338271" y="62008"/>
                    <a:pt x="338473" y="61840"/>
                    <a:pt x="338574" y="61672"/>
                  </a:cubicBezTo>
                  <a:cubicBezTo>
                    <a:pt x="338708" y="61504"/>
                    <a:pt x="338809" y="61336"/>
                    <a:pt x="338910" y="61202"/>
                  </a:cubicBezTo>
                  <a:cubicBezTo>
                    <a:pt x="339313" y="60630"/>
                    <a:pt x="339683" y="60092"/>
                    <a:pt x="340052" y="59521"/>
                  </a:cubicBezTo>
                  <a:cubicBezTo>
                    <a:pt x="340187" y="59286"/>
                    <a:pt x="340389" y="59051"/>
                    <a:pt x="340523" y="58815"/>
                  </a:cubicBezTo>
                  <a:cubicBezTo>
                    <a:pt x="340590" y="58715"/>
                    <a:pt x="340624" y="58580"/>
                    <a:pt x="340691" y="58446"/>
                  </a:cubicBezTo>
                  <a:cubicBezTo>
                    <a:pt x="340960" y="57975"/>
                    <a:pt x="341162" y="57471"/>
                    <a:pt x="341397" y="56967"/>
                  </a:cubicBezTo>
                  <a:cubicBezTo>
                    <a:pt x="341498" y="56664"/>
                    <a:pt x="341666" y="56396"/>
                    <a:pt x="341800" y="56093"/>
                  </a:cubicBezTo>
                  <a:cubicBezTo>
                    <a:pt x="341834" y="55992"/>
                    <a:pt x="341834" y="55891"/>
                    <a:pt x="341867" y="55791"/>
                  </a:cubicBezTo>
                  <a:cubicBezTo>
                    <a:pt x="342035" y="55320"/>
                    <a:pt x="342170" y="54850"/>
                    <a:pt x="342271" y="54345"/>
                  </a:cubicBezTo>
                  <a:cubicBezTo>
                    <a:pt x="342371" y="54043"/>
                    <a:pt x="342506" y="53707"/>
                    <a:pt x="342573" y="53404"/>
                  </a:cubicBezTo>
                  <a:cubicBezTo>
                    <a:pt x="342573" y="53304"/>
                    <a:pt x="342573" y="53236"/>
                    <a:pt x="342573" y="53136"/>
                  </a:cubicBezTo>
                  <a:cubicBezTo>
                    <a:pt x="342674" y="52631"/>
                    <a:pt x="342708" y="52127"/>
                    <a:pt x="342775" y="51623"/>
                  </a:cubicBezTo>
                  <a:cubicBezTo>
                    <a:pt x="342775" y="51287"/>
                    <a:pt x="342876" y="50985"/>
                    <a:pt x="342876" y="50648"/>
                  </a:cubicBezTo>
                  <a:cubicBezTo>
                    <a:pt x="342876" y="50514"/>
                    <a:pt x="342876" y="50380"/>
                    <a:pt x="342876" y="50245"/>
                  </a:cubicBezTo>
                  <a:lnTo>
                    <a:pt x="343010" y="329"/>
                  </a:lnTo>
                  <a:lnTo>
                    <a:pt x="343010" y="329"/>
                  </a:lnTo>
                  <a:cubicBezTo>
                    <a:pt x="343007" y="791"/>
                    <a:pt x="342942" y="1253"/>
                    <a:pt x="342876" y="1714"/>
                  </a:cubicBezTo>
                  <a:cubicBezTo>
                    <a:pt x="342842" y="2218"/>
                    <a:pt x="342808" y="2722"/>
                    <a:pt x="342708" y="3193"/>
                  </a:cubicBezTo>
                  <a:cubicBezTo>
                    <a:pt x="342640" y="3630"/>
                    <a:pt x="342506" y="4033"/>
                    <a:pt x="342405" y="4437"/>
                  </a:cubicBezTo>
                  <a:cubicBezTo>
                    <a:pt x="342271" y="4907"/>
                    <a:pt x="342170" y="5378"/>
                    <a:pt x="342002" y="5848"/>
                  </a:cubicBezTo>
                  <a:cubicBezTo>
                    <a:pt x="341867" y="6251"/>
                    <a:pt x="341666" y="6655"/>
                    <a:pt x="341498" y="7024"/>
                  </a:cubicBezTo>
                  <a:cubicBezTo>
                    <a:pt x="341296" y="7529"/>
                    <a:pt x="341061" y="8033"/>
                    <a:pt x="340825" y="8503"/>
                  </a:cubicBezTo>
                  <a:cubicBezTo>
                    <a:pt x="340624" y="8873"/>
                    <a:pt x="340389" y="9243"/>
                    <a:pt x="340153" y="9579"/>
                  </a:cubicBezTo>
                  <a:cubicBezTo>
                    <a:pt x="339817" y="10150"/>
                    <a:pt x="339448" y="10688"/>
                    <a:pt x="339044" y="11259"/>
                  </a:cubicBezTo>
                  <a:cubicBezTo>
                    <a:pt x="338809" y="11562"/>
                    <a:pt x="338540" y="11898"/>
                    <a:pt x="338271" y="12234"/>
                  </a:cubicBezTo>
                  <a:cubicBezTo>
                    <a:pt x="337666" y="12973"/>
                    <a:pt x="336994" y="13679"/>
                    <a:pt x="336255" y="14385"/>
                  </a:cubicBezTo>
                  <a:cubicBezTo>
                    <a:pt x="335986" y="14654"/>
                    <a:pt x="335751" y="14922"/>
                    <a:pt x="335448" y="15158"/>
                  </a:cubicBezTo>
                  <a:cubicBezTo>
                    <a:pt x="335011" y="15595"/>
                    <a:pt x="334507" y="15964"/>
                    <a:pt x="334003" y="16368"/>
                  </a:cubicBezTo>
                  <a:cubicBezTo>
                    <a:pt x="333566" y="16737"/>
                    <a:pt x="333129" y="17073"/>
                    <a:pt x="332659" y="17443"/>
                  </a:cubicBezTo>
                  <a:cubicBezTo>
                    <a:pt x="332121" y="17813"/>
                    <a:pt x="331516" y="18182"/>
                    <a:pt x="330945" y="18552"/>
                  </a:cubicBezTo>
                  <a:cubicBezTo>
                    <a:pt x="330340" y="18955"/>
                    <a:pt x="329768" y="19359"/>
                    <a:pt x="329130" y="19728"/>
                  </a:cubicBezTo>
                  <a:lnTo>
                    <a:pt x="205920" y="91349"/>
                  </a:lnTo>
                  <a:cubicBezTo>
                    <a:pt x="204475" y="92189"/>
                    <a:pt x="202963" y="92928"/>
                    <a:pt x="201417" y="93634"/>
                  </a:cubicBezTo>
                  <a:cubicBezTo>
                    <a:pt x="200980" y="93836"/>
                    <a:pt x="200509" y="94004"/>
                    <a:pt x="200073" y="94205"/>
                  </a:cubicBezTo>
                  <a:cubicBezTo>
                    <a:pt x="198829" y="94709"/>
                    <a:pt x="197586" y="95180"/>
                    <a:pt x="196308" y="95617"/>
                  </a:cubicBezTo>
                  <a:cubicBezTo>
                    <a:pt x="195838" y="95785"/>
                    <a:pt x="195401" y="95953"/>
                    <a:pt x="194930" y="96087"/>
                  </a:cubicBezTo>
                  <a:cubicBezTo>
                    <a:pt x="194124" y="96356"/>
                    <a:pt x="193284" y="96558"/>
                    <a:pt x="192477" y="96793"/>
                  </a:cubicBezTo>
                  <a:cubicBezTo>
                    <a:pt x="191838" y="96961"/>
                    <a:pt x="191233" y="97163"/>
                    <a:pt x="190595" y="97297"/>
                  </a:cubicBezTo>
                  <a:cubicBezTo>
                    <a:pt x="189721" y="97499"/>
                    <a:pt x="188847" y="97667"/>
                    <a:pt x="187973" y="97869"/>
                  </a:cubicBezTo>
                  <a:cubicBezTo>
                    <a:pt x="187369" y="97969"/>
                    <a:pt x="186764" y="98138"/>
                    <a:pt x="186125" y="98238"/>
                  </a:cubicBezTo>
                  <a:cubicBezTo>
                    <a:pt x="184344" y="98541"/>
                    <a:pt x="182529" y="98810"/>
                    <a:pt x="180714" y="98978"/>
                  </a:cubicBezTo>
                  <a:cubicBezTo>
                    <a:pt x="180143" y="99045"/>
                    <a:pt x="179571" y="99079"/>
                    <a:pt x="179034" y="99112"/>
                  </a:cubicBezTo>
                  <a:cubicBezTo>
                    <a:pt x="177924" y="99213"/>
                    <a:pt x="176849" y="99280"/>
                    <a:pt x="175774" y="99347"/>
                  </a:cubicBezTo>
                  <a:cubicBezTo>
                    <a:pt x="175068" y="99381"/>
                    <a:pt x="174396" y="99381"/>
                    <a:pt x="173690" y="99415"/>
                  </a:cubicBezTo>
                  <a:lnTo>
                    <a:pt x="171068" y="99415"/>
                  </a:lnTo>
                  <a:cubicBezTo>
                    <a:pt x="170329" y="99415"/>
                    <a:pt x="169590" y="99381"/>
                    <a:pt x="168884" y="99347"/>
                  </a:cubicBezTo>
                  <a:cubicBezTo>
                    <a:pt x="168044" y="99314"/>
                    <a:pt x="167237" y="99280"/>
                    <a:pt x="166430" y="99213"/>
                  </a:cubicBezTo>
                  <a:cubicBezTo>
                    <a:pt x="165691" y="99179"/>
                    <a:pt x="164985" y="99112"/>
                    <a:pt x="164246" y="99045"/>
                  </a:cubicBezTo>
                  <a:cubicBezTo>
                    <a:pt x="163439" y="98978"/>
                    <a:pt x="162633" y="98877"/>
                    <a:pt x="161826" y="98776"/>
                  </a:cubicBezTo>
                  <a:cubicBezTo>
                    <a:pt x="161120" y="98675"/>
                    <a:pt x="160414" y="98574"/>
                    <a:pt x="159709" y="98474"/>
                  </a:cubicBezTo>
                  <a:cubicBezTo>
                    <a:pt x="158835" y="98339"/>
                    <a:pt x="157995" y="98205"/>
                    <a:pt x="157154" y="98037"/>
                  </a:cubicBezTo>
                  <a:cubicBezTo>
                    <a:pt x="156482" y="97902"/>
                    <a:pt x="155844" y="97768"/>
                    <a:pt x="155171" y="97633"/>
                  </a:cubicBezTo>
                  <a:cubicBezTo>
                    <a:pt x="154197" y="97398"/>
                    <a:pt x="153189" y="97163"/>
                    <a:pt x="152214" y="96894"/>
                  </a:cubicBezTo>
                  <a:cubicBezTo>
                    <a:pt x="151676" y="96760"/>
                    <a:pt x="151105" y="96625"/>
                    <a:pt x="150567" y="96457"/>
                  </a:cubicBezTo>
                  <a:cubicBezTo>
                    <a:pt x="148819" y="95953"/>
                    <a:pt x="147105" y="95382"/>
                    <a:pt x="145459" y="94743"/>
                  </a:cubicBezTo>
                  <a:cubicBezTo>
                    <a:pt x="144618" y="94407"/>
                    <a:pt x="143845" y="94071"/>
                    <a:pt x="143039" y="93701"/>
                  </a:cubicBezTo>
                  <a:cubicBezTo>
                    <a:pt x="142635" y="93533"/>
                    <a:pt x="142199" y="93365"/>
                    <a:pt x="141795" y="93163"/>
                  </a:cubicBezTo>
                  <a:cubicBezTo>
                    <a:pt x="140619" y="92592"/>
                    <a:pt x="139443" y="91987"/>
                    <a:pt x="138300" y="91349"/>
                  </a:cubicBezTo>
                  <a:lnTo>
                    <a:pt x="14251" y="19728"/>
                  </a:lnTo>
                  <a:cubicBezTo>
                    <a:pt x="4869" y="14300"/>
                    <a:pt x="163" y="7202"/>
                    <a:pt x="168" y="65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81;p61">
              <a:extLst>
                <a:ext uri="{FF2B5EF4-FFF2-40B4-BE49-F238E27FC236}">
                  <a16:creationId xmlns:a16="http://schemas.microsoft.com/office/drawing/2014/main" id="{46DB59FE-B692-40AA-81FB-048E7A445D97}"/>
                </a:ext>
              </a:extLst>
            </p:cNvPr>
            <p:cNvSpPr/>
            <p:nvPr/>
          </p:nvSpPr>
          <p:spPr>
            <a:xfrm>
              <a:off x="-7517400" y="10468600"/>
              <a:ext cx="7546850" cy="4300450"/>
            </a:xfrm>
            <a:custGeom>
              <a:avLst/>
              <a:gdLst/>
              <a:ahLst/>
              <a:cxnLst/>
              <a:rect l="l" t="t" r="r" b="b"/>
              <a:pathLst>
                <a:path w="301874" h="172018" extrusionOk="0">
                  <a:moveTo>
                    <a:pt x="150467" y="0"/>
                  </a:moveTo>
                  <a:cubicBezTo>
                    <a:pt x="144106" y="0"/>
                    <a:pt x="137746" y="1412"/>
                    <a:pt x="132889" y="4235"/>
                  </a:cubicBezTo>
                  <a:lnTo>
                    <a:pt x="9680" y="75855"/>
                  </a:lnTo>
                  <a:cubicBezTo>
                    <a:pt x="1" y="81467"/>
                    <a:pt x="68" y="90575"/>
                    <a:pt x="9781" y="96188"/>
                  </a:cubicBezTo>
                  <a:lnTo>
                    <a:pt x="133830" y="167808"/>
                  </a:lnTo>
                  <a:cubicBezTo>
                    <a:pt x="138687" y="170614"/>
                    <a:pt x="145056" y="172018"/>
                    <a:pt x="151416" y="172018"/>
                  </a:cubicBezTo>
                  <a:cubicBezTo>
                    <a:pt x="157777" y="172018"/>
                    <a:pt x="164129" y="170614"/>
                    <a:pt x="168951" y="167808"/>
                  </a:cubicBezTo>
                  <a:lnTo>
                    <a:pt x="292194" y="96188"/>
                  </a:lnTo>
                  <a:cubicBezTo>
                    <a:pt x="301874" y="90575"/>
                    <a:pt x="301840" y="81467"/>
                    <a:pt x="292093" y="75821"/>
                  </a:cubicBezTo>
                  <a:lnTo>
                    <a:pt x="168044" y="4235"/>
                  </a:lnTo>
                  <a:cubicBezTo>
                    <a:pt x="163188" y="1412"/>
                    <a:pt x="156827" y="0"/>
                    <a:pt x="150467" y="0"/>
                  </a:cubicBez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82;p61">
              <a:extLst>
                <a:ext uri="{FF2B5EF4-FFF2-40B4-BE49-F238E27FC236}">
                  <a16:creationId xmlns:a16="http://schemas.microsoft.com/office/drawing/2014/main" id="{055AF233-7885-4B19-AADB-EC189FADC862}"/>
                </a:ext>
              </a:extLst>
            </p:cNvPr>
            <p:cNvSpPr/>
            <p:nvPr/>
          </p:nvSpPr>
          <p:spPr>
            <a:xfrm>
              <a:off x="-3075175" y="7545475"/>
              <a:ext cx="378975" cy="4081800"/>
            </a:xfrm>
            <a:custGeom>
              <a:avLst/>
              <a:gdLst/>
              <a:ahLst/>
              <a:cxnLst/>
              <a:rect l="l" t="t" r="r" b="b"/>
              <a:pathLst>
                <a:path w="15159" h="163272" extrusionOk="0">
                  <a:moveTo>
                    <a:pt x="15158" y="1"/>
                  </a:moveTo>
                  <a:lnTo>
                    <a:pt x="270" y="8672"/>
                  </a:lnTo>
                  <a:lnTo>
                    <a:pt x="1" y="163271"/>
                  </a:lnTo>
                  <a:lnTo>
                    <a:pt x="14889" y="154634"/>
                  </a:lnTo>
                  <a:lnTo>
                    <a:pt x="15158" y="1"/>
                  </a:lnTo>
                  <a:close/>
                </a:path>
              </a:pathLst>
            </a:custGeom>
            <a:solidFill>
              <a:srgbClr val="D9B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83;p61">
              <a:extLst>
                <a:ext uri="{FF2B5EF4-FFF2-40B4-BE49-F238E27FC236}">
                  <a16:creationId xmlns:a16="http://schemas.microsoft.com/office/drawing/2014/main" id="{4C9A5A1E-3686-4DAD-8EAE-A51456239148}"/>
                </a:ext>
              </a:extLst>
            </p:cNvPr>
            <p:cNvSpPr/>
            <p:nvPr/>
          </p:nvSpPr>
          <p:spPr>
            <a:xfrm>
              <a:off x="-3450750" y="7545475"/>
              <a:ext cx="382325" cy="4081800"/>
            </a:xfrm>
            <a:custGeom>
              <a:avLst/>
              <a:gdLst/>
              <a:ahLst/>
              <a:cxnLst/>
              <a:rect l="l" t="t" r="r" b="b"/>
              <a:pathLst>
                <a:path w="15293" h="163272" extrusionOk="0">
                  <a:moveTo>
                    <a:pt x="270" y="1"/>
                  </a:moveTo>
                  <a:lnTo>
                    <a:pt x="1" y="154634"/>
                  </a:lnTo>
                  <a:lnTo>
                    <a:pt x="15024" y="163271"/>
                  </a:lnTo>
                  <a:lnTo>
                    <a:pt x="15293" y="867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84;p61">
              <a:extLst>
                <a:ext uri="{FF2B5EF4-FFF2-40B4-BE49-F238E27FC236}">
                  <a16:creationId xmlns:a16="http://schemas.microsoft.com/office/drawing/2014/main" id="{2E30F002-692C-42CB-9C9D-BB751863342C}"/>
                </a:ext>
              </a:extLst>
            </p:cNvPr>
            <p:cNvSpPr/>
            <p:nvPr/>
          </p:nvSpPr>
          <p:spPr>
            <a:xfrm>
              <a:off x="-4188450" y="9730875"/>
              <a:ext cx="747800" cy="433575"/>
            </a:xfrm>
            <a:custGeom>
              <a:avLst/>
              <a:gdLst/>
              <a:ahLst/>
              <a:cxnLst/>
              <a:rect l="l" t="t" r="r" b="b"/>
              <a:pathLst>
                <a:path w="29912" h="17343" extrusionOk="0">
                  <a:moveTo>
                    <a:pt x="14889" y="1"/>
                  </a:moveTo>
                  <a:lnTo>
                    <a:pt x="0" y="8672"/>
                  </a:lnTo>
                  <a:lnTo>
                    <a:pt x="14990" y="17343"/>
                  </a:lnTo>
                  <a:lnTo>
                    <a:pt x="29912" y="86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E5D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485;p61">
              <a:extLst>
                <a:ext uri="{FF2B5EF4-FFF2-40B4-BE49-F238E27FC236}">
                  <a16:creationId xmlns:a16="http://schemas.microsoft.com/office/drawing/2014/main" id="{53479FA8-B54E-4B1A-B0DB-A1FF07951424}"/>
                </a:ext>
              </a:extLst>
            </p:cNvPr>
            <p:cNvSpPr/>
            <p:nvPr/>
          </p:nvSpPr>
          <p:spPr>
            <a:xfrm>
              <a:off x="-3820450" y="9947650"/>
              <a:ext cx="379800" cy="2113175"/>
            </a:xfrm>
            <a:custGeom>
              <a:avLst/>
              <a:gdLst/>
              <a:ahLst/>
              <a:cxnLst/>
              <a:rect l="l" t="t" r="r" b="b"/>
              <a:pathLst>
                <a:path w="15192" h="84527" extrusionOk="0">
                  <a:moveTo>
                    <a:pt x="15192" y="1"/>
                  </a:moveTo>
                  <a:lnTo>
                    <a:pt x="270" y="8672"/>
                  </a:lnTo>
                  <a:lnTo>
                    <a:pt x="1" y="84526"/>
                  </a:lnTo>
                  <a:lnTo>
                    <a:pt x="14923" y="75855"/>
                  </a:lnTo>
                  <a:lnTo>
                    <a:pt x="15192" y="1"/>
                  </a:lnTo>
                  <a:close/>
                </a:path>
              </a:pathLst>
            </a:custGeom>
            <a:solidFill>
              <a:srgbClr val="D9B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86;p61">
              <a:extLst>
                <a:ext uri="{FF2B5EF4-FFF2-40B4-BE49-F238E27FC236}">
                  <a16:creationId xmlns:a16="http://schemas.microsoft.com/office/drawing/2014/main" id="{B0C84F8E-BE0A-45F1-B9FE-72DFA6512955}"/>
                </a:ext>
              </a:extLst>
            </p:cNvPr>
            <p:cNvSpPr/>
            <p:nvPr/>
          </p:nvSpPr>
          <p:spPr>
            <a:xfrm>
              <a:off x="-4195175" y="9947650"/>
              <a:ext cx="381475" cy="2113175"/>
            </a:xfrm>
            <a:custGeom>
              <a:avLst/>
              <a:gdLst/>
              <a:ahLst/>
              <a:cxnLst/>
              <a:rect l="l" t="t" r="r" b="b"/>
              <a:pathLst>
                <a:path w="15259" h="84527" extrusionOk="0">
                  <a:moveTo>
                    <a:pt x="269" y="1"/>
                  </a:moveTo>
                  <a:lnTo>
                    <a:pt x="0" y="75855"/>
                  </a:lnTo>
                  <a:lnTo>
                    <a:pt x="14990" y="84526"/>
                  </a:lnTo>
                  <a:lnTo>
                    <a:pt x="15259" y="867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87;p61">
              <a:extLst>
                <a:ext uri="{FF2B5EF4-FFF2-40B4-BE49-F238E27FC236}">
                  <a16:creationId xmlns:a16="http://schemas.microsoft.com/office/drawing/2014/main" id="{76FD0837-4B37-4055-A964-24AD007965E1}"/>
                </a:ext>
              </a:extLst>
            </p:cNvPr>
            <p:cNvSpPr/>
            <p:nvPr/>
          </p:nvSpPr>
          <p:spPr>
            <a:xfrm>
              <a:off x="-4933725" y="9730875"/>
              <a:ext cx="747825" cy="433575"/>
            </a:xfrm>
            <a:custGeom>
              <a:avLst/>
              <a:gdLst/>
              <a:ahLst/>
              <a:cxnLst/>
              <a:rect l="l" t="t" r="r" b="b"/>
              <a:pathLst>
                <a:path w="29913" h="17343" extrusionOk="0">
                  <a:moveTo>
                    <a:pt x="14889" y="1"/>
                  </a:moveTo>
                  <a:lnTo>
                    <a:pt x="0" y="8672"/>
                  </a:lnTo>
                  <a:lnTo>
                    <a:pt x="14990" y="17343"/>
                  </a:lnTo>
                  <a:lnTo>
                    <a:pt x="29912" y="86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E5D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488;p61">
              <a:extLst>
                <a:ext uri="{FF2B5EF4-FFF2-40B4-BE49-F238E27FC236}">
                  <a16:creationId xmlns:a16="http://schemas.microsoft.com/office/drawing/2014/main" id="{9B0AD7F1-317A-42C3-BEF5-853310BA1868}"/>
                </a:ext>
              </a:extLst>
            </p:cNvPr>
            <p:cNvSpPr/>
            <p:nvPr/>
          </p:nvSpPr>
          <p:spPr>
            <a:xfrm>
              <a:off x="-4565700" y="9947650"/>
              <a:ext cx="379800" cy="2545875"/>
            </a:xfrm>
            <a:custGeom>
              <a:avLst/>
              <a:gdLst/>
              <a:ahLst/>
              <a:cxnLst/>
              <a:rect l="l" t="t" r="r" b="b"/>
              <a:pathLst>
                <a:path w="15192" h="101835" extrusionOk="0">
                  <a:moveTo>
                    <a:pt x="15191" y="1"/>
                  </a:moveTo>
                  <a:lnTo>
                    <a:pt x="269" y="8672"/>
                  </a:lnTo>
                  <a:lnTo>
                    <a:pt x="0" y="101835"/>
                  </a:lnTo>
                  <a:lnTo>
                    <a:pt x="14922" y="93164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D9B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489;p61">
              <a:extLst>
                <a:ext uri="{FF2B5EF4-FFF2-40B4-BE49-F238E27FC236}">
                  <a16:creationId xmlns:a16="http://schemas.microsoft.com/office/drawing/2014/main" id="{86C6AE77-F0AA-4616-A6A8-8E940FCD7911}"/>
                </a:ext>
              </a:extLst>
            </p:cNvPr>
            <p:cNvSpPr/>
            <p:nvPr/>
          </p:nvSpPr>
          <p:spPr>
            <a:xfrm>
              <a:off x="-4940450" y="9947650"/>
              <a:ext cx="381475" cy="2545875"/>
            </a:xfrm>
            <a:custGeom>
              <a:avLst/>
              <a:gdLst/>
              <a:ahLst/>
              <a:cxnLst/>
              <a:rect l="l" t="t" r="r" b="b"/>
              <a:pathLst>
                <a:path w="15259" h="101835" extrusionOk="0">
                  <a:moveTo>
                    <a:pt x="269" y="1"/>
                  </a:moveTo>
                  <a:lnTo>
                    <a:pt x="1" y="93164"/>
                  </a:lnTo>
                  <a:lnTo>
                    <a:pt x="14990" y="101835"/>
                  </a:lnTo>
                  <a:lnTo>
                    <a:pt x="15259" y="867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490;p61">
              <a:extLst>
                <a:ext uri="{FF2B5EF4-FFF2-40B4-BE49-F238E27FC236}">
                  <a16:creationId xmlns:a16="http://schemas.microsoft.com/office/drawing/2014/main" id="{2105C21A-7D2D-4462-95DF-EBDAE51C82F9}"/>
                </a:ext>
              </a:extLst>
            </p:cNvPr>
            <p:cNvSpPr/>
            <p:nvPr/>
          </p:nvSpPr>
          <p:spPr>
            <a:xfrm>
              <a:off x="-5679000" y="8808325"/>
              <a:ext cx="747825" cy="433575"/>
            </a:xfrm>
            <a:custGeom>
              <a:avLst/>
              <a:gdLst/>
              <a:ahLst/>
              <a:cxnLst/>
              <a:rect l="l" t="t" r="r" b="b"/>
              <a:pathLst>
                <a:path w="29913" h="17343" extrusionOk="0">
                  <a:moveTo>
                    <a:pt x="14923" y="0"/>
                  </a:moveTo>
                  <a:lnTo>
                    <a:pt x="1" y="8671"/>
                  </a:lnTo>
                  <a:lnTo>
                    <a:pt x="14990" y="17342"/>
                  </a:lnTo>
                  <a:lnTo>
                    <a:pt x="29912" y="8671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E5D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491;p61">
              <a:extLst>
                <a:ext uri="{FF2B5EF4-FFF2-40B4-BE49-F238E27FC236}">
                  <a16:creationId xmlns:a16="http://schemas.microsoft.com/office/drawing/2014/main" id="{B06193DC-0531-4606-B9CA-7C1D15B0EAFD}"/>
                </a:ext>
              </a:extLst>
            </p:cNvPr>
            <p:cNvSpPr/>
            <p:nvPr/>
          </p:nvSpPr>
          <p:spPr>
            <a:xfrm>
              <a:off x="-5310150" y="9025100"/>
              <a:ext cx="378975" cy="3901150"/>
            </a:xfrm>
            <a:custGeom>
              <a:avLst/>
              <a:gdLst/>
              <a:ahLst/>
              <a:cxnLst/>
              <a:rect l="l" t="t" r="r" b="b"/>
              <a:pathLst>
                <a:path w="15159" h="156046" extrusionOk="0">
                  <a:moveTo>
                    <a:pt x="15158" y="0"/>
                  </a:moveTo>
                  <a:lnTo>
                    <a:pt x="236" y="8671"/>
                  </a:lnTo>
                  <a:lnTo>
                    <a:pt x="1" y="156045"/>
                  </a:lnTo>
                  <a:lnTo>
                    <a:pt x="14889" y="147408"/>
                  </a:lnTo>
                  <a:lnTo>
                    <a:pt x="15158" y="0"/>
                  </a:lnTo>
                  <a:close/>
                </a:path>
              </a:pathLst>
            </a:custGeom>
            <a:solidFill>
              <a:srgbClr val="D9B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492;p61">
              <a:extLst>
                <a:ext uri="{FF2B5EF4-FFF2-40B4-BE49-F238E27FC236}">
                  <a16:creationId xmlns:a16="http://schemas.microsoft.com/office/drawing/2014/main" id="{2C2DA81A-EC2F-4D61-9510-40367BF0E079}"/>
                </a:ext>
              </a:extLst>
            </p:cNvPr>
            <p:cNvSpPr/>
            <p:nvPr/>
          </p:nvSpPr>
          <p:spPr>
            <a:xfrm>
              <a:off x="-5685725" y="9025100"/>
              <a:ext cx="381500" cy="3901150"/>
            </a:xfrm>
            <a:custGeom>
              <a:avLst/>
              <a:gdLst/>
              <a:ahLst/>
              <a:cxnLst/>
              <a:rect l="l" t="t" r="r" b="b"/>
              <a:pathLst>
                <a:path w="15260" h="156046" extrusionOk="0">
                  <a:moveTo>
                    <a:pt x="270" y="0"/>
                  </a:moveTo>
                  <a:lnTo>
                    <a:pt x="1" y="147408"/>
                  </a:lnTo>
                  <a:lnTo>
                    <a:pt x="15024" y="156045"/>
                  </a:lnTo>
                  <a:lnTo>
                    <a:pt x="15259" y="867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493;p61">
              <a:extLst>
                <a:ext uri="{FF2B5EF4-FFF2-40B4-BE49-F238E27FC236}">
                  <a16:creationId xmlns:a16="http://schemas.microsoft.com/office/drawing/2014/main" id="{F15AAF60-73BE-4D2F-884A-C4E6ABB262F6}"/>
                </a:ext>
              </a:extLst>
            </p:cNvPr>
            <p:cNvSpPr/>
            <p:nvPr/>
          </p:nvSpPr>
          <p:spPr>
            <a:xfrm>
              <a:off x="-6424275" y="10597150"/>
              <a:ext cx="747825" cy="433575"/>
            </a:xfrm>
            <a:custGeom>
              <a:avLst/>
              <a:gdLst/>
              <a:ahLst/>
              <a:cxnLst/>
              <a:rect l="l" t="t" r="r" b="b"/>
              <a:pathLst>
                <a:path w="29913" h="17343" extrusionOk="0">
                  <a:moveTo>
                    <a:pt x="14889" y="0"/>
                  </a:moveTo>
                  <a:lnTo>
                    <a:pt x="1" y="8671"/>
                  </a:lnTo>
                  <a:lnTo>
                    <a:pt x="14990" y="17342"/>
                  </a:lnTo>
                  <a:lnTo>
                    <a:pt x="29912" y="8671"/>
                  </a:lnTo>
                  <a:lnTo>
                    <a:pt x="14889" y="0"/>
                  </a:lnTo>
                  <a:close/>
                </a:path>
              </a:pathLst>
            </a:custGeom>
            <a:solidFill>
              <a:srgbClr val="E5D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494;p61">
              <a:extLst>
                <a:ext uri="{FF2B5EF4-FFF2-40B4-BE49-F238E27FC236}">
                  <a16:creationId xmlns:a16="http://schemas.microsoft.com/office/drawing/2014/main" id="{3662DC51-7C01-44E0-BCD2-FB8C9CA97114}"/>
                </a:ext>
              </a:extLst>
            </p:cNvPr>
            <p:cNvSpPr/>
            <p:nvPr/>
          </p:nvSpPr>
          <p:spPr>
            <a:xfrm>
              <a:off x="-6056250" y="10813925"/>
              <a:ext cx="379800" cy="2545875"/>
            </a:xfrm>
            <a:custGeom>
              <a:avLst/>
              <a:gdLst/>
              <a:ahLst/>
              <a:cxnLst/>
              <a:rect l="l" t="t" r="r" b="b"/>
              <a:pathLst>
                <a:path w="15192" h="101835" extrusionOk="0">
                  <a:moveTo>
                    <a:pt x="15191" y="0"/>
                  </a:moveTo>
                  <a:lnTo>
                    <a:pt x="269" y="8671"/>
                  </a:lnTo>
                  <a:lnTo>
                    <a:pt x="0" y="101834"/>
                  </a:lnTo>
                  <a:lnTo>
                    <a:pt x="0" y="101834"/>
                  </a:lnTo>
                  <a:lnTo>
                    <a:pt x="14923" y="93163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D9B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495;p61">
              <a:extLst>
                <a:ext uri="{FF2B5EF4-FFF2-40B4-BE49-F238E27FC236}">
                  <a16:creationId xmlns:a16="http://schemas.microsoft.com/office/drawing/2014/main" id="{10CD17CE-D308-40FF-8734-4365330FD454}"/>
                </a:ext>
              </a:extLst>
            </p:cNvPr>
            <p:cNvSpPr/>
            <p:nvPr/>
          </p:nvSpPr>
          <p:spPr>
            <a:xfrm>
              <a:off x="-6431000" y="10813925"/>
              <a:ext cx="381500" cy="2545875"/>
            </a:xfrm>
            <a:custGeom>
              <a:avLst/>
              <a:gdLst/>
              <a:ahLst/>
              <a:cxnLst/>
              <a:rect l="l" t="t" r="r" b="b"/>
              <a:pathLst>
                <a:path w="15260" h="101835" extrusionOk="0">
                  <a:moveTo>
                    <a:pt x="270" y="0"/>
                  </a:moveTo>
                  <a:lnTo>
                    <a:pt x="1" y="93163"/>
                  </a:lnTo>
                  <a:lnTo>
                    <a:pt x="14990" y="101834"/>
                  </a:lnTo>
                  <a:lnTo>
                    <a:pt x="15259" y="867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496;p61">
              <a:extLst>
                <a:ext uri="{FF2B5EF4-FFF2-40B4-BE49-F238E27FC236}">
                  <a16:creationId xmlns:a16="http://schemas.microsoft.com/office/drawing/2014/main" id="{A2E66FDB-C145-4D4E-9C48-BF1A4C0BB309}"/>
                </a:ext>
              </a:extLst>
            </p:cNvPr>
            <p:cNvSpPr/>
            <p:nvPr/>
          </p:nvSpPr>
          <p:spPr>
            <a:xfrm>
              <a:off x="-1949275" y="9839275"/>
              <a:ext cx="747800" cy="433575"/>
            </a:xfrm>
            <a:custGeom>
              <a:avLst/>
              <a:gdLst/>
              <a:ahLst/>
              <a:cxnLst/>
              <a:rect l="l" t="t" r="r" b="b"/>
              <a:pathLst>
                <a:path w="29912" h="17343" extrusionOk="0">
                  <a:moveTo>
                    <a:pt x="14922" y="0"/>
                  </a:moveTo>
                  <a:lnTo>
                    <a:pt x="0" y="8671"/>
                  </a:lnTo>
                  <a:lnTo>
                    <a:pt x="15023" y="17342"/>
                  </a:lnTo>
                  <a:lnTo>
                    <a:pt x="29912" y="8671"/>
                  </a:lnTo>
                  <a:lnTo>
                    <a:pt x="14922" y="0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97;p61">
              <a:extLst>
                <a:ext uri="{FF2B5EF4-FFF2-40B4-BE49-F238E27FC236}">
                  <a16:creationId xmlns:a16="http://schemas.microsoft.com/office/drawing/2014/main" id="{E46C7903-3327-41EF-891E-298BAD544BA9}"/>
                </a:ext>
              </a:extLst>
            </p:cNvPr>
            <p:cNvSpPr/>
            <p:nvPr/>
          </p:nvSpPr>
          <p:spPr>
            <a:xfrm>
              <a:off x="-1580425" y="10056050"/>
              <a:ext cx="378950" cy="2447575"/>
            </a:xfrm>
            <a:custGeom>
              <a:avLst/>
              <a:gdLst/>
              <a:ahLst/>
              <a:cxnLst/>
              <a:rect l="l" t="t" r="r" b="b"/>
              <a:pathLst>
                <a:path w="15158" h="97903" extrusionOk="0">
                  <a:moveTo>
                    <a:pt x="15158" y="0"/>
                  </a:moveTo>
                  <a:lnTo>
                    <a:pt x="269" y="8671"/>
                  </a:lnTo>
                  <a:lnTo>
                    <a:pt x="0" y="97902"/>
                  </a:lnTo>
                  <a:lnTo>
                    <a:pt x="14889" y="89265"/>
                  </a:lnTo>
                  <a:lnTo>
                    <a:pt x="15158" y="0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98;p61">
              <a:extLst>
                <a:ext uri="{FF2B5EF4-FFF2-40B4-BE49-F238E27FC236}">
                  <a16:creationId xmlns:a16="http://schemas.microsoft.com/office/drawing/2014/main" id="{C556F241-88F6-4C60-A401-B5275B5E7ED6}"/>
                </a:ext>
              </a:extLst>
            </p:cNvPr>
            <p:cNvSpPr/>
            <p:nvPr/>
          </p:nvSpPr>
          <p:spPr>
            <a:xfrm>
              <a:off x="-1956000" y="10056050"/>
              <a:ext cx="382325" cy="2447575"/>
            </a:xfrm>
            <a:custGeom>
              <a:avLst/>
              <a:gdLst/>
              <a:ahLst/>
              <a:cxnLst/>
              <a:rect l="l" t="t" r="r" b="b"/>
              <a:pathLst>
                <a:path w="15293" h="97903" extrusionOk="0">
                  <a:moveTo>
                    <a:pt x="269" y="0"/>
                  </a:moveTo>
                  <a:lnTo>
                    <a:pt x="0" y="89265"/>
                  </a:lnTo>
                  <a:lnTo>
                    <a:pt x="15023" y="97902"/>
                  </a:lnTo>
                  <a:lnTo>
                    <a:pt x="15292" y="867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99;p61">
              <a:extLst>
                <a:ext uri="{FF2B5EF4-FFF2-40B4-BE49-F238E27FC236}">
                  <a16:creationId xmlns:a16="http://schemas.microsoft.com/office/drawing/2014/main" id="{5EEC6DE7-7550-48E3-A158-7EEAB673AC0E}"/>
                </a:ext>
              </a:extLst>
            </p:cNvPr>
            <p:cNvSpPr/>
            <p:nvPr/>
          </p:nvSpPr>
          <p:spPr>
            <a:xfrm>
              <a:off x="-2693700" y="10607225"/>
              <a:ext cx="747800" cy="433575"/>
            </a:xfrm>
            <a:custGeom>
              <a:avLst/>
              <a:gdLst/>
              <a:ahLst/>
              <a:cxnLst/>
              <a:rect l="l" t="t" r="r" b="b"/>
              <a:pathLst>
                <a:path w="29912" h="17343" extrusionOk="0">
                  <a:moveTo>
                    <a:pt x="14889" y="0"/>
                  </a:moveTo>
                  <a:lnTo>
                    <a:pt x="0" y="8672"/>
                  </a:lnTo>
                  <a:lnTo>
                    <a:pt x="14989" y="17343"/>
                  </a:lnTo>
                  <a:lnTo>
                    <a:pt x="29912" y="8672"/>
                  </a:lnTo>
                  <a:lnTo>
                    <a:pt x="14889" y="0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00;p61">
              <a:extLst>
                <a:ext uri="{FF2B5EF4-FFF2-40B4-BE49-F238E27FC236}">
                  <a16:creationId xmlns:a16="http://schemas.microsoft.com/office/drawing/2014/main" id="{2DEBD1A9-4BBC-4465-89D5-D7133CE98335}"/>
                </a:ext>
              </a:extLst>
            </p:cNvPr>
            <p:cNvSpPr/>
            <p:nvPr/>
          </p:nvSpPr>
          <p:spPr>
            <a:xfrm>
              <a:off x="-2325700" y="10824000"/>
              <a:ext cx="379800" cy="2113175"/>
            </a:xfrm>
            <a:custGeom>
              <a:avLst/>
              <a:gdLst/>
              <a:ahLst/>
              <a:cxnLst/>
              <a:rect l="l" t="t" r="r" b="b"/>
              <a:pathLst>
                <a:path w="15192" h="84527" extrusionOk="0">
                  <a:moveTo>
                    <a:pt x="15192" y="1"/>
                  </a:moveTo>
                  <a:lnTo>
                    <a:pt x="269" y="8672"/>
                  </a:lnTo>
                  <a:lnTo>
                    <a:pt x="1" y="84526"/>
                  </a:lnTo>
                  <a:lnTo>
                    <a:pt x="14923" y="75855"/>
                  </a:lnTo>
                  <a:lnTo>
                    <a:pt x="15192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01;p61">
              <a:extLst>
                <a:ext uri="{FF2B5EF4-FFF2-40B4-BE49-F238E27FC236}">
                  <a16:creationId xmlns:a16="http://schemas.microsoft.com/office/drawing/2014/main" id="{E90E4C6B-BD57-471F-B69F-55E080EB9347}"/>
                </a:ext>
              </a:extLst>
            </p:cNvPr>
            <p:cNvSpPr/>
            <p:nvPr/>
          </p:nvSpPr>
          <p:spPr>
            <a:xfrm>
              <a:off x="-2700425" y="10824000"/>
              <a:ext cx="381475" cy="2113175"/>
            </a:xfrm>
            <a:custGeom>
              <a:avLst/>
              <a:gdLst/>
              <a:ahLst/>
              <a:cxnLst/>
              <a:rect l="l" t="t" r="r" b="b"/>
              <a:pathLst>
                <a:path w="15259" h="84527" extrusionOk="0">
                  <a:moveTo>
                    <a:pt x="269" y="1"/>
                  </a:moveTo>
                  <a:lnTo>
                    <a:pt x="0" y="75855"/>
                  </a:lnTo>
                  <a:lnTo>
                    <a:pt x="14990" y="84526"/>
                  </a:lnTo>
                  <a:lnTo>
                    <a:pt x="15258" y="867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02;p61">
              <a:extLst>
                <a:ext uri="{FF2B5EF4-FFF2-40B4-BE49-F238E27FC236}">
                  <a16:creationId xmlns:a16="http://schemas.microsoft.com/office/drawing/2014/main" id="{6E11428D-FA87-42B6-BD8A-CBEF2F888024}"/>
                </a:ext>
              </a:extLst>
            </p:cNvPr>
            <p:cNvSpPr/>
            <p:nvPr/>
          </p:nvSpPr>
          <p:spPr>
            <a:xfrm>
              <a:off x="-3438975" y="9298175"/>
              <a:ext cx="747800" cy="432725"/>
            </a:xfrm>
            <a:custGeom>
              <a:avLst/>
              <a:gdLst/>
              <a:ahLst/>
              <a:cxnLst/>
              <a:rect l="l" t="t" r="r" b="b"/>
              <a:pathLst>
                <a:path w="29912" h="17309" extrusionOk="0">
                  <a:moveTo>
                    <a:pt x="14889" y="0"/>
                  </a:moveTo>
                  <a:lnTo>
                    <a:pt x="0" y="8671"/>
                  </a:lnTo>
                  <a:lnTo>
                    <a:pt x="14990" y="17309"/>
                  </a:lnTo>
                  <a:lnTo>
                    <a:pt x="29912" y="8671"/>
                  </a:lnTo>
                  <a:lnTo>
                    <a:pt x="14889" y="0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03;p61">
              <a:extLst>
                <a:ext uri="{FF2B5EF4-FFF2-40B4-BE49-F238E27FC236}">
                  <a16:creationId xmlns:a16="http://schemas.microsoft.com/office/drawing/2014/main" id="{04581BC7-D352-4962-9754-430AA8698C5C}"/>
                </a:ext>
              </a:extLst>
            </p:cNvPr>
            <p:cNvSpPr/>
            <p:nvPr/>
          </p:nvSpPr>
          <p:spPr>
            <a:xfrm>
              <a:off x="-3070975" y="9514950"/>
              <a:ext cx="379800" cy="3854925"/>
            </a:xfrm>
            <a:custGeom>
              <a:avLst/>
              <a:gdLst/>
              <a:ahLst/>
              <a:cxnLst/>
              <a:rect l="l" t="t" r="r" b="b"/>
              <a:pathLst>
                <a:path w="15192" h="154197" extrusionOk="0">
                  <a:moveTo>
                    <a:pt x="15192" y="0"/>
                  </a:moveTo>
                  <a:lnTo>
                    <a:pt x="270" y="8638"/>
                  </a:lnTo>
                  <a:lnTo>
                    <a:pt x="1" y="154197"/>
                  </a:lnTo>
                  <a:lnTo>
                    <a:pt x="14923" y="145526"/>
                  </a:lnTo>
                  <a:lnTo>
                    <a:pt x="15192" y="0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04;p61">
              <a:extLst>
                <a:ext uri="{FF2B5EF4-FFF2-40B4-BE49-F238E27FC236}">
                  <a16:creationId xmlns:a16="http://schemas.microsoft.com/office/drawing/2014/main" id="{17CDE2B4-98E6-4799-8E21-39A134DAB46C}"/>
                </a:ext>
              </a:extLst>
            </p:cNvPr>
            <p:cNvSpPr/>
            <p:nvPr/>
          </p:nvSpPr>
          <p:spPr>
            <a:xfrm>
              <a:off x="-3445700" y="9514950"/>
              <a:ext cx="381475" cy="3854925"/>
            </a:xfrm>
            <a:custGeom>
              <a:avLst/>
              <a:gdLst/>
              <a:ahLst/>
              <a:cxnLst/>
              <a:rect l="l" t="t" r="r" b="b"/>
              <a:pathLst>
                <a:path w="15259" h="154197" extrusionOk="0">
                  <a:moveTo>
                    <a:pt x="269" y="0"/>
                  </a:moveTo>
                  <a:lnTo>
                    <a:pt x="0" y="145526"/>
                  </a:lnTo>
                  <a:lnTo>
                    <a:pt x="14990" y="154197"/>
                  </a:lnTo>
                  <a:lnTo>
                    <a:pt x="15259" y="863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05;p61">
              <a:extLst>
                <a:ext uri="{FF2B5EF4-FFF2-40B4-BE49-F238E27FC236}">
                  <a16:creationId xmlns:a16="http://schemas.microsoft.com/office/drawing/2014/main" id="{A8E12763-2C7C-444B-9884-0E84535BE0B6}"/>
                </a:ext>
              </a:extLst>
            </p:cNvPr>
            <p:cNvSpPr/>
            <p:nvPr/>
          </p:nvSpPr>
          <p:spPr>
            <a:xfrm>
              <a:off x="-4184250" y="11302925"/>
              <a:ext cx="747800" cy="432725"/>
            </a:xfrm>
            <a:custGeom>
              <a:avLst/>
              <a:gdLst/>
              <a:ahLst/>
              <a:cxnLst/>
              <a:rect l="l" t="t" r="r" b="b"/>
              <a:pathLst>
                <a:path w="29912" h="17309" extrusionOk="0">
                  <a:moveTo>
                    <a:pt x="14923" y="0"/>
                  </a:moveTo>
                  <a:lnTo>
                    <a:pt x="0" y="8638"/>
                  </a:lnTo>
                  <a:lnTo>
                    <a:pt x="14990" y="17309"/>
                  </a:lnTo>
                  <a:lnTo>
                    <a:pt x="29912" y="8638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06;p61">
              <a:extLst>
                <a:ext uri="{FF2B5EF4-FFF2-40B4-BE49-F238E27FC236}">
                  <a16:creationId xmlns:a16="http://schemas.microsoft.com/office/drawing/2014/main" id="{EAC23741-CC8B-42A7-855C-0400B9B35838}"/>
                </a:ext>
              </a:extLst>
            </p:cNvPr>
            <p:cNvSpPr/>
            <p:nvPr/>
          </p:nvSpPr>
          <p:spPr>
            <a:xfrm>
              <a:off x="-3815400" y="11518850"/>
              <a:ext cx="378950" cy="2283750"/>
            </a:xfrm>
            <a:custGeom>
              <a:avLst/>
              <a:gdLst/>
              <a:ahLst/>
              <a:cxnLst/>
              <a:rect l="l" t="t" r="r" b="b"/>
              <a:pathLst>
                <a:path w="15158" h="91350" extrusionOk="0">
                  <a:moveTo>
                    <a:pt x="15158" y="1"/>
                  </a:moveTo>
                  <a:lnTo>
                    <a:pt x="236" y="8672"/>
                  </a:lnTo>
                  <a:lnTo>
                    <a:pt x="1" y="91349"/>
                  </a:lnTo>
                  <a:lnTo>
                    <a:pt x="14889" y="82712"/>
                  </a:lnTo>
                  <a:lnTo>
                    <a:pt x="15158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07;p61">
              <a:extLst>
                <a:ext uri="{FF2B5EF4-FFF2-40B4-BE49-F238E27FC236}">
                  <a16:creationId xmlns:a16="http://schemas.microsoft.com/office/drawing/2014/main" id="{02B471E0-24CB-4E61-A177-FD5347E52226}"/>
                </a:ext>
              </a:extLst>
            </p:cNvPr>
            <p:cNvSpPr/>
            <p:nvPr/>
          </p:nvSpPr>
          <p:spPr>
            <a:xfrm>
              <a:off x="-4190975" y="11518850"/>
              <a:ext cx="381475" cy="2283750"/>
            </a:xfrm>
            <a:custGeom>
              <a:avLst/>
              <a:gdLst/>
              <a:ahLst/>
              <a:cxnLst/>
              <a:rect l="l" t="t" r="r" b="b"/>
              <a:pathLst>
                <a:path w="15259" h="91350" extrusionOk="0">
                  <a:moveTo>
                    <a:pt x="269" y="1"/>
                  </a:moveTo>
                  <a:lnTo>
                    <a:pt x="0" y="82712"/>
                  </a:lnTo>
                  <a:lnTo>
                    <a:pt x="15024" y="91349"/>
                  </a:lnTo>
                  <a:lnTo>
                    <a:pt x="15259" y="867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08;p61">
              <a:extLst>
                <a:ext uri="{FF2B5EF4-FFF2-40B4-BE49-F238E27FC236}">
                  <a16:creationId xmlns:a16="http://schemas.microsoft.com/office/drawing/2014/main" id="{70AA8A7E-EC6B-4810-A25D-89A39BE9163B}"/>
                </a:ext>
              </a:extLst>
            </p:cNvPr>
            <p:cNvSpPr/>
            <p:nvPr/>
          </p:nvSpPr>
          <p:spPr>
            <a:xfrm>
              <a:off x="-4929525" y="12638025"/>
              <a:ext cx="747825" cy="433575"/>
            </a:xfrm>
            <a:custGeom>
              <a:avLst/>
              <a:gdLst/>
              <a:ahLst/>
              <a:cxnLst/>
              <a:rect l="l" t="t" r="r" b="b"/>
              <a:pathLst>
                <a:path w="29913" h="17343" extrusionOk="0">
                  <a:moveTo>
                    <a:pt x="14923" y="1"/>
                  </a:moveTo>
                  <a:lnTo>
                    <a:pt x="0" y="8672"/>
                  </a:lnTo>
                  <a:lnTo>
                    <a:pt x="14990" y="17343"/>
                  </a:lnTo>
                  <a:lnTo>
                    <a:pt x="29912" y="8672"/>
                  </a:lnTo>
                  <a:lnTo>
                    <a:pt x="14923" y="1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09;p61">
              <a:extLst>
                <a:ext uri="{FF2B5EF4-FFF2-40B4-BE49-F238E27FC236}">
                  <a16:creationId xmlns:a16="http://schemas.microsoft.com/office/drawing/2014/main" id="{27C860F4-D156-47A7-957F-FFA3207E58CA}"/>
                </a:ext>
              </a:extLst>
            </p:cNvPr>
            <p:cNvSpPr/>
            <p:nvPr/>
          </p:nvSpPr>
          <p:spPr>
            <a:xfrm>
              <a:off x="-4560675" y="12854800"/>
              <a:ext cx="378975" cy="1381350"/>
            </a:xfrm>
            <a:custGeom>
              <a:avLst/>
              <a:gdLst/>
              <a:ahLst/>
              <a:cxnLst/>
              <a:rect l="l" t="t" r="r" b="b"/>
              <a:pathLst>
                <a:path w="15159" h="55254" extrusionOk="0">
                  <a:moveTo>
                    <a:pt x="15158" y="1"/>
                  </a:moveTo>
                  <a:lnTo>
                    <a:pt x="236" y="8672"/>
                  </a:lnTo>
                  <a:lnTo>
                    <a:pt x="1" y="55253"/>
                  </a:lnTo>
                  <a:lnTo>
                    <a:pt x="14889" y="46582"/>
                  </a:lnTo>
                  <a:lnTo>
                    <a:pt x="15158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10;p61">
              <a:extLst>
                <a:ext uri="{FF2B5EF4-FFF2-40B4-BE49-F238E27FC236}">
                  <a16:creationId xmlns:a16="http://schemas.microsoft.com/office/drawing/2014/main" id="{7F788CC9-E2E1-4E15-AEEA-47CD7A87FADC}"/>
                </a:ext>
              </a:extLst>
            </p:cNvPr>
            <p:cNvSpPr/>
            <p:nvPr/>
          </p:nvSpPr>
          <p:spPr>
            <a:xfrm>
              <a:off x="-4936250" y="12854800"/>
              <a:ext cx="381475" cy="1381350"/>
            </a:xfrm>
            <a:custGeom>
              <a:avLst/>
              <a:gdLst/>
              <a:ahLst/>
              <a:cxnLst/>
              <a:rect l="l" t="t" r="r" b="b"/>
              <a:pathLst>
                <a:path w="15259" h="55254" extrusionOk="0">
                  <a:moveTo>
                    <a:pt x="269" y="1"/>
                  </a:moveTo>
                  <a:lnTo>
                    <a:pt x="1" y="46582"/>
                  </a:lnTo>
                  <a:lnTo>
                    <a:pt x="15024" y="55253"/>
                  </a:lnTo>
                  <a:lnTo>
                    <a:pt x="15259" y="867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604;p32">
            <a:extLst>
              <a:ext uri="{FF2B5EF4-FFF2-40B4-BE49-F238E27FC236}">
                <a16:creationId xmlns:a16="http://schemas.microsoft.com/office/drawing/2014/main" id="{81177431-9B7D-48D3-A20C-03492526ECCA}"/>
              </a:ext>
            </a:extLst>
          </p:cNvPr>
          <p:cNvSpPr txBox="1">
            <a:spLocks/>
          </p:cNvSpPr>
          <p:nvPr/>
        </p:nvSpPr>
        <p:spPr>
          <a:xfrm>
            <a:off x="923171" y="518937"/>
            <a:ext cx="37731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dirty="0"/>
              <a:t>ANALISIS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>
            <a:spLocks noGrp="1"/>
          </p:cNvSpPr>
          <p:nvPr>
            <p:ph type="title" idx="2"/>
          </p:nvPr>
        </p:nvSpPr>
        <p:spPr>
          <a:xfrm rot="212">
            <a:off x="2142899" y="3082248"/>
            <a:ext cx="48582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PANEL VISUALISASI 1</a:t>
            </a:r>
            <a:endParaRPr sz="3600" dirty="0"/>
          </a:p>
        </p:txBody>
      </p:sp>
      <p:grpSp>
        <p:nvGrpSpPr>
          <p:cNvPr id="6" name="Google Shape;2616;p46">
            <a:extLst>
              <a:ext uri="{FF2B5EF4-FFF2-40B4-BE49-F238E27FC236}">
                <a16:creationId xmlns:a16="http://schemas.microsoft.com/office/drawing/2014/main" id="{FB0E999C-AF71-4F56-97FE-469EB05FFE56}"/>
              </a:ext>
            </a:extLst>
          </p:cNvPr>
          <p:cNvGrpSpPr/>
          <p:nvPr/>
        </p:nvGrpSpPr>
        <p:grpSpPr>
          <a:xfrm>
            <a:off x="4043686" y="1270154"/>
            <a:ext cx="1056625" cy="1582496"/>
            <a:chOff x="1999304" y="1458707"/>
            <a:chExt cx="2214814" cy="2988099"/>
          </a:xfrm>
        </p:grpSpPr>
        <p:sp>
          <p:nvSpPr>
            <p:cNvPr id="7" name="Google Shape;2617;p46">
              <a:extLst>
                <a:ext uri="{FF2B5EF4-FFF2-40B4-BE49-F238E27FC236}">
                  <a16:creationId xmlns:a16="http://schemas.microsoft.com/office/drawing/2014/main" id="{5EE87A43-90B0-41C7-BEE1-6596351652E8}"/>
                </a:ext>
              </a:extLst>
            </p:cNvPr>
            <p:cNvSpPr/>
            <p:nvPr/>
          </p:nvSpPr>
          <p:spPr>
            <a:xfrm>
              <a:off x="2003215" y="3348621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18;p46">
              <a:extLst>
                <a:ext uri="{FF2B5EF4-FFF2-40B4-BE49-F238E27FC236}">
                  <a16:creationId xmlns:a16="http://schemas.microsoft.com/office/drawing/2014/main" id="{770BB2E2-B72F-447A-888C-61CD2057A3A2}"/>
                </a:ext>
              </a:extLst>
            </p:cNvPr>
            <p:cNvSpPr/>
            <p:nvPr/>
          </p:nvSpPr>
          <p:spPr>
            <a:xfrm>
              <a:off x="2003215" y="2779953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19;p46">
              <a:extLst>
                <a:ext uri="{FF2B5EF4-FFF2-40B4-BE49-F238E27FC236}">
                  <a16:creationId xmlns:a16="http://schemas.microsoft.com/office/drawing/2014/main" id="{E9EC0067-46CF-497A-BE35-D374EB569B42}"/>
                </a:ext>
              </a:extLst>
            </p:cNvPr>
            <p:cNvSpPr/>
            <p:nvPr/>
          </p:nvSpPr>
          <p:spPr>
            <a:xfrm>
              <a:off x="2003215" y="2216168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20;p46">
              <a:extLst>
                <a:ext uri="{FF2B5EF4-FFF2-40B4-BE49-F238E27FC236}">
                  <a16:creationId xmlns:a16="http://schemas.microsoft.com/office/drawing/2014/main" id="{CE8BD1CE-4A1D-4AB1-9AAE-48243DA5229D}"/>
                </a:ext>
              </a:extLst>
            </p:cNvPr>
            <p:cNvSpPr/>
            <p:nvPr/>
          </p:nvSpPr>
          <p:spPr>
            <a:xfrm>
              <a:off x="2003215" y="1638300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2621;p46">
              <a:extLst>
                <a:ext uri="{FF2B5EF4-FFF2-40B4-BE49-F238E27FC236}">
                  <a16:creationId xmlns:a16="http://schemas.microsoft.com/office/drawing/2014/main" id="{9FE1855C-DF7E-4A47-9C9E-A21865629F92}"/>
                </a:ext>
              </a:extLst>
            </p:cNvPr>
            <p:cNvGrpSpPr/>
            <p:nvPr/>
          </p:nvGrpSpPr>
          <p:grpSpPr>
            <a:xfrm>
              <a:off x="1999304" y="1458707"/>
              <a:ext cx="2214814" cy="2987972"/>
              <a:chOff x="1999304" y="1458707"/>
              <a:chExt cx="2214814" cy="2987972"/>
            </a:xfrm>
          </p:grpSpPr>
          <p:grpSp>
            <p:nvGrpSpPr>
              <p:cNvPr id="12" name="Google Shape;2622;p46">
                <a:extLst>
                  <a:ext uri="{FF2B5EF4-FFF2-40B4-BE49-F238E27FC236}">
                    <a16:creationId xmlns:a16="http://schemas.microsoft.com/office/drawing/2014/main" id="{B423397C-AAD7-4617-A05E-A71FD7EE6D7F}"/>
                  </a:ext>
                </a:extLst>
              </p:cNvPr>
              <p:cNvGrpSpPr/>
              <p:nvPr/>
            </p:nvGrpSpPr>
            <p:grpSpPr>
              <a:xfrm>
                <a:off x="1999304" y="2030207"/>
                <a:ext cx="2214814" cy="2416472"/>
                <a:chOff x="1939050" y="1975118"/>
                <a:chExt cx="2335563" cy="2548215"/>
              </a:xfrm>
            </p:grpSpPr>
            <p:grpSp>
              <p:nvGrpSpPr>
                <p:cNvPr id="14" name="Google Shape;2623;p46">
                  <a:extLst>
                    <a:ext uri="{FF2B5EF4-FFF2-40B4-BE49-F238E27FC236}">
                      <a16:creationId xmlns:a16="http://schemas.microsoft.com/office/drawing/2014/main" id="{D21FEFDC-B563-4B3F-A832-5E24F8B05535}"/>
                    </a:ext>
                  </a:extLst>
                </p:cNvPr>
                <p:cNvGrpSpPr/>
                <p:nvPr/>
              </p:nvGrpSpPr>
              <p:grpSpPr>
                <a:xfrm>
                  <a:off x="1939050" y="2575193"/>
                  <a:ext cx="2335563" cy="1948140"/>
                  <a:chOff x="1939050" y="2575193"/>
                  <a:chExt cx="2335563" cy="1948140"/>
                </a:xfrm>
              </p:grpSpPr>
              <p:sp>
                <p:nvSpPr>
                  <p:cNvPr id="16" name="Google Shape;2624;p46">
                    <a:extLst>
                      <a:ext uri="{FF2B5EF4-FFF2-40B4-BE49-F238E27FC236}">
                        <a16:creationId xmlns:a16="http://schemas.microsoft.com/office/drawing/2014/main" id="{2927C083-8544-47F0-A148-F6AD47FDEC6D}"/>
                      </a:ext>
                    </a:extLst>
                  </p:cNvPr>
                  <p:cNvSpPr/>
                  <p:nvPr/>
                </p:nvSpPr>
                <p:spPr>
                  <a:xfrm>
                    <a:off x="1939050" y="3773286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29746" y="1"/>
                        </a:moveTo>
                        <a:lnTo>
                          <a:pt x="0" y="14430"/>
                        </a:lnTo>
                        <a:lnTo>
                          <a:pt x="109215" y="70147"/>
                        </a:lnTo>
                        <a:lnTo>
                          <a:pt x="218429" y="14430"/>
                        </a:lnTo>
                        <a:lnTo>
                          <a:pt x="188684" y="1"/>
                        </a:lnTo>
                        <a:lnTo>
                          <a:pt x="109215" y="40623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2625;p46">
                    <a:extLst>
                      <a:ext uri="{FF2B5EF4-FFF2-40B4-BE49-F238E27FC236}">
                        <a16:creationId xmlns:a16="http://schemas.microsoft.com/office/drawing/2014/main" id="{8B3A6C8A-2E02-46A8-B20F-C8E64F1A9712}"/>
                      </a:ext>
                    </a:extLst>
                  </p:cNvPr>
                  <p:cNvSpPr/>
                  <p:nvPr/>
                </p:nvSpPr>
                <p:spPr>
                  <a:xfrm>
                    <a:off x="1939050" y="3174245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0"/>
                        </a:moveTo>
                        <a:lnTo>
                          <a:pt x="158939" y="15095"/>
                        </a:lnTo>
                        <a:lnTo>
                          <a:pt x="109215" y="40623"/>
                        </a:lnTo>
                        <a:lnTo>
                          <a:pt x="59491" y="15095"/>
                        </a:lnTo>
                        <a:lnTo>
                          <a:pt x="29746" y="0"/>
                        </a:lnTo>
                        <a:lnTo>
                          <a:pt x="0" y="14429"/>
                        </a:lnTo>
                        <a:lnTo>
                          <a:pt x="29746" y="29524"/>
                        </a:lnTo>
                        <a:lnTo>
                          <a:pt x="109215" y="70146"/>
                        </a:lnTo>
                        <a:lnTo>
                          <a:pt x="188684" y="29524"/>
                        </a:lnTo>
                        <a:lnTo>
                          <a:pt x="218429" y="14429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2626;p46">
                    <a:extLst>
                      <a:ext uri="{FF2B5EF4-FFF2-40B4-BE49-F238E27FC236}">
                        <a16:creationId xmlns:a16="http://schemas.microsoft.com/office/drawing/2014/main" id="{FBC8B08B-C6BA-4E6A-A21A-4F367F74FBF0}"/>
                      </a:ext>
                    </a:extLst>
                  </p:cNvPr>
                  <p:cNvSpPr/>
                  <p:nvPr/>
                </p:nvSpPr>
                <p:spPr>
                  <a:xfrm>
                    <a:off x="1939050" y="2575193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1"/>
                        </a:moveTo>
                        <a:lnTo>
                          <a:pt x="158939" y="15096"/>
                        </a:lnTo>
                        <a:lnTo>
                          <a:pt x="129193" y="30190"/>
                        </a:lnTo>
                        <a:lnTo>
                          <a:pt x="109215" y="40623"/>
                        </a:lnTo>
                        <a:lnTo>
                          <a:pt x="89237" y="30190"/>
                        </a:lnTo>
                        <a:lnTo>
                          <a:pt x="59491" y="15096"/>
                        </a:lnTo>
                        <a:lnTo>
                          <a:pt x="29746" y="1"/>
                        </a:lnTo>
                        <a:lnTo>
                          <a:pt x="0" y="14208"/>
                        </a:lnTo>
                        <a:lnTo>
                          <a:pt x="29746" y="29524"/>
                        </a:lnTo>
                        <a:lnTo>
                          <a:pt x="59491" y="44619"/>
                        </a:lnTo>
                        <a:lnTo>
                          <a:pt x="109215" y="70147"/>
                        </a:lnTo>
                        <a:lnTo>
                          <a:pt x="158939" y="44619"/>
                        </a:lnTo>
                        <a:lnTo>
                          <a:pt x="188684" y="29524"/>
                        </a:lnTo>
                        <a:lnTo>
                          <a:pt x="218429" y="14208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" name="Google Shape;2627;p46">
                  <a:extLst>
                    <a:ext uri="{FF2B5EF4-FFF2-40B4-BE49-F238E27FC236}">
                      <a16:creationId xmlns:a16="http://schemas.microsoft.com/office/drawing/2014/main" id="{D9A21FC0-0D89-4E9A-BD2A-472A20BFC136}"/>
                    </a:ext>
                  </a:extLst>
                </p:cNvPr>
                <p:cNvSpPr/>
                <p:nvPr/>
              </p:nvSpPr>
              <p:spPr>
                <a:xfrm>
                  <a:off x="1939050" y="1975118"/>
                  <a:ext cx="2335563" cy="75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30" h="70147" fill="none" extrusionOk="0">
                      <a:moveTo>
                        <a:pt x="188684" y="1"/>
                      </a:moveTo>
                      <a:lnTo>
                        <a:pt x="158939" y="15096"/>
                      </a:lnTo>
                      <a:lnTo>
                        <a:pt x="129193" y="30190"/>
                      </a:lnTo>
                      <a:lnTo>
                        <a:pt x="109215" y="40623"/>
                      </a:lnTo>
                      <a:lnTo>
                        <a:pt x="89237" y="30190"/>
                      </a:lnTo>
                      <a:lnTo>
                        <a:pt x="59491" y="15096"/>
                      </a:lnTo>
                      <a:lnTo>
                        <a:pt x="29746" y="1"/>
                      </a:lnTo>
                      <a:lnTo>
                        <a:pt x="0" y="14208"/>
                      </a:lnTo>
                      <a:lnTo>
                        <a:pt x="29746" y="29524"/>
                      </a:lnTo>
                      <a:lnTo>
                        <a:pt x="59491" y="44619"/>
                      </a:lnTo>
                      <a:lnTo>
                        <a:pt x="109215" y="70147"/>
                      </a:lnTo>
                      <a:lnTo>
                        <a:pt x="158939" y="44619"/>
                      </a:lnTo>
                      <a:lnTo>
                        <a:pt x="188684" y="29524"/>
                      </a:lnTo>
                      <a:lnTo>
                        <a:pt x="218429" y="14208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22198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628;p46">
                <a:extLst>
                  <a:ext uri="{FF2B5EF4-FFF2-40B4-BE49-F238E27FC236}">
                    <a16:creationId xmlns:a16="http://schemas.microsoft.com/office/drawing/2014/main" id="{680CE61F-0C09-4803-B62B-DA44BE9F7ED1}"/>
                  </a:ext>
                </a:extLst>
              </p:cNvPr>
              <p:cNvSpPr/>
              <p:nvPr/>
            </p:nvSpPr>
            <p:spPr>
              <a:xfrm>
                <a:off x="1999304" y="1458707"/>
                <a:ext cx="2214814" cy="711269"/>
              </a:xfrm>
              <a:custGeom>
                <a:avLst/>
                <a:gdLst/>
                <a:ahLst/>
                <a:cxnLst/>
                <a:rect l="l" t="t" r="r" b="b"/>
                <a:pathLst>
                  <a:path w="218430" h="70147" fill="none" extrusionOk="0">
                    <a:moveTo>
                      <a:pt x="188684" y="1"/>
                    </a:moveTo>
                    <a:lnTo>
                      <a:pt x="158939" y="15096"/>
                    </a:lnTo>
                    <a:lnTo>
                      <a:pt x="129193" y="30190"/>
                    </a:lnTo>
                    <a:lnTo>
                      <a:pt x="109215" y="40623"/>
                    </a:lnTo>
                    <a:lnTo>
                      <a:pt x="89237" y="30190"/>
                    </a:lnTo>
                    <a:lnTo>
                      <a:pt x="59491" y="15096"/>
                    </a:lnTo>
                    <a:lnTo>
                      <a:pt x="29746" y="1"/>
                    </a:lnTo>
                    <a:lnTo>
                      <a:pt x="0" y="14208"/>
                    </a:lnTo>
                    <a:lnTo>
                      <a:pt x="29746" y="29524"/>
                    </a:lnTo>
                    <a:lnTo>
                      <a:pt x="59491" y="44619"/>
                    </a:lnTo>
                    <a:lnTo>
                      <a:pt x="109215" y="70147"/>
                    </a:lnTo>
                    <a:lnTo>
                      <a:pt x="158939" y="44619"/>
                    </a:lnTo>
                    <a:lnTo>
                      <a:pt x="188684" y="29524"/>
                    </a:lnTo>
                    <a:lnTo>
                      <a:pt x="218429" y="14208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" name="Google Shape;4946;p63"/>
          <p:cNvSpPr txBox="1">
            <a:spLocks noGrp="1"/>
          </p:cNvSpPr>
          <p:nvPr>
            <p:ph type="body" idx="1"/>
          </p:nvPr>
        </p:nvSpPr>
        <p:spPr>
          <a:xfrm>
            <a:off x="167681" y="1632607"/>
            <a:ext cx="3962400" cy="557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</a:rPr>
              <a:t>What Data the Users Sees?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4948" name="Google Shape;4948;p63"/>
          <p:cNvSpPr txBox="1">
            <a:spLocks noGrp="1"/>
          </p:cNvSpPr>
          <p:nvPr>
            <p:ph type="title"/>
          </p:nvPr>
        </p:nvSpPr>
        <p:spPr>
          <a:xfrm>
            <a:off x="55762" y="193700"/>
            <a:ext cx="444954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Analisis what-why-how framework Visualisasi 1</a:t>
            </a:r>
            <a:endParaRPr sz="1400" dirty="0"/>
          </a:p>
        </p:txBody>
      </p:sp>
      <p:sp>
        <p:nvSpPr>
          <p:cNvPr id="4949" name="Google Shape;4949;p63"/>
          <p:cNvSpPr/>
          <p:nvPr/>
        </p:nvSpPr>
        <p:spPr>
          <a:xfrm rot="-3599640">
            <a:off x="7364637" y="-1980619"/>
            <a:ext cx="173908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98AED0-1DDE-4C03-B15B-13136D1A8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40284"/>
              </p:ext>
            </p:extLst>
          </p:nvPr>
        </p:nvGraphicFramePr>
        <p:xfrm>
          <a:off x="167681" y="2351087"/>
          <a:ext cx="4201160" cy="26365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276817166"/>
                    </a:ext>
                  </a:extLst>
                </a:gridCol>
                <a:gridCol w="1240646">
                  <a:extLst>
                    <a:ext uri="{9D8B030D-6E8A-4147-A177-3AD203B41FA5}">
                      <a16:colId xmlns:a16="http://schemas.microsoft.com/office/drawing/2014/main" val="1155839960"/>
                    </a:ext>
                  </a:extLst>
                </a:gridCol>
                <a:gridCol w="2554114">
                  <a:extLst>
                    <a:ext uri="{9D8B030D-6E8A-4147-A177-3AD203B41FA5}">
                      <a16:colId xmlns:a16="http://schemas.microsoft.com/office/drawing/2014/main" val="241710748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No. </a:t>
                      </a:r>
                      <a:endParaRPr lang="en-ID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Abstraction</a:t>
                      </a:r>
                      <a:endParaRPr lang="en-ID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ID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73834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b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Types</a:t>
                      </a:r>
                      <a:endParaRPr lang="en-ID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Items dan Attribute</a:t>
                      </a:r>
                      <a:endParaRPr lang="en-ID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9177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b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Dataset Types</a:t>
                      </a:r>
                      <a:endParaRPr lang="en-ID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</a:t>
                      </a:r>
                      <a:endParaRPr lang="en-ID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93508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b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Dataset Availability</a:t>
                      </a:r>
                      <a:endParaRPr lang="en-ID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Static (Offline)</a:t>
                      </a:r>
                      <a:endParaRPr lang="en-ID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00165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b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 Type</a:t>
                      </a:r>
                      <a:endParaRPr lang="en-ID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Categorical/ Nominal (Employee Job Role, Employee Department), Ordered-Ordinal (Performance Rating), Ratio-Scaled (Working Experience)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5254030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D795EC01-0370-4873-AA88-2EFA46C8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8686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946;p63">
            <a:extLst>
              <a:ext uri="{FF2B5EF4-FFF2-40B4-BE49-F238E27FC236}">
                <a16:creationId xmlns:a16="http://schemas.microsoft.com/office/drawing/2014/main" id="{3FB5D8FC-F433-4FAE-ACBA-376DA11F44E1}"/>
              </a:ext>
            </a:extLst>
          </p:cNvPr>
          <p:cNvSpPr txBox="1">
            <a:spLocks/>
          </p:cNvSpPr>
          <p:nvPr/>
        </p:nvSpPr>
        <p:spPr>
          <a:xfrm>
            <a:off x="4531590" y="-113808"/>
            <a:ext cx="3962400" cy="5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Bef>
                <a:spcPts val="1600"/>
              </a:spcBef>
              <a:buFont typeface="Fira Sans"/>
              <a:buNone/>
            </a:pPr>
            <a:r>
              <a:rPr lang="en-US" b="1" dirty="0">
                <a:solidFill>
                  <a:schemeClr val="accent5"/>
                </a:solidFill>
              </a:rPr>
              <a:t>Why the User Intends to Use Vis Tool?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156CFC-37B7-4E65-A6BD-423E2EAA2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71200"/>
              </p:ext>
            </p:extLst>
          </p:nvPr>
        </p:nvGraphicFramePr>
        <p:xfrm>
          <a:off x="4612411" y="480452"/>
          <a:ext cx="4363908" cy="1968109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61694">
                  <a:extLst>
                    <a:ext uri="{9D8B030D-6E8A-4147-A177-3AD203B41FA5}">
                      <a16:colId xmlns:a16="http://schemas.microsoft.com/office/drawing/2014/main" val="3059743411"/>
                    </a:ext>
                  </a:extLst>
                </a:gridCol>
                <a:gridCol w="2102214">
                  <a:extLst>
                    <a:ext uri="{9D8B030D-6E8A-4147-A177-3AD203B41FA5}">
                      <a16:colId xmlns:a16="http://schemas.microsoft.com/office/drawing/2014/main" val="55880497"/>
                    </a:ext>
                  </a:extLst>
                </a:gridCol>
              </a:tblGrid>
              <a:tr h="20447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Action </a:t>
                      </a:r>
                      <a:endParaRPr lang="en-ID" sz="11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Target </a:t>
                      </a:r>
                      <a:endParaRPr lang="en-ID" sz="110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96827406"/>
                  </a:ext>
                </a:extLst>
              </a:tr>
              <a:tr h="1709029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Action -&gt; </a:t>
                      </a:r>
                      <a:r>
                        <a:rPr lang="en-ID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Analyze</a:t>
                      </a:r>
                      <a:r>
                        <a:rPr lang="en-ID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: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Dalam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menganalisis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data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karyawan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yang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diperoleh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maka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digunakan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informasi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yang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ada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yaitu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dengan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discover (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menemukan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pengetahuan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baru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yang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sebelumnya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tidak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diketahui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ID" sz="11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Target -&gt; Trend :</a:t>
                      </a:r>
                      <a:endParaRPr lang="en-ID" sz="11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Menemukan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trends,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atau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karakteristik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tingkat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tinggi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pada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sebuah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pola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dalam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data</a:t>
                      </a:r>
                      <a:endParaRPr lang="en-ID" sz="1100" dirty="0"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Target -&gt; Extremes :</a:t>
                      </a:r>
                      <a:endParaRPr lang="en-ID" sz="11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Menemukan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extremes value,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atau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distribusi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nilai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maksimum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atau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nilai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minimum (extremes value) pada data</a:t>
                      </a:r>
                      <a:endParaRPr lang="en-ID" sz="11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5136515"/>
                  </a:ext>
                </a:extLst>
              </a:tr>
            </a:tbl>
          </a:graphicData>
        </a:graphic>
      </p:graphicFrame>
      <p:sp>
        <p:nvSpPr>
          <p:cNvPr id="15" name="Google Shape;4946;p63">
            <a:extLst>
              <a:ext uri="{FF2B5EF4-FFF2-40B4-BE49-F238E27FC236}">
                <a16:creationId xmlns:a16="http://schemas.microsoft.com/office/drawing/2014/main" id="{FAADE592-0747-488E-AB0A-45FC7286450C}"/>
              </a:ext>
            </a:extLst>
          </p:cNvPr>
          <p:cNvSpPr txBox="1">
            <a:spLocks/>
          </p:cNvSpPr>
          <p:nvPr/>
        </p:nvSpPr>
        <p:spPr>
          <a:xfrm>
            <a:off x="4531590" y="2292824"/>
            <a:ext cx="3962400" cy="5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Bef>
                <a:spcPts val="1600"/>
              </a:spcBef>
              <a:buFont typeface="Fira Sans"/>
              <a:buNone/>
            </a:pPr>
            <a:r>
              <a:rPr lang="en-US" b="1" dirty="0">
                <a:solidFill>
                  <a:schemeClr val="accent5"/>
                </a:solidFill>
              </a:rPr>
              <a:t>How the Visual Encoding and Interaction of Idioms are </a:t>
            </a:r>
            <a:r>
              <a:rPr lang="en-US" b="1" dirty="0" err="1">
                <a:solidFill>
                  <a:schemeClr val="accent5"/>
                </a:solidFill>
              </a:rPr>
              <a:t>Contructed</a:t>
            </a:r>
            <a:r>
              <a:rPr lang="en-US" b="1" dirty="0">
                <a:solidFill>
                  <a:schemeClr val="accent5"/>
                </a:solidFill>
              </a:rPr>
              <a:t>?</a:t>
            </a:r>
          </a:p>
        </p:txBody>
      </p:sp>
      <p:sp>
        <p:nvSpPr>
          <p:cNvPr id="16" name="Google Shape;4090;p56">
            <a:extLst>
              <a:ext uri="{FF2B5EF4-FFF2-40B4-BE49-F238E27FC236}">
                <a16:creationId xmlns:a16="http://schemas.microsoft.com/office/drawing/2014/main" id="{D4E268FB-F539-4EC2-B24F-45C8C46FF21A}"/>
              </a:ext>
            </a:extLst>
          </p:cNvPr>
          <p:cNvSpPr txBox="1">
            <a:spLocks/>
          </p:cNvSpPr>
          <p:nvPr/>
        </p:nvSpPr>
        <p:spPr>
          <a:xfrm>
            <a:off x="4368841" y="2992474"/>
            <a:ext cx="4061804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4605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Manipulate,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 Cara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data (data-driven reordering).</a:t>
            </a:r>
          </a:p>
        </p:txBody>
      </p:sp>
      <p:sp>
        <p:nvSpPr>
          <p:cNvPr id="17" name="Google Shape;4099;p57">
            <a:extLst>
              <a:ext uri="{FF2B5EF4-FFF2-40B4-BE49-F238E27FC236}">
                <a16:creationId xmlns:a16="http://schemas.microsoft.com/office/drawing/2014/main" id="{96E6870F-2AB9-4EB0-8318-C45E3608CFF2}"/>
              </a:ext>
            </a:extLst>
          </p:cNvPr>
          <p:cNvSpPr txBox="1">
            <a:spLocks/>
          </p:cNvSpPr>
          <p:nvPr/>
        </p:nvSpPr>
        <p:spPr>
          <a:xfrm>
            <a:off x="4572000" y="4010288"/>
            <a:ext cx="4061803" cy="90780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2000" dirty="0">
                <a:solidFill>
                  <a:srgbClr val="B32A9A"/>
                </a:solidFill>
              </a:rPr>
              <a:t>Idiom </a:t>
            </a:r>
            <a:r>
              <a:rPr lang="en-ID" sz="2000" dirty="0" err="1">
                <a:solidFill>
                  <a:srgbClr val="B32A9A"/>
                </a:solidFill>
              </a:rPr>
              <a:t>Visualisasi</a:t>
            </a:r>
            <a:r>
              <a:rPr lang="en-ID" sz="2000" dirty="0">
                <a:solidFill>
                  <a:srgbClr val="B32A9A"/>
                </a:solidFill>
              </a:rPr>
              <a:t>: Bar Chart</a:t>
            </a:r>
          </a:p>
        </p:txBody>
      </p:sp>
      <p:sp>
        <p:nvSpPr>
          <p:cNvPr id="18" name="Google Shape;4946;p63">
            <a:extLst>
              <a:ext uri="{FF2B5EF4-FFF2-40B4-BE49-F238E27FC236}">
                <a16:creationId xmlns:a16="http://schemas.microsoft.com/office/drawing/2014/main" id="{A3668C79-FC57-4E75-AF3D-F9614C705FFB}"/>
              </a:ext>
            </a:extLst>
          </p:cNvPr>
          <p:cNvSpPr txBox="1">
            <a:spLocks/>
          </p:cNvSpPr>
          <p:nvPr/>
        </p:nvSpPr>
        <p:spPr>
          <a:xfrm>
            <a:off x="167681" y="749903"/>
            <a:ext cx="3962400" cy="5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Bef>
                <a:spcPts val="1600"/>
              </a:spcBef>
              <a:buFont typeface="Fira Sans"/>
              <a:buNone/>
            </a:pPr>
            <a:r>
              <a:rPr lang="en-US" b="1" dirty="0">
                <a:solidFill>
                  <a:schemeClr val="accent5"/>
                </a:solidFill>
              </a:rPr>
              <a:t>TASK:</a:t>
            </a:r>
          </a:p>
        </p:txBody>
      </p:sp>
      <p:sp>
        <p:nvSpPr>
          <p:cNvPr id="19" name="Google Shape;4090;p56">
            <a:extLst>
              <a:ext uri="{FF2B5EF4-FFF2-40B4-BE49-F238E27FC236}">
                <a16:creationId xmlns:a16="http://schemas.microsoft.com/office/drawing/2014/main" id="{18BDA647-F213-4617-9073-0570991EE5D7}"/>
              </a:ext>
            </a:extLst>
          </p:cNvPr>
          <p:cNvSpPr txBox="1">
            <a:spLocks/>
          </p:cNvSpPr>
          <p:nvPr/>
        </p:nvSpPr>
        <p:spPr>
          <a:xfrm>
            <a:off x="0" y="1218084"/>
            <a:ext cx="4061804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2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Sans"/>
              <a:buChar char="○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Fira Sans"/>
              <a:buChar char="■"/>
              <a:defRPr sz="13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4605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Visualiz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2872</Words>
  <Application>Microsoft Office PowerPoint</Application>
  <PresentationFormat>On-screen Show (16:9)</PresentationFormat>
  <Paragraphs>265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Fira Sans</vt:lpstr>
      <vt:lpstr>Times New Roman</vt:lpstr>
      <vt:lpstr>Raleway Thin</vt:lpstr>
      <vt:lpstr>Montserrat</vt:lpstr>
      <vt:lpstr>Raleway</vt:lpstr>
      <vt:lpstr>Wingdings</vt:lpstr>
      <vt:lpstr>Arial</vt:lpstr>
      <vt:lpstr>Data Visualization by Slidesgo</vt:lpstr>
      <vt:lpstr>DATA VISUALIZATION</vt:lpstr>
      <vt:lpstr>Overview</vt:lpstr>
      <vt:lpstr>LATAR BELAKANG</vt:lpstr>
      <vt:lpstr>TUJUAN</vt:lpstr>
      <vt:lpstr>Mahasiswa</vt:lpstr>
      <vt:lpstr>RUANG LINGKUP</vt:lpstr>
      <vt:lpstr>PowerPoint Presentation</vt:lpstr>
      <vt:lpstr>PANEL VISUALISASI 1</vt:lpstr>
      <vt:lpstr>Analisis what-why-how framework Visualisasi 1</vt:lpstr>
      <vt:lpstr>MOCKUP DESIGN</vt:lpstr>
      <vt:lpstr>MOCKUP DESIGN</vt:lpstr>
      <vt:lpstr>PANEL VISUALISASI 2</vt:lpstr>
      <vt:lpstr>Analisis what-why-how framework Visualisasi 2</vt:lpstr>
      <vt:lpstr>MOCKUP DESIGN</vt:lpstr>
      <vt:lpstr>MOCKUP DESIGN</vt:lpstr>
      <vt:lpstr>PANEL VISUALISASI 3</vt:lpstr>
      <vt:lpstr>Analisis what-why-how framework Visualisasi 3</vt:lpstr>
      <vt:lpstr>MOCKUP DESIGN</vt:lpstr>
      <vt:lpstr>MOCKUP DESIGN</vt:lpstr>
      <vt:lpstr>PANEL VISUALISASI 4</vt:lpstr>
      <vt:lpstr>Analisis what-why-how framework Visualisasi 4</vt:lpstr>
      <vt:lpstr>MOCKUP DESIGN</vt:lpstr>
      <vt:lpstr>PANEL VISUALISASI 3</vt:lpstr>
      <vt:lpstr>PANEL VISUALISASI Dashboard</vt:lpstr>
      <vt:lpstr>PANEL VISUALISASI Dashboard</vt:lpstr>
      <vt:lpstr>EVALUASI</vt:lpstr>
      <vt:lpstr>Evaluation</vt:lpstr>
      <vt:lpstr>Evaluation (Con’t)</vt:lpstr>
      <vt:lpstr>Evaluation (Con’t)</vt:lpstr>
      <vt:lpstr>Evaluation (Con’t)</vt:lpstr>
      <vt:lpstr>Evaluation (Con’t)</vt:lpstr>
      <vt:lpstr>Evaluation (Con’t)</vt:lpstr>
      <vt:lpstr>Evaluation (Con’t)</vt:lpstr>
      <vt:lpstr>Evaluation (Con’t)</vt:lpstr>
      <vt:lpstr>Evaluation (Con’t)</vt:lpstr>
      <vt:lpstr>Penutup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Inggrit Purba</dc:creator>
  <cp:lastModifiedBy>Inggrit Purba</cp:lastModifiedBy>
  <cp:revision>33</cp:revision>
  <dcterms:modified xsi:type="dcterms:W3CDTF">2021-01-11T14:30:34Z</dcterms:modified>
</cp:coreProperties>
</file>