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85" r:id="rId24"/>
    <p:sldId id="286" r:id="rId25"/>
    <p:sldId id="287" r:id="rId26"/>
    <p:sldId id="282" r:id="rId27"/>
    <p:sldId id="278" r:id="rId28"/>
    <p:sldId id="279" r:id="rId29"/>
    <p:sldId id="280" r:id="rId30"/>
    <p:sldId id="281" r:id="rId31"/>
  </p:sldIdLst>
  <p:sldSz cx="18288000" cy="10287000"/>
  <p:notesSz cx="6858000" cy="9144000"/>
  <p:embeddedFontLst>
    <p:embeddedFont>
      <p:font typeface="Bahnschrift SemiBold Condensed" panose="020B0502040204020203" pitchFamily="34" charset="0"/>
      <p:bold r:id="rId32"/>
    </p:embeddedFont>
    <p:embeddedFont>
      <p:font typeface="Calibri" panose="020F0502020204030204" pitchFamily="34" charset="0"/>
      <p:regular r:id="rId33"/>
      <p:bold r:id="rId34"/>
      <p:italic r:id="rId35"/>
      <p:boldItalic r:id="rId36"/>
    </p:embeddedFont>
    <p:embeddedFont>
      <p:font typeface="Open Sans" panose="020B0604020202020204" charset="0"/>
      <p:regular r:id="rId37"/>
      <p:bold r:id="rId38"/>
      <p:italic r:id="rId39"/>
    </p:embeddedFont>
    <p:embeddedFont>
      <p:font typeface="Open Sans Bold" panose="020B0604020202020204" charset="0"/>
      <p:bold r:id="rId40"/>
    </p:embeddedFont>
    <p:embeddedFont>
      <p:font typeface="Gabriola" panose="04040605051002020D02" pitchFamily="82" charset="0"/>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1" autoAdjust="0"/>
    <p:restoredTop sz="94622" autoAdjust="0"/>
  </p:normalViewPr>
  <p:slideViewPr>
    <p:cSldViewPr>
      <p:cViewPr varScale="1">
        <p:scale>
          <a:sx n="46" d="100"/>
          <a:sy n="46" d="100"/>
        </p:scale>
        <p:origin x="75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10.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DF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77549"/>
          <a:stretch>
            <a:fillRect/>
          </a:stretch>
        </p:blipFill>
        <p:spPr>
          <a:xfrm>
            <a:off x="0" y="0"/>
            <a:ext cx="3466358" cy="10287000"/>
          </a:xfrm>
          <a:prstGeom prst="rect">
            <a:avLst/>
          </a:prstGeom>
        </p:spPr>
      </p:pic>
      <p:grpSp>
        <p:nvGrpSpPr>
          <p:cNvPr id="3" name="Group 3"/>
          <p:cNvGrpSpPr/>
          <p:nvPr/>
        </p:nvGrpSpPr>
        <p:grpSpPr>
          <a:xfrm>
            <a:off x="-1903082" y="0"/>
            <a:ext cx="5369440" cy="10287000"/>
            <a:chOff x="0" y="0"/>
            <a:chExt cx="1913890" cy="3666711"/>
          </a:xfrm>
        </p:grpSpPr>
        <p:sp>
          <p:nvSpPr>
            <p:cNvPr id="4" name="Freeform 4"/>
            <p:cNvSpPr/>
            <p:nvPr/>
          </p:nvSpPr>
          <p:spPr>
            <a:xfrm>
              <a:off x="0" y="0"/>
              <a:ext cx="1913890" cy="3666711"/>
            </a:xfrm>
            <a:custGeom>
              <a:avLst/>
              <a:gdLst/>
              <a:ahLst/>
              <a:cxnLst/>
              <a:rect l="l" t="t" r="r" b="b"/>
              <a:pathLst>
                <a:path w="1913890" h="3666711">
                  <a:moveTo>
                    <a:pt x="0" y="0"/>
                  </a:moveTo>
                  <a:lnTo>
                    <a:pt x="1913890" y="0"/>
                  </a:lnTo>
                  <a:lnTo>
                    <a:pt x="1913890" y="3666711"/>
                  </a:lnTo>
                  <a:lnTo>
                    <a:pt x="0" y="3666711"/>
                  </a:lnTo>
                  <a:close/>
                </a:path>
              </a:pathLst>
            </a:custGeom>
            <a:solidFill>
              <a:srgbClr val="E5E4DD">
                <a:alpha val="57647"/>
              </a:srgbClr>
            </a:solidFill>
          </p:spPr>
        </p:sp>
      </p:grpSp>
      <p:sp>
        <p:nvSpPr>
          <p:cNvPr id="5" name="TextBox 5"/>
          <p:cNvSpPr txBox="1"/>
          <p:nvPr/>
        </p:nvSpPr>
        <p:spPr>
          <a:xfrm>
            <a:off x="1219200" y="5631700"/>
            <a:ext cx="9067800" cy="3539430"/>
          </a:xfrm>
          <a:prstGeom prst="rect">
            <a:avLst/>
          </a:prstGeom>
        </p:spPr>
        <p:txBody>
          <a:bodyPr wrap="square" lIns="0" tIns="0" rIns="0" bIns="0" rtlCol="0" anchor="t">
            <a:spAutoFit/>
          </a:bodyPr>
          <a:lstStyle/>
          <a:p>
            <a:pPr>
              <a:lnSpc>
                <a:spcPts val="6912"/>
              </a:lnSpc>
            </a:pPr>
            <a:r>
              <a:rPr lang="en-US" sz="7600" spc="300" dirty="0" err="1">
                <a:solidFill>
                  <a:srgbClr val="8D887E"/>
                </a:solidFill>
                <a:latin typeface="Gabriola" panose="04040605051002020D02" pitchFamily="82" charset="0"/>
              </a:rPr>
              <a:t>Sistem</a:t>
            </a:r>
            <a:r>
              <a:rPr lang="en-US" sz="7600" spc="300" dirty="0">
                <a:solidFill>
                  <a:srgbClr val="8D887E"/>
                </a:solidFill>
                <a:latin typeface="Gabriola" panose="04040605051002020D02" pitchFamily="82" charset="0"/>
              </a:rPr>
              <a:t> </a:t>
            </a:r>
            <a:r>
              <a:rPr lang="en-US" sz="7600" spc="300" dirty="0" err="1">
                <a:solidFill>
                  <a:srgbClr val="8D887E"/>
                </a:solidFill>
                <a:latin typeface="Gabriola" panose="04040605051002020D02" pitchFamily="82" charset="0"/>
              </a:rPr>
              <a:t>Rekomendasi</a:t>
            </a:r>
            <a:r>
              <a:rPr lang="en-US" sz="7600" spc="300" dirty="0">
                <a:solidFill>
                  <a:srgbClr val="8D887E"/>
                </a:solidFill>
                <a:latin typeface="Gabriola" panose="04040605051002020D02" pitchFamily="82" charset="0"/>
              </a:rPr>
              <a:t> </a:t>
            </a:r>
            <a:r>
              <a:rPr lang="en-US" sz="7600" spc="300" dirty="0" err="1">
                <a:solidFill>
                  <a:srgbClr val="8D887E"/>
                </a:solidFill>
                <a:latin typeface="Gabriola" panose="04040605051002020D02" pitchFamily="82" charset="0"/>
              </a:rPr>
              <a:t>Pembelian</a:t>
            </a:r>
            <a:r>
              <a:rPr lang="en-US" sz="7600" spc="300" dirty="0">
                <a:solidFill>
                  <a:srgbClr val="8D887E"/>
                </a:solidFill>
                <a:latin typeface="Gabriola" panose="04040605051002020D02" pitchFamily="82" charset="0"/>
              </a:rPr>
              <a:t> </a:t>
            </a:r>
            <a:r>
              <a:rPr lang="en-US" sz="7600" spc="300" dirty="0" err="1">
                <a:solidFill>
                  <a:srgbClr val="8D887E"/>
                </a:solidFill>
                <a:latin typeface="Gabriola" panose="04040605051002020D02" pitchFamily="82" charset="0"/>
              </a:rPr>
              <a:t>dan</a:t>
            </a:r>
            <a:r>
              <a:rPr lang="en-US" sz="7600" spc="300" dirty="0">
                <a:solidFill>
                  <a:srgbClr val="8D887E"/>
                </a:solidFill>
                <a:latin typeface="Gabriola" panose="04040605051002020D02" pitchFamily="82" charset="0"/>
              </a:rPr>
              <a:t> </a:t>
            </a:r>
            <a:r>
              <a:rPr lang="en-US" sz="7600" spc="300" dirty="0" err="1">
                <a:solidFill>
                  <a:srgbClr val="8D887E"/>
                </a:solidFill>
                <a:latin typeface="Gabriola" panose="04040605051002020D02" pitchFamily="82" charset="0"/>
              </a:rPr>
              <a:t>Penyewaan</a:t>
            </a:r>
            <a:r>
              <a:rPr lang="en-US" sz="7600" spc="300" dirty="0">
                <a:solidFill>
                  <a:srgbClr val="8D887E"/>
                </a:solidFill>
                <a:latin typeface="Gabriola" panose="04040605051002020D02" pitchFamily="82" charset="0"/>
              </a:rPr>
              <a:t> </a:t>
            </a:r>
            <a:r>
              <a:rPr lang="en-US" sz="7600" spc="300" dirty="0" err="1">
                <a:solidFill>
                  <a:srgbClr val="8D887E"/>
                </a:solidFill>
                <a:latin typeface="Gabriola" panose="04040605051002020D02" pitchFamily="82" charset="0"/>
              </a:rPr>
              <a:t>Rumah</a:t>
            </a:r>
            <a:r>
              <a:rPr lang="en-US" sz="7600" spc="300" dirty="0">
                <a:solidFill>
                  <a:srgbClr val="8D887E"/>
                </a:solidFill>
                <a:latin typeface="Gabriola" panose="04040605051002020D02" pitchFamily="82" charset="0"/>
              </a:rPr>
              <a:t> </a:t>
            </a:r>
            <a:r>
              <a:rPr lang="en-US" sz="7600" spc="300" dirty="0" err="1">
                <a:solidFill>
                  <a:srgbClr val="8D887E"/>
                </a:solidFill>
                <a:latin typeface="Gabriola" panose="04040605051002020D02" pitchFamily="82" charset="0"/>
              </a:rPr>
              <a:t>dengan</a:t>
            </a:r>
            <a:r>
              <a:rPr lang="en-US" sz="7600" spc="300" dirty="0">
                <a:solidFill>
                  <a:srgbClr val="8D887E"/>
                </a:solidFill>
                <a:latin typeface="Gabriola" panose="04040605051002020D02" pitchFamily="82" charset="0"/>
              </a:rPr>
              <a:t> </a:t>
            </a:r>
            <a:r>
              <a:rPr lang="en-US" sz="7600" spc="300" dirty="0" err="1">
                <a:solidFill>
                  <a:srgbClr val="8D887E"/>
                </a:solidFill>
                <a:latin typeface="Gabriola" panose="04040605051002020D02" pitchFamily="82" charset="0"/>
              </a:rPr>
              <a:t>Algoritma</a:t>
            </a:r>
            <a:r>
              <a:rPr lang="en-US" sz="7600" spc="300" dirty="0">
                <a:solidFill>
                  <a:srgbClr val="8D887E"/>
                </a:solidFill>
                <a:latin typeface="Gabriola" panose="04040605051002020D02" pitchFamily="82" charset="0"/>
              </a:rPr>
              <a:t> </a:t>
            </a:r>
          </a:p>
          <a:p>
            <a:pPr>
              <a:lnSpc>
                <a:spcPts val="6912"/>
              </a:lnSpc>
            </a:pPr>
            <a:r>
              <a:rPr lang="en-US" sz="7600" spc="300" dirty="0">
                <a:solidFill>
                  <a:srgbClr val="8D887E"/>
                </a:solidFill>
                <a:latin typeface="Gabriola" panose="04040605051002020D02" pitchFamily="82" charset="0"/>
              </a:rPr>
              <a:t>K-Nearest Neighbor</a:t>
            </a:r>
          </a:p>
        </p:txBody>
      </p:sp>
      <p:sp>
        <p:nvSpPr>
          <p:cNvPr id="6" name="AutoShape 6"/>
          <p:cNvSpPr/>
          <p:nvPr/>
        </p:nvSpPr>
        <p:spPr>
          <a:xfrm>
            <a:off x="-184317" y="1028700"/>
            <a:ext cx="2426034" cy="28575"/>
          </a:xfrm>
          <a:prstGeom prst="rect">
            <a:avLst/>
          </a:prstGeom>
          <a:solidFill>
            <a:srgbClr val="8D887E"/>
          </a:solidFill>
        </p:spPr>
      </p:sp>
      <p:pic>
        <p:nvPicPr>
          <p:cNvPr id="7" name="Picture 7"/>
          <p:cNvPicPr>
            <a:picLocks noChangeAspect="1"/>
          </p:cNvPicPr>
          <p:nvPr/>
        </p:nvPicPr>
        <p:blipFill>
          <a:blip r:embed="rId3"/>
          <a:srcRect l="12197" r="12197"/>
          <a:stretch>
            <a:fillRect/>
          </a:stretch>
        </p:blipFill>
        <p:spPr>
          <a:xfrm>
            <a:off x="9345677" y="0"/>
            <a:ext cx="4734166" cy="4156236"/>
          </a:xfrm>
          <a:prstGeom prst="rect">
            <a:avLst/>
          </a:prstGeom>
        </p:spPr>
      </p:pic>
      <p:pic>
        <p:nvPicPr>
          <p:cNvPr id="8" name="Picture 8"/>
          <p:cNvPicPr>
            <a:picLocks noChangeAspect="1"/>
          </p:cNvPicPr>
          <p:nvPr/>
        </p:nvPicPr>
        <p:blipFill>
          <a:blip r:embed="rId2"/>
          <a:srcRect/>
          <a:stretch>
            <a:fillRect/>
          </a:stretch>
        </p:blipFill>
        <p:spPr>
          <a:xfrm>
            <a:off x="12918560" y="2693350"/>
            <a:ext cx="5369440" cy="3577390"/>
          </a:xfrm>
          <a:prstGeom prst="rect">
            <a:avLst/>
          </a:prstGeom>
        </p:spPr>
      </p:pic>
      <p:pic>
        <p:nvPicPr>
          <p:cNvPr id="9" name="Picture 9"/>
          <p:cNvPicPr>
            <a:picLocks noChangeAspect="1"/>
          </p:cNvPicPr>
          <p:nvPr/>
        </p:nvPicPr>
        <p:blipFill>
          <a:blip r:embed="rId4"/>
          <a:srcRect t="17495" r="461"/>
          <a:stretch>
            <a:fillRect/>
          </a:stretch>
        </p:blipFill>
        <p:spPr>
          <a:xfrm>
            <a:off x="10637999" y="4803712"/>
            <a:ext cx="4035065" cy="5195406"/>
          </a:xfrm>
          <a:prstGeom prst="rect">
            <a:avLst/>
          </a:prstGeom>
        </p:spPr>
      </p:pic>
      <p:grpSp>
        <p:nvGrpSpPr>
          <p:cNvPr id="10" name="Group 10"/>
          <p:cNvGrpSpPr/>
          <p:nvPr/>
        </p:nvGrpSpPr>
        <p:grpSpPr>
          <a:xfrm>
            <a:off x="9326836" y="0"/>
            <a:ext cx="4734166" cy="4156236"/>
            <a:chOff x="0" y="0"/>
            <a:chExt cx="1913890" cy="1680249"/>
          </a:xfrm>
        </p:grpSpPr>
        <p:sp>
          <p:nvSpPr>
            <p:cNvPr id="11" name="Freeform 11"/>
            <p:cNvSpPr/>
            <p:nvPr/>
          </p:nvSpPr>
          <p:spPr>
            <a:xfrm>
              <a:off x="0" y="0"/>
              <a:ext cx="1913890" cy="1680249"/>
            </a:xfrm>
            <a:custGeom>
              <a:avLst/>
              <a:gdLst/>
              <a:ahLst/>
              <a:cxnLst/>
              <a:rect l="l" t="t" r="r" b="b"/>
              <a:pathLst>
                <a:path w="1913890" h="1680249">
                  <a:moveTo>
                    <a:pt x="0" y="0"/>
                  </a:moveTo>
                  <a:lnTo>
                    <a:pt x="1913890" y="0"/>
                  </a:lnTo>
                  <a:lnTo>
                    <a:pt x="1913890" y="1680249"/>
                  </a:lnTo>
                  <a:lnTo>
                    <a:pt x="0" y="1680249"/>
                  </a:lnTo>
                  <a:close/>
                </a:path>
              </a:pathLst>
            </a:custGeom>
            <a:solidFill>
              <a:srgbClr val="E5E4DD">
                <a:alpha val="32941"/>
              </a:srgbClr>
            </a:solidFill>
          </p:spPr>
        </p:sp>
      </p:grpSp>
      <p:grpSp>
        <p:nvGrpSpPr>
          <p:cNvPr id="12" name="Group 12"/>
          <p:cNvGrpSpPr/>
          <p:nvPr/>
        </p:nvGrpSpPr>
        <p:grpSpPr>
          <a:xfrm>
            <a:off x="12918560" y="2687457"/>
            <a:ext cx="5369440" cy="3583283"/>
            <a:chOff x="0" y="0"/>
            <a:chExt cx="1913890" cy="1277230"/>
          </a:xfrm>
        </p:grpSpPr>
        <p:sp>
          <p:nvSpPr>
            <p:cNvPr id="13" name="Freeform 13"/>
            <p:cNvSpPr/>
            <p:nvPr/>
          </p:nvSpPr>
          <p:spPr>
            <a:xfrm>
              <a:off x="0" y="0"/>
              <a:ext cx="1913890" cy="1277230"/>
            </a:xfrm>
            <a:custGeom>
              <a:avLst/>
              <a:gdLst/>
              <a:ahLst/>
              <a:cxnLst/>
              <a:rect l="l" t="t" r="r" b="b"/>
              <a:pathLst>
                <a:path w="1913890" h="1277230">
                  <a:moveTo>
                    <a:pt x="0" y="0"/>
                  </a:moveTo>
                  <a:lnTo>
                    <a:pt x="1913890" y="0"/>
                  </a:lnTo>
                  <a:lnTo>
                    <a:pt x="1913890" y="1277230"/>
                  </a:lnTo>
                  <a:lnTo>
                    <a:pt x="0" y="1277230"/>
                  </a:lnTo>
                  <a:close/>
                </a:path>
              </a:pathLst>
            </a:custGeom>
            <a:solidFill>
              <a:srgbClr val="E5E4DD">
                <a:alpha val="32941"/>
              </a:srgbClr>
            </a:solidFill>
          </p:spPr>
        </p:sp>
      </p:grpSp>
      <p:grpSp>
        <p:nvGrpSpPr>
          <p:cNvPr id="14" name="Group 14"/>
          <p:cNvGrpSpPr/>
          <p:nvPr/>
        </p:nvGrpSpPr>
        <p:grpSpPr>
          <a:xfrm>
            <a:off x="10637999" y="4803712"/>
            <a:ext cx="4035065" cy="5195406"/>
            <a:chOff x="0" y="0"/>
            <a:chExt cx="1438264" cy="1851857"/>
          </a:xfrm>
        </p:grpSpPr>
        <p:sp>
          <p:nvSpPr>
            <p:cNvPr id="15" name="Freeform 15"/>
            <p:cNvSpPr/>
            <p:nvPr/>
          </p:nvSpPr>
          <p:spPr>
            <a:xfrm>
              <a:off x="0" y="0"/>
              <a:ext cx="1438263" cy="1851857"/>
            </a:xfrm>
            <a:custGeom>
              <a:avLst/>
              <a:gdLst/>
              <a:ahLst/>
              <a:cxnLst/>
              <a:rect l="l" t="t" r="r" b="b"/>
              <a:pathLst>
                <a:path w="1438263" h="1851857">
                  <a:moveTo>
                    <a:pt x="0" y="0"/>
                  </a:moveTo>
                  <a:lnTo>
                    <a:pt x="1438263" y="0"/>
                  </a:lnTo>
                  <a:lnTo>
                    <a:pt x="1438263" y="1851857"/>
                  </a:lnTo>
                  <a:lnTo>
                    <a:pt x="0" y="1851857"/>
                  </a:lnTo>
                  <a:close/>
                </a:path>
              </a:pathLst>
            </a:custGeom>
            <a:solidFill>
              <a:srgbClr val="E5E4DD">
                <a:alpha val="32941"/>
              </a:srgbClr>
            </a:solidFill>
          </p:spPr>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D887E"/>
        </a:solidFill>
        <a:effectLst/>
      </p:bgPr>
    </p:bg>
    <p:spTree>
      <p:nvGrpSpPr>
        <p:cNvPr id="1" name=""/>
        <p:cNvGrpSpPr/>
        <p:nvPr/>
      </p:nvGrpSpPr>
      <p:grpSpPr>
        <a:xfrm>
          <a:off x="0" y="0"/>
          <a:ext cx="0" cy="0"/>
          <a:chOff x="0" y="0"/>
          <a:chExt cx="0" cy="0"/>
        </a:xfrm>
      </p:grpSpPr>
      <p:sp>
        <p:nvSpPr>
          <p:cNvPr id="2" name="TextBox 2"/>
          <p:cNvSpPr txBox="1"/>
          <p:nvPr/>
        </p:nvSpPr>
        <p:spPr>
          <a:xfrm>
            <a:off x="529530" y="393399"/>
            <a:ext cx="9973592" cy="964142"/>
          </a:xfrm>
          <a:prstGeom prst="rect">
            <a:avLst/>
          </a:prstGeom>
        </p:spPr>
        <p:txBody>
          <a:bodyPr lIns="0" tIns="0" rIns="0" bIns="0" rtlCol="0" anchor="t">
            <a:spAutoFit/>
          </a:bodyPr>
          <a:lstStyle/>
          <a:p>
            <a:pPr>
              <a:lnSpc>
                <a:spcPts val="7680"/>
              </a:lnSpc>
            </a:pPr>
            <a:r>
              <a:rPr lang="en-US" sz="6400">
                <a:solidFill>
                  <a:srgbClr val="FFFDFD"/>
                </a:solidFill>
                <a:latin typeface="Cormorant Garamond Bold Bold"/>
              </a:rPr>
              <a:t>Data Understanding</a:t>
            </a:r>
          </a:p>
        </p:txBody>
      </p:sp>
      <p:grpSp>
        <p:nvGrpSpPr>
          <p:cNvPr id="3" name="Group 3"/>
          <p:cNvGrpSpPr/>
          <p:nvPr/>
        </p:nvGrpSpPr>
        <p:grpSpPr>
          <a:xfrm>
            <a:off x="1028700" y="1170973"/>
            <a:ext cx="5376591" cy="373135"/>
            <a:chOff x="0" y="0"/>
            <a:chExt cx="6350000" cy="440690"/>
          </a:xfrm>
        </p:grpSpPr>
        <p:sp>
          <p:nvSpPr>
            <p:cNvPr id="4" name="Freeform 4"/>
            <p:cNvSpPr/>
            <p:nvPr/>
          </p:nvSpPr>
          <p:spPr>
            <a:xfrm>
              <a:off x="-5080" y="-8890"/>
              <a:ext cx="6360160" cy="458470"/>
            </a:xfrm>
            <a:custGeom>
              <a:avLst/>
              <a:gdLst/>
              <a:ahLst/>
              <a:cxnLst/>
              <a:rect l="l" t="t" r="r" b="b"/>
              <a:pathLst>
                <a:path w="6360160" h="458470">
                  <a:moveTo>
                    <a:pt x="6351270" y="93980"/>
                  </a:moveTo>
                  <a:cubicBezTo>
                    <a:pt x="6360160" y="82550"/>
                    <a:pt x="6352540" y="60960"/>
                    <a:pt x="6334760" y="66040"/>
                  </a:cubicBezTo>
                  <a:cubicBezTo>
                    <a:pt x="6294120" y="80010"/>
                    <a:pt x="6257290" y="114300"/>
                    <a:pt x="6223000" y="140970"/>
                  </a:cubicBezTo>
                  <a:cubicBezTo>
                    <a:pt x="6188710" y="166370"/>
                    <a:pt x="6154420" y="191770"/>
                    <a:pt x="6121400" y="217170"/>
                  </a:cubicBezTo>
                  <a:cubicBezTo>
                    <a:pt x="6118860" y="215900"/>
                    <a:pt x="6116320" y="215900"/>
                    <a:pt x="6113780" y="215900"/>
                  </a:cubicBezTo>
                  <a:cubicBezTo>
                    <a:pt x="6038850" y="217170"/>
                    <a:pt x="5962650" y="217170"/>
                    <a:pt x="5887720" y="218440"/>
                  </a:cubicBezTo>
                  <a:lnTo>
                    <a:pt x="5963920" y="157480"/>
                  </a:lnTo>
                  <a:cubicBezTo>
                    <a:pt x="6002020" y="127000"/>
                    <a:pt x="6046470" y="97790"/>
                    <a:pt x="6079490" y="60960"/>
                  </a:cubicBezTo>
                  <a:cubicBezTo>
                    <a:pt x="6092190" y="45720"/>
                    <a:pt x="6075680" y="24130"/>
                    <a:pt x="6057900" y="33020"/>
                  </a:cubicBezTo>
                  <a:cubicBezTo>
                    <a:pt x="6017260" y="53340"/>
                    <a:pt x="5981700" y="88900"/>
                    <a:pt x="5948680" y="119380"/>
                  </a:cubicBezTo>
                  <a:cubicBezTo>
                    <a:pt x="5915660" y="149860"/>
                    <a:pt x="5883910" y="182880"/>
                    <a:pt x="5855970" y="217170"/>
                  </a:cubicBezTo>
                  <a:cubicBezTo>
                    <a:pt x="5772150" y="218440"/>
                    <a:pt x="5687060" y="219710"/>
                    <a:pt x="5603240" y="219710"/>
                  </a:cubicBezTo>
                  <a:cubicBezTo>
                    <a:pt x="5622290" y="190500"/>
                    <a:pt x="5642610" y="161290"/>
                    <a:pt x="5664200" y="132080"/>
                  </a:cubicBezTo>
                  <a:cubicBezTo>
                    <a:pt x="5689600" y="97790"/>
                    <a:pt x="5725160" y="64770"/>
                    <a:pt x="5740400" y="25400"/>
                  </a:cubicBezTo>
                  <a:cubicBezTo>
                    <a:pt x="5745480" y="12700"/>
                    <a:pt x="5727700" y="0"/>
                    <a:pt x="5717540" y="7620"/>
                  </a:cubicBezTo>
                  <a:cubicBezTo>
                    <a:pt x="5681980" y="29210"/>
                    <a:pt x="5659120" y="73660"/>
                    <a:pt x="5636260" y="106680"/>
                  </a:cubicBezTo>
                  <a:cubicBezTo>
                    <a:pt x="5612130" y="143510"/>
                    <a:pt x="5589270" y="180340"/>
                    <a:pt x="5570220" y="219710"/>
                  </a:cubicBezTo>
                  <a:cubicBezTo>
                    <a:pt x="5086350" y="224790"/>
                    <a:pt x="4602480" y="231140"/>
                    <a:pt x="4118610" y="238760"/>
                  </a:cubicBezTo>
                  <a:cubicBezTo>
                    <a:pt x="3801110" y="246380"/>
                    <a:pt x="3489960" y="252730"/>
                    <a:pt x="3181350" y="260350"/>
                  </a:cubicBezTo>
                  <a:lnTo>
                    <a:pt x="3180080" y="260350"/>
                  </a:lnTo>
                  <a:cubicBezTo>
                    <a:pt x="2868930" y="252730"/>
                    <a:pt x="2560320" y="246380"/>
                    <a:pt x="2242820" y="246380"/>
                  </a:cubicBezTo>
                  <a:cubicBezTo>
                    <a:pt x="1760220" y="233680"/>
                    <a:pt x="1276350" y="228600"/>
                    <a:pt x="792480" y="223520"/>
                  </a:cubicBezTo>
                  <a:cubicBezTo>
                    <a:pt x="772160" y="184150"/>
                    <a:pt x="750570" y="146050"/>
                    <a:pt x="726440" y="110490"/>
                  </a:cubicBezTo>
                  <a:cubicBezTo>
                    <a:pt x="703580" y="77470"/>
                    <a:pt x="679450" y="33020"/>
                    <a:pt x="645160" y="11430"/>
                  </a:cubicBezTo>
                  <a:cubicBezTo>
                    <a:pt x="633730" y="5080"/>
                    <a:pt x="617220" y="16510"/>
                    <a:pt x="622300" y="29210"/>
                  </a:cubicBezTo>
                  <a:cubicBezTo>
                    <a:pt x="637540" y="69850"/>
                    <a:pt x="673100" y="101600"/>
                    <a:pt x="698500" y="135890"/>
                  </a:cubicBezTo>
                  <a:cubicBezTo>
                    <a:pt x="720090" y="163830"/>
                    <a:pt x="739140" y="193040"/>
                    <a:pt x="759460" y="223520"/>
                  </a:cubicBezTo>
                  <a:cubicBezTo>
                    <a:pt x="675640" y="222250"/>
                    <a:pt x="590550" y="220980"/>
                    <a:pt x="506730" y="220980"/>
                  </a:cubicBezTo>
                  <a:cubicBezTo>
                    <a:pt x="478790" y="185420"/>
                    <a:pt x="447040" y="153670"/>
                    <a:pt x="414020" y="123190"/>
                  </a:cubicBezTo>
                  <a:cubicBezTo>
                    <a:pt x="381000" y="92710"/>
                    <a:pt x="345440" y="57150"/>
                    <a:pt x="304800" y="36830"/>
                  </a:cubicBezTo>
                  <a:cubicBezTo>
                    <a:pt x="287020" y="27940"/>
                    <a:pt x="270510" y="49530"/>
                    <a:pt x="283210" y="64770"/>
                  </a:cubicBezTo>
                  <a:cubicBezTo>
                    <a:pt x="314960" y="101600"/>
                    <a:pt x="360680" y="129540"/>
                    <a:pt x="398780" y="161290"/>
                  </a:cubicBezTo>
                  <a:lnTo>
                    <a:pt x="474980" y="222250"/>
                  </a:lnTo>
                  <a:cubicBezTo>
                    <a:pt x="397510" y="218440"/>
                    <a:pt x="322580" y="218440"/>
                    <a:pt x="246380" y="217170"/>
                  </a:cubicBezTo>
                  <a:cubicBezTo>
                    <a:pt x="243840" y="217170"/>
                    <a:pt x="241300" y="217170"/>
                    <a:pt x="238760" y="218440"/>
                  </a:cubicBezTo>
                  <a:cubicBezTo>
                    <a:pt x="205740" y="191770"/>
                    <a:pt x="171450" y="166370"/>
                    <a:pt x="137160" y="142240"/>
                  </a:cubicBezTo>
                  <a:cubicBezTo>
                    <a:pt x="102870" y="116840"/>
                    <a:pt x="66040" y="81280"/>
                    <a:pt x="25400" y="67310"/>
                  </a:cubicBezTo>
                  <a:cubicBezTo>
                    <a:pt x="7620" y="60960"/>
                    <a:pt x="0" y="83820"/>
                    <a:pt x="8890" y="95250"/>
                  </a:cubicBezTo>
                  <a:cubicBezTo>
                    <a:pt x="34290" y="127000"/>
                    <a:pt x="76200" y="148590"/>
                    <a:pt x="110490" y="172720"/>
                  </a:cubicBezTo>
                  <a:cubicBezTo>
                    <a:pt x="144780" y="196850"/>
                    <a:pt x="179070" y="219710"/>
                    <a:pt x="213360" y="242570"/>
                  </a:cubicBezTo>
                  <a:cubicBezTo>
                    <a:pt x="147320" y="281940"/>
                    <a:pt x="76200" y="321310"/>
                    <a:pt x="21590" y="372110"/>
                  </a:cubicBezTo>
                  <a:cubicBezTo>
                    <a:pt x="5080" y="387350"/>
                    <a:pt x="26670" y="408940"/>
                    <a:pt x="43180" y="401320"/>
                  </a:cubicBezTo>
                  <a:cubicBezTo>
                    <a:pt x="115570" y="367030"/>
                    <a:pt x="184150" y="309880"/>
                    <a:pt x="247650" y="261620"/>
                  </a:cubicBezTo>
                  <a:cubicBezTo>
                    <a:pt x="321310" y="262890"/>
                    <a:pt x="394970" y="264160"/>
                    <a:pt x="469900" y="265430"/>
                  </a:cubicBezTo>
                  <a:cubicBezTo>
                    <a:pt x="440690" y="285750"/>
                    <a:pt x="411480" y="307340"/>
                    <a:pt x="382270" y="328930"/>
                  </a:cubicBezTo>
                  <a:cubicBezTo>
                    <a:pt x="347980" y="354330"/>
                    <a:pt x="306070" y="378460"/>
                    <a:pt x="279400" y="411480"/>
                  </a:cubicBezTo>
                  <a:cubicBezTo>
                    <a:pt x="267970" y="426720"/>
                    <a:pt x="281940" y="444500"/>
                    <a:pt x="299720" y="436880"/>
                  </a:cubicBezTo>
                  <a:cubicBezTo>
                    <a:pt x="337820" y="419100"/>
                    <a:pt x="372110" y="384810"/>
                    <a:pt x="405130" y="359410"/>
                  </a:cubicBezTo>
                  <a:cubicBezTo>
                    <a:pt x="441960" y="328930"/>
                    <a:pt x="480060" y="299720"/>
                    <a:pt x="515620" y="267970"/>
                  </a:cubicBezTo>
                  <a:cubicBezTo>
                    <a:pt x="515620" y="267970"/>
                    <a:pt x="515620" y="266700"/>
                    <a:pt x="516890" y="266700"/>
                  </a:cubicBezTo>
                  <a:lnTo>
                    <a:pt x="750570" y="270510"/>
                  </a:lnTo>
                  <a:cubicBezTo>
                    <a:pt x="727710" y="292100"/>
                    <a:pt x="706120" y="313690"/>
                    <a:pt x="683260" y="335280"/>
                  </a:cubicBezTo>
                  <a:cubicBezTo>
                    <a:pt x="654050" y="363220"/>
                    <a:pt x="610870" y="393700"/>
                    <a:pt x="594360" y="430530"/>
                  </a:cubicBezTo>
                  <a:cubicBezTo>
                    <a:pt x="588010" y="445770"/>
                    <a:pt x="600710" y="458470"/>
                    <a:pt x="615950" y="452120"/>
                  </a:cubicBezTo>
                  <a:cubicBezTo>
                    <a:pt x="652780" y="435610"/>
                    <a:pt x="683260" y="392430"/>
                    <a:pt x="712470" y="364490"/>
                  </a:cubicBezTo>
                  <a:cubicBezTo>
                    <a:pt x="742950" y="334010"/>
                    <a:pt x="772160" y="303530"/>
                    <a:pt x="801370" y="273050"/>
                  </a:cubicBezTo>
                  <a:cubicBezTo>
                    <a:pt x="1280160" y="280670"/>
                    <a:pt x="1758950" y="289560"/>
                    <a:pt x="2237740" y="295910"/>
                  </a:cubicBezTo>
                  <a:lnTo>
                    <a:pt x="2242820" y="295910"/>
                  </a:lnTo>
                  <a:cubicBezTo>
                    <a:pt x="2542540" y="294640"/>
                    <a:pt x="2833370" y="298450"/>
                    <a:pt x="3125470" y="300990"/>
                  </a:cubicBezTo>
                  <a:cubicBezTo>
                    <a:pt x="3126740" y="300990"/>
                    <a:pt x="3129280" y="302260"/>
                    <a:pt x="3131820" y="302260"/>
                  </a:cubicBezTo>
                  <a:lnTo>
                    <a:pt x="3230880" y="302260"/>
                  </a:lnTo>
                  <a:cubicBezTo>
                    <a:pt x="3233420" y="302260"/>
                    <a:pt x="3234690" y="302260"/>
                    <a:pt x="3237230" y="300990"/>
                  </a:cubicBezTo>
                  <a:cubicBezTo>
                    <a:pt x="3530600" y="298450"/>
                    <a:pt x="3823970" y="294640"/>
                    <a:pt x="4124960" y="288290"/>
                  </a:cubicBezTo>
                  <a:cubicBezTo>
                    <a:pt x="4602480" y="281940"/>
                    <a:pt x="5082540" y="273050"/>
                    <a:pt x="5560060" y="265430"/>
                  </a:cubicBezTo>
                  <a:cubicBezTo>
                    <a:pt x="5589270" y="297180"/>
                    <a:pt x="5619750" y="326390"/>
                    <a:pt x="5648960" y="356870"/>
                  </a:cubicBezTo>
                  <a:cubicBezTo>
                    <a:pt x="5678170" y="386080"/>
                    <a:pt x="5707380" y="427990"/>
                    <a:pt x="5745480" y="444500"/>
                  </a:cubicBezTo>
                  <a:cubicBezTo>
                    <a:pt x="5759450" y="450850"/>
                    <a:pt x="5773420" y="438150"/>
                    <a:pt x="5767070" y="422910"/>
                  </a:cubicBezTo>
                  <a:cubicBezTo>
                    <a:pt x="5749290" y="386080"/>
                    <a:pt x="5707380" y="355600"/>
                    <a:pt x="5678170" y="327660"/>
                  </a:cubicBezTo>
                  <a:cubicBezTo>
                    <a:pt x="5656580" y="306070"/>
                    <a:pt x="5633720" y="284480"/>
                    <a:pt x="5610860" y="262890"/>
                  </a:cubicBezTo>
                  <a:lnTo>
                    <a:pt x="5844540" y="259080"/>
                  </a:lnTo>
                  <a:cubicBezTo>
                    <a:pt x="5844540" y="259080"/>
                    <a:pt x="5844540" y="260350"/>
                    <a:pt x="5845810" y="260350"/>
                  </a:cubicBezTo>
                  <a:cubicBezTo>
                    <a:pt x="5881370" y="292100"/>
                    <a:pt x="5918200" y="321310"/>
                    <a:pt x="5956300" y="351790"/>
                  </a:cubicBezTo>
                  <a:cubicBezTo>
                    <a:pt x="5989320" y="378460"/>
                    <a:pt x="6023610" y="412750"/>
                    <a:pt x="6061710" y="429260"/>
                  </a:cubicBezTo>
                  <a:cubicBezTo>
                    <a:pt x="6079490" y="436880"/>
                    <a:pt x="6093460" y="417830"/>
                    <a:pt x="6082030" y="403860"/>
                  </a:cubicBezTo>
                  <a:cubicBezTo>
                    <a:pt x="6055360" y="370840"/>
                    <a:pt x="6013450" y="346710"/>
                    <a:pt x="5979160" y="321310"/>
                  </a:cubicBezTo>
                  <a:cubicBezTo>
                    <a:pt x="5949950" y="299720"/>
                    <a:pt x="5920740" y="279400"/>
                    <a:pt x="5891530" y="257810"/>
                  </a:cubicBezTo>
                  <a:cubicBezTo>
                    <a:pt x="5965190" y="256540"/>
                    <a:pt x="6038850" y="255270"/>
                    <a:pt x="6113780" y="254000"/>
                  </a:cubicBezTo>
                  <a:cubicBezTo>
                    <a:pt x="6178550" y="302260"/>
                    <a:pt x="6247130" y="359410"/>
                    <a:pt x="6318250" y="393700"/>
                  </a:cubicBezTo>
                  <a:cubicBezTo>
                    <a:pt x="6336030" y="402590"/>
                    <a:pt x="6356350" y="379730"/>
                    <a:pt x="6339840" y="364490"/>
                  </a:cubicBezTo>
                  <a:cubicBezTo>
                    <a:pt x="6285230" y="313690"/>
                    <a:pt x="6214110" y="274320"/>
                    <a:pt x="6148070" y="234950"/>
                  </a:cubicBezTo>
                  <a:cubicBezTo>
                    <a:pt x="6182360" y="212090"/>
                    <a:pt x="6216650" y="189230"/>
                    <a:pt x="6250940" y="165100"/>
                  </a:cubicBezTo>
                  <a:cubicBezTo>
                    <a:pt x="6283960" y="148590"/>
                    <a:pt x="6325870" y="127000"/>
                    <a:pt x="6351270" y="93980"/>
                  </a:cubicBezTo>
                  <a:close/>
                </a:path>
              </a:pathLst>
            </a:custGeom>
            <a:solidFill>
              <a:srgbClr val="FFFDFD">
                <a:alpha val="32941"/>
              </a:srgbClr>
            </a:solidFill>
          </p:spPr>
        </p:sp>
      </p:grpSp>
      <p:grpSp>
        <p:nvGrpSpPr>
          <p:cNvPr id="5" name="Group 5"/>
          <p:cNvGrpSpPr/>
          <p:nvPr/>
        </p:nvGrpSpPr>
        <p:grpSpPr>
          <a:xfrm>
            <a:off x="0" y="2015957"/>
            <a:ext cx="5516326" cy="950575"/>
            <a:chOff x="0" y="0"/>
            <a:chExt cx="1913890" cy="329802"/>
          </a:xfrm>
        </p:grpSpPr>
        <p:sp>
          <p:nvSpPr>
            <p:cNvPr id="6" name="Freeform 6"/>
            <p:cNvSpPr/>
            <p:nvPr/>
          </p:nvSpPr>
          <p:spPr>
            <a:xfrm>
              <a:off x="0" y="0"/>
              <a:ext cx="1913890" cy="329802"/>
            </a:xfrm>
            <a:custGeom>
              <a:avLst/>
              <a:gdLst/>
              <a:ahLst/>
              <a:cxnLst/>
              <a:rect l="l" t="t" r="r" b="b"/>
              <a:pathLst>
                <a:path w="1913890" h="329802">
                  <a:moveTo>
                    <a:pt x="0" y="0"/>
                  </a:moveTo>
                  <a:lnTo>
                    <a:pt x="1913890" y="0"/>
                  </a:lnTo>
                  <a:lnTo>
                    <a:pt x="1913890" y="329802"/>
                  </a:lnTo>
                  <a:lnTo>
                    <a:pt x="0" y="329802"/>
                  </a:lnTo>
                  <a:close/>
                </a:path>
              </a:pathLst>
            </a:custGeom>
            <a:solidFill>
              <a:srgbClr val="FFFDFD"/>
            </a:solidFill>
          </p:spPr>
        </p:sp>
      </p:grpSp>
      <p:sp>
        <p:nvSpPr>
          <p:cNvPr id="7" name="TextBox 7"/>
          <p:cNvSpPr txBox="1"/>
          <p:nvPr/>
        </p:nvSpPr>
        <p:spPr>
          <a:xfrm>
            <a:off x="318416" y="2224121"/>
            <a:ext cx="5595058" cy="477097"/>
          </a:xfrm>
          <a:prstGeom prst="rect">
            <a:avLst/>
          </a:prstGeom>
        </p:spPr>
        <p:txBody>
          <a:bodyPr lIns="0" tIns="0" rIns="0" bIns="0" rtlCol="0" anchor="t">
            <a:spAutoFit/>
          </a:bodyPr>
          <a:lstStyle/>
          <a:p>
            <a:pPr algn="just">
              <a:lnSpc>
                <a:spcPts val="3919"/>
              </a:lnSpc>
            </a:pPr>
            <a:r>
              <a:rPr lang="en-US" sz="2800" spc="168">
                <a:solidFill>
                  <a:srgbClr val="8D887E"/>
                </a:solidFill>
                <a:latin typeface="Open Sans Bold"/>
              </a:rPr>
              <a:t>Explore Data</a:t>
            </a:r>
          </a:p>
        </p:txBody>
      </p:sp>
      <p:pic>
        <p:nvPicPr>
          <p:cNvPr id="8" name="Picture 8"/>
          <p:cNvPicPr>
            <a:picLocks noChangeAspect="1"/>
          </p:cNvPicPr>
          <p:nvPr/>
        </p:nvPicPr>
        <p:blipFill>
          <a:blip r:embed="rId2"/>
          <a:srcRect r="77549"/>
          <a:stretch>
            <a:fillRect/>
          </a:stretch>
        </p:blipFill>
        <p:spPr>
          <a:xfrm>
            <a:off x="14892222" y="0"/>
            <a:ext cx="3466358" cy="10287000"/>
          </a:xfrm>
          <a:prstGeom prst="rect">
            <a:avLst/>
          </a:prstGeom>
        </p:spPr>
      </p:pic>
      <p:grpSp>
        <p:nvGrpSpPr>
          <p:cNvPr id="9" name="Group 9"/>
          <p:cNvGrpSpPr/>
          <p:nvPr/>
        </p:nvGrpSpPr>
        <p:grpSpPr>
          <a:xfrm>
            <a:off x="14892222" y="0"/>
            <a:ext cx="5369440" cy="10287000"/>
            <a:chOff x="0" y="0"/>
            <a:chExt cx="1913890" cy="3666711"/>
          </a:xfrm>
        </p:grpSpPr>
        <p:sp>
          <p:nvSpPr>
            <p:cNvPr id="10" name="Freeform 10"/>
            <p:cNvSpPr/>
            <p:nvPr/>
          </p:nvSpPr>
          <p:spPr>
            <a:xfrm>
              <a:off x="0" y="0"/>
              <a:ext cx="1913890" cy="3666711"/>
            </a:xfrm>
            <a:custGeom>
              <a:avLst/>
              <a:gdLst/>
              <a:ahLst/>
              <a:cxnLst/>
              <a:rect l="l" t="t" r="r" b="b"/>
              <a:pathLst>
                <a:path w="1913890" h="3666711">
                  <a:moveTo>
                    <a:pt x="0" y="0"/>
                  </a:moveTo>
                  <a:lnTo>
                    <a:pt x="1913890" y="0"/>
                  </a:lnTo>
                  <a:lnTo>
                    <a:pt x="1913890" y="3666711"/>
                  </a:lnTo>
                  <a:lnTo>
                    <a:pt x="0" y="3666711"/>
                  </a:lnTo>
                  <a:close/>
                </a:path>
              </a:pathLst>
            </a:custGeom>
            <a:solidFill>
              <a:srgbClr val="E5E4DD">
                <a:alpha val="57647"/>
              </a:srgbClr>
            </a:solidFill>
          </p:spPr>
        </p:sp>
      </p:grpSp>
      <p:sp>
        <p:nvSpPr>
          <p:cNvPr id="11" name="AutoShape 11"/>
          <p:cNvSpPr/>
          <p:nvPr/>
        </p:nvSpPr>
        <p:spPr>
          <a:xfrm>
            <a:off x="15861966" y="1028700"/>
            <a:ext cx="2426034" cy="28575"/>
          </a:xfrm>
          <a:prstGeom prst="rect">
            <a:avLst/>
          </a:prstGeom>
          <a:solidFill>
            <a:srgbClr val="8D887E"/>
          </a:solidFill>
        </p:spPr>
      </p:sp>
      <p:pic>
        <p:nvPicPr>
          <p:cNvPr id="12" name="Picture 11"/>
          <p:cNvPicPr>
            <a:picLocks noChangeAspect="1"/>
          </p:cNvPicPr>
          <p:nvPr/>
        </p:nvPicPr>
        <p:blipFill>
          <a:blip r:embed="rId3"/>
          <a:stretch>
            <a:fillRect/>
          </a:stretch>
        </p:blipFill>
        <p:spPr>
          <a:xfrm>
            <a:off x="554930" y="3662604"/>
            <a:ext cx="11594897" cy="1052513"/>
          </a:xfrm>
          <a:prstGeom prst="rect">
            <a:avLst/>
          </a:prstGeom>
        </p:spPr>
      </p:pic>
    </p:spTree>
    <p:extLst>
      <p:ext uri="{BB962C8B-B14F-4D97-AF65-F5344CB8AC3E}">
        <p14:creationId xmlns:p14="http://schemas.microsoft.com/office/powerpoint/2010/main" val="2202954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8D887E"/>
        </a:solidFill>
        <a:effectLst/>
      </p:bgPr>
    </p:bg>
    <p:spTree>
      <p:nvGrpSpPr>
        <p:cNvPr id="1" name=""/>
        <p:cNvGrpSpPr/>
        <p:nvPr/>
      </p:nvGrpSpPr>
      <p:grpSpPr>
        <a:xfrm>
          <a:off x="0" y="0"/>
          <a:ext cx="0" cy="0"/>
          <a:chOff x="0" y="0"/>
          <a:chExt cx="0" cy="0"/>
        </a:xfrm>
      </p:grpSpPr>
      <p:sp>
        <p:nvSpPr>
          <p:cNvPr id="2" name="TextBox 2"/>
          <p:cNvSpPr txBox="1"/>
          <p:nvPr/>
        </p:nvSpPr>
        <p:spPr>
          <a:xfrm>
            <a:off x="529530" y="393399"/>
            <a:ext cx="9973592" cy="964142"/>
          </a:xfrm>
          <a:prstGeom prst="rect">
            <a:avLst/>
          </a:prstGeom>
        </p:spPr>
        <p:txBody>
          <a:bodyPr lIns="0" tIns="0" rIns="0" bIns="0" rtlCol="0" anchor="t">
            <a:spAutoFit/>
          </a:bodyPr>
          <a:lstStyle/>
          <a:p>
            <a:pPr>
              <a:lnSpc>
                <a:spcPts val="7680"/>
              </a:lnSpc>
            </a:pPr>
            <a:r>
              <a:rPr lang="en-US" sz="6400">
                <a:solidFill>
                  <a:srgbClr val="FFFDFD"/>
                </a:solidFill>
                <a:latin typeface="Cormorant Garamond Bold Bold"/>
              </a:rPr>
              <a:t>Data Understanding</a:t>
            </a:r>
          </a:p>
        </p:txBody>
      </p:sp>
      <p:grpSp>
        <p:nvGrpSpPr>
          <p:cNvPr id="3" name="Group 3"/>
          <p:cNvGrpSpPr/>
          <p:nvPr/>
        </p:nvGrpSpPr>
        <p:grpSpPr>
          <a:xfrm>
            <a:off x="1028700" y="1170973"/>
            <a:ext cx="5376591" cy="373135"/>
            <a:chOff x="0" y="0"/>
            <a:chExt cx="6350000" cy="440690"/>
          </a:xfrm>
        </p:grpSpPr>
        <p:sp>
          <p:nvSpPr>
            <p:cNvPr id="4" name="Freeform 4"/>
            <p:cNvSpPr/>
            <p:nvPr/>
          </p:nvSpPr>
          <p:spPr>
            <a:xfrm>
              <a:off x="-5080" y="-8890"/>
              <a:ext cx="6360160" cy="458470"/>
            </a:xfrm>
            <a:custGeom>
              <a:avLst/>
              <a:gdLst/>
              <a:ahLst/>
              <a:cxnLst/>
              <a:rect l="l" t="t" r="r" b="b"/>
              <a:pathLst>
                <a:path w="6360160" h="458470">
                  <a:moveTo>
                    <a:pt x="6351270" y="93980"/>
                  </a:moveTo>
                  <a:cubicBezTo>
                    <a:pt x="6360160" y="82550"/>
                    <a:pt x="6352540" y="60960"/>
                    <a:pt x="6334760" y="66040"/>
                  </a:cubicBezTo>
                  <a:cubicBezTo>
                    <a:pt x="6294120" y="80010"/>
                    <a:pt x="6257290" y="114300"/>
                    <a:pt x="6223000" y="140970"/>
                  </a:cubicBezTo>
                  <a:cubicBezTo>
                    <a:pt x="6188710" y="166370"/>
                    <a:pt x="6154420" y="191770"/>
                    <a:pt x="6121400" y="217170"/>
                  </a:cubicBezTo>
                  <a:cubicBezTo>
                    <a:pt x="6118860" y="215900"/>
                    <a:pt x="6116320" y="215900"/>
                    <a:pt x="6113780" y="215900"/>
                  </a:cubicBezTo>
                  <a:cubicBezTo>
                    <a:pt x="6038850" y="217170"/>
                    <a:pt x="5962650" y="217170"/>
                    <a:pt x="5887720" y="218440"/>
                  </a:cubicBezTo>
                  <a:lnTo>
                    <a:pt x="5963920" y="157480"/>
                  </a:lnTo>
                  <a:cubicBezTo>
                    <a:pt x="6002020" y="127000"/>
                    <a:pt x="6046470" y="97790"/>
                    <a:pt x="6079490" y="60960"/>
                  </a:cubicBezTo>
                  <a:cubicBezTo>
                    <a:pt x="6092190" y="45720"/>
                    <a:pt x="6075680" y="24130"/>
                    <a:pt x="6057900" y="33020"/>
                  </a:cubicBezTo>
                  <a:cubicBezTo>
                    <a:pt x="6017260" y="53340"/>
                    <a:pt x="5981700" y="88900"/>
                    <a:pt x="5948680" y="119380"/>
                  </a:cubicBezTo>
                  <a:cubicBezTo>
                    <a:pt x="5915660" y="149860"/>
                    <a:pt x="5883910" y="182880"/>
                    <a:pt x="5855970" y="217170"/>
                  </a:cubicBezTo>
                  <a:cubicBezTo>
                    <a:pt x="5772150" y="218440"/>
                    <a:pt x="5687060" y="219710"/>
                    <a:pt x="5603240" y="219710"/>
                  </a:cubicBezTo>
                  <a:cubicBezTo>
                    <a:pt x="5622290" y="190500"/>
                    <a:pt x="5642610" y="161290"/>
                    <a:pt x="5664200" y="132080"/>
                  </a:cubicBezTo>
                  <a:cubicBezTo>
                    <a:pt x="5689600" y="97790"/>
                    <a:pt x="5725160" y="64770"/>
                    <a:pt x="5740400" y="25400"/>
                  </a:cubicBezTo>
                  <a:cubicBezTo>
                    <a:pt x="5745480" y="12700"/>
                    <a:pt x="5727700" y="0"/>
                    <a:pt x="5717540" y="7620"/>
                  </a:cubicBezTo>
                  <a:cubicBezTo>
                    <a:pt x="5681980" y="29210"/>
                    <a:pt x="5659120" y="73660"/>
                    <a:pt x="5636260" y="106680"/>
                  </a:cubicBezTo>
                  <a:cubicBezTo>
                    <a:pt x="5612130" y="143510"/>
                    <a:pt x="5589270" y="180340"/>
                    <a:pt x="5570220" y="219710"/>
                  </a:cubicBezTo>
                  <a:cubicBezTo>
                    <a:pt x="5086350" y="224790"/>
                    <a:pt x="4602480" y="231140"/>
                    <a:pt x="4118610" y="238760"/>
                  </a:cubicBezTo>
                  <a:cubicBezTo>
                    <a:pt x="3801110" y="246380"/>
                    <a:pt x="3489960" y="252730"/>
                    <a:pt x="3181350" y="260350"/>
                  </a:cubicBezTo>
                  <a:lnTo>
                    <a:pt x="3180080" y="260350"/>
                  </a:lnTo>
                  <a:cubicBezTo>
                    <a:pt x="2868930" y="252730"/>
                    <a:pt x="2560320" y="246380"/>
                    <a:pt x="2242820" y="246380"/>
                  </a:cubicBezTo>
                  <a:cubicBezTo>
                    <a:pt x="1760220" y="233680"/>
                    <a:pt x="1276350" y="228600"/>
                    <a:pt x="792480" y="223520"/>
                  </a:cubicBezTo>
                  <a:cubicBezTo>
                    <a:pt x="772160" y="184150"/>
                    <a:pt x="750570" y="146050"/>
                    <a:pt x="726440" y="110490"/>
                  </a:cubicBezTo>
                  <a:cubicBezTo>
                    <a:pt x="703580" y="77470"/>
                    <a:pt x="679450" y="33020"/>
                    <a:pt x="645160" y="11430"/>
                  </a:cubicBezTo>
                  <a:cubicBezTo>
                    <a:pt x="633730" y="5080"/>
                    <a:pt x="617220" y="16510"/>
                    <a:pt x="622300" y="29210"/>
                  </a:cubicBezTo>
                  <a:cubicBezTo>
                    <a:pt x="637540" y="69850"/>
                    <a:pt x="673100" y="101600"/>
                    <a:pt x="698500" y="135890"/>
                  </a:cubicBezTo>
                  <a:cubicBezTo>
                    <a:pt x="720090" y="163830"/>
                    <a:pt x="739140" y="193040"/>
                    <a:pt x="759460" y="223520"/>
                  </a:cubicBezTo>
                  <a:cubicBezTo>
                    <a:pt x="675640" y="222250"/>
                    <a:pt x="590550" y="220980"/>
                    <a:pt x="506730" y="220980"/>
                  </a:cubicBezTo>
                  <a:cubicBezTo>
                    <a:pt x="478790" y="185420"/>
                    <a:pt x="447040" y="153670"/>
                    <a:pt x="414020" y="123190"/>
                  </a:cubicBezTo>
                  <a:cubicBezTo>
                    <a:pt x="381000" y="92710"/>
                    <a:pt x="345440" y="57150"/>
                    <a:pt x="304800" y="36830"/>
                  </a:cubicBezTo>
                  <a:cubicBezTo>
                    <a:pt x="287020" y="27940"/>
                    <a:pt x="270510" y="49530"/>
                    <a:pt x="283210" y="64770"/>
                  </a:cubicBezTo>
                  <a:cubicBezTo>
                    <a:pt x="314960" y="101600"/>
                    <a:pt x="360680" y="129540"/>
                    <a:pt x="398780" y="161290"/>
                  </a:cubicBezTo>
                  <a:lnTo>
                    <a:pt x="474980" y="222250"/>
                  </a:lnTo>
                  <a:cubicBezTo>
                    <a:pt x="397510" y="218440"/>
                    <a:pt x="322580" y="218440"/>
                    <a:pt x="246380" y="217170"/>
                  </a:cubicBezTo>
                  <a:cubicBezTo>
                    <a:pt x="243840" y="217170"/>
                    <a:pt x="241300" y="217170"/>
                    <a:pt x="238760" y="218440"/>
                  </a:cubicBezTo>
                  <a:cubicBezTo>
                    <a:pt x="205740" y="191770"/>
                    <a:pt x="171450" y="166370"/>
                    <a:pt x="137160" y="142240"/>
                  </a:cubicBezTo>
                  <a:cubicBezTo>
                    <a:pt x="102870" y="116840"/>
                    <a:pt x="66040" y="81280"/>
                    <a:pt x="25400" y="67310"/>
                  </a:cubicBezTo>
                  <a:cubicBezTo>
                    <a:pt x="7620" y="60960"/>
                    <a:pt x="0" y="83820"/>
                    <a:pt x="8890" y="95250"/>
                  </a:cubicBezTo>
                  <a:cubicBezTo>
                    <a:pt x="34290" y="127000"/>
                    <a:pt x="76200" y="148590"/>
                    <a:pt x="110490" y="172720"/>
                  </a:cubicBezTo>
                  <a:cubicBezTo>
                    <a:pt x="144780" y="196850"/>
                    <a:pt x="179070" y="219710"/>
                    <a:pt x="213360" y="242570"/>
                  </a:cubicBezTo>
                  <a:cubicBezTo>
                    <a:pt x="147320" y="281940"/>
                    <a:pt x="76200" y="321310"/>
                    <a:pt x="21590" y="372110"/>
                  </a:cubicBezTo>
                  <a:cubicBezTo>
                    <a:pt x="5080" y="387350"/>
                    <a:pt x="26670" y="408940"/>
                    <a:pt x="43180" y="401320"/>
                  </a:cubicBezTo>
                  <a:cubicBezTo>
                    <a:pt x="115570" y="367030"/>
                    <a:pt x="184150" y="309880"/>
                    <a:pt x="247650" y="261620"/>
                  </a:cubicBezTo>
                  <a:cubicBezTo>
                    <a:pt x="321310" y="262890"/>
                    <a:pt x="394970" y="264160"/>
                    <a:pt x="469900" y="265430"/>
                  </a:cubicBezTo>
                  <a:cubicBezTo>
                    <a:pt x="440690" y="285750"/>
                    <a:pt x="411480" y="307340"/>
                    <a:pt x="382270" y="328930"/>
                  </a:cubicBezTo>
                  <a:cubicBezTo>
                    <a:pt x="347980" y="354330"/>
                    <a:pt x="306070" y="378460"/>
                    <a:pt x="279400" y="411480"/>
                  </a:cubicBezTo>
                  <a:cubicBezTo>
                    <a:pt x="267970" y="426720"/>
                    <a:pt x="281940" y="444500"/>
                    <a:pt x="299720" y="436880"/>
                  </a:cubicBezTo>
                  <a:cubicBezTo>
                    <a:pt x="337820" y="419100"/>
                    <a:pt x="372110" y="384810"/>
                    <a:pt x="405130" y="359410"/>
                  </a:cubicBezTo>
                  <a:cubicBezTo>
                    <a:pt x="441960" y="328930"/>
                    <a:pt x="480060" y="299720"/>
                    <a:pt x="515620" y="267970"/>
                  </a:cubicBezTo>
                  <a:cubicBezTo>
                    <a:pt x="515620" y="267970"/>
                    <a:pt x="515620" y="266700"/>
                    <a:pt x="516890" y="266700"/>
                  </a:cubicBezTo>
                  <a:lnTo>
                    <a:pt x="750570" y="270510"/>
                  </a:lnTo>
                  <a:cubicBezTo>
                    <a:pt x="727710" y="292100"/>
                    <a:pt x="706120" y="313690"/>
                    <a:pt x="683260" y="335280"/>
                  </a:cubicBezTo>
                  <a:cubicBezTo>
                    <a:pt x="654050" y="363220"/>
                    <a:pt x="610870" y="393700"/>
                    <a:pt x="594360" y="430530"/>
                  </a:cubicBezTo>
                  <a:cubicBezTo>
                    <a:pt x="588010" y="445770"/>
                    <a:pt x="600710" y="458470"/>
                    <a:pt x="615950" y="452120"/>
                  </a:cubicBezTo>
                  <a:cubicBezTo>
                    <a:pt x="652780" y="435610"/>
                    <a:pt x="683260" y="392430"/>
                    <a:pt x="712470" y="364490"/>
                  </a:cubicBezTo>
                  <a:cubicBezTo>
                    <a:pt x="742950" y="334010"/>
                    <a:pt x="772160" y="303530"/>
                    <a:pt x="801370" y="273050"/>
                  </a:cubicBezTo>
                  <a:cubicBezTo>
                    <a:pt x="1280160" y="280670"/>
                    <a:pt x="1758950" y="289560"/>
                    <a:pt x="2237740" y="295910"/>
                  </a:cubicBezTo>
                  <a:lnTo>
                    <a:pt x="2242820" y="295910"/>
                  </a:lnTo>
                  <a:cubicBezTo>
                    <a:pt x="2542540" y="294640"/>
                    <a:pt x="2833370" y="298450"/>
                    <a:pt x="3125470" y="300990"/>
                  </a:cubicBezTo>
                  <a:cubicBezTo>
                    <a:pt x="3126740" y="300990"/>
                    <a:pt x="3129280" y="302260"/>
                    <a:pt x="3131820" y="302260"/>
                  </a:cubicBezTo>
                  <a:lnTo>
                    <a:pt x="3230880" y="302260"/>
                  </a:lnTo>
                  <a:cubicBezTo>
                    <a:pt x="3233420" y="302260"/>
                    <a:pt x="3234690" y="302260"/>
                    <a:pt x="3237230" y="300990"/>
                  </a:cubicBezTo>
                  <a:cubicBezTo>
                    <a:pt x="3530600" y="298450"/>
                    <a:pt x="3823970" y="294640"/>
                    <a:pt x="4124960" y="288290"/>
                  </a:cubicBezTo>
                  <a:cubicBezTo>
                    <a:pt x="4602480" y="281940"/>
                    <a:pt x="5082540" y="273050"/>
                    <a:pt x="5560060" y="265430"/>
                  </a:cubicBezTo>
                  <a:cubicBezTo>
                    <a:pt x="5589270" y="297180"/>
                    <a:pt x="5619750" y="326390"/>
                    <a:pt x="5648960" y="356870"/>
                  </a:cubicBezTo>
                  <a:cubicBezTo>
                    <a:pt x="5678170" y="386080"/>
                    <a:pt x="5707380" y="427990"/>
                    <a:pt x="5745480" y="444500"/>
                  </a:cubicBezTo>
                  <a:cubicBezTo>
                    <a:pt x="5759450" y="450850"/>
                    <a:pt x="5773420" y="438150"/>
                    <a:pt x="5767070" y="422910"/>
                  </a:cubicBezTo>
                  <a:cubicBezTo>
                    <a:pt x="5749290" y="386080"/>
                    <a:pt x="5707380" y="355600"/>
                    <a:pt x="5678170" y="327660"/>
                  </a:cubicBezTo>
                  <a:cubicBezTo>
                    <a:pt x="5656580" y="306070"/>
                    <a:pt x="5633720" y="284480"/>
                    <a:pt x="5610860" y="262890"/>
                  </a:cubicBezTo>
                  <a:lnTo>
                    <a:pt x="5844540" y="259080"/>
                  </a:lnTo>
                  <a:cubicBezTo>
                    <a:pt x="5844540" y="259080"/>
                    <a:pt x="5844540" y="260350"/>
                    <a:pt x="5845810" y="260350"/>
                  </a:cubicBezTo>
                  <a:cubicBezTo>
                    <a:pt x="5881370" y="292100"/>
                    <a:pt x="5918200" y="321310"/>
                    <a:pt x="5956300" y="351790"/>
                  </a:cubicBezTo>
                  <a:cubicBezTo>
                    <a:pt x="5989320" y="378460"/>
                    <a:pt x="6023610" y="412750"/>
                    <a:pt x="6061710" y="429260"/>
                  </a:cubicBezTo>
                  <a:cubicBezTo>
                    <a:pt x="6079490" y="436880"/>
                    <a:pt x="6093460" y="417830"/>
                    <a:pt x="6082030" y="403860"/>
                  </a:cubicBezTo>
                  <a:cubicBezTo>
                    <a:pt x="6055360" y="370840"/>
                    <a:pt x="6013450" y="346710"/>
                    <a:pt x="5979160" y="321310"/>
                  </a:cubicBezTo>
                  <a:cubicBezTo>
                    <a:pt x="5949950" y="299720"/>
                    <a:pt x="5920740" y="279400"/>
                    <a:pt x="5891530" y="257810"/>
                  </a:cubicBezTo>
                  <a:cubicBezTo>
                    <a:pt x="5965190" y="256540"/>
                    <a:pt x="6038850" y="255270"/>
                    <a:pt x="6113780" y="254000"/>
                  </a:cubicBezTo>
                  <a:cubicBezTo>
                    <a:pt x="6178550" y="302260"/>
                    <a:pt x="6247130" y="359410"/>
                    <a:pt x="6318250" y="393700"/>
                  </a:cubicBezTo>
                  <a:cubicBezTo>
                    <a:pt x="6336030" y="402590"/>
                    <a:pt x="6356350" y="379730"/>
                    <a:pt x="6339840" y="364490"/>
                  </a:cubicBezTo>
                  <a:cubicBezTo>
                    <a:pt x="6285230" y="313690"/>
                    <a:pt x="6214110" y="274320"/>
                    <a:pt x="6148070" y="234950"/>
                  </a:cubicBezTo>
                  <a:cubicBezTo>
                    <a:pt x="6182360" y="212090"/>
                    <a:pt x="6216650" y="189230"/>
                    <a:pt x="6250940" y="165100"/>
                  </a:cubicBezTo>
                  <a:cubicBezTo>
                    <a:pt x="6283960" y="148590"/>
                    <a:pt x="6325870" y="127000"/>
                    <a:pt x="6351270" y="93980"/>
                  </a:cubicBezTo>
                  <a:close/>
                </a:path>
              </a:pathLst>
            </a:custGeom>
            <a:solidFill>
              <a:srgbClr val="FFFDFD">
                <a:alpha val="32941"/>
              </a:srgbClr>
            </a:solidFill>
          </p:spPr>
        </p:sp>
      </p:grpSp>
      <p:grpSp>
        <p:nvGrpSpPr>
          <p:cNvPr id="5" name="Group 5"/>
          <p:cNvGrpSpPr/>
          <p:nvPr/>
        </p:nvGrpSpPr>
        <p:grpSpPr>
          <a:xfrm>
            <a:off x="0" y="2015957"/>
            <a:ext cx="5516326" cy="950575"/>
            <a:chOff x="0" y="0"/>
            <a:chExt cx="1913890" cy="329802"/>
          </a:xfrm>
        </p:grpSpPr>
        <p:sp>
          <p:nvSpPr>
            <p:cNvPr id="6" name="Freeform 6"/>
            <p:cNvSpPr/>
            <p:nvPr/>
          </p:nvSpPr>
          <p:spPr>
            <a:xfrm>
              <a:off x="0" y="0"/>
              <a:ext cx="1913890" cy="329802"/>
            </a:xfrm>
            <a:custGeom>
              <a:avLst/>
              <a:gdLst/>
              <a:ahLst/>
              <a:cxnLst/>
              <a:rect l="l" t="t" r="r" b="b"/>
              <a:pathLst>
                <a:path w="1913890" h="329802">
                  <a:moveTo>
                    <a:pt x="0" y="0"/>
                  </a:moveTo>
                  <a:lnTo>
                    <a:pt x="1913890" y="0"/>
                  </a:lnTo>
                  <a:lnTo>
                    <a:pt x="1913890" y="329802"/>
                  </a:lnTo>
                  <a:lnTo>
                    <a:pt x="0" y="329802"/>
                  </a:lnTo>
                  <a:close/>
                </a:path>
              </a:pathLst>
            </a:custGeom>
            <a:solidFill>
              <a:srgbClr val="FFFDFD"/>
            </a:solidFill>
          </p:spPr>
        </p:sp>
      </p:grpSp>
      <p:sp>
        <p:nvSpPr>
          <p:cNvPr id="7" name="TextBox 7"/>
          <p:cNvSpPr txBox="1"/>
          <p:nvPr/>
        </p:nvSpPr>
        <p:spPr>
          <a:xfrm>
            <a:off x="318416" y="2224121"/>
            <a:ext cx="5595058" cy="477097"/>
          </a:xfrm>
          <a:prstGeom prst="rect">
            <a:avLst/>
          </a:prstGeom>
        </p:spPr>
        <p:txBody>
          <a:bodyPr lIns="0" tIns="0" rIns="0" bIns="0" rtlCol="0" anchor="t">
            <a:spAutoFit/>
          </a:bodyPr>
          <a:lstStyle/>
          <a:p>
            <a:pPr algn="just">
              <a:lnSpc>
                <a:spcPts val="3919"/>
              </a:lnSpc>
            </a:pPr>
            <a:r>
              <a:rPr lang="en-US" sz="2800" spc="168">
                <a:solidFill>
                  <a:srgbClr val="8D887E"/>
                </a:solidFill>
                <a:latin typeface="Open Sans Bold"/>
              </a:rPr>
              <a:t>Explore Data</a:t>
            </a:r>
          </a:p>
        </p:txBody>
      </p:sp>
      <p:pic>
        <p:nvPicPr>
          <p:cNvPr id="8" name="Picture 8"/>
          <p:cNvPicPr>
            <a:picLocks noChangeAspect="1"/>
          </p:cNvPicPr>
          <p:nvPr/>
        </p:nvPicPr>
        <p:blipFill>
          <a:blip r:embed="rId2"/>
          <a:srcRect r="77549"/>
          <a:stretch>
            <a:fillRect/>
          </a:stretch>
        </p:blipFill>
        <p:spPr>
          <a:xfrm>
            <a:off x="14892222" y="0"/>
            <a:ext cx="3466358" cy="10287000"/>
          </a:xfrm>
          <a:prstGeom prst="rect">
            <a:avLst/>
          </a:prstGeom>
        </p:spPr>
      </p:pic>
      <p:grpSp>
        <p:nvGrpSpPr>
          <p:cNvPr id="9" name="Group 9"/>
          <p:cNvGrpSpPr/>
          <p:nvPr/>
        </p:nvGrpSpPr>
        <p:grpSpPr>
          <a:xfrm>
            <a:off x="14892222" y="0"/>
            <a:ext cx="5369440" cy="10287000"/>
            <a:chOff x="0" y="0"/>
            <a:chExt cx="1913890" cy="3666711"/>
          </a:xfrm>
        </p:grpSpPr>
        <p:sp>
          <p:nvSpPr>
            <p:cNvPr id="10" name="Freeform 10"/>
            <p:cNvSpPr/>
            <p:nvPr/>
          </p:nvSpPr>
          <p:spPr>
            <a:xfrm>
              <a:off x="0" y="0"/>
              <a:ext cx="1913890" cy="3666711"/>
            </a:xfrm>
            <a:custGeom>
              <a:avLst/>
              <a:gdLst/>
              <a:ahLst/>
              <a:cxnLst/>
              <a:rect l="l" t="t" r="r" b="b"/>
              <a:pathLst>
                <a:path w="1913890" h="3666711">
                  <a:moveTo>
                    <a:pt x="0" y="0"/>
                  </a:moveTo>
                  <a:lnTo>
                    <a:pt x="1913890" y="0"/>
                  </a:lnTo>
                  <a:lnTo>
                    <a:pt x="1913890" y="3666711"/>
                  </a:lnTo>
                  <a:lnTo>
                    <a:pt x="0" y="3666711"/>
                  </a:lnTo>
                  <a:close/>
                </a:path>
              </a:pathLst>
            </a:custGeom>
            <a:solidFill>
              <a:srgbClr val="E5E4DD">
                <a:alpha val="57647"/>
              </a:srgbClr>
            </a:solidFill>
          </p:spPr>
        </p:sp>
      </p:grpSp>
      <p:sp>
        <p:nvSpPr>
          <p:cNvPr id="11" name="AutoShape 11"/>
          <p:cNvSpPr/>
          <p:nvPr/>
        </p:nvSpPr>
        <p:spPr>
          <a:xfrm>
            <a:off x="15861966" y="1028700"/>
            <a:ext cx="2426034" cy="28575"/>
          </a:xfrm>
          <a:prstGeom prst="rect">
            <a:avLst/>
          </a:prstGeom>
          <a:solidFill>
            <a:srgbClr val="8D887E"/>
          </a:solidFill>
        </p:spPr>
      </p:sp>
      <p:pic>
        <p:nvPicPr>
          <p:cNvPr id="13" name="Picture 12"/>
          <p:cNvPicPr>
            <a:picLocks noChangeAspect="1"/>
          </p:cNvPicPr>
          <p:nvPr/>
        </p:nvPicPr>
        <p:blipFill>
          <a:blip r:embed="rId3"/>
          <a:stretch>
            <a:fillRect/>
          </a:stretch>
        </p:blipFill>
        <p:spPr>
          <a:xfrm>
            <a:off x="504130" y="3373704"/>
            <a:ext cx="13193037" cy="3846246"/>
          </a:xfrm>
          <a:prstGeom prst="rect">
            <a:avLst/>
          </a:prstGeom>
        </p:spPr>
      </p:pic>
    </p:spTree>
    <p:extLst>
      <p:ext uri="{BB962C8B-B14F-4D97-AF65-F5344CB8AC3E}">
        <p14:creationId xmlns:p14="http://schemas.microsoft.com/office/powerpoint/2010/main" val="2100122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8D887E"/>
        </a:solidFill>
        <a:effectLst/>
      </p:bgPr>
    </p:bg>
    <p:spTree>
      <p:nvGrpSpPr>
        <p:cNvPr id="1" name=""/>
        <p:cNvGrpSpPr/>
        <p:nvPr/>
      </p:nvGrpSpPr>
      <p:grpSpPr>
        <a:xfrm>
          <a:off x="0" y="0"/>
          <a:ext cx="0" cy="0"/>
          <a:chOff x="0" y="0"/>
          <a:chExt cx="0" cy="0"/>
        </a:xfrm>
      </p:grpSpPr>
      <p:sp>
        <p:nvSpPr>
          <p:cNvPr id="2" name="TextBox 2"/>
          <p:cNvSpPr txBox="1"/>
          <p:nvPr/>
        </p:nvSpPr>
        <p:spPr>
          <a:xfrm>
            <a:off x="529530" y="393399"/>
            <a:ext cx="9973592" cy="964142"/>
          </a:xfrm>
          <a:prstGeom prst="rect">
            <a:avLst/>
          </a:prstGeom>
        </p:spPr>
        <p:txBody>
          <a:bodyPr lIns="0" tIns="0" rIns="0" bIns="0" rtlCol="0" anchor="t">
            <a:spAutoFit/>
          </a:bodyPr>
          <a:lstStyle/>
          <a:p>
            <a:pPr>
              <a:lnSpc>
                <a:spcPts val="7680"/>
              </a:lnSpc>
            </a:pPr>
            <a:r>
              <a:rPr lang="en-US" sz="6400">
                <a:solidFill>
                  <a:srgbClr val="FFFDFD"/>
                </a:solidFill>
                <a:latin typeface="Cormorant Garamond Bold Bold"/>
              </a:rPr>
              <a:t>Data Understanding</a:t>
            </a:r>
          </a:p>
        </p:txBody>
      </p:sp>
      <p:grpSp>
        <p:nvGrpSpPr>
          <p:cNvPr id="3" name="Group 3"/>
          <p:cNvGrpSpPr/>
          <p:nvPr/>
        </p:nvGrpSpPr>
        <p:grpSpPr>
          <a:xfrm>
            <a:off x="1028700" y="1170973"/>
            <a:ext cx="5376591" cy="373135"/>
            <a:chOff x="0" y="0"/>
            <a:chExt cx="6350000" cy="440690"/>
          </a:xfrm>
        </p:grpSpPr>
        <p:sp>
          <p:nvSpPr>
            <p:cNvPr id="4" name="Freeform 4"/>
            <p:cNvSpPr/>
            <p:nvPr/>
          </p:nvSpPr>
          <p:spPr>
            <a:xfrm>
              <a:off x="-5080" y="-8890"/>
              <a:ext cx="6360160" cy="458470"/>
            </a:xfrm>
            <a:custGeom>
              <a:avLst/>
              <a:gdLst/>
              <a:ahLst/>
              <a:cxnLst/>
              <a:rect l="l" t="t" r="r" b="b"/>
              <a:pathLst>
                <a:path w="6360160" h="458470">
                  <a:moveTo>
                    <a:pt x="6351270" y="93980"/>
                  </a:moveTo>
                  <a:cubicBezTo>
                    <a:pt x="6360160" y="82550"/>
                    <a:pt x="6352540" y="60960"/>
                    <a:pt x="6334760" y="66040"/>
                  </a:cubicBezTo>
                  <a:cubicBezTo>
                    <a:pt x="6294120" y="80010"/>
                    <a:pt x="6257290" y="114300"/>
                    <a:pt x="6223000" y="140970"/>
                  </a:cubicBezTo>
                  <a:cubicBezTo>
                    <a:pt x="6188710" y="166370"/>
                    <a:pt x="6154420" y="191770"/>
                    <a:pt x="6121400" y="217170"/>
                  </a:cubicBezTo>
                  <a:cubicBezTo>
                    <a:pt x="6118860" y="215900"/>
                    <a:pt x="6116320" y="215900"/>
                    <a:pt x="6113780" y="215900"/>
                  </a:cubicBezTo>
                  <a:cubicBezTo>
                    <a:pt x="6038850" y="217170"/>
                    <a:pt x="5962650" y="217170"/>
                    <a:pt x="5887720" y="218440"/>
                  </a:cubicBezTo>
                  <a:lnTo>
                    <a:pt x="5963920" y="157480"/>
                  </a:lnTo>
                  <a:cubicBezTo>
                    <a:pt x="6002020" y="127000"/>
                    <a:pt x="6046470" y="97790"/>
                    <a:pt x="6079490" y="60960"/>
                  </a:cubicBezTo>
                  <a:cubicBezTo>
                    <a:pt x="6092190" y="45720"/>
                    <a:pt x="6075680" y="24130"/>
                    <a:pt x="6057900" y="33020"/>
                  </a:cubicBezTo>
                  <a:cubicBezTo>
                    <a:pt x="6017260" y="53340"/>
                    <a:pt x="5981700" y="88900"/>
                    <a:pt x="5948680" y="119380"/>
                  </a:cubicBezTo>
                  <a:cubicBezTo>
                    <a:pt x="5915660" y="149860"/>
                    <a:pt x="5883910" y="182880"/>
                    <a:pt x="5855970" y="217170"/>
                  </a:cubicBezTo>
                  <a:cubicBezTo>
                    <a:pt x="5772150" y="218440"/>
                    <a:pt x="5687060" y="219710"/>
                    <a:pt x="5603240" y="219710"/>
                  </a:cubicBezTo>
                  <a:cubicBezTo>
                    <a:pt x="5622290" y="190500"/>
                    <a:pt x="5642610" y="161290"/>
                    <a:pt x="5664200" y="132080"/>
                  </a:cubicBezTo>
                  <a:cubicBezTo>
                    <a:pt x="5689600" y="97790"/>
                    <a:pt x="5725160" y="64770"/>
                    <a:pt x="5740400" y="25400"/>
                  </a:cubicBezTo>
                  <a:cubicBezTo>
                    <a:pt x="5745480" y="12700"/>
                    <a:pt x="5727700" y="0"/>
                    <a:pt x="5717540" y="7620"/>
                  </a:cubicBezTo>
                  <a:cubicBezTo>
                    <a:pt x="5681980" y="29210"/>
                    <a:pt x="5659120" y="73660"/>
                    <a:pt x="5636260" y="106680"/>
                  </a:cubicBezTo>
                  <a:cubicBezTo>
                    <a:pt x="5612130" y="143510"/>
                    <a:pt x="5589270" y="180340"/>
                    <a:pt x="5570220" y="219710"/>
                  </a:cubicBezTo>
                  <a:cubicBezTo>
                    <a:pt x="5086350" y="224790"/>
                    <a:pt x="4602480" y="231140"/>
                    <a:pt x="4118610" y="238760"/>
                  </a:cubicBezTo>
                  <a:cubicBezTo>
                    <a:pt x="3801110" y="246380"/>
                    <a:pt x="3489960" y="252730"/>
                    <a:pt x="3181350" y="260350"/>
                  </a:cubicBezTo>
                  <a:lnTo>
                    <a:pt x="3180080" y="260350"/>
                  </a:lnTo>
                  <a:cubicBezTo>
                    <a:pt x="2868930" y="252730"/>
                    <a:pt x="2560320" y="246380"/>
                    <a:pt x="2242820" y="246380"/>
                  </a:cubicBezTo>
                  <a:cubicBezTo>
                    <a:pt x="1760220" y="233680"/>
                    <a:pt x="1276350" y="228600"/>
                    <a:pt x="792480" y="223520"/>
                  </a:cubicBezTo>
                  <a:cubicBezTo>
                    <a:pt x="772160" y="184150"/>
                    <a:pt x="750570" y="146050"/>
                    <a:pt x="726440" y="110490"/>
                  </a:cubicBezTo>
                  <a:cubicBezTo>
                    <a:pt x="703580" y="77470"/>
                    <a:pt x="679450" y="33020"/>
                    <a:pt x="645160" y="11430"/>
                  </a:cubicBezTo>
                  <a:cubicBezTo>
                    <a:pt x="633730" y="5080"/>
                    <a:pt x="617220" y="16510"/>
                    <a:pt x="622300" y="29210"/>
                  </a:cubicBezTo>
                  <a:cubicBezTo>
                    <a:pt x="637540" y="69850"/>
                    <a:pt x="673100" y="101600"/>
                    <a:pt x="698500" y="135890"/>
                  </a:cubicBezTo>
                  <a:cubicBezTo>
                    <a:pt x="720090" y="163830"/>
                    <a:pt x="739140" y="193040"/>
                    <a:pt x="759460" y="223520"/>
                  </a:cubicBezTo>
                  <a:cubicBezTo>
                    <a:pt x="675640" y="222250"/>
                    <a:pt x="590550" y="220980"/>
                    <a:pt x="506730" y="220980"/>
                  </a:cubicBezTo>
                  <a:cubicBezTo>
                    <a:pt x="478790" y="185420"/>
                    <a:pt x="447040" y="153670"/>
                    <a:pt x="414020" y="123190"/>
                  </a:cubicBezTo>
                  <a:cubicBezTo>
                    <a:pt x="381000" y="92710"/>
                    <a:pt x="345440" y="57150"/>
                    <a:pt x="304800" y="36830"/>
                  </a:cubicBezTo>
                  <a:cubicBezTo>
                    <a:pt x="287020" y="27940"/>
                    <a:pt x="270510" y="49530"/>
                    <a:pt x="283210" y="64770"/>
                  </a:cubicBezTo>
                  <a:cubicBezTo>
                    <a:pt x="314960" y="101600"/>
                    <a:pt x="360680" y="129540"/>
                    <a:pt x="398780" y="161290"/>
                  </a:cubicBezTo>
                  <a:lnTo>
                    <a:pt x="474980" y="222250"/>
                  </a:lnTo>
                  <a:cubicBezTo>
                    <a:pt x="397510" y="218440"/>
                    <a:pt x="322580" y="218440"/>
                    <a:pt x="246380" y="217170"/>
                  </a:cubicBezTo>
                  <a:cubicBezTo>
                    <a:pt x="243840" y="217170"/>
                    <a:pt x="241300" y="217170"/>
                    <a:pt x="238760" y="218440"/>
                  </a:cubicBezTo>
                  <a:cubicBezTo>
                    <a:pt x="205740" y="191770"/>
                    <a:pt x="171450" y="166370"/>
                    <a:pt x="137160" y="142240"/>
                  </a:cubicBezTo>
                  <a:cubicBezTo>
                    <a:pt x="102870" y="116840"/>
                    <a:pt x="66040" y="81280"/>
                    <a:pt x="25400" y="67310"/>
                  </a:cubicBezTo>
                  <a:cubicBezTo>
                    <a:pt x="7620" y="60960"/>
                    <a:pt x="0" y="83820"/>
                    <a:pt x="8890" y="95250"/>
                  </a:cubicBezTo>
                  <a:cubicBezTo>
                    <a:pt x="34290" y="127000"/>
                    <a:pt x="76200" y="148590"/>
                    <a:pt x="110490" y="172720"/>
                  </a:cubicBezTo>
                  <a:cubicBezTo>
                    <a:pt x="144780" y="196850"/>
                    <a:pt x="179070" y="219710"/>
                    <a:pt x="213360" y="242570"/>
                  </a:cubicBezTo>
                  <a:cubicBezTo>
                    <a:pt x="147320" y="281940"/>
                    <a:pt x="76200" y="321310"/>
                    <a:pt x="21590" y="372110"/>
                  </a:cubicBezTo>
                  <a:cubicBezTo>
                    <a:pt x="5080" y="387350"/>
                    <a:pt x="26670" y="408940"/>
                    <a:pt x="43180" y="401320"/>
                  </a:cubicBezTo>
                  <a:cubicBezTo>
                    <a:pt x="115570" y="367030"/>
                    <a:pt x="184150" y="309880"/>
                    <a:pt x="247650" y="261620"/>
                  </a:cubicBezTo>
                  <a:cubicBezTo>
                    <a:pt x="321310" y="262890"/>
                    <a:pt x="394970" y="264160"/>
                    <a:pt x="469900" y="265430"/>
                  </a:cubicBezTo>
                  <a:cubicBezTo>
                    <a:pt x="440690" y="285750"/>
                    <a:pt x="411480" y="307340"/>
                    <a:pt x="382270" y="328930"/>
                  </a:cubicBezTo>
                  <a:cubicBezTo>
                    <a:pt x="347980" y="354330"/>
                    <a:pt x="306070" y="378460"/>
                    <a:pt x="279400" y="411480"/>
                  </a:cubicBezTo>
                  <a:cubicBezTo>
                    <a:pt x="267970" y="426720"/>
                    <a:pt x="281940" y="444500"/>
                    <a:pt x="299720" y="436880"/>
                  </a:cubicBezTo>
                  <a:cubicBezTo>
                    <a:pt x="337820" y="419100"/>
                    <a:pt x="372110" y="384810"/>
                    <a:pt x="405130" y="359410"/>
                  </a:cubicBezTo>
                  <a:cubicBezTo>
                    <a:pt x="441960" y="328930"/>
                    <a:pt x="480060" y="299720"/>
                    <a:pt x="515620" y="267970"/>
                  </a:cubicBezTo>
                  <a:cubicBezTo>
                    <a:pt x="515620" y="267970"/>
                    <a:pt x="515620" y="266700"/>
                    <a:pt x="516890" y="266700"/>
                  </a:cubicBezTo>
                  <a:lnTo>
                    <a:pt x="750570" y="270510"/>
                  </a:lnTo>
                  <a:cubicBezTo>
                    <a:pt x="727710" y="292100"/>
                    <a:pt x="706120" y="313690"/>
                    <a:pt x="683260" y="335280"/>
                  </a:cubicBezTo>
                  <a:cubicBezTo>
                    <a:pt x="654050" y="363220"/>
                    <a:pt x="610870" y="393700"/>
                    <a:pt x="594360" y="430530"/>
                  </a:cubicBezTo>
                  <a:cubicBezTo>
                    <a:pt x="588010" y="445770"/>
                    <a:pt x="600710" y="458470"/>
                    <a:pt x="615950" y="452120"/>
                  </a:cubicBezTo>
                  <a:cubicBezTo>
                    <a:pt x="652780" y="435610"/>
                    <a:pt x="683260" y="392430"/>
                    <a:pt x="712470" y="364490"/>
                  </a:cubicBezTo>
                  <a:cubicBezTo>
                    <a:pt x="742950" y="334010"/>
                    <a:pt x="772160" y="303530"/>
                    <a:pt x="801370" y="273050"/>
                  </a:cubicBezTo>
                  <a:cubicBezTo>
                    <a:pt x="1280160" y="280670"/>
                    <a:pt x="1758950" y="289560"/>
                    <a:pt x="2237740" y="295910"/>
                  </a:cubicBezTo>
                  <a:lnTo>
                    <a:pt x="2242820" y="295910"/>
                  </a:lnTo>
                  <a:cubicBezTo>
                    <a:pt x="2542540" y="294640"/>
                    <a:pt x="2833370" y="298450"/>
                    <a:pt x="3125470" y="300990"/>
                  </a:cubicBezTo>
                  <a:cubicBezTo>
                    <a:pt x="3126740" y="300990"/>
                    <a:pt x="3129280" y="302260"/>
                    <a:pt x="3131820" y="302260"/>
                  </a:cubicBezTo>
                  <a:lnTo>
                    <a:pt x="3230880" y="302260"/>
                  </a:lnTo>
                  <a:cubicBezTo>
                    <a:pt x="3233420" y="302260"/>
                    <a:pt x="3234690" y="302260"/>
                    <a:pt x="3237230" y="300990"/>
                  </a:cubicBezTo>
                  <a:cubicBezTo>
                    <a:pt x="3530600" y="298450"/>
                    <a:pt x="3823970" y="294640"/>
                    <a:pt x="4124960" y="288290"/>
                  </a:cubicBezTo>
                  <a:cubicBezTo>
                    <a:pt x="4602480" y="281940"/>
                    <a:pt x="5082540" y="273050"/>
                    <a:pt x="5560060" y="265430"/>
                  </a:cubicBezTo>
                  <a:cubicBezTo>
                    <a:pt x="5589270" y="297180"/>
                    <a:pt x="5619750" y="326390"/>
                    <a:pt x="5648960" y="356870"/>
                  </a:cubicBezTo>
                  <a:cubicBezTo>
                    <a:pt x="5678170" y="386080"/>
                    <a:pt x="5707380" y="427990"/>
                    <a:pt x="5745480" y="444500"/>
                  </a:cubicBezTo>
                  <a:cubicBezTo>
                    <a:pt x="5759450" y="450850"/>
                    <a:pt x="5773420" y="438150"/>
                    <a:pt x="5767070" y="422910"/>
                  </a:cubicBezTo>
                  <a:cubicBezTo>
                    <a:pt x="5749290" y="386080"/>
                    <a:pt x="5707380" y="355600"/>
                    <a:pt x="5678170" y="327660"/>
                  </a:cubicBezTo>
                  <a:cubicBezTo>
                    <a:pt x="5656580" y="306070"/>
                    <a:pt x="5633720" y="284480"/>
                    <a:pt x="5610860" y="262890"/>
                  </a:cubicBezTo>
                  <a:lnTo>
                    <a:pt x="5844540" y="259080"/>
                  </a:lnTo>
                  <a:cubicBezTo>
                    <a:pt x="5844540" y="259080"/>
                    <a:pt x="5844540" y="260350"/>
                    <a:pt x="5845810" y="260350"/>
                  </a:cubicBezTo>
                  <a:cubicBezTo>
                    <a:pt x="5881370" y="292100"/>
                    <a:pt x="5918200" y="321310"/>
                    <a:pt x="5956300" y="351790"/>
                  </a:cubicBezTo>
                  <a:cubicBezTo>
                    <a:pt x="5989320" y="378460"/>
                    <a:pt x="6023610" y="412750"/>
                    <a:pt x="6061710" y="429260"/>
                  </a:cubicBezTo>
                  <a:cubicBezTo>
                    <a:pt x="6079490" y="436880"/>
                    <a:pt x="6093460" y="417830"/>
                    <a:pt x="6082030" y="403860"/>
                  </a:cubicBezTo>
                  <a:cubicBezTo>
                    <a:pt x="6055360" y="370840"/>
                    <a:pt x="6013450" y="346710"/>
                    <a:pt x="5979160" y="321310"/>
                  </a:cubicBezTo>
                  <a:cubicBezTo>
                    <a:pt x="5949950" y="299720"/>
                    <a:pt x="5920740" y="279400"/>
                    <a:pt x="5891530" y="257810"/>
                  </a:cubicBezTo>
                  <a:cubicBezTo>
                    <a:pt x="5965190" y="256540"/>
                    <a:pt x="6038850" y="255270"/>
                    <a:pt x="6113780" y="254000"/>
                  </a:cubicBezTo>
                  <a:cubicBezTo>
                    <a:pt x="6178550" y="302260"/>
                    <a:pt x="6247130" y="359410"/>
                    <a:pt x="6318250" y="393700"/>
                  </a:cubicBezTo>
                  <a:cubicBezTo>
                    <a:pt x="6336030" y="402590"/>
                    <a:pt x="6356350" y="379730"/>
                    <a:pt x="6339840" y="364490"/>
                  </a:cubicBezTo>
                  <a:cubicBezTo>
                    <a:pt x="6285230" y="313690"/>
                    <a:pt x="6214110" y="274320"/>
                    <a:pt x="6148070" y="234950"/>
                  </a:cubicBezTo>
                  <a:cubicBezTo>
                    <a:pt x="6182360" y="212090"/>
                    <a:pt x="6216650" y="189230"/>
                    <a:pt x="6250940" y="165100"/>
                  </a:cubicBezTo>
                  <a:cubicBezTo>
                    <a:pt x="6283960" y="148590"/>
                    <a:pt x="6325870" y="127000"/>
                    <a:pt x="6351270" y="93980"/>
                  </a:cubicBezTo>
                  <a:close/>
                </a:path>
              </a:pathLst>
            </a:custGeom>
            <a:solidFill>
              <a:srgbClr val="FFFDFD">
                <a:alpha val="32941"/>
              </a:srgbClr>
            </a:solidFill>
          </p:spPr>
        </p:sp>
      </p:grpSp>
      <p:grpSp>
        <p:nvGrpSpPr>
          <p:cNvPr id="5" name="Group 5"/>
          <p:cNvGrpSpPr/>
          <p:nvPr/>
        </p:nvGrpSpPr>
        <p:grpSpPr>
          <a:xfrm>
            <a:off x="0" y="2015957"/>
            <a:ext cx="5516326" cy="950575"/>
            <a:chOff x="0" y="0"/>
            <a:chExt cx="1913890" cy="329802"/>
          </a:xfrm>
        </p:grpSpPr>
        <p:sp>
          <p:nvSpPr>
            <p:cNvPr id="6" name="Freeform 6"/>
            <p:cNvSpPr/>
            <p:nvPr/>
          </p:nvSpPr>
          <p:spPr>
            <a:xfrm>
              <a:off x="0" y="0"/>
              <a:ext cx="1913890" cy="329802"/>
            </a:xfrm>
            <a:custGeom>
              <a:avLst/>
              <a:gdLst/>
              <a:ahLst/>
              <a:cxnLst/>
              <a:rect l="l" t="t" r="r" b="b"/>
              <a:pathLst>
                <a:path w="1913890" h="329802">
                  <a:moveTo>
                    <a:pt x="0" y="0"/>
                  </a:moveTo>
                  <a:lnTo>
                    <a:pt x="1913890" y="0"/>
                  </a:lnTo>
                  <a:lnTo>
                    <a:pt x="1913890" y="329802"/>
                  </a:lnTo>
                  <a:lnTo>
                    <a:pt x="0" y="329802"/>
                  </a:lnTo>
                  <a:close/>
                </a:path>
              </a:pathLst>
            </a:custGeom>
            <a:solidFill>
              <a:srgbClr val="FFFDFD"/>
            </a:solidFill>
          </p:spPr>
        </p:sp>
      </p:grpSp>
      <p:sp>
        <p:nvSpPr>
          <p:cNvPr id="7" name="TextBox 7"/>
          <p:cNvSpPr txBox="1"/>
          <p:nvPr/>
        </p:nvSpPr>
        <p:spPr>
          <a:xfrm>
            <a:off x="318416" y="2224121"/>
            <a:ext cx="5595058" cy="477097"/>
          </a:xfrm>
          <a:prstGeom prst="rect">
            <a:avLst/>
          </a:prstGeom>
        </p:spPr>
        <p:txBody>
          <a:bodyPr lIns="0" tIns="0" rIns="0" bIns="0" rtlCol="0" anchor="t">
            <a:spAutoFit/>
          </a:bodyPr>
          <a:lstStyle/>
          <a:p>
            <a:pPr algn="just">
              <a:lnSpc>
                <a:spcPts val="3919"/>
              </a:lnSpc>
            </a:pPr>
            <a:r>
              <a:rPr lang="en-US" sz="2800" spc="168">
                <a:solidFill>
                  <a:srgbClr val="8D887E"/>
                </a:solidFill>
                <a:latin typeface="Open Sans Bold"/>
              </a:rPr>
              <a:t>Explore Data</a:t>
            </a:r>
          </a:p>
        </p:txBody>
      </p:sp>
      <p:pic>
        <p:nvPicPr>
          <p:cNvPr id="8" name="Picture 8"/>
          <p:cNvPicPr>
            <a:picLocks noChangeAspect="1"/>
          </p:cNvPicPr>
          <p:nvPr/>
        </p:nvPicPr>
        <p:blipFill>
          <a:blip r:embed="rId2"/>
          <a:srcRect r="77549"/>
          <a:stretch>
            <a:fillRect/>
          </a:stretch>
        </p:blipFill>
        <p:spPr>
          <a:xfrm>
            <a:off x="14892222" y="0"/>
            <a:ext cx="3466358" cy="10287000"/>
          </a:xfrm>
          <a:prstGeom prst="rect">
            <a:avLst/>
          </a:prstGeom>
        </p:spPr>
      </p:pic>
      <p:grpSp>
        <p:nvGrpSpPr>
          <p:cNvPr id="9" name="Group 9"/>
          <p:cNvGrpSpPr/>
          <p:nvPr/>
        </p:nvGrpSpPr>
        <p:grpSpPr>
          <a:xfrm>
            <a:off x="14892222" y="0"/>
            <a:ext cx="5369440" cy="10287000"/>
            <a:chOff x="0" y="0"/>
            <a:chExt cx="1913890" cy="3666711"/>
          </a:xfrm>
        </p:grpSpPr>
        <p:sp>
          <p:nvSpPr>
            <p:cNvPr id="10" name="Freeform 10"/>
            <p:cNvSpPr/>
            <p:nvPr/>
          </p:nvSpPr>
          <p:spPr>
            <a:xfrm>
              <a:off x="0" y="0"/>
              <a:ext cx="1913890" cy="3666711"/>
            </a:xfrm>
            <a:custGeom>
              <a:avLst/>
              <a:gdLst/>
              <a:ahLst/>
              <a:cxnLst/>
              <a:rect l="l" t="t" r="r" b="b"/>
              <a:pathLst>
                <a:path w="1913890" h="3666711">
                  <a:moveTo>
                    <a:pt x="0" y="0"/>
                  </a:moveTo>
                  <a:lnTo>
                    <a:pt x="1913890" y="0"/>
                  </a:lnTo>
                  <a:lnTo>
                    <a:pt x="1913890" y="3666711"/>
                  </a:lnTo>
                  <a:lnTo>
                    <a:pt x="0" y="3666711"/>
                  </a:lnTo>
                  <a:close/>
                </a:path>
              </a:pathLst>
            </a:custGeom>
            <a:solidFill>
              <a:srgbClr val="E5E4DD">
                <a:alpha val="57647"/>
              </a:srgbClr>
            </a:solidFill>
          </p:spPr>
        </p:sp>
      </p:grpSp>
      <p:sp>
        <p:nvSpPr>
          <p:cNvPr id="11" name="AutoShape 11"/>
          <p:cNvSpPr/>
          <p:nvPr/>
        </p:nvSpPr>
        <p:spPr>
          <a:xfrm>
            <a:off x="15861966" y="1028700"/>
            <a:ext cx="2426034" cy="28575"/>
          </a:xfrm>
          <a:prstGeom prst="rect">
            <a:avLst/>
          </a:prstGeom>
          <a:solidFill>
            <a:srgbClr val="8D887E"/>
          </a:solidFill>
        </p:spPr>
      </p:sp>
      <p:pic>
        <p:nvPicPr>
          <p:cNvPr id="12" name="Picture 11"/>
          <p:cNvPicPr>
            <a:picLocks noChangeAspect="1"/>
          </p:cNvPicPr>
          <p:nvPr/>
        </p:nvPicPr>
        <p:blipFill>
          <a:blip r:embed="rId3"/>
          <a:stretch>
            <a:fillRect/>
          </a:stretch>
        </p:blipFill>
        <p:spPr>
          <a:xfrm>
            <a:off x="685800" y="3624948"/>
            <a:ext cx="13521139" cy="4171950"/>
          </a:xfrm>
          <a:prstGeom prst="rect">
            <a:avLst/>
          </a:prstGeom>
        </p:spPr>
      </p:pic>
    </p:spTree>
    <p:extLst>
      <p:ext uri="{BB962C8B-B14F-4D97-AF65-F5344CB8AC3E}">
        <p14:creationId xmlns:p14="http://schemas.microsoft.com/office/powerpoint/2010/main" val="17587061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8D887E"/>
        </a:solidFill>
        <a:effectLst/>
      </p:bgPr>
    </p:bg>
    <p:spTree>
      <p:nvGrpSpPr>
        <p:cNvPr id="1" name=""/>
        <p:cNvGrpSpPr/>
        <p:nvPr/>
      </p:nvGrpSpPr>
      <p:grpSpPr>
        <a:xfrm>
          <a:off x="0" y="0"/>
          <a:ext cx="0" cy="0"/>
          <a:chOff x="0" y="0"/>
          <a:chExt cx="0" cy="0"/>
        </a:xfrm>
      </p:grpSpPr>
      <p:sp>
        <p:nvSpPr>
          <p:cNvPr id="2" name="TextBox 2"/>
          <p:cNvSpPr txBox="1"/>
          <p:nvPr/>
        </p:nvSpPr>
        <p:spPr>
          <a:xfrm>
            <a:off x="529530" y="393399"/>
            <a:ext cx="9973592" cy="964142"/>
          </a:xfrm>
          <a:prstGeom prst="rect">
            <a:avLst/>
          </a:prstGeom>
        </p:spPr>
        <p:txBody>
          <a:bodyPr lIns="0" tIns="0" rIns="0" bIns="0" rtlCol="0" anchor="t">
            <a:spAutoFit/>
          </a:bodyPr>
          <a:lstStyle/>
          <a:p>
            <a:pPr>
              <a:lnSpc>
                <a:spcPts val="7680"/>
              </a:lnSpc>
            </a:pPr>
            <a:r>
              <a:rPr lang="en-US" sz="6400">
                <a:solidFill>
                  <a:srgbClr val="FFFDFD"/>
                </a:solidFill>
                <a:latin typeface="Cormorant Garamond Bold Bold"/>
              </a:rPr>
              <a:t>Data Understanding</a:t>
            </a:r>
          </a:p>
        </p:txBody>
      </p:sp>
      <p:grpSp>
        <p:nvGrpSpPr>
          <p:cNvPr id="3" name="Group 3"/>
          <p:cNvGrpSpPr/>
          <p:nvPr/>
        </p:nvGrpSpPr>
        <p:grpSpPr>
          <a:xfrm>
            <a:off x="1028700" y="1170973"/>
            <a:ext cx="5376591" cy="373135"/>
            <a:chOff x="0" y="0"/>
            <a:chExt cx="6350000" cy="440690"/>
          </a:xfrm>
        </p:grpSpPr>
        <p:sp>
          <p:nvSpPr>
            <p:cNvPr id="4" name="Freeform 4"/>
            <p:cNvSpPr/>
            <p:nvPr/>
          </p:nvSpPr>
          <p:spPr>
            <a:xfrm>
              <a:off x="-5080" y="-8890"/>
              <a:ext cx="6360160" cy="458470"/>
            </a:xfrm>
            <a:custGeom>
              <a:avLst/>
              <a:gdLst/>
              <a:ahLst/>
              <a:cxnLst/>
              <a:rect l="l" t="t" r="r" b="b"/>
              <a:pathLst>
                <a:path w="6360160" h="458470">
                  <a:moveTo>
                    <a:pt x="6351270" y="93980"/>
                  </a:moveTo>
                  <a:cubicBezTo>
                    <a:pt x="6360160" y="82550"/>
                    <a:pt x="6352540" y="60960"/>
                    <a:pt x="6334760" y="66040"/>
                  </a:cubicBezTo>
                  <a:cubicBezTo>
                    <a:pt x="6294120" y="80010"/>
                    <a:pt x="6257290" y="114300"/>
                    <a:pt x="6223000" y="140970"/>
                  </a:cubicBezTo>
                  <a:cubicBezTo>
                    <a:pt x="6188710" y="166370"/>
                    <a:pt x="6154420" y="191770"/>
                    <a:pt x="6121400" y="217170"/>
                  </a:cubicBezTo>
                  <a:cubicBezTo>
                    <a:pt x="6118860" y="215900"/>
                    <a:pt x="6116320" y="215900"/>
                    <a:pt x="6113780" y="215900"/>
                  </a:cubicBezTo>
                  <a:cubicBezTo>
                    <a:pt x="6038850" y="217170"/>
                    <a:pt x="5962650" y="217170"/>
                    <a:pt x="5887720" y="218440"/>
                  </a:cubicBezTo>
                  <a:lnTo>
                    <a:pt x="5963920" y="157480"/>
                  </a:lnTo>
                  <a:cubicBezTo>
                    <a:pt x="6002020" y="127000"/>
                    <a:pt x="6046470" y="97790"/>
                    <a:pt x="6079490" y="60960"/>
                  </a:cubicBezTo>
                  <a:cubicBezTo>
                    <a:pt x="6092190" y="45720"/>
                    <a:pt x="6075680" y="24130"/>
                    <a:pt x="6057900" y="33020"/>
                  </a:cubicBezTo>
                  <a:cubicBezTo>
                    <a:pt x="6017260" y="53340"/>
                    <a:pt x="5981700" y="88900"/>
                    <a:pt x="5948680" y="119380"/>
                  </a:cubicBezTo>
                  <a:cubicBezTo>
                    <a:pt x="5915660" y="149860"/>
                    <a:pt x="5883910" y="182880"/>
                    <a:pt x="5855970" y="217170"/>
                  </a:cubicBezTo>
                  <a:cubicBezTo>
                    <a:pt x="5772150" y="218440"/>
                    <a:pt x="5687060" y="219710"/>
                    <a:pt x="5603240" y="219710"/>
                  </a:cubicBezTo>
                  <a:cubicBezTo>
                    <a:pt x="5622290" y="190500"/>
                    <a:pt x="5642610" y="161290"/>
                    <a:pt x="5664200" y="132080"/>
                  </a:cubicBezTo>
                  <a:cubicBezTo>
                    <a:pt x="5689600" y="97790"/>
                    <a:pt x="5725160" y="64770"/>
                    <a:pt x="5740400" y="25400"/>
                  </a:cubicBezTo>
                  <a:cubicBezTo>
                    <a:pt x="5745480" y="12700"/>
                    <a:pt x="5727700" y="0"/>
                    <a:pt x="5717540" y="7620"/>
                  </a:cubicBezTo>
                  <a:cubicBezTo>
                    <a:pt x="5681980" y="29210"/>
                    <a:pt x="5659120" y="73660"/>
                    <a:pt x="5636260" y="106680"/>
                  </a:cubicBezTo>
                  <a:cubicBezTo>
                    <a:pt x="5612130" y="143510"/>
                    <a:pt x="5589270" y="180340"/>
                    <a:pt x="5570220" y="219710"/>
                  </a:cubicBezTo>
                  <a:cubicBezTo>
                    <a:pt x="5086350" y="224790"/>
                    <a:pt x="4602480" y="231140"/>
                    <a:pt x="4118610" y="238760"/>
                  </a:cubicBezTo>
                  <a:cubicBezTo>
                    <a:pt x="3801110" y="246380"/>
                    <a:pt x="3489960" y="252730"/>
                    <a:pt x="3181350" y="260350"/>
                  </a:cubicBezTo>
                  <a:lnTo>
                    <a:pt x="3180080" y="260350"/>
                  </a:lnTo>
                  <a:cubicBezTo>
                    <a:pt x="2868930" y="252730"/>
                    <a:pt x="2560320" y="246380"/>
                    <a:pt x="2242820" y="246380"/>
                  </a:cubicBezTo>
                  <a:cubicBezTo>
                    <a:pt x="1760220" y="233680"/>
                    <a:pt x="1276350" y="228600"/>
                    <a:pt x="792480" y="223520"/>
                  </a:cubicBezTo>
                  <a:cubicBezTo>
                    <a:pt x="772160" y="184150"/>
                    <a:pt x="750570" y="146050"/>
                    <a:pt x="726440" y="110490"/>
                  </a:cubicBezTo>
                  <a:cubicBezTo>
                    <a:pt x="703580" y="77470"/>
                    <a:pt x="679450" y="33020"/>
                    <a:pt x="645160" y="11430"/>
                  </a:cubicBezTo>
                  <a:cubicBezTo>
                    <a:pt x="633730" y="5080"/>
                    <a:pt x="617220" y="16510"/>
                    <a:pt x="622300" y="29210"/>
                  </a:cubicBezTo>
                  <a:cubicBezTo>
                    <a:pt x="637540" y="69850"/>
                    <a:pt x="673100" y="101600"/>
                    <a:pt x="698500" y="135890"/>
                  </a:cubicBezTo>
                  <a:cubicBezTo>
                    <a:pt x="720090" y="163830"/>
                    <a:pt x="739140" y="193040"/>
                    <a:pt x="759460" y="223520"/>
                  </a:cubicBezTo>
                  <a:cubicBezTo>
                    <a:pt x="675640" y="222250"/>
                    <a:pt x="590550" y="220980"/>
                    <a:pt x="506730" y="220980"/>
                  </a:cubicBezTo>
                  <a:cubicBezTo>
                    <a:pt x="478790" y="185420"/>
                    <a:pt x="447040" y="153670"/>
                    <a:pt x="414020" y="123190"/>
                  </a:cubicBezTo>
                  <a:cubicBezTo>
                    <a:pt x="381000" y="92710"/>
                    <a:pt x="345440" y="57150"/>
                    <a:pt x="304800" y="36830"/>
                  </a:cubicBezTo>
                  <a:cubicBezTo>
                    <a:pt x="287020" y="27940"/>
                    <a:pt x="270510" y="49530"/>
                    <a:pt x="283210" y="64770"/>
                  </a:cubicBezTo>
                  <a:cubicBezTo>
                    <a:pt x="314960" y="101600"/>
                    <a:pt x="360680" y="129540"/>
                    <a:pt x="398780" y="161290"/>
                  </a:cubicBezTo>
                  <a:lnTo>
                    <a:pt x="474980" y="222250"/>
                  </a:lnTo>
                  <a:cubicBezTo>
                    <a:pt x="397510" y="218440"/>
                    <a:pt x="322580" y="218440"/>
                    <a:pt x="246380" y="217170"/>
                  </a:cubicBezTo>
                  <a:cubicBezTo>
                    <a:pt x="243840" y="217170"/>
                    <a:pt x="241300" y="217170"/>
                    <a:pt x="238760" y="218440"/>
                  </a:cubicBezTo>
                  <a:cubicBezTo>
                    <a:pt x="205740" y="191770"/>
                    <a:pt x="171450" y="166370"/>
                    <a:pt x="137160" y="142240"/>
                  </a:cubicBezTo>
                  <a:cubicBezTo>
                    <a:pt x="102870" y="116840"/>
                    <a:pt x="66040" y="81280"/>
                    <a:pt x="25400" y="67310"/>
                  </a:cubicBezTo>
                  <a:cubicBezTo>
                    <a:pt x="7620" y="60960"/>
                    <a:pt x="0" y="83820"/>
                    <a:pt x="8890" y="95250"/>
                  </a:cubicBezTo>
                  <a:cubicBezTo>
                    <a:pt x="34290" y="127000"/>
                    <a:pt x="76200" y="148590"/>
                    <a:pt x="110490" y="172720"/>
                  </a:cubicBezTo>
                  <a:cubicBezTo>
                    <a:pt x="144780" y="196850"/>
                    <a:pt x="179070" y="219710"/>
                    <a:pt x="213360" y="242570"/>
                  </a:cubicBezTo>
                  <a:cubicBezTo>
                    <a:pt x="147320" y="281940"/>
                    <a:pt x="76200" y="321310"/>
                    <a:pt x="21590" y="372110"/>
                  </a:cubicBezTo>
                  <a:cubicBezTo>
                    <a:pt x="5080" y="387350"/>
                    <a:pt x="26670" y="408940"/>
                    <a:pt x="43180" y="401320"/>
                  </a:cubicBezTo>
                  <a:cubicBezTo>
                    <a:pt x="115570" y="367030"/>
                    <a:pt x="184150" y="309880"/>
                    <a:pt x="247650" y="261620"/>
                  </a:cubicBezTo>
                  <a:cubicBezTo>
                    <a:pt x="321310" y="262890"/>
                    <a:pt x="394970" y="264160"/>
                    <a:pt x="469900" y="265430"/>
                  </a:cubicBezTo>
                  <a:cubicBezTo>
                    <a:pt x="440690" y="285750"/>
                    <a:pt x="411480" y="307340"/>
                    <a:pt x="382270" y="328930"/>
                  </a:cubicBezTo>
                  <a:cubicBezTo>
                    <a:pt x="347980" y="354330"/>
                    <a:pt x="306070" y="378460"/>
                    <a:pt x="279400" y="411480"/>
                  </a:cubicBezTo>
                  <a:cubicBezTo>
                    <a:pt x="267970" y="426720"/>
                    <a:pt x="281940" y="444500"/>
                    <a:pt x="299720" y="436880"/>
                  </a:cubicBezTo>
                  <a:cubicBezTo>
                    <a:pt x="337820" y="419100"/>
                    <a:pt x="372110" y="384810"/>
                    <a:pt x="405130" y="359410"/>
                  </a:cubicBezTo>
                  <a:cubicBezTo>
                    <a:pt x="441960" y="328930"/>
                    <a:pt x="480060" y="299720"/>
                    <a:pt x="515620" y="267970"/>
                  </a:cubicBezTo>
                  <a:cubicBezTo>
                    <a:pt x="515620" y="267970"/>
                    <a:pt x="515620" y="266700"/>
                    <a:pt x="516890" y="266700"/>
                  </a:cubicBezTo>
                  <a:lnTo>
                    <a:pt x="750570" y="270510"/>
                  </a:lnTo>
                  <a:cubicBezTo>
                    <a:pt x="727710" y="292100"/>
                    <a:pt x="706120" y="313690"/>
                    <a:pt x="683260" y="335280"/>
                  </a:cubicBezTo>
                  <a:cubicBezTo>
                    <a:pt x="654050" y="363220"/>
                    <a:pt x="610870" y="393700"/>
                    <a:pt x="594360" y="430530"/>
                  </a:cubicBezTo>
                  <a:cubicBezTo>
                    <a:pt x="588010" y="445770"/>
                    <a:pt x="600710" y="458470"/>
                    <a:pt x="615950" y="452120"/>
                  </a:cubicBezTo>
                  <a:cubicBezTo>
                    <a:pt x="652780" y="435610"/>
                    <a:pt x="683260" y="392430"/>
                    <a:pt x="712470" y="364490"/>
                  </a:cubicBezTo>
                  <a:cubicBezTo>
                    <a:pt x="742950" y="334010"/>
                    <a:pt x="772160" y="303530"/>
                    <a:pt x="801370" y="273050"/>
                  </a:cubicBezTo>
                  <a:cubicBezTo>
                    <a:pt x="1280160" y="280670"/>
                    <a:pt x="1758950" y="289560"/>
                    <a:pt x="2237740" y="295910"/>
                  </a:cubicBezTo>
                  <a:lnTo>
                    <a:pt x="2242820" y="295910"/>
                  </a:lnTo>
                  <a:cubicBezTo>
                    <a:pt x="2542540" y="294640"/>
                    <a:pt x="2833370" y="298450"/>
                    <a:pt x="3125470" y="300990"/>
                  </a:cubicBezTo>
                  <a:cubicBezTo>
                    <a:pt x="3126740" y="300990"/>
                    <a:pt x="3129280" y="302260"/>
                    <a:pt x="3131820" y="302260"/>
                  </a:cubicBezTo>
                  <a:lnTo>
                    <a:pt x="3230880" y="302260"/>
                  </a:lnTo>
                  <a:cubicBezTo>
                    <a:pt x="3233420" y="302260"/>
                    <a:pt x="3234690" y="302260"/>
                    <a:pt x="3237230" y="300990"/>
                  </a:cubicBezTo>
                  <a:cubicBezTo>
                    <a:pt x="3530600" y="298450"/>
                    <a:pt x="3823970" y="294640"/>
                    <a:pt x="4124960" y="288290"/>
                  </a:cubicBezTo>
                  <a:cubicBezTo>
                    <a:pt x="4602480" y="281940"/>
                    <a:pt x="5082540" y="273050"/>
                    <a:pt x="5560060" y="265430"/>
                  </a:cubicBezTo>
                  <a:cubicBezTo>
                    <a:pt x="5589270" y="297180"/>
                    <a:pt x="5619750" y="326390"/>
                    <a:pt x="5648960" y="356870"/>
                  </a:cubicBezTo>
                  <a:cubicBezTo>
                    <a:pt x="5678170" y="386080"/>
                    <a:pt x="5707380" y="427990"/>
                    <a:pt x="5745480" y="444500"/>
                  </a:cubicBezTo>
                  <a:cubicBezTo>
                    <a:pt x="5759450" y="450850"/>
                    <a:pt x="5773420" y="438150"/>
                    <a:pt x="5767070" y="422910"/>
                  </a:cubicBezTo>
                  <a:cubicBezTo>
                    <a:pt x="5749290" y="386080"/>
                    <a:pt x="5707380" y="355600"/>
                    <a:pt x="5678170" y="327660"/>
                  </a:cubicBezTo>
                  <a:cubicBezTo>
                    <a:pt x="5656580" y="306070"/>
                    <a:pt x="5633720" y="284480"/>
                    <a:pt x="5610860" y="262890"/>
                  </a:cubicBezTo>
                  <a:lnTo>
                    <a:pt x="5844540" y="259080"/>
                  </a:lnTo>
                  <a:cubicBezTo>
                    <a:pt x="5844540" y="259080"/>
                    <a:pt x="5844540" y="260350"/>
                    <a:pt x="5845810" y="260350"/>
                  </a:cubicBezTo>
                  <a:cubicBezTo>
                    <a:pt x="5881370" y="292100"/>
                    <a:pt x="5918200" y="321310"/>
                    <a:pt x="5956300" y="351790"/>
                  </a:cubicBezTo>
                  <a:cubicBezTo>
                    <a:pt x="5989320" y="378460"/>
                    <a:pt x="6023610" y="412750"/>
                    <a:pt x="6061710" y="429260"/>
                  </a:cubicBezTo>
                  <a:cubicBezTo>
                    <a:pt x="6079490" y="436880"/>
                    <a:pt x="6093460" y="417830"/>
                    <a:pt x="6082030" y="403860"/>
                  </a:cubicBezTo>
                  <a:cubicBezTo>
                    <a:pt x="6055360" y="370840"/>
                    <a:pt x="6013450" y="346710"/>
                    <a:pt x="5979160" y="321310"/>
                  </a:cubicBezTo>
                  <a:cubicBezTo>
                    <a:pt x="5949950" y="299720"/>
                    <a:pt x="5920740" y="279400"/>
                    <a:pt x="5891530" y="257810"/>
                  </a:cubicBezTo>
                  <a:cubicBezTo>
                    <a:pt x="5965190" y="256540"/>
                    <a:pt x="6038850" y="255270"/>
                    <a:pt x="6113780" y="254000"/>
                  </a:cubicBezTo>
                  <a:cubicBezTo>
                    <a:pt x="6178550" y="302260"/>
                    <a:pt x="6247130" y="359410"/>
                    <a:pt x="6318250" y="393700"/>
                  </a:cubicBezTo>
                  <a:cubicBezTo>
                    <a:pt x="6336030" y="402590"/>
                    <a:pt x="6356350" y="379730"/>
                    <a:pt x="6339840" y="364490"/>
                  </a:cubicBezTo>
                  <a:cubicBezTo>
                    <a:pt x="6285230" y="313690"/>
                    <a:pt x="6214110" y="274320"/>
                    <a:pt x="6148070" y="234950"/>
                  </a:cubicBezTo>
                  <a:cubicBezTo>
                    <a:pt x="6182360" y="212090"/>
                    <a:pt x="6216650" y="189230"/>
                    <a:pt x="6250940" y="165100"/>
                  </a:cubicBezTo>
                  <a:cubicBezTo>
                    <a:pt x="6283960" y="148590"/>
                    <a:pt x="6325870" y="127000"/>
                    <a:pt x="6351270" y="93980"/>
                  </a:cubicBezTo>
                  <a:close/>
                </a:path>
              </a:pathLst>
            </a:custGeom>
            <a:solidFill>
              <a:srgbClr val="FFFDFD">
                <a:alpha val="32941"/>
              </a:srgbClr>
            </a:solidFill>
          </p:spPr>
        </p:sp>
      </p:grpSp>
      <p:grpSp>
        <p:nvGrpSpPr>
          <p:cNvPr id="5" name="Group 5"/>
          <p:cNvGrpSpPr/>
          <p:nvPr/>
        </p:nvGrpSpPr>
        <p:grpSpPr>
          <a:xfrm>
            <a:off x="0" y="2015957"/>
            <a:ext cx="5516326" cy="950575"/>
            <a:chOff x="0" y="0"/>
            <a:chExt cx="1913890" cy="329802"/>
          </a:xfrm>
        </p:grpSpPr>
        <p:sp>
          <p:nvSpPr>
            <p:cNvPr id="6" name="Freeform 6"/>
            <p:cNvSpPr/>
            <p:nvPr/>
          </p:nvSpPr>
          <p:spPr>
            <a:xfrm>
              <a:off x="0" y="0"/>
              <a:ext cx="1913890" cy="329802"/>
            </a:xfrm>
            <a:custGeom>
              <a:avLst/>
              <a:gdLst/>
              <a:ahLst/>
              <a:cxnLst/>
              <a:rect l="l" t="t" r="r" b="b"/>
              <a:pathLst>
                <a:path w="1913890" h="329802">
                  <a:moveTo>
                    <a:pt x="0" y="0"/>
                  </a:moveTo>
                  <a:lnTo>
                    <a:pt x="1913890" y="0"/>
                  </a:lnTo>
                  <a:lnTo>
                    <a:pt x="1913890" y="329802"/>
                  </a:lnTo>
                  <a:lnTo>
                    <a:pt x="0" y="329802"/>
                  </a:lnTo>
                  <a:close/>
                </a:path>
              </a:pathLst>
            </a:custGeom>
            <a:solidFill>
              <a:srgbClr val="FFFDFD"/>
            </a:solidFill>
          </p:spPr>
        </p:sp>
      </p:grpSp>
      <p:sp>
        <p:nvSpPr>
          <p:cNvPr id="7" name="TextBox 7"/>
          <p:cNvSpPr txBox="1"/>
          <p:nvPr/>
        </p:nvSpPr>
        <p:spPr>
          <a:xfrm>
            <a:off x="318416" y="2224121"/>
            <a:ext cx="5595058" cy="477097"/>
          </a:xfrm>
          <a:prstGeom prst="rect">
            <a:avLst/>
          </a:prstGeom>
        </p:spPr>
        <p:txBody>
          <a:bodyPr lIns="0" tIns="0" rIns="0" bIns="0" rtlCol="0" anchor="t">
            <a:spAutoFit/>
          </a:bodyPr>
          <a:lstStyle/>
          <a:p>
            <a:pPr algn="just">
              <a:lnSpc>
                <a:spcPts val="3919"/>
              </a:lnSpc>
            </a:pPr>
            <a:r>
              <a:rPr lang="en-US" sz="2800" spc="168" dirty="0" smtClean="0">
                <a:solidFill>
                  <a:srgbClr val="8D887E"/>
                </a:solidFill>
                <a:latin typeface="Open Sans Bold"/>
              </a:rPr>
              <a:t>Verify Data Quality</a:t>
            </a:r>
            <a:endParaRPr lang="en-US" sz="2800" spc="168" dirty="0">
              <a:solidFill>
                <a:srgbClr val="8D887E"/>
              </a:solidFill>
              <a:latin typeface="Open Sans Bold"/>
            </a:endParaRPr>
          </a:p>
        </p:txBody>
      </p:sp>
      <p:pic>
        <p:nvPicPr>
          <p:cNvPr id="8" name="Picture 8"/>
          <p:cNvPicPr>
            <a:picLocks noChangeAspect="1"/>
          </p:cNvPicPr>
          <p:nvPr/>
        </p:nvPicPr>
        <p:blipFill>
          <a:blip r:embed="rId2"/>
          <a:srcRect r="77549"/>
          <a:stretch>
            <a:fillRect/>
          </a:stretch>
        </p:blipFill>
        <p:spPr>
          <a:xfrm>
            <a:off x="14892222" y="0"/>
            <a:ext cx="3466358" cy="10287000"/>
          </a:xfrm>
          <a:prstGeom prst="rect">
            <a:avLst/>
          </a:prstGeom>
        </p:spPr>
      </p:pic>
      <p:grpSp>
        <p:nvGrpSpPr>
          <p:cNvPr id="9" name="Group 9"/>
          <p:cNvGrpSpPr/>
          <p:nvPr/>
        </p:nvGrpSpPr>
        <p:grpSpPr>
          <a:xfrm>
            <a:off x="14892222" y="0"/>
            <a:ext cx="5369440" cy="10287000"/>
            <a:chOff x="0" y="0"/>
            <a:chExt cx="1913890" cy="3666711"/>
          </a:xfrm>
        </p:grpSpPr>
        <p:sp>
          <p:nvSpPr>
            <p:cNvPr id="10" name="Freeform 10"/>
            <p:cNvSpPr/>
            <p:nvPr/>
          </p:nvSpPr>
          <p:spPr>
            <a:xfrm>
              <a:off x="0" y="0"/>
              <a:ext cx="1913890" cy="3666711"/>
            </a:xfrm>
            <a:custGeom>
              <a:avLst/>
              <a:gdLst/>
              <a:ahLst/>
              <a:cxnLst/>
              <a:rect l="l" t="t" r="r" b="b"/>
              <a:pathLst>
                <a:path w="1913890" h="3666711">
                  <a:moveTo>
                    <a:pt x="0" y="0"/>
                  </a:moveTo>
                  <a:lnTo>
                    <a:pt x="1913890" y="0"/>
                  </a:lnTo>
                  <a:lnTo>
                    <a:pt x="1913890" y="3666711"/>
                  </a:lnTo>
                  <a:lnTo>
                    <a:pt x="0" y="3666711"/>
                  </a:lnTo>
                  <a:close/>
                </a:path>
              </a:pathLst>
            </a:custGeom>
            <a:solidFill>
              <a:srgbClr val="E5E4DD">
                <a:alpha val="57647"/>
              </a:srgbClr>
            </a:solidFill>
          </p:spPr>
        </p:sp>
      </p:grpSp>
      <p:sp>
        <p:nvSpPr>
          <p:cNvPr id="11" name="AutoShape 11"/>
          <p:cNvSpPr/>
          <p:nvPr/>
        </p:nvSpPr>
        <p:spPr>
          <a:xfrm>
            <a:off x="15861966" y="1028700"/>
            <a:ext cx="2426034" cy="28575"/>
          </a:xfrm>
          <a:prstGeom prst="rect">
            <a:avLst/>
          </a:prstGeom>
          <a:solidFill>
            <a:srgbClr val="8D887E"/>
          </a:solidFill>
        </p:spPr>
      </p:sp>
      <p:pic>
        <p:nvPicPr>
          <p:cNvPr id="13" name="Picture 12"/>
          <p:cNvPicPr>
            <a:picLocks noChangeAspect="1"/>
          </p:cNvPicPr>
          <p:nvPr/>
        </p:nvPicPr>
        <p:blipFill>
          <a:blip r:embed="rId3"/>
          <a:stretch>
            <a:fillRect/>
          </a:stretch>
        </p:blipFill>
        <p:spPr>
          <a:xfrm>
            <a:off x="1600200" y="3848100"/>
            <a:ext cx="11111692" cy="4744318"/>
          </a:xfrm>
          <a:prstGeom prst="rect">
            <a:avLst/>
          </a:prstGeom>
        </p:spPr>
      </p:pic>
    </p:spTree>
    <p:extLst>
      <p:ext uri="{BB962C8B-B14F-4D97-AF65-F5344CB8AC3E}">
        <p14:creationId xmlns:p14="http://schemas.microsoft.com/office/powerpoint/2010/main" val="6509229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DFD"/>
        </a:solidFill>
        <a:effectLst/>
      </p:bgPr>
    </p:bg>
    <p:spTree>
      <p:nvGrpSpPr>
        <p:cNvPr id="1" name=""/>
        <p:cNvGrpSpPr/>
        <p:nvPr/>
      </p:nvGrpSpPr>
      <p:grpSpPr>
        <a:xfrm>
          <a:off x="0" y="0"/>
          <a:ext cx="0" cy="0"/>
          <a:chOff x="0" y="0"/>
          <a:chExt cx="0" cy="0"/>
        </a:xfrm>
      </p:grpSpPr>
      <p:sp>
        <p:nvSpPr>
          <p:cNvPr id="2" name="TextBox 2"/>
          <p:cNvSpPr txBox="1"/>
          <p:nvPr/>
        </p:nvSpPr>
        <p:spPr>
          <a:xfrm>
            <a:off x="529530" y="393399"/>
            <a:ext cx="9973592" cy="964142"/>
          </a:xfrm>
          <a:prstGeom prst="rect">
            <a:avLst/>
          </a:prstGeom>
        </p:spPr>
        <p:txBody>
          <a:bodyPr lIns="0" tIns="0" rIns="0" bIns="0" rtlCol="0" anchor="t">
            <a:spAutoFit/>
          </a:bodyPr>
          <a:lstStyle/>
          <a:p>
            <a:pPr>
              <a:lnSpc>
                <a:spcPts val="7680"/>
              </a:lnSpc>
            </a:pPr>
            <a:r>
              <a:rPr lang="en-US" sz="6400" dirty="0" smtClean="0">
                <a:solidFill>
                  <a:srgbClr val="8D887E"/>
                </a:solidFill>
                <a:latin typeface="Cormorant Garamond Bold Bold"/>
              </a:rPr>
              <a:t>Data Preparation</a:t>
            </a:r>
            <a:endParaRPr lang="en-US" sz="6400" dirty="0">
              <a:solidFill>
                <a:srgbClr val="8D887E"/>
              </a:solidFill>
              <a:latin typeface="Cormorant Garamond Bold Bold"/>
            </a:endParaRPr>
          </a:p>
        </p:txBody>
      </p:sp>
      <p:grpSp>
        <p:nvGrpSpPr>
          <p:cNvPr id="3" name="Group 3"/>
          <p:cNvGrpSpPr/>
          <p:nvPr/>
        </p:nvGrpSpPr>
        <p:grpSpPr>
          <a:xfrm>
            <a:off x="1479613" y="1199548"/>
            <a:ext cx="5376591" cy="373135"/>
            <a:chOff x="0" y="0"/>
            <a:chExt cx="6350000" cy="440690"/>
          </a:xfrm>
        </p:grpSpPr>
        <p:sp>
          <p:nvSpPr>
            <p:cNvPr id="4" name="Freeform 4"/>
            <p:cNvSpPr/>
            <p:nvPr/>
          </p:nvSpPr>
          <p:spPr>
            <a:xfrm>
              <a:off x="-5080" y="-8890"/>
              <a:ext cx="6360160" cy="458470"/>
            </a:xfrm>
            <a:custGeom>
              <a:avLst/>
              <a:gdLst/>
              <a:ahLst/>
              <a:cxnLst/>
              <a:rect l="l" t="t" r="r" b="b"/>
              <a:pathLst>
                <a:path w="6360160" h="458470">
                  <a:moveTo>
                    <a:pt x="6351270" y="93980"/>
                  </a:moveTo>
                  <a:cubicBezTo>
                    <a:pt x="6360160" y="82550"/>
                    <a:pt x="6352540" y="60960"/>
                    <a:pt x="6334760" y="66040"/>
                  </a:cubicBezTo>
                  <a:cubicBezTo>
                    <a:pt x="6294120" y="80010"/>
                    <a:pt x="6257290" y="114300"/>
                    <a:pt x="6223000" y="140970"/>
                  </a:cubicBezTo>
                  <a:cubicBezTo>
                    <a:pt x="6188710" y="166370"/>
                    <a:pt x="6154420" y="191770"/>
                    <a:pt x="6121400" y="217170"/>
                  </a:cubicBezTo>
                  <a:cubicBezTo>
                    <a:pt x="6118860" y="215900"/>
                    <a:pt x="6116320" y="215900"/>
                    <a:pt x="6113780" y="215900"/>
                  </a:cubicBezTo>
                  <a:cubicBezTo>
                    <a:pt x="6038850" y="217170"/>
                    <a:pt x="5962650" y="217170"/>
                    <a:pt x="5887720" y="218440"/>
                  </a:cubicBezTo>
                  <a:lnTo>
                    <a:pt x="5963920" y="157480"/>
                  </a:lnTo>
                  <a:cubicBezTo>
                    <a:pt x="6002020" y="127000"/>
                    <a:pt x="6046470" y="97790"/>
                    <a:pt x="6079490" y="60960"/>
                  </a:cubicBezTo>
                  <a:cubicBezTo>
                    <a:pt x="6092190" y="45720"/>
                    <a:pt x="6075680" y="24130"/>
                    <a:pt x="6057900" y="33020"/>
                  </a:cubicBezTo>
                  <a:cubicBezTo>
                    <a:pt x="6017260" y="53340"/>
                    <a:pt x="5981700" y="88900"/>
                    <a:pt x="5948680" y="119380"/>
                  </a:cubicBezTo>
                  <a:cubicBezTo>
                    <a:pt x="5915660" y="149860"/>
                    <a:pt x="5883910" y="182880"/>
                    <a:pt x="5855970" y="217170"/>
                  </a:cubicBezTo>
                  <a:cubicBezTo>
                    <a:pt x="5772150" y="218440"/>
                    <a:pt x="5687060" y="219710"/>
                    <a:pt x="5603240" y="219710"/>
                  </a:cubicBezTo>
                  <a:cubicBezTo>
                    <a:pt x="5622290" y="190500"/>
                    <a:pt x="5642610" y="161290"/>
                    <a:pt x="5664200" y="132080"/>
                  </a:cubicBezTo>
                  <a:cubicBezTo>
                    <a:pt x="5689600" y="97790"/>
                    <a:pt x="5725160" y="64770"/>
                    <a:pt x="5740400" y="25400"/>
                  </a:cubicBezTo>
                  <a:cubicBezTo>
                    <a:pt x="5745480" y="12700"/>
                    <a:pt x="5727700" y="0"/>
                    <a:pt x="5717540" y="7620"/>
                  </a:cubicBezTo>
                  <a:cubicBezTo>
                    <a:pt x="5681980" y="29210"/>
                    <a:pt x="5659120" y="73660"/>
                    <a:pt x="5636260" y="106680"/>
                  </a:cubicBezTo>
                  <a:cubicBezTo>
                    <a:pt x="5612130" y="143510"/>
                    <a:pt x="5589270" y="180340"/>
                    <a:pt x="5570220" y="219710"/>
                  </a:cubicBezTo>
                  <a:cubicBezTo>
                    <a:pt x="5086350" y="224790"/>
                    <a:pt x="4602480" y="231140"/>
                    <a:pt x="4118610" y="238760"/>
                  </a:cubicBezTo>
                  <a:cubicBezTo>
                    <a:pt x="3801110" y="246380"/>
                    <a:pt x="3489960" y="252730"/>
                    <a:pt x="3181350" y="260350"/>
                  </a:cubicBezTo>
                  <a:lnTo>
                    <a:pt x="3180080" y="260350"/>
                  </a:lnTo>
                  <a:cubicBezTo>
                    <a:pt x="2868930" y="252730"/>
                    <a:pt x="2560320" y="246380"/>
                    <a:pt x="2242820" y="246380"/>
                  </a:cubicBezTo>
                  <a:cubicBezTo>
                    <a:pt x="1760220" y="233680"/>
                    <a:pt x="1276350" y="228600"/>
                    <a:pt x="792480" y="223520"/>
                  </a:cubicBezTo>
                  <a:cubicBezTo>
                    <a:pt x="772160" y="184150"/>
                    <a:pt x="750570" y="146050"/>
                    <a:pt x="726440" y="110490"/>
                  </a:cubicBezTo>
                  <a:cubicBezTo>
                    <a:pt x="703580" y="77470"/>
                    <a:pt x="679450" y="33020"/>
                    <a:pt x="645160" y="11430"/>
                  </a:cubicBezTo>
                  <a:cubicBezTo>
                    <a:pt x="633730" y="5080"/>
                    <a:pt x="617220" y="16510"/>
                    <a:pt x="622300" y="29210"/>
                  </a:cubicBezTo>
                  <a:cubicBezTo>
                    <a:pt x="637540" y="69850"/>
                    <a:pt x="673100" y="101600"/>
                    <a:pt x="698500" y="135890"/>
                  </a:cubicBezTo>
                  <a:cubicBezTo>
                    <a:pt x="720090" y="163830"/>
                    <a:pt x="739140" y="193040"/>
                    <a:pt x="759460" y="223520"/>
                  </a:cubicBezTo>
                  <a:cubicBezTo>
                    <a:pt x="675640" y="222250"/>
                    <a:pt x="590550" y="220980"/>
                    <a:pt x="506730" y="220980"/>
                  </a:cubicBezTo>
                  <a:cubicBezTo>
                    <a:pt x="478790" y="185420"/>
                    <a:pt x="447040" y="153670"/>
                    <a:pt x="414020" y="123190"/>
                  </a:cubicBezTo>
                  <a:cubicBezTo>
                    <a:pt x="381000" y="92710"/>
                    <a:pt x="345440" y="57150"/>
                    <a:pt x="304800" y="36830"/>
                  </a:cubicBezTo>
                  <a:cubicBezTo>
                    <a:pt x="287020" y="27940"/>
                    <a:pt x="270510" y="49530"/>
                    <a:pt x="283210" y="64770"/>
                  </a:cubicBezTo>
                  <a:cubicBezTo>
                    <a:pt x="314960" y="101600"/>
                    <a:pt x="360680" y="129540"/>
                    <a:pt x="398780" y="161290"/>
                  </a:cubicBezTo>
                  <a:lnTo>
                    <a:pt x="474980" y="222250"/>
                  </a:lnTo>
                  <a:cubicBezTo>
                    <a:pt x="397510" y="218440"/>
                    <a:pt x="322580" y="218440"/>
                    <a:pt x="246380" y="217170"/>
                  </a:cubicBezTo>
                  <a:cubicBezTo>
                    <a:pt x="243840" y="217170"/>
                    <a:pt x="241300" y="217170"/>
                    <a:pt x="238760" y="218440"/>
                  </a:cubicBezTo>
                  <a:cubicBezTo>
                    <a:pt x="205740" y="191770"/>
                    <a:pt x="171450" y="166370"/>
                    <a:pt x="137160" y="142240"/>
                  </a:cubicBezTo>
                  <a:cubicBezTo>
                    <a:pt x="102870" y="116840"/>
                    <a:pt x="66040" y="81280"/>
                    <a:pt x="25400" y="67310"/>
                  </a:cubicBezTo>
                  <a:cubicBezTo>
                    <a:pt x="7620" y="60960"/>
                    <a:pt x="0" y="83820"/>
                    <a:pt x="8890" y="95250"/>
                  </a:cubicBezTo>
                  <a:cubicBezTo>
                    <a:pt x="34290" y="127000"/>
                    <a:pt x="76200" y="148590"/>
                    <a:pt x="110490" y="172720"/>
                  </a:cubicBezTo>
                  <a:cubicBezTo>
                    <a:pt x="144780" y="196850"/>
                    <a:pt x="179070" y="219710"/>
                    <a:pt x="213360" y="242570"/>
                  </a:cubicBezTo>
                  <a:cubicBezTo>
                    <a:pt x="147320" y="281940"/>
                    <a:pt x="76200" y="321310"/>
                    <a:pt x="21590" y="372110"/>
                  </a:cubicBezTo>
                  <a:cubicBezTo>
                    <a:pt x="5080" y="387350"/>
                    <a:pt x="26670" y="408940"/>
                    <a:pt x="43180" y="401320"/>
                  </a:cubicBezTo>
                  <a:cubicBezTo>
                    <a:pt x="115570" y="367030"/>
                    <a:pt x="184150" y="309880"/>
                    <a:pt x="247650" y="261620"/>
                  </a:cubicBezTo>
                  <a:cubicBezTo>
                    <a:pt x="321310" y="262890"/>
                    <a:pt x="394970" y="264160"/>
                    <a:pt x="469900" y="265430"/>
                  </a:cubicBezTo>
                  <a:cubicBezTo>
                    <a:pt x="440690" y="285750"/>
                    <a:pt x="411480" y="307340"/>
                    <a:pt x="382270" y="328930"/>
                  </a:cubicBezTo>
                  <a:cubicBezTo>
                    <a:pt x="347980" y="354330"/>
                    <a:pt x="306070" y="378460"/>
                    <a:pt x="279400" y="411480"/>
                  </a:cubicBezTo>
                  <a:cubicBezTo>
                    <a:pt x="267970" y="426720"/>
                    <a:pt x="281940" y="444500"/>
                    <a:pt x="299720" y="436880"/>
                  </a:cubicBezTo>
                  <a:cubicBezTo>
                    <a:pt x="337820" y="419100"/>
                    <a:pt x="372110" y="384810"/>
                    <a:pt x="405130" y="359410"/>
                  </a:cubicBezTo>
                  <a:cubicBezTo>
                    <a:pt x="441960" y="328930"/>
                    <a:pt x="480060" y="299720"/>
                    <a:pt x="515620" y="267970"/>
                  </a:cubicBezTo>
                  <a:cubicBezTo>
                    <a:pt x="515620" y="267970"/>
                    <a:pt x="515620" y="266700"/>
                    <a:pt x="516890" y="266700"/>
                  </a:cubicBezTo>
                  <a:lnTo>
                    <a:pt x="750570" y="270510"/>
                  </a:lnTo>
                  <a:cubicBezTo>
                    <a:pt x="727710" y="292100"/>
                    <a:pt x="706120" y="313690"/>
                    <a:pt x="683260" y="335280"/>
                  </a:cubicBezTo>
                  <a:cubicBezTo>
                    <a:pt x="654050" y="363220"/>
                    <a:pt x="610870" y="393700"/>
                    <a:pt x="594360" y="430530"/>
                  </a:cubicBezTo>
                  <a:cubicBezTo>
                    <a:pt x="588010" y="445770"/>
                    <a:pt x="600710" y="458470"/>
                    <a:pt x="615950" y="452120"/>
                  </a:cubicBezTo>
                  <a:cubicBezTo>
                    <a:pt x="652780" y="435610"/>
                    <a:pt x="683260" y="392430"/>
                    <a:pt x="712470" y="364490"/>
                  </a:cubicBezTo>
                  <a:cubicBezTo>
                    <a:pt x="742950" y="334010"/>
                    <a:pt x="772160" y="303530"/>
                    <a:pt x="801370" y="273050"/>
                  </a:cubicBezTo>
                  <a:cubicBezTo>
                    <a:pt x="1280160" y="280670"/>
                    <a:pt x="1758950" y="289560"/>
                    <a:pt x="2237740" y="295910"/>
                  </a:cubicBezTo>
                  <a:lnTo>
                    <a:pt x="2242820" y="295910"/>
                  </a:lnTo>
                  <a:cubicBezTo>
                    <a:pt x="2542540" y="294640"/>
                    <a:pt x="2833370" y="298450"/>
                    <a:pt x="3125470" y="300990"/>
                  </a:cubicBezTo>
                  <a:cubicBezTo>
                    <a:pt x="3126740" y="300990"/>
                    <a:pt x="3129280" y="302260"/>
                    <a:pt x="3131820" y="302260"/>
                  </a:cubicBezTo>
                  <a:lnTo>
                    <a:pt x="3230880" y="302260"/>
                  </a:lnTo>
                  <a:cubicBezTo>
                    <a:pt x="3233420" y="302260"/>
                    <a:pt x="3234690" y="302260"/>
                    <a:pt x="3237230" y="300990"/>
                  </a:cubicBezTo>
                  <a:cubicBezTo>
                    <a:pt x="3530600" y="298450"/>
                    <a:pt x="3823970" y="294640"/>
                    <a:pt x="4124960" y="288290"/>
                  </a:cubicBezTo>
                  <a:cubicBezTo>
                    <a:pt x="4602480" y="281940"/>
                    <a:pt x="5082540" y="273050"/>
                    <a:pt x="5560060" y="265430"/>
                  </a:cubicBezTo>
                  <a:cubicBezTo>
                    <a:pt x="5589270" y="297180"/>
                    <a:pt x="5619750" y="326390"/>
                    <a:pt x="5648960" y="356870"/>
                  </a:cubicBezTo>
                  <a:cubicBezTo>
                    <a:pt x="5678170" y="386080"/>
                    <a:pt x="5707380" y="427990"/>
                    <a:pt x="5745480" y="444500"/>
                  </a:cubicBezTo>
                  <a:cubicBezTo>
                    <a:pt x="5759450" y="450850"/>
                    <a:pt x="5773420" y="438150"/>
                    <a:pt x="5767070" y="422910"/>
                  </a:cubicBezTo>
                  <a:cubicBezTo>
                    <a:pt x="5749290" y="386080"/>
                    <a:pt x="5707380" y="355600"/>
                    <a:pt x="5678170" y="327660"/>
                  </a:cubicBezTo>
                  <a:cubicBezTo>
                    <a:pt x="5656580" y="306070"/>
                    <a:pt x="5633720" y="284480"/>
                    <a:pt x="5610860" y="262890"/>
                  </a:cubicBezTo>
                  <a:lnTo>
                    <a:pt x="5844540" y="259080"/>
                  </a:lnTo>
                  <a:cubicBezTo>
                    <a:pt x="5844540" y="259080"/>
                    <a:pt x="5844540" y="260350"/>
                    <a:pt x="5845810" y="260350"/>
                  </a:cubicBezTo>
                  <a:cubicBezTo>
                    <a:pt x="5881370" y="292100"/>
                    <a:pt x="5918200" y="321310"/>
                    <a:pt x="5956300" y="351790"/>
                  </a:cubicBezTo>
                  <a:cubicBezTo>
                    <a:pt x="5989320" y="378460"/>
                    <a:pt x="6023610" y="412750"/>
                    <a:pt x="6061710" y="429260"/>
                  </a:cubicBezTo>
                  <a:cubicBezTo>
                    <a:pt x="6079490" y="436880"/>
                    <a:pt x="6093460" y="417830"/>
                    <a:pt x="6082030" y="403860"/>
                  </a:cubicBezTo>
                  <a:cubicBezTo>
                    <a:pt x="6055360" y="370840"/>
                    <a:pt x="6013450" y="346710"/>
                    <a:pt x="5979160" y="321310"/>
                  </a:cubicBezTo>
                  <a:cubicBezTo>
                    <a:pt x="5949950" y="299720"/>
                    <a:pt x="5920740" y="279400"/>
                    <a:pt x="5891530" y="257810"/>
                  </a:cubicBezTo>
                  <a:cubicBezTo>
                    <a:pt x="5965190" y="256540"/>
                    <a:pt x="6038850" y="255270"/>
                    <a:pt x="6113780" y="254000"/>
                  </a:cubicBezTo>
                  <a:cubicBezTo>
                    <a:pt x="6178550" y="302260"/>
                    <a:pt x="6247130" y="359410"/>
                    <a:pt x="6318250" y="393700"/>
                  </a:cubicBezTo>
                  <a:cubicBezTo>
                    <a:pt x="6336030" y="402590"/>
                    <a:pt x="6356350" y="379730"/>
                    <a:pt x="6339840" y="364490"/>
                  </a:cubicBezTo>
                  <a:cubicBezTo>
                    <a:pt x="6285230" y="313690"/>
                    <a:pt x="6214110" y="274320"/>
                    <a:pt x="6148070" y="234950"/>
                  </a:cubicBezTo>
                  <a:cubicBezTo>
                    <a:pt x="6182360" y="212090"/>
                    <a:pt x="6216650" y="189230"/>
                    <a:pt x="6250940" y="165100"/>
                  </a:cubicBezTo>
                  <a:cubicBezTo>
                    <a:pt x="6283960" y="148590"/>
                    <a:pt x="6325870" y="127000"/>
                    <a:pt x="6351270" y="93980"/>
                  </a:cubicBezTo>
                  <a:close/>
                </a:path>
              </a:pathLst>
            </a:custGeom>
            <a:solidFill>
              <a:srgbClr val="8D887E">
                <a:alpha val="32941"/>
              </a:srgbClr>
            </a:solidFill>
          </p:spPr>
        </p:sp>
      </p:grpSp>
      <p:grpSp>
        <p:nvGrpSpPr>
          <p:cNvPr id="5" name="Group 5"/>
          <p:cNvGrpSpPr/>
          <p:nvPr/>
        </p:nvGrpSpPr>
        <p:grpSpPr>
          <a:xfrm>
            <a:off x="0" y="2015957"/>
            <a:ext cx="5516326" cy="950575"/>
            <a:chOff x="0" y="0"/>
            <a:chExt cx="1913890" cy="329802"/>
          </a:xfrm>
        </p:grpSpPr>
        <p:sp>
          <p:nvSpPr>
            <p:cNvPr id="6" name="Freeform 6"/>
            <p:cNvSpPr/>
            <p:nvPr/>
          </p:nvSpPr>
          <p:spPr>
            <a:xfrm>
              <a:off x="0" y="0"/>
              <a:ext cx="1913890" cy="329802"/>
            </a:xfrm>
            <a:custGeom>
              <a:avLst/>
              <a:gdLst/>
              <a:ahLst/>
              <a:cxnLst/>
              <a:rect l="l" t="t" r="r" b="b"/>
              <a:pathLst>
                <a:path w="1913890" h="329802">
                  <a:moveTo>
                    <a:pt x="0" y="0"/>
                  </a:moveTo>
                  <a:lnTo>
                    <a:pt x="1913890" y="0"/>
                  </a:lnTo>
                  <a:lnTo>
                    <a:pt x="1913890" y="329802"/>
                  </a:lnTo>
                  <a:lnTo>
                    <a:pt x="0" y="329802"/>
                  </a:lnTo>
                  <a:close/>
                </a:path>
              </a:pathLst>
            </a:custGeom>
            <a:solidFill>
              <a:srgbClr val="8D887E"/>
            </a:solidFill>
          </p:spPr>
        </p:sp>
      </p:grpSp>
      <p:sp>
        <p:nvSpPr>
          <p:cNvPr id="7" name="TextBox 7"/>
          <p:cNvSpPr txBox="1"/>
          <p:nvPr/>
        </p:nvSpPr>
        <p:spPr>
          <a:xfrm>
            <a:off x="299224" y="2236315"/>
            <a:ext cx="5595058" cy="477097"/>
          </a:xfrm>
          <a:prstGeom prst="rect">
            <a:avLst/>
          </a:prstGeom>
        </p:spPr>
        <p:txBody>
          <a:bodyPr lIns="0" tIns="0" rIns="0" bIns="0" rtlCol="0" anchor="t">
            <a:spAutoFit/>
          </a:bodyPr>
          <a:lstStyle/>
          <a:p>
            <a:pPr algn="just">
              <a:lnSpc>
                <a:spcPts val="3919"/>
              </a:lnSpc>
            </a:pPr>
            <a:r>
              <a:rPr lang="en-US" sz="2800" spc="168" dirty="0" smtClean="0">
                <a:solidFill>
                  <a:srgbClr val="E5E4DD"/>
                </a:solidFill>
                <a:latin typeface="Open Sans Bold"/>
              </a:rPr>
              <a:t>Data Set</a:t>
            </a:r>
            <a:endParaRPr lang="en-US" sz="2800" spc="168" dirty="0">
              <a:solidFill>
                <a:srgbClr val="E5E4DD"/>
              </a:solidFill>
              <a:latin typeface="Open Sans Bold"/>
            </a:endParaRPr>
          </a:p>
        </p:txBody>
      </p:sp>
      <p:sp>
        <p:nvSpPr>
          <p:cNvPr id="8" name="TextBox 8"/>
          <p:cNvSpPr txBox="1"/>
          <p:nvPr/>
        </p:nvSpPr>
        <p:spPr>
          <a:xfrm>
            <a:off x="529530" y="3499826"/>
            <a:ext cx="13632185" cy="3231654"/>
          </a:xfrm>
          <a:prstGeom prst="rect">
            <a:avLst/>
          </a:prstGeom>
        </p:spPr>
        <p:txBody>
          <a:bodyPr lIns="0" tIns="0" rIns="0" bIns="0" rtlCol="0" anchor="t">
            <a:spAutoFit/>
          </a:bodyPr>
          <a:lstStyle/>
          <a:p>
            <a:pPr algn="just">
              <a:lnSpc>
                <a:spcPts val="3600"/>
              </a:lnSpc>
            </a:pPr>
            <a:r>
              <a:rPr lang="en-US" sz="2400" spc="24" dirty="0" err="1" smtClean="0">
                <a:solidFill>
                  <a:srgbClr val="8D887E"/>
                </a:solidFill>
                <a:latin typeface="Open Sans"/>
              </a:rPr>
              <a:t>Dalam</a:t>
            </a:r>
            <a:r>
              <a:rPr lang="en-US" sz="2400" spc="24" dirty="0" smtClean="0">
                <a:solidFill>
                  <a:srgbClr val="8D887E"/>
                </a:solidFill>
                <a:latin typeface="Open Sans"/>
              </a:rPr>
              <a:t> </a:t>
            </a:r>
            <a:r>
              <a:rPr lang="en-US" sz="2400" spc="24" dirty="0" err="1">
                <a:solidFill>
                  <a:srgbClr val="8D887E"/>
                </a:solidFill>
                <a:latin typeface="Open Sans"/>
              </a:rPr>
              <a:t>tahap</a:t>
            </a:r>
            <a:r>
              <a:rPr lang="en-US" sz="2400" spc="24" dirty="0">
                <a:solidFill>
                  <a:srgbClr val="8D887E"/>
                </a:solidFill>
                <a:latin typeface="Open Sans"/>
              </a:rPr>
              <a:t> exploratory data analysis, dataset </a:t>
            </a:r>
            <a:r>
              <a:rPr lang="en-US" sz="2400" spc="24" dirty="0" err="1">
                <a:solidFill>
                  <a:srgbClr val="8D887E"/>
                </a:solidFill>
                <a:latin typeface="Open Sans"/>
              </a:rPr>
              <a:t>AirBnb</a:t>
            </a:r>
            <a:r>
              <a:rPr lang="en-US" sz="2400" spc="24" dirty="0">
                <a:solidFill>
                  <a:srgbClr val="8D887E"/>
                </a:solidFill>
                <a:latin typeface="Open Sans"/>
              </a:rPr>
              <a:t> Price Prediction </a:t>
            </a:r>
            <a:r>
              <a:rPr lang="en-US" sz="2400" spc="24" dirty="0" err="1">
                <a:solidFill>
                  <a:srgbClr val="8D887E"/>
                </a:solidFill>
                <a:latin typeface="Open Sans"/>
              </a:rPr>
              <a:t>memiliki</a:t>
            </a:r>
            <a:r>
              <a:rPr lang="en-US" sz="2400" spc="24" dirty="0">
                <a:solidFill>
                  <a:srgbClr val="8D887E"/>
                </a:solidFill>
                <a:latin typeface="Open Sans"/>
              </a:rPr>
              <a:t> 74.111 </a:t>
            </a:r>
            <a:r>
              <a:rPr lang="en-US" sz="2400" spc="24" dirty="0" err="1">
                <a:solidFill>
                  <a:srgbClr val="8D887E"/>
                </a:solidFill>
                <a:latin typeface="Open Sans"/>
              </a:rPr>
              <a:t>baris</a:t>
            </a:r>
            <a:r>
              <a:rPr lang="en-US" sz="2400" spc="24" dirty="0">
                <a:solidFill>
                  <a:srgbClr val="8D887E"/>
                </a:solidFill>
                <a:latin typeface="Open Sans"/>
              </a:rPr>
              <a:t> </a:t>
            </a:r>
            <a:r>
              <a:rPr lang="en-US" sz="2400" spc="24" dirty="0" err="1">
                <a:solidFill>
                  <a:srgbClr val="8D887E"/>
                </a:solidFill>
                <a:latin typeface="Open Sans"/>
              </a:rPr>
              <a:t>dan</a:t>
            </a:r>
            <a:r>
              <a:rPr lang="en-US" sz="2400" spc="24" dirty="0">
                <a:solidFill>
                  <a:srgbClr val="8D887E"/>
                </a:solidFill>
                <a:latin typeface="Open Sans"/>
              </a:rPr>
              <a:t> 29 </a:t>
            </a:r>
            <a:r>
              <a:rPr lang="en-US" sz="2400" spc="24" dirty="0" err="1">
                <a:solidFill>
                  <a:srgbClr val="8D887E"/>
                </a:solidFill>
                <a:latin typeface="Open Sans"/>
              </a:rPr>
              <a:t>kolom</a:t>
            </a:r>
            <a:r>
              <a:rPr lang="en-US" sz="2400" spc="24" dirty="0">
                <a:solidFill>
                  <a:srgbClr val="8D887E"/>
                </a:solidFill>
                <a:latin typeface="Open Sans"/>
              </a:rPr>
              <a:t>. </a:t>
            </a:r>
            <a:r>
              <a:rPr lang="en-US" sz="2400" spc="24" dirty="0" err="1">
                <a:solidFill>
                  <a:srgbClr val="8D887E"/>
                </a:solidFill>
                <a:latin typeface="Open Sans"/>
              </a:rPr>
              <a:t>Pada</a:t>
            </a:r>
            <a:r>
              <a:rPr lang="en-US" sz="2400" spc="24" dirty="0">
                <a:solidFill>
                  <a:srgbClr val="8D887E"/>
                </a:solidFill>
                <a:latin typeface="Open Sans"/>
              </a:rPr>
              <a:t> dataset </a:t>
            </a:r>
            <a:r>
              <a:rPr lang="en-US" sz="2400" spc="24" dirty="0" err="1">
                <a:solidFill>
                  <a:srgbClr val="8D887E"/>
                </a:solidFill>
                <a:latin typeface="Open Sans"/>
              </a:rPr>
              <a:t>AirBnb</a:t>
            </a:r>
            <a:r>
              <a:rPr lang="en-US" sz="2400" spc="24" dirty="0">
                <a:solidFill>
                  <a:srgbClr val="8D887E"/>
                </a:solidFill>
                <a:latin typeface="Open Sans"/>
              </a:rPr>
              <a:t> price Prediction </a:t>
            </a:r>
            <a:r>
              <a:rPr lang="en-US" sz="2400" spc="24" dirty="0" err="1">
                <a:solidFill>
                  <a:srgbClr val="8D887E"/>
                </a:solidFill>
                <a:latin typeface="Open Sans"/>
              </a:rPr>
              <a:t>terdapat</a:t>
            </a:r>
            <a:r>
              <a:rPr lang="en-US" sz="2400" spc="24" dirty="0">
                <a:solidFill>
                  <a:srgbClr val="8D887E"/>
                </a:solidFill>
                <a:latin typeface="Open Sans"/>
              </a:rPr>
              <a:t> </a:t>
            </a:r>
            <a:r>
              <a:rPr lang="en-US" sz="2400" spc="24" dirty="0" err="1">
                <a:solidFill>
                  <a:srgbClr val="8D887E"/>
                </a:solidFill>
                <a:latin typeface="Open Sans"/>
              </a:rPr>
              <a:t>atribut</a:t>
            </a:r>
            <a:r>
              <a:rPr lang="en-US" sz="2400" spc="24" dirty="0">
                <a:solidFill>
                  <a:srgbClr val="8D887E"/>
                </a:solidFill>
                <a:latin typeface="Open Sans"/>
              </a:rPr>
              <a:t> nominal/categorical, </a:t>
            </a:r>
            <a:r>
              <a:rPr lang="en-US" sz="2400" spc="24" dirty="0" err="1">
                <a:solidFill>
                  <a:srgbClr val="8D887E"/>
                </a:solidFill>
                <a:latin typeface="Open Sans"/>
              </a:rPr>
              <a:t>atribut</a:t>
            </a:r>
            <a:r>
              <a:rPr lang="en-US" sz="2400" spc="24" dirty="0">
                <a:solidFill>
                  <a:srgbClr val="8D887E"/>
                </a:solidFill>
                <a:latin typeface="Open Sans"/>
              </a:rPr>
              <a:t> </a:t>
            </a:r>
            <a:r>
              <a:rPr lang="en-US" sz="2400" spc="24" dirty="0" err="1">
                <a:solidFill>
                  <a:srgbClr val="8D887E"/>
                </a:solidFill>
                <a:latin typeface="Open Sans"/>
              </a:rPr>
              <a:t>numerik</a:t>
            </a:r>
            <a:r>
              <a:rPr lang="en-US" sz="2400" spc="24" dirty="0">
                <a:solidFill>
                  <a:srgbClr val="8D887E"/>
                </a:solidFill>
                <a:latin typeface="Open Sans"/>
              </a:rPr>
              <a:t>, </a:t>
            </a:r>
            <a:r>
              <a:rPr lang="en-US" sz="2400" spc="24" dirty="0" err="1">
                <a:solidFill>
                  <a:srgbClr val="8D887E"/>
                </a:solidFill>
                <a:latin typeface="Open Sans"/>
              </a:rPr>
              <a:t>atribut</a:t>
            </a:r>
            <a:r>
              <a:rPr lang="en-US" sz="2400" spc="24" dirty="0">
                <a:solidFill>
                  <a:srgbClr val="8D887E"/>
                </a:solidFill>
                <a:latin typeface="Open Sans"/>
              </a:rPr>
              <a:t> </a:t>
            </a:r>
            <a:r>
              <a:rPr lang="en-US" sz="2400" spc="24" dirty="0" err="1">
                <a:solidFill>
                  <a:srgbClr val="8D887E"/>
                </a:solidFill>
                <a:latin typeface="Open Sans"/>
              </a:rPr>
              <a:t>biner</a:t>
            </a:r>
            <a:r>
              <a:rPr lang="en-US" sz="2400" spc="24" dirty="0">
                <a:solidFill>
                  <a:srgbClr val="8D887E"/>
                </a:solidFill>
                <a:latin typeface="Open Sans"/>
              </a:rPr>
              <a:t>, </a:t>
            </a:r>
            <a:r>
              <a:rPr lang="en-US" sz="2400" spc="24" dirty="0" err="1">
                <a:solidFill>
                  <a:srgbClr val="8D887E"/>
                </a:solidFill>
                <a:latin typeface="Open Sans"/>
              </a:rPr>
              <a:t>dan</a:t>
            </a:r>
            <a:r>
              <a:rPr lang="en-US" sz="2400" spc="24" dirty="0">
                <a:solidFill>
                  <a:srgbClr val="8D887E"/>
                </a:solidFill>
                <a:latin typeface="Open Sans"/>
              </a:rPr>
              <a:t> </a:t>
            </a:r>
            <a:r>
              <a:rPr lang="en-US" sz="2400" spc="24" dirty="0" err="1">
                <a:solidFill>
                  <a:srgbClr val="8D887E"/>
                </a:solidFill>
                <a:latin typeface="Open Sans"/>
              </a:rPr>
              <a:t>atribut</a:t>
            </a:r>
            <a:r>
              <a:rPr lang="en-US" sz="2400" spc="24" dirty="0">
                <a:solidFill>
                  <a:srgbClr val="8D887E"/>
                </a:solidFill>
                <a:latin typeface="Open Sans"/>
              </a:rPr>
              <a:t> ordinal. </a:t>
            </a:r>
            <a:r>
              <a:rPr lang="en-US" sz="2400" spc="24" dirty="0" err="1">
                <a:solidFill>
                  <a:srgbClr val="8D887E"/>
                </a:solidFill>
                <a:latin typeface="Open Sans"/>
              </a:rPr>
              <a:t>Adapun</a:t>
            </a:r>
            <a:r>
              <a:rPr lang="en-US" sz="2400" spc="24" dirty="0">
                <a:solidFill>
                  <a:srgbClr val="8D887E"/>
                </a:solidFill>
                <a:latin typeface="Open Sans"/>
              </a:rPr>
              <a:t> yang </a:t>
            </a:r>
            <a:r>
              <a:rPr lang="en-US" sz="2400" spc="24" dirty="0" err="1">
                <a:solidFill>
                  <a:srgbClr val="8D887E"/>
                </a:solidFill>
                <a:latin typeface="Open Sans"/>
              </a:rPr>
              <a:t>tergolong</a:t>
            </a:r>
            <a:r>
              <a:rPr lang="en-US" sz="2400" spc="24" dirty="0">
                <a:solidFill>
                  <a:srgbClr val="8D887E"/>
                </a:solidFill>
                <a:latin typeface="Open Sans"/>
              </a:rPr>
              <a:t> </a:t>
            </a:r>
            <a:r>
              <a:rPr lang="en-US" sz="2400" spc="24" dirty="0" err="1">
                <a:solidFill>
                  <a:srgbClr val="8D887E"/>
                </a:solidFill>
                <a:latin typeface="Open Sans"/>
              </a:rPr>
              <a:t>ke</a:t>
            </a:r>
            <a:r>
              <a:rPr lang="en-US" sz="2400" spc="24" dirty="0">
                <a:solidFill>
                  <a:srgbClr val="8D887E"/>
                </a:solidFill>
                <a:latin typeface="Open Sans"/>
              </a:rPr>
              <a:t> </a:t>
            </a:r>
            <a:r>
              <a:rPr lang="en-US" sz="2400" spc="24" dirty="0" err="1">
                <a:solidFill>
                  <a:srgbClr val="8D887E"/>
                </a:solidFill>
                <a:latin typeface="Open Sans"/>
              </a:rPr>
              <a:t>dalam</a:t>
            </a:r>
            <a:r>
              <a:rPr lang="en-US" sz="2400" spc="24" dirty="0">
                <a:solidFill>
                  <a:srgbClr val="8D887E"/>
                </a:solidFill>
                <a:latin typeface="Open Sans"/>
              </a:rPr>
              <a:t> </a:t>
            </a:r>
            <a:r>
              <a:rPr lang="en-US" sz="2400" spc="24" dirty="0" err="1">
                <a:solidFill>
                  <a:srgbClr val="8D887E"/>
                </a:solidFill>
                <a:latin typeface="Open Sans"/>
              </a:rPr>
              <a:t>atribut</a:t>
            </a:r>
            <a:r>
              <a:rPr lang="en-US" sz="2400" spc="24" dirty="0">
                <a:solidFill>
                  <a:srgbClr val="8D887E"/>
                </a:solidFill>
                <a:latin typeface="Open Sans"/>
              </a:rPr>
              <a:t> nominal/categorical </a:t>
            </a:r>
            <a:r>
              <a:rPr lang="en-US" sz="2400" spc="24" dirty="0" err="1">
                <a:solidFill>
                  <a:srgbClr val="8D887E"/>
                </a:solidFill>
                <a:latin typeface="Open Sans"/>
              </a:rPr>
              <a:t>adalah</a:t>
            </a:r>
            <a:r>
              <a:rPr lang="en-US" sz="2400" spc="24" dirty="0">
                <a:solidFill>
                  <a:srgbClr val="8D887E"/>
                </a:solidFill>
                <a:latin typeface="Open Sans"/>
              </a:rPr>
              <a:t>:</a:t>
            </a:r>
          </a:p>
          <a:p>
            <a:pPr algn="just">
              <a:lnSpc>
                <a:spcPts val="3600"/>
              </a:lnSpc>
            </a:pPr>
            <a:endParaRPr lang="en-US" sz="2400" spc="24" dirty="0" smtClean="0">
              <a:solidFill>
                <a:srgbClr val="8D887E"/>
              </a:solidFill>
              <a:latin typeface="Open Sans"/>
            </a:endParaRPr>
          </a:p>
          <a:p>
            <a:pPr algn="just">
              <a:lnSpc>
                <a:spcPts val="3600"/>
              </a:lnSpc>
            </a:pPr>
            <a:endParaRPr lang="en-US" sz="2400" spc="24" dirty="0">
              <a:solidFill>
                <a:srgbClr val="8D887E"/>
              </a:solidFill>
              <a:latin typeface="Open Sans"/>
            </a:endParaRPr>
          </a:p>
          <a:p>
            <a:pPr algn="just">
              <a:lnSpc>
                <a:spcPts val="3600"/>
              </a:lnSpc>
            </a:pPr>
            <a:endParaRPr lang="en-US" sz="2400" spc="24" dirty="0">
              <a:solidFill>
                <a:srgbClr val="8D887E"/>
              </a:solidFill>
              <a:latin typeface="Open Sans"/>
            </a:endParaRPr>
          </a:p>
        </p:txBody>
      </p:sp>
      <p:pic>
        <p:nvPicPr>
          <p:cNvPr id="9" name="Picture 9"/>
          <p:cNvPicPr>
            <a:picLocks noChangeAspect="1"/>
          </p:cNvPicPr>
          <p:nvPr/>
        </p:nvPicPr>
        <p:blipFill>
          <a:blip r:embed="rId2"/>
          <a:srcRect r="77549"/>
          <a:stretch>
            <a:fillRect/>
          </a:stretch>
        </p:blipFill>
        <p:spPr>
          <a:xfrm>
            <a:off x="14892222" y="0"/>
            <a:ext cx="3466358" cy="10287000"/>
          </a:xfrm>
          <a:prstGeom prst="rect">
            <a:avLst/>
          </a:prstGeom>
        </p:spPr>
      </p:pic>
      <p:grpSp>
        <p:nvGrpSpPr>
          <p:cNvPr id="10" name="Group 10"/>
          <p:cNvGrpSpPr/>
          <p:nvPr/>
        </p:nvGrpSpPr>
        <p:grpSpPr>
          <a:xfrm>
            <a:off x="14892222" y="0"/>
            <a:ext cx="3466358" cy="10287000"/>
            <a:chOff x="0" y="0"/>
            <a:chExt cx="1913890" cy="3666711"/>
          </a:xfrm>
        </p:grpSpPr>
        <p:sp>
          <p:nvSpPr>
            <p:cNvPr id="11" name="Freeform 11"/>
            <p:cNvSpPr/>
            <p:nvPr/>
          </p:nvSpPr>
          <p:spPr>
            <a:xfrm>
              <a:off x="0" y="0"/>
              <a:ext cx="1913890" cy="3666711"/>
            </a:xfrm>
            <a:custGeom>
              <a:avLst/>
              <a:gdLst/>
              <a:ahLst/>
              <a:cxnLst/>
              <a:rect l="l" t="t" r="r" b="b"/>
              <a:pathLst>
                <a:path w="1913890" h="3666711">
                  <a:moveTo>
                    <a:pt x="0" y="0"/>
                  </a:moveTo>
                  <a:lnTo>
                    <a:pt x="1913890" y="0"/>
                  </a:lnTo>
                  <a:lnTo>
                    <a:pt x="1913890" y="3666711"/>
                  </a:lnTo>
                  <a:lnTo>
                    <a:pt x="0" y="3666711"/>
                  </a:lnTo>
                  <a:close/>
                </a:path>
              </a:pathLst>
            </a:custGeom>
            <a:solidFill>
              <a:srgbClr val="E5E4DD">
                <a:alpha val="57647"/>
              </a:srgbClr>
            </a:solidFill>
          </p:spPr>
        </p:sp>
      </p:grpSp>
      <p:sp>
        <p:nvSpPr>
          <p:cNvPr id="12" name="AutoShape 12"/>
          <p:cNvSpPr/>
          <p:nvPr/>
        </p:nvSpPr>
        <p:spPr>
          <a:xfrm>
            <a:off x="15861966" y="1028700"/>
            <a:ext cx="2426034" cy="28575"/>
          </a:xfrm>
          <a:prstGeom prst="rect">
            <a:avLst/>
          </a:prstGeom>
          <a:solidFill>
            <a:srgbClr val="8D887E"/>
          </a:solidFill>
        </p:spPr>
      </p:sp>
      <p:sp>
        <p:nvSpPr>
          <p:cNvPr id="13" name="Rectangle 12"/>
          <p:cNvSpPr/>
          <p:nvPr/>
        </p:nvSpPr>
        <p:spPr>
          <a:xfrm>
            <a:off x="529530" y="5521948"/>
            <a:ext cx="9144000" cy="2862322"/>
          </a:xfrm>
          <a:prstGeom prst="rect">
            <a:avLst/>
          </a:prstGeom>
        </p:spPr>
        <p:txBody>
          <a:bodyPr numCol="1">
            <a:spAutoFit/>
          </a:bodyPr>
          <a:lstStyle/>
          <a:p>
            <a:pPr marL="285750" indent="-285750" algn="just">
              <a:lnSpc>
                <a:spcPts val="3600"/>
              </a:lnSpc>
              <a:buFont typeface="Arial" panose="020B0604020202020204" pitchFamily="34" charset="0"/>
              <a:buChar char="•"/>
            </a:pPr>
            <a:r>
              <a:rPr lang="en-US" sz="2400" spc="24" dirty="0">
                <a:solidFill>
                  <a:srgbClr val="8D887E"/>
                </a:solidFill>
                <a:latin typeface="Open Sans"/>
              </a:rPr>
              <a:t>id</a:t>
            </a:r>
          </a:p>
          <a:p>
            <a:pPr marL="285750" indent="-285750" algn="just">
              <a:lnSpc>
                <a:spcPts val="3600"/>
              </a:lnSpc>
              <a:buFont typeface="Arial" panose="020B0604020202020204" pitchFamily="34" charset="0"/>
              <a:buChar char="•"/>
            </a:pPr>
            <a:r>
              <a:rPr lang="en-US" sz="2400" spc="24" dirty="0" err="1">
                <a:solidFill>
                  <a:srgbClr val="8D887E"/>
                </a:solidFill>
                <a:latin typeface="Open Sans"/>
              </a:rPr>
              <a:t>property_type</a:t>
            </a:r>
            <a:endParaRPr lang="en-US" sz="2400" spc="24" dirty="0">
              <a:solidFill>
                <a:srgbClr val="8D887E"/>
              </a:solidFill>
              <a:latin typeface="Open Sans"/>
            </a:endParaRPr>
          </a:p>
          <a:p>
            <a:pPr marL="285750" indent="-285750" algn="just">
              <a:lnSpc>
                <a:spcPts val="3600"/>
              </a:lnSpc>
              <a:buFont typeface="Arial" panose="020B0604020202020204" pitchFamily="34" charset="0"/>
              <a:buChar char="•"/>
            </a:pPr>
            <a:r>
              <a:rPr lang="en-US" sz="2400" spc="24" dirty="0" err="1">
                <a:solidFill>
                  <a:srgbClr val="8D887E"/>
                </a:solidFill>
                <a:latin typeface="Open Sans"/>
              </a:rPr>
              <a:t>room_type</a:t>
            </a:r>
            <a:endParaRPr lang="en-US" sz="2400" spc="24" dirty="0">
              <a:solidFill>
                <a:srgbClr val="8D887E"/>
              </a:solidFill>
              <a:latin typeface="Open Sans"/>
            </a:endParaRPr>
          </a:p>
          <a:p>
            <a:pPr marL="285750" indent="-285750" algn="just">
              <a:lnSpc>
                <a:spcPts val="3600"/>
              </a:lnSpc>
              <a:buFont typeface="Arial" panose="020B0604020202020204" pitchFamily="34" charset="0"/>
              <a:buChar char="•"/>
            </a:pPr>
            <a:r>
              <a:rPr lang="en-US" sz="2400" spc="24" dirty="0">
                <a:solidFill>
                  <a:srgbClr val="8D887E"/>
                </a:solidFill>
                <a:latin typeface="Open Sans"/>
              </a:rPr>
              <a:t>amenities</a:t>
            </a:r>
          </a:p>
          <a:p>
            <a:pPr marL="285750" indent="-285750" algn="just">
              <a:lnSpc>
                <a:spcPts val="3600"/>
              </a:lnSpc>
              <a:buFont typeface="Arial" panose="020B0604020202020204" pitchFamily="34" charset="0"/>
              <a:buChar char="•"/>
            </a:pPr>
            <a:r>
              <a:rPr lang="en-US" sz="2400" spc="24" dirty="0" err="1">
                <a:solidFill>
                  <a:srgbClr val="8D887E"/>
                </a:solidFill>
                <a:latin typeface="Open Sans"/>
              </a:rPr>
              <a:t>bed_type</a:t>
            </a:r>
            <a:endParaRPr lang="en-US" sz="2400" spc="24" dirty="0">
              <a:solidFill>
                <a:srgbClr val="8D887E"/>
              </a:solidFill>
              <a:latin typeface="Open Sans"/>
            </a:endParaRPr>
          </a:p>
          <a:p>
            <a:pPr marL="285750" indent="-285750" algn="just">
              <a:lnSpc>
                <a:spcPts val="3600"/>
              </a:lnSpc>
              <a:buFont typeface="Arial" panose="020B0604020202020204" pitchFamily="34" charset="0"/>
              <a:buChar char="•"/>
            </a:pPr>
            <a:r>
              <a:rPr lang="en-US" sz="2400" spc="24" dirty="0" smtClean="0">
                <a:solidFill>
                  <a:srgbClr val="8D887E"/>
                </a:solidFill>
                <a:latin typeface="Open Sans"/>
              </a:rPr>
              <a:t>city</a:t>
            </a:r>
            <a:endParaRPr lang="en-US" sz="2400" spc="24" dirty="0">
              <a:solidFill>
                <a:srgbClr val="8D887E"/>
              </a:solidFill>
              <a:latin typeface="Open Sans"/>
            </a:endParaRPr>
          </a:p>
        </p:txBody>
      </p:sp>
      <p:sp>
        <p:nvSpPr>
          <p:cNvPr id="14" name="Rectangle 13"/>
          <p:cNvSpPr/>
          <p:nvPr/>
        </p:nvSpPr>
        <p:spPr>
          <a:xfrm>
            <a:off x="4167909" y="5752780"/>
            <a:ext cx="9144000" cy="2400657"/>
          </a:xfrm>
          <a:prstGeom prst="rect">
            <a:avLst/>
          </a:prstGeom>
        </p:spPr>
        <p:txBody>
          <a:bodyPr>
            <a:spAutoFit/>
          </a:bodyPr>
          <a:lstStyle/>
          <a:p>
            <a:pPr marL="285750" indent="-285750" algn="just">
              <a:lnSpc>
                <a:spcPts val="3600"/>
              </a:lnSpc>
              <a:buFont typeface="Arial" panose="020B0604020202020204" pitchFamily="34" charset="0"/>
              <a:buChar char="•"/>
            </a:pPr>
            <a:r>
              <a:rPr lang="en-US" sz="2400" spc="24" dirty="0">
                <a:solidFill>
                  <a:srgbClr val="8D887E"/>
                </a:solidFill>
                <a:latin typeface="Open Sans"/>
              </a:rPr>
              <a:t>description</a:t>
            </a:r>
          </a:p>
          <a:p>
            <a:pPr marL="285750" indent="-285750" algn="just">
              <a:lnSpc>
                <a:spcPts val="3600"/>
              </a:lnSpc>
              <a:buFont typeface="Arial" panose="020B0604020202020204" pitchFamily="34" charset="0"/>
              <a:buChar char="•"/>
            </a:pPr>
            <a:r>
              <a:rPr lang="en-US" sz="2400" spc="24" dirty="0">
                <a:solidFill>
                  <a:srgbClr val="8D887E"/>
                </a:solidFill>
                <a:latin typeface="Open Sans"/>
              </a:rPr>
              <a:t>name</a:t>
            </a:r>
          </a:p>
          <a:p>
            <a:pPr marL="285750" indent="-285750" algn="just">
              <a:lnSpc>
                <a:spcPts val="3600"/>
              </a:lnSpc>
              <a:buFont typeface="Arial" panose="020B0604020202020204" pitchFamily="34" charset="0"/>
              <a:buChar char="•"/>
            </a:pPr>
            <a:r>
              <a:rPr lang="en-US" sz="2400" spc="24" dirty="0" err="1">
                <a:solidFill>
                  <a:srgbClr val="8D887E"/>
                </a:solidFill>
                <a:latin typeface="Open Sans"/>
              </a:rPr>
              <a:t>neighbourhood</a:t>
            </a:r>
            <a:endParaRPr lang="en-US" sz="2400" spc="24" dirty="0">
              <a:solidFill>
                <a:srgbClr val="8D887E"/>
              </a:solidFill>
              <a:latin typeface="Open Sans"/>
            </a:endParaRPr>
          </a:p>
          <a:p>
            <a:pPr marL="285750" indent="-285750" algn="just">
              <a:lnSpc>
                <a:spcPts val="3600"/>
              </a:lnSpc>
              <a:buFont typeface="Arial" panose="020B0604020202020204" pitchFamily="34" charset="0"/>
              <a:buChar char="•"/>
            </a:pPr>
            <a:r>
              <a:rPr lang="en-US" sz="2400" spc="24" dirty="0" err="1">
                <a:solidFill>
                  <a:srgbClr val="8D887E"/>
                </a:solidFill>
                <a:latin typeface="Open Sans"/>
              </a:rPr>
              <a:t>thumbnail_url</a:t>
            </a:r>
            <a:endParaRPr lang="en-US" sz="2400" spc="24" dirty="0">
              <a:solidFill>
                <a:srgbClr val="8D887E"/>
              </a:solidFill>
              <a:latin typeface="Open Sans"/>
            </a:endParaRPr>
          </a:p>
          <a:p>
            <a:pPr marL="285750" indent="-285750" algn="just">
              <a:lnSpc>
                <a:spcPts val="3600"/>
              </a:lnSpc>
              <a:buFont typeface="Arial" panose="020B0604020202020204" pitchFamily="34" charset="0"/>
              <a:buChar char="•"/>
            </a:pPr>
            <a:r>
              <a:rPr lang="en-US" sz="2400" spc="24" dirty="0" err="1">
                <a:solidFill>
                  <a:srgbClr val="8D887E"/>
                </a:solidFill>
                <a:latin typeface="Open Sans"/>
              </a:rPr>
              <a:t>zipcode</a:t>
            </a:r>
            <a:endParaRPr lang="en-US" sz="2400" spc="24" dirty="0">
              <a:solidFill>
                <a:srgbClr val="8D887E"/>
              </a:solidFill>
              <a:latin typeface="Open Sans"/>
            </a:endParaRPr>
          </a:p>
        </p:txBody>
      </p:sp>
    </p:spTree>
    <p:extLst>
      <p:ext uri="{BB962C8B-B14F-4D97-AF65-F5344CB8AC3E}">
        <p14:creationId xmlns:p14="http://schemas.microsoft.com/office/powerpoint/2010/main" val="33328744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DFD"/>
        </a:solidFill>
        <a:effectLst/>
      </p:bgPr>
    </p:bg>
    <p:spTree>
      <p:nvGrpSpPr>
        <p:cNvPr id="1" name=""/>
        <p:cNvGrpSpPr/>
        <p:nvPr/>
      </p:nvGrpSpPr>
      <p:grpSpPr>
        <a:xfrm>
          <a:off x="0" y="0"/>
          <a:ext cx="0" cy="0"/>
          <a:chOff x="0" y="0"/>
          <a:chExt cx="0" cy="0"/>
        </a:xfrm>
      </p:grpSpPr>
      <p:sp>
        <p:nvSpPr>
          <p:cNvPr id="2" name="TextBox 2"/>
          <p:cNvSpPr txBox="1"/>
          <p:nvPr/>
        </p:nvSpPr>
        <p:spPr>
          <a:xfrm>
            <a:off x="529530" y="393399"/>
            <a:ext cx="9973592" cy="964142"/>
          </a:xfrm>
          <a:prstGeom prst="rect">
            <a:avLst/>
          </a:prstGeom>
        </p:spPr>
        <p:txBody>
          <a:bodyPr lIns="0" tIns="0" rIns="0" bIns="0" rtlCol="0" anchor="t">
            <a:spAutoFit/>
          </a:bodyPr>
          <a:lstStyle/>
          <a:p>
            <a:pPr>
              <a:lnSpc>
                <a:spcPts val="7680"/>
              </a:lnSpc>
            </a:pPr>
            <a:r>
              <a:rPr lang="en-US" sz="6400" dirty="0" smtClean="0">
                <a:solidFill>
                  <a:srgbClr val="8D887E"/>
                </a:solidFill>
                <a:latin typeface="Cormorant Garamond Bold Bold"/>
              </a:rPr>
              <a:t>Data Preparation</a:t>
            </a:r>
            <a:endParaRPr lang="en-US" sz="6400" dirty="0">
              <a:solidFill>
                <a:srgbClr val="8D887E"/>
              </a:solidFill>
              <a:latin typeface="Cormorant Garamond Bold Bold"/>
            </a:endParaRPr>
          </a:p>
        </p:txBody>
      </p:sp>
      <p:grpSp>
        <p:nvGrpSpPr>
          <p:cNvPr id="3" name="Group 3"/>
          <p:cNvGrpSpPr/>
          <p:nvPr/>
        </p:nvGrpSpPr>
        <p:grpSpPr>
          <a:xfrm>
            <a:off x="1479613" y="1199548"/>
            <a:ext cx="5376591" cy="373135"/>
            <a:chOff x="0" y="0"/>
            <a:chExt cx="6350000" cy="440690"/>
          </a:xfrm>
        </p:grpSpPr>
        <p:sp>
          <p:nvSpPr>
            <p:cNvPr id="4" name="Freeform 4"/>
            <p:cNvSpPr/>
            <p:nvPr/>
          </p:nvSpPr>
          <p:spPr>
            <a:xfrm>
              <a:off x="-5080" y="-8890"/>
              <a:ext cx="6360160" cy="458470"/>
            </a:xfrm>
            <a:custGeom>
              <a:avLst/>
              <a:gdLst/>
              <a:ahLst/>
              <a:cxnLst/>
              <a:rect l="l" t="t" r="r" b="b"/>
              <a:pathLst>
                <a:path w="6360160" h="458470">
                  <a:moveTo>
                    <a:pt x="6351270" y="93980"/>
                  </a:moveTo>
                  <a:cubicBezTo>
                    <a:pt x="6360160" y="82550"/>
                    <a:pt x="6352540" y="60960"/>
                    <a:pt x="6334760" y="66040"/>
                  </a:cubicBezTo>
                  <a:cubicBezTo>
                    <a:pt x="6294120" y="80010"/>
                    <a:pt x="6257290" y="114300"/>
                    <a:pt x="6223000" y="140970"/>
                  </a:cubicBezTo>
                  <a:cubicBezTo>
                    <a:pt x="6188710" y="166370"/>
                    <a:pt x="6154420" y="191770"/>
                    <a:pt x="6121400" y="217170"/>
                  </a:cubicBezTo>
                  <a:cubicBezTo>
                    <a:pt x="6118860" y="215900"/>
                    <a:pt x="6116320" y="215900"/>
                    <a:pt x="6113780" y="215900"/>
                  </a:cubicBezTo>
                  <a:cubicBezTo>
                    <a:pt x="6038850" y="217170"/>
                    <a:pt x="5962650" y="217170"/>
                    <a:pt x="5887720" y="218440"/>
                  </a:cubicBezTo>
                  <a:lnTo>
                    <a:pt x="5963920" y="157480"/>
                  </a:lnTo>
                  <a:cubicBezTo>
                    <a:pt x="6002020" y="127000"/>
                    <a:pt x="6046470" y="97790"/>
                    <a:pt x="6079490" y="60960"/>
                  </a:cubicBezTo>
                  <a:cubicBezTo>
                    <a:pt x="6092190" y="45720"/>
                    <a:pt x="6075680" y="24130"/>
                    <a:pt x="6057900" y="33020"/>
                  </a:cubicBezTo>
                  <a:cubicBezTo>
                    <a:pt x="6017260" y="53340"/>
                    <a:pt x="5981700" y="88900"/>
                    <a:pt x="5948680" y="119380"/>
                  </a:cubicBezTo>
                  <a:cubicBezTo>
                    <a:pt x="5915660" y="149860"/>
                    <a:pt x="5883910" y="182880"/>
                    <a:pt x="5855970" y="217170"/>
                  </a:cubicBezTo>
                  <a:cubicBezTo>
                    <a:pt x="5772150" y="218440"/>
                    <a:pt x="5687060" y="219710"/>
                    <a:pt x="5603240" y="219710"/>
                  </a:cubicBezTo>
                  <a:cubicBezTo>
                    <a:pt x="5622290" y="190500"/>
                    <a:pt x="5642610" y="161290"/>
                    <a:pt x="5664200" y="132080"/>
                  </a:cubicBezTo>
                  <a:cubicBezTo>
                    <a:pt x="5689600" y="97790"/>
                    <a:pt x="5725160" y="64770"/>
                    <a:pt x="5740400" y="25400"/>
                  </a:cubicBezTo>
                  <a:cubicBezTo>
                    <a:pt x="5745480" y="12700"/>
                    <a:pt x="5727700" y="0"/>
                    <a:pt x="5717540" y="7620"/>
                  </a:cubicBezTo>
                  <a:cubicBezTo>
                    <a:pt x="5681980" y="29210"/>
                    <a:pt x="5659120" y="73660"/>
                    <a:pt x="5636260" y="106680"/>
                  </a:cubicBezTo>
                  <a:cubicBezTo>
                    <a:pt x="5612130" y="143510"/>
                    <a:pt x="5589270" y="180340"/>
                    <a:pt x="5570220" y="219710"/>
                  </a:cubicBezTo>
                  <a:cubicBezTo>
                    <a:pt x="5086350" y="224790"/>
                    <a:pt x="4602480" y="231140"/>
                    <a:pt x="4118610" y="238760"/>
                  </a:cubicBezTo>
                  <a:cubicBezTo>
                    <a:pt x="3801110" y="246380"/>
                    <a:pt x="3489960" y="252730"/>
                    <a:pt x="3181350" y="260350"/>
                  </a:cubicBezTo>
                  <a:lnTo>
                    <a:pt x="3180080" y="260350"/>
                  </a:lnTo>
                  <a:cubicBezTo>
                    <a:pt x="2868930" y="252730"/>
                    <a:pt x="2560320" y="246380"/>
                    <a:pt x="2242820" y="246380"/>
                  </a:cubicBezTo>
                  <a:cubicBezTo>
                    <a:pt x="1760220" y="233680"/>
                    <a:pt x="1276350" y="228600"/>
                    <a:pt x="792480" y="223520"/>
                  </a:cubicBezTo>
                  <a:cubicBezTo>
                    <a:pt x="772160" y="184150"/>
                    <a:pt x="750570" y="146050"/>
                    <a:pt x="726440" y="110490"/>
                  </a:cubicBezTo>
                  <a:cubicBezTo>
                    <a:pt x="703580" y="77470"/>
                    <a:pt x="679450" y="33020"/>
                    <a:pt x="645160" y="11430"/>
                  </a:cubicBezTo>
                  <a:cubicBezTo>
                    <a:pt x="633730" y="5080"/>
                    <a:pt x="617220" y="16510"/>
                    <a:pt x="622300" y="29210"/>
                  </a:cubicBezTo>
                  <a:cubicBezTo>
                    <a:pt x="637540" y="69850"/>
                    <a:pt x="673100" y="101600"/>
                    <a:pt x="698500" y="135890"/>
                  </a:cubicBezTo>
                  <a:cubicBezTo>
                    <a:pt x="720090" y="163830"/>
                    <a:pt x="739140" y="193040"/>
                    <a:pt x="759460" y="223520"/>
                  </a:cubicBezTo>
                  <a:cubicBezTo>
                    <a:pt x="675640" y="222250"/>
                    <a:pt x="590550" y="220980"/>
                    <a:pt x="506730" y="220980"/>
                  </a:cubicBezTo>
                  <a:cubicBezTo>
                    <a:pt x="478790" y="185420"/>
                    <a:pt x="447040" y="153670"/>
                    <a:pt x="414020" y="123190"/>
                  </a:cubicBezTo>
                  <a:cubicBezTo>
                    <a:pt x="381000" y="92710"/>
                    <a:pt x="345440" y="57150"/>
                    <a:pt x="304800" y="36830"/>
                  </a:cubicBezTo>
                  <a:cubicBezTo>
                    <a:pt x="287020" y="27940"/>
                    <a:pt x="270510" y="49530"/>
                    <a:pt x="283210" y="64770"/>
                  </a:cubicBezTo>
                  <a:cubicBezTo>
                    <a:pt x="314960" y="101600"/>
                    <a:pt x="360680" y="129540"/>
                    <a:pt x="398780" y="161290"/>
                  </a:cubicBezTo>
                  <a:lnTo>
                    <a:pt x="474980" y="222250"/>
                  </a:lnTo>
                  <a:cubicBezTo>
                    <a:pt x="397510" y="218440"/>
                    <a:pt x="322580" y="218440"/>
                    <a:pt x="246380" y="217170"/>
                  </a:cubicBezTo>
                  <a:cubicBezTo>
                    <a:pt x="243840" y="217170"/>
                    <a:pt x="241300" y="217170"/>
                    <a:pt x="238760" y="218440"/>
                  </a:cubicBezTo>
                  <a:cubicBezTo>
                    <a:pt x="205740" y="191770"/>
                    <a:pt x="171450" y="166370"/>
                    <a:pt x="137160" y="142240"/>
                  </a:cubicBezTo>
                  <a:cubicBezTo>
                    <a:pt x="102870" y="116840"/>
                    <a:pt x="66040" y="81280"/>
                    <a:pt x="25400" y="67310"/>
                  </a:cubicBezTo>
                  <a:cubicBezTo>
                    <a:pt x="7620" y="60960"/>
                    <a:pt x="0" y="83820"/>
                    <a:pt x="8890" y="95250"/>
                  </a:cubicBezTo>
                  <a:cubicBezTo>
                    <a:pt x="34290" y="127000"/>
                    <a:pt x="76200" y="148590"/>
                    <a:pt x="110490" y="172720"/>
                  </a:cubicBezTo>
                  <a:cubicBezTo>
                    <a:pt x="144780" y="196850"/>
                    <a:pt x="179070" y="219710"/>
                    <a:pt x="213360" y="242570"/>
                  </a:cubicBezTo>
                  <a:cubicBezTo>
                    <a:pt x="147320" y="281940"/>
                    <a:pt x="76200" y="321310"/>
                    <a:pt x="21590" y="372110"/>
                  </a:cubicBezTo>
                  <a:cubicBezTo>
                    <a:pt x="5080" y="387350"/>
                    <a:pt x="26670" y="408940"/>
                    <a:pt x="43180" y="401320"/>
                  </a:cubicBezTo>
                  <a:cubicBezTo>
                    <a:pt x="115570" y="367030"/>
                    <a:pt x="184150" y="309880"/>
                    <a:pt x="247650" y="261620"/>
                  </a:cubicBezTo>
                  <a:cubicBezTo>
                    <a:pt x="321310" y="262890"/>
                    <a:pt x="394970" y="264160"/>
                    <a:pt x="469900" y="265430"/>
                  </a:cubicBezTo>
                  <a:cubicBezTo>
                    <a:pt x="440690" y="285750"/>
                    <a:pt x="411480" y="307340"/>
                    <a:pt x="382270" y="328930"/>
                  </a:cubicBezTo>
                  <a:cubicBezTo>
                    <a:pt x="347980" y="354330"/>
                    <a:pt x="306070" y="378460"/>
                    <a:pt x="279400" y="411480"/>
                  </a:cubicBezTo>
                  <a:cubicBezTo>
                    <a:pt x="267970" y="426720"/>
                    <a:pt x="281940" y="444500"/>
                    <a:pt x="299720" y="436880"/>
                  </a:cubicBezTo>
                  <a:cubicBezTo>
                    <a:pt x="337820" y="419100"/>
                    <a:pt x="372110" y="384810"/>
                    <a:pt x="405130" y="359410"/>
                  </a:cubicBezTo>
                  <a:cubicBezTo>
                    <a:pt x="441960" y="328930"/>
                    <a:pt x="480060" y="299720"/>
                    <a:pt x="515620" y="267970"/>
                  </a:cubicBezTo>
                  <a:cubicBezTo>
                    <a:pt x="515620" y="267970"/>
                    <a:pt x="515620" y="266700"/>
                    <a:pt x="516890" y="266700"/>
                  </a:cubicBezTo>
                  <a:lnTo>
                    <a:pt x="750570" y="270510"/>
                  </a:lnTo>
                  <a:cubicBezTo>
                    <a:pt x="727710" y="292100"/>
                    <a:pt x="706120" y="313690"/>
                    <a:pt x="683260" y="335280"/>
                  </a:cubicBezTo>
                  <a:cubicBezTo>
                    <a:pt x="654050" y="363220"/>
                    <a:pt x="610870" y="393700"/>
                    <a:pt x="594360" y="430530"/>
                  </a:cubicBezTo>
                  <a:cubicBezTo>
                    <a:pt x="588010" y="445770"/>
                    <a:pt x="600710" y="458470"/>
                    <a:pt x="615950" y="452120"/>
                  </a:cubicBezTo>
                  <a:cubicBezTo>
                    <a:pt x="652780" y="435610"/>
                    <a:pt x="683260" y="392430"/>
                    <a:pt x="712470" y="364490"/>
                  </a:cubicBezTo>
                  <a:cubicBezTo>
                    <a:pt x="742950" y="334010"/>
                    <a:pt x="772160" y="303530"/>
                    <a:pt x="801370" y="273050"/>
                  </a:cubicBezTo>
                  <a:cubicBezTo>
                    <a:pt x="1280160" y="280670"/>
                    <a:pt x="1758950" y="289560"/>
                    <a:pt x="2237740" y="295910"/>
                  </a:cubicBezTo>
                  <a:lnTo>
                    <a:pt x="2242820" y="295910"/>
                  </a:lnTo>
                  <a:cubicBezTo>
                    <a:pt x="2542540" y="294640"/>
                    <a:pt x="2833370" y="298450"/>
                    <a:pt x="3125470" y="300990"/>
                  </a:cubicBezTo>
                  <a:cubicBezTo>
                    <a:pt x="3126740" y="300990"/>
                    <a:pt x="3129280" y="302260"/>
                    <a:pt x="3131820" y="302260"/>
                  </a:cubicBezTo>
                  <a:lnTo>
                    <a:pt x="3230880" y="302260"/>
                  </a:lnTo>
                  <a:cubicBezTo>
                    <a:pt x="3233420" y="302260"/>
                    <a:pt x="3234690" y="302260"/>
                    <a:pt x="3237230" y="300990"/>
                  </a:cubicBezTo>
                  <a:cubicBezTo>
                    <a:pt x="3530600" y="298450"/>
                    <a:pt x="3823970" y="294640"/>
                    <a:pt x="4124960" y="288290"/>
                  </a:cubicBezTo>
                  <a:cubicBezTo>
                    <a:pt x="4602480" y="281940"/>
                    <a:pt x="5082540" y="273050"/>
                    <a:pt x="5560060" y="265430"/>
                  </a:cubicBezTo>
                  <a:cubicBezTo>
                    <a:pt x="5589270" y="297180"/>
                    <a:pt x="5619750" y="326390"/>
                    <a:pt x="5648960" y="356870"/>
                  </a:cubicBezTo>
                  <a:cubicBezTo>
                    <a:pt x="5678170" y="386080"/>
                    <a:pt x="5707380" y="427990"/>
                    <a:pt x="5745480" y="444500"/>
                  </a:cubicBezTo>
                  <a:cubicBezTo>
                    <a:pt x="5759450" y="450850"/>
                    <a:pt x="5773420" y="438150"/>
                    <a:pt x="5767070" y="422910"/>
                  </a:cubicBezTo>
                  <a:cubicBezTo>
                    <a:pt x="5749290" y="386080"/>
                    <a:pt x="5707380" y="355600"/>
                    <a:pt x="5678170" y="327660"/>
                  </a:cubicBezTo>
                  <a:cubicBezTo>
                    <a:pt x="5656580" y="306070"/>
                    <a:pt x="5633720" y="284480"/>
                    <a:pt x="5610860" y="262890"/>
                  </a:cubicBezTo>
                  <a:lnTo>
                    <a:pt x="5844540" y="259080"/>
                  </a:lnTo>
                  <a:cubicBezTo>
                    <a:pt x="5844540" y="259080"/>
                    <a:pt x="5844540" y="260350"/>
                    <a:pt x="5845810" y="260350"/>
                  </a:cubicBezTo>
                  <a:cubicBezTo>
                    <a:pt x="5881370" y="292100"/>
                    <a:pt x="5918200" y="321310"/>
                    <a:pt x="5956300" y="351790"/>
                  </a:cubicBezTo>
                  <a:cubicBezTo>
                    <a:pt x="5989320" y="378460"/>
                    <a:pt x="6023610" y="412750"/>
                    <a:pt x="6061710" y="429260"/>
                  </a:cubicBezTo>
                  <a:cubicBezTo>
                    <a:pt x="6079490" y="436880"/>
                    <a:pt x="6093460" y="417830"/>
                    <a:pt x="6082030" y="403860"/>
                  </a:cubicBezTo>
                  <a:cubicBezTo>
                    <a:pt x="6055360" y="370840"/>
                    <a:pt x="6013450" y="346710"/>
                    <a:pt x="5979160" y="321310"/>
                  </a:cubicBezTo>
                  <a:cubicBezTo>
                    <a:pt x="5949950" y="299720"/>
                    <a:pt x="5920740" y="279400"/>
                    <a:pt x="5891530" y="257810"/>
                  </a:cubicBezTo>
                  <a:cubicBezTo>
                    <a:pt x="5965190" y="256540"/>
                    <a:pt x="6038850" y="255270"/>
                    <a:pt x="6113780" y="254000"/>
                  </a:cubicBezTo>
                  <a:cubicBezTo>
                    <a:pt x="6178550" y="302260"/>
                    <a:pt x="6247130" y="359410"/>
                    <a:pt x="6318250" y="393700"/>
                  </a:cubicBezTo>
                  <a:cubicBezTo>
                    <a:pt x="6336030" y="402590"/>
                    <a:pt x="6356350" y="379730"/>
                    <a:pt x="6339840" y="364490"/>
                  </a:cubicBezTo>
                  <a:cubicBezTo>
                    <a:pt x="6285230" y="313690"/>
                    <a:pt x="6214110" y="274320"/>
                    <a:pt x="6148070" y="234950"/>
                  </a:cubicBezTo>
                  <a:cubicBezTo>
                    <a:pt x="6182360" y="212090"/>
                    <a:pt x="6216650" y="189230"/>
                    <a:pt x="6250940" y="165100"/>
                  </a:cubicBezTo>
                  <a:cubicBezTo>
                    <a:pt x="6283960" y="148590"/>
                    <a:pt x="6325870" y="127000"/>
                    <a:pt x="6351270" y="93980"/>
                  </a:cubicBezTo>
                  <a:close/>
                </a:path>
              </a:pathLst>
            </a:custGeom>
            <a:solidFill>
              <a:srgbClr val="8D887E">
                <a:alpha val="32941"/>
              </a:srgbClr>
            </a:solidFill>
          </p:spPr>
        </p:sp>
      </p:grpSp>
      <p:grpSp>
        <p:nvGrpSpPr>
          <p:cNvPr id="5" name="Group 5"/>
          <p:cNvGrpSpPr/>
          <p:nvPr/>
        </p:nvGrpSpPr>
        <p:grpSpPr>
          <a:xfrm>
            <a:off x="0" y="2015957"/>
            <a:ext cx="5516326" cy="950575"/>
            <a:chOff x="0" y="0"/>
            <a:chExt cx="1913890" cy="329802"/>
          </a:xfrm>
        </p:grpSpPr>
        <p:sp>
          <p:nvSpPr>
            <p:cNvPr id="6" name="Freeform 6"/>
            <p:cNvSpPr/>
            <p:nvPr/>
          </p:nvSpPr>
          <p:spPr>
            <a:xfrm>
              <a:off x="0" y="0"/>
              <a:ext cx="1913890" cy="329802"/>
            </a:xfrm>
            <a:custGeom>
              <a:avLst/>
              <a:gdLst/>
              <a:ahLst/>
              <a:cxnLst/>
              <a:rect l="l" t="t" r="r" b="b"/>
              <a:pathLst>
                <a:path w="1913890" h="329802">
                  <a:moveTo>
                    <a:pt x="0" y="0"/>
                  </a:moveTo>
                  <a:lnTo>
                    <a:pt x="1913890" y="0"/>
                  </a:lnTo>
                  <a:lnTo>
                    <a:pt x="1913890" y="329802"/>
                  </a:lnTo>
                  <a:lnTo>
                    <a:pt x="0" y="329802"/>
                  </a:lnTo>
                  <a:close/>
                </a:path>
              </a:pathLst>
            </a:custGeom>
            <a:solidFill>
              <a:srgbClr val="8D887E"/>
            </a:solidFill>
          </p:spPr>
        </p:sp>
      </p:grpSp>
      <p:sp>
        <p:nvSpPr>
          <p:cNvPr id="7" name="TextBox 7"/>
          <p:cNvSpPr txBox="1"/>
          <p:nvPr/>
        </p:nvSpPr>
        <p:spPr>
          <a:xfrm>
            <a:off x="299224" y="2236315"/>
            <a:ext cx="5595058" cy="477097"/>
          </a:xfrm>
          <a:prstGeom prst="rect">
            <a:avLst/>
          </a:prstGeom>
        </p:spPr>
        <p:txBody>
          <a:bodyPr lIns="0" tIns="0" rIns="0" bIns="0" rtlCol="0" anchor="t">
            <a:spAutoFit/>
          </a:bodyPr>
          <a:lstStyle/>
          <a:p>
            <a:pPr algn="just">
              <a:lnSpc>
                <a:spcPts val="3919"/>
              </a:lnSpc>
            </a:pPr>
            <a:r>
              <a:rPr lang="en-US" sz="2800" spc="168" dirty="0" smtClean="0">
                <a:solidFill>
                  <a:srgbClr val="E5E4DD"/>
                </a:solidFill>
                <a:latin typeface="Open Sans Bold"/>
              </a:rPr>
              <a:t>Data Set</a:t>
            </a:r>
            <a:endParaRPr lang="en-US" sz="2800" spc="168" dirty="0">
              <a:solidFill>
                <a:srgbClr val="E5E4DD"/>
              </a:solidFill>
              <a:latin typeface="Open Sans Bold"/>
            </a:endParaRPr>
          </a:p>
        </p:txBody>
      </p:sp>
      <p:sp>
        <p:nvSpPr>
          <p:cNvPr id="8" name="TextBox 8"/>
          <p:cNvSpPr txBox="1"/>
          <p:nvPr/>
        </p:nvSpPr>
        <p:spPr>
          <a:xfrm>
            <a:off x="529530" y="3499826"/>
            <a:ext cx="13632185" cy="923330"/>
          </a:xfrm>
          <a:prstGeom prst="rect">
            <a:avLst/>
          </a:prstGeom>
        </p:spPr>
        <p:txBody>
          <a:bodyPr lIns="0" tIns="0" rIns="0" bIns="0" rtlCol="0" anchor="t">
            <a:spAutoFit/>
          </a:bodyPr>
          <a:lstStyle/>
          <a:p>
            <a:pPr algn="just">
              <a:lnSpc>
                <a:spcPts val="3600"/>
              </a:lnSpc>
            </a:pPr>
            <a:r>
              <a:rPr lang="en-US" sz="2400" spc="24" dirty="0" err="1">
                <a:solidFill>
                  <a:srgbClr val="8D887E"/>
                </a:solidFill>
                <a:latin typeface="Open Sans"/>
              </a:rPr>
              <a:t>Kolom</a:t>
            </a:r>
            <a:r>
              <a:rPr lang="en-US" sz="2400" spc="24" dirty="0">
                <a:solidFill>
                  <a:srgbClr val="8D887E"/>
                </a:solidFill>
                <a:latin typeface="Open Sans"/>
              </a:rPr>
              <a:t> yang </a:t>
            </a:r>
            <a:r>
              <a:rPr lang="en-US" sz="2400" spc="24" dirty="0" err="1">
                <a:solidFill>
                  <a:srgbClr val="8D887E"/>
                </a:solidFill>
                <a:latin typeface="Open Sans"/>
              </a:rPr>
              <a:t>tergolong</a:t>
            </a:r>
            <a:r>
              <a:rPr lang="en-US" sz="2400" spc="24" dirty="0">
                <a:solidFill>
                  <a:srgbClr val="8D887E"/>
                </a:solidFill>
                <a:latin typeface="Open Sans"/>
              </a:rPr>
              <a:t> </a:t>
            </a:r>
            <a:r>
              <a:rPr lang="en-US" sz="2400" spc="24" dirty="0" err="1">
                <a:solidFill>
                  <a:srgbClr val="8D887E"/>
                </a:solidFill>
                <a:latin typeface="Open Sans"/>
              </a:rPr>
              <a:t>kedalam</a:t>
            </a:r>
            <a:r>
              <a:rPr lang="en-US" sz="2400" spc="24" dirty="0">
                <a:solidFill>
                  <a:srgbClr val="8D887E"/>
                </a:solidFill>
                <a:latin typeface="Open Sans"/>
              </a:rPr>
              <a:t> </a:t>
            </a:r>
            <a:r>
              <a:rPr lang="en-US" sz="2400" spc="24" dirty="0" err="1">
                <a:solidFill>
                  <a:srgbClr val="8D887E"/>
                </a:solidFill>
                <a:latin typeface="Open Sans"/>
              </a:rPr>
              <a:t>atribut</a:t>
            </a:r>
            <a:r>
              <a:rPr lang="en-US" sz="2400" spc="24" dirty="0">
                <a:solidFill>
                  <a:srgbClr val="8D887E"/>
                </a:solidFill>
                <a:latin typeface="Open Sans"/>
              </a:rPr>
              <a:t> </a:t>
            </a:r>
            <a:r>
              <a:rPr lang="en-US" sz="2400" spc="24" dirty="0" err="1">
                <a:solidFill>
                  <a:srgbClr val="8D887E"/>
                </a:solidFill>
                <a:latin typeface="Open Sans"/>
              </a:rPr>
              <a:t>numerik</a:t>
            </a:r>
            <a:r>
              <a:rPr lang="en-US" sz="2400" spc="24" dirty="0">
                <a:solidFill>
                  <a:srgbClr val="8D887E"/>
                </a:solidFill>
                <a:latin typeface="Open Sans"/>
              </a:rPr>
              <a:t> </a:t>
            </a:r>
            <a:r>
              <a:rPr lang="en-US" sz="2400" spc="24" dirty="0" err="1">
                <a:solidFill>
                  <a:srgbClr val="8D887E"/>
                </a:solidFill>
                <a:latin typeface="Open Sans"/>
              </a:rPr>
              <a:t>adalah</a:t>
            </a:r>
            <a:r>
              <a:rPr lang="en-US" sz="2400" spc="24" dirty="0">
                <a:solidFill>
                  <a:srgbClr val="8D887E"/>
                </a:solidFill>
                <a:latin typeface="Open Sans"/>
              </a:rPr>
              <a:t> </a:t>
            </a:r>
            <a:r>
              <a:rPr lang="en-US" sz="2400" spc="24" dirty="0" err="1">
                <a:solidFill>
                  <a:srgbClr val="8D887E"/>
                </a:solidFill>
                <a:latin typeface="Open Sans"/>
              </a:rPr>
              <a:t>sebagai</a:t>
            </a:r>
            <a:r>
              <a:rPr lang="en-US" sz="2400" spc="24" dirty="0">
                <a:solidFill>
                  <a:srgbClr val="8D887E"/>
                </a:solidFill>
                <a:latin typeface="Open Sans"/>
              </a:rPr>
              <a:t> </a:t>
            </a:r>
            <a:r>
              <a:rPr lang="en-US" sz="2400" spc="24" dirty="0" err="1">
                <a:solidFill>
                  <a:srgbClr val="8D887E"/>
                </a:solidFill>
                <a:latin typeface="Open Sans"/>
              </a:rPr>
              <a:t>berikut</a:t>
            </a:r>
            <a:r>
              <a:rPr lang="en-US" sz="2400" spc="24" dirty="0">
                <a:solidFill>
                  <a:srgbClr val="8D887E"/>
                </a:solidFill>
                <a:latin typeface="Open Sans"/>
              </a:rPr>
              <a:t>:</a:t>
            </a:r>
          </a:p>
          <a:p>
            <a:pPr algn="just">
              <a:lnSpc>
                <a:spcPts val="3600"/>
              </a:lnSpc>
            </a:pPr>
            <a:endParaRPr lang="en-US" sz="2400" spc="24" dirty="0">
              <a:solidFill>
                <a:srgbClr val="8D887E"/>
              </a:solidFill>
              <a:latin typeface="Open Sans"/>
            </a:endParaRPr>
          </a:p>
        </p:txBody>
      </p:sp>
      <p:pic>
        <p:nvPicPr>
          <p:cNvPr id="9" name="Picture 9"/>
          <p:cNvPicPr>
            <a:picLocks noChangeAspect="1"/>
          </p:cNvPicPr>
          <p:nvPr/>
        </p:nvPicPr>
        <p:blipFill>
          <a:blip r:embed="rId2"/>
          <a:srcRect r="77549"/>
          <a:stretch>
            <a:fillRect/>
          </a:stretch>
        </p:blipFill>
        <p:spPr>
          <a:xfrm>
            <a:off x="14892222" y="0"/>
            <a:ext cx="3466358" cy="10287000"/>
          </a:xfrm>
          <a:prstGeom prst="rect">
            <a:avLst/>
          </a:prstGeom>
        </p:spPr>
      </p:pic>
      <p:grpSp>
        <p:nvGrpSpPr>
          <p:cNvPr id="10" name="Group 10"/>
          <p:cNvGrpSpPr/>
          <p:nvPr/>
        </p:nvGrpSpPr>
        <p:grpSpPr>
          <a:xfrm>
            <a:off x="14892222" y="0"/>
            <a:ext cx="3466358" cy="10287000"/>
            <a:chOff x="0" y="0"/>
            <a:chExt cx="1913890" cy="3666711"/>
          </a:xfrm>
        </p:grpSpPr>
        <p:sp>
          <p:nvSpPr>
            <p:cNvPr id="11" name="Freeform 11"/>
            <p:cNvSpPr/>
            <p:nvPr/>
          </p:nvSpPr>
          <p:spPr>
            <a:xfrm>
              <a:off x="0" y="0"/>
              <a:ext cx="1913890" cy="3666711"/>
            </a:xfrm>
            <a:custGeom>
              <a:avLst/>
              <a:gdLst/>
              <a:ahLst/>
              <a:cxnLst/>
              <a:rect l="l" t="t" r="r" b="b"/>
              <a:pathLst>
                <a:path w="1913890" h="3666711">
                  <a:moveTo>
                    <a:pt x="0" y="0"/>
                  </a:moveTo>
                  <a:lnTo>
                    <a:pt x="1913890" y="0"/>
                  </a:lnTo>
                  <a:lnTo>
                    <a:pt x="1913890" y="3666711"/>
                  </a:lnTo>
                  <a:lnTo>
                    <a:pt x="0" y="3666711"/>
                  </a:lnTo>
                  <a:close/>
                </a:path>
              </a:pathLst>
            </a:custGeom>
            <a:solidFill>
              <a:srgbClr val="E5E4DD">
                <a:alpha val="57647"/>
              </a:srgbClr>
            </a:solidFill>
          </p:spPr>
        </p:sp>
      </p:grpSp>
      <p:sp>
        <p:nvSpPr>
          <p:cNvPr id="12" name="AutoShape 12"/>
          <p:cNvSpPr/>
          <p:nvPr/>
        </p:nvSpPr>
        <p:spPr>
          <a:xfrm>
            <a:off x="15861966" y="1028700"/>
            <a:ext cx="2426034" cy="28575"/>
          </a:xfrm>
          <a:prstGeom prst="rect">
            <a:avLst/>
          </a:prstGeom>
          <a:solidFill>
            <a:srgbClr val="8D887E"/>
          </a:solidFill>
        </p:spPr>
      </p:sp>
      <p:sp>
        <p:nvSpPr>
          <p:cNvPr id="13" name="Rectangle 12"/>
          <p:cNvSpPr/>
          <p:nvPr/>
        </p:nvSpPr>
        <p:spPr>
          <a:xfrm>
            <a:off x="529530" y="4152900"/>
            <a:ext cx="9144000" cy="3785652"/>
          </a:xfrm>
          <a:prstGeom prst="rect">
            <a:avLst/>
          </a:prstGeom>
        </p:spPr>
        <p:txBody>
          <a:bodyPr numCol="1">
            <a:spAutoFit/>
          </a:bodyPr>
          <a:lstStyle/>
          <a:p>
            <a:pPr marL="285750" indent="-285750" algn="just">
              <a:lnSpc>
                <a:spcPts val="3600"/>
              </a:lnSpc>
              <a:buFont typeface="Arial" panose="020B0604020202020204" pitchFamily="34" charset="0"/>
              <a:buChar char="•"/>
            </a:pPr>
            <a:r>
              <a:rPr lang="en-US" sz="2400" spc="24" dirty="0" err="1" smtClean="0">
                <a:solidFill>
                  <a:srgbClr val="8D887E"/>
                </a:solidFill>
                <a:latin typeface="Open Sans"/>
              </a:rPr>
              <a:t>log_price</a:t>
            </a:r>
            <a:endParaRPr lang="en-US" sz="2400" spc="24" dirty="0">
              <a:solidFill>
                <a:srgbClr val="8D887E"/>
              </a:solidFill>
              <a:latin typeface="Open Sans"/>
            </a:endParaRPr>
          </a:p>
          <a:p>
            <a:pPr marL="285750" indent="-285750" algn="just">
              <a:lnSpc>
                <a:spcPts val="3600"/>
              </a:lnSpc>
              <a:buFont typeface="Arial" panose="020B0604020202020204" pitchFamily="34" charset="0"/>
              <a:buChar char="•"/>
            </a:pPr>
            <a:r>
              <a:rPr lang="en-US" sz="2400" spc="24" dirty="0">
                <a:solidFill>
                  <a:srgbClr val="8D887E"/>
                </a:solidFill>
                <a:latin typeface="Open Sans"/>
              </a:rPr>
              <a:t>accommodates</a:t>
            </a:r>
          </a:p>
          <a:p>
            <a:pPr marL="285750" indent="-285750" algn="just">
              <a:lnSpc>
                <a:spcPts val="3600"/>
              </a:lnSpc>
              <a:buFont typeface="Arial" panose="020B0604020202020204" pitchFamily="34" charset="0"/>
              <a:buChar char="•"/>
            </a:pPr>
            <a:r>
              <a:rPr lang="en-US" sz="2400" spc="24" dirty="0">
                <a:solidFill>
                  <a:srgbClr val="8D887E"/>
                </a:solidFill>
                <a:latin typeface="Open Sans"/>
              </a:rPr>
              <a:t>bathrooms</a:t>
            </a:r>
          </a:p>
          <a:p>
            <a:pPr marL="285750" indent="-285750" algn="just">
              <a:lnSpc>
                <a:spcPts val="3600"/>
              </a:lnSpc>
              <a:buFont typeface="Arial" panose="020B0604020202020204" pitchFamily="34" charset="0"/>
              <a:buChar char="•"/>
            </a:pPr>
            <a:r>
              <a:rPr lang="en-US" sz="2400" spc="24" dirty="0" err="1">
                <a:solidFill>
                  <a:srgbClr val="8D887E"/>
                </a:solidFill>
                <a:latin typeface="Open Sans"/>
              </a:rPr>
              <a:t>first_review</a:t>
            </a:r>
            <a:endParaRPr lang="en-US" sz="2400" spc="24" dirty="0">
              <a:solidFill>
                <a:srgbClr val="8D887E"/>
              </a:solidFill>
              <a:latin typeface="Open Sans"/>
            </a:endParaRPr>
          </a:p>
          <a:p>
            <a:pPr marL="285750" indent="-285750" algn="just">
              <a:lnSpc>
                <a:spcPts val="3600"/>
              </a:lnSpc>
              <a:buFont typeface="Arial" panose="020B0604020202020204" pitchFamily="34" charset="0"/>
              <a:buChar char="•"/>
            </a:pPr>
            <a:r>
              <a:rPr lang="en-US" sz="2400" spc="24" dirty="0" err="1">
                <a:solidFill>
                  <a:srgbClr val="8D887E"/>
                </a:solidFill>
                <a:latin typeface="Open Sans"/>
              </a:rPr>
              <a:t>host_response_rate</a:t>
            </a:r>
            <a:endParaRPr lang="en-US" sz="2400" spc="24" dirty="0">
              <a:solidFill>
                <a:srgbClr val="8D887E"/>
              </a:solidFill>
              <a:latin typeface="Open Sans"/>
            </a:endParaRPr>
          </a:p>
          <a:p>
            <a:pPr marL="285750" indent="-285750" algn="just">
              <a:lnSpc>
                <a:spcPts val="3600"/>
              </a:lnSpc>
              <a:buFont typeface="Arial" panose="020B0604020202020204" pitchFamily="34" charset="0"/>
              <a:buChar char="•"/>
            </a:pPr>
            <a:r>
              <a:rPr lang="en-US" sz="2400" spc="24" dirty="0" err="1">
                <a:solidFill>
                  <a:srgbClr val="8D887E"/>
                </a:solidFill>
                <a:latin typeface="Open Sans"/>
              </a:rPr>
              <a:t>host_since</a:t>
            </a:r>
            <a:endParaRPr lang="en-US" sz="2400" spc="24" dirty="0">
              <a:solidFill>
                <a:srgbClr val="8D887E"/>
              </a:solidFill>
              <a:latin typeface="Open Sans"/>
            </a:endParaRPr>
          </a:p>
          <a:p>
            <a:pPr marL="285750" indent="-285750" algn="just">
              <a:lnSpc>
                <a:spcPts val="3600"/>
              </a:lnSpc>
              <a:buFont typeface="Arial" panose="020B0604020202020204" pitchFamily="34" charset="0"/>
              <a:buChar char="•"/>
            </a:pPr>
            <a:r>
              <a:rPr lang="en-US" sz="2400" spc="24" dirty="0" err="1">
                <a:solidFill>
                  <a:srgbClr val="8D887E"/>
                </a:solidFill>
                <a:latin typeface="Open Sans"/>
              </a:rPr>
              <a:t>last_review</a:t>
            </a:r>
            <a:endParaRPr lang="en-US" sz="2400" spc="24" dirty="0">
              <a:solidFill>
                <a:srgbClr val="8D887E"/>
              </a:solidFill>
              <a:latin typeface="Open Sans"/>
            </a:endParaRPr>
          </a:p>
          <a:p>
            <a:pPr marL="285750" indent="-285750" algn="just">
              <a:lnSpc>
                <a:spcPts val="3600"/>
              </a:lnSpc>
              <a:buFont typeface="Arial" panose="020B0604020202020204" pitchFamily="34" charset="0"/>
              <a:buChar char="•"/>
            </a:pPr>
            <a:endParaRPr lang="en-US" sz="2400" spc="24" dirty="0">
              <a:solidFill>
                <a:srgbClr val="8D887E"/>
              </a:solidFill>
              <a:latin typeface="Open Sans"/>
            </a:endParaRPr>
          </a:p>
        </p:txBody>
      </p:sp>
      <p:sp>
        <p:nvSpPr>
          <p:cNvPr id="14" name="Rectangle 13"/>
          <p:cNvSpPr/>
          <p:nvPr/>
        </p:nvSpPr>
        <p:spPr>
          <a:xfrm>
            <a:off x="4167909" y="4152900"/>
            <a:ext cx="9144000" cy="3323987"/>
          </a:xfrm>
          <a:prstGeom prst="rect">
            <a:avLst/>
          </a:prstGeom>
        </p:spPr>
        <p:txBody>
          <a:bodyPr>
            <a:spAutoFit/>
          </a:bodyPr>
          <a:lstStyle/>
          <a:p>
            <a:pPr marL="285750" indent="-285750" algn="just">
              <a:lnSpc>
                <a:spcPts val="3600"/>
              </a:lnSpc>
              <a:buFont typeface="Arial" panose="020B0604020202020204" pitchFamily="34" charset="0"/>
              <a:buChar char="•"/>
            </a:pPr>
            <a:r>
              <a:rPr lang="en-US" sz="2400" spc="24" dirty="0" smtClean="0">
                <a:solidFill>
                  <a:srgbClr val="8D887E"/>
                </a:solidFill>
                <a:latin typeface="Open Sans"/>
              </a:rPr>
              <a:t>latitude</a:t>
            </a:r>
            <a:endParaRPr lang="en-US" sz="2400" spc="24" dirty="0">
              <a:solidFill>
                <a:srgbClr val="8D887E"/>
              </a:solidFill>
              <a:latin typeface="Open Sans"/>
            </a:endParaRPr>
          </a:p>
          <a:p>
            <a:pPr marL="285750" indent="-285750" algn="just">
              <a:lnSpc>
                <a:spcPts val="3600"/>
              </a:lnSpc>
              <a:buFont typeface="Arial" panose="020B0604020202020204" pitchFamily="34" charset="0"/>
              <a:buChar char="•"/>
            </a:pPr>
            <a:r>
              <a:rPr lang="en-US" sz="2400" spc="24" dirty="0">
                <a:solidFill>
                  <a:srgbClr val="8D887E"/>
                </a:solidFill>
                <a:latin typeface="Open Sans"/>
              </a:rPr>
              <a:t>longitude</a:t>
            </a:r>
          </a:p>
          <a:p>
            <a:pPr marL="285750" indent="-285750" algn="just">
              <a:lnSpc>
                <a:spcPts val="3600"/>
              </a:lnSpc>
              <a:buFont typeface="Arial" panose="020B0604020202020204" pitchFamily="34" charset="0"/>
              <a:buChar char="•"/>
            </a:pPr>
            <a:r>
              <a:rPr lang="en-US" sz="2400" spc="24" dirty="0" err="1">
                <a:solidFill>
                  <a:srgbClr val="8D887E"/>
                </a:solidFill>
                <a:latin typeface="Open Sans"/>
              </a:rPr>
              <a:t>number_of_reviews</a:t>
            </a:r>
            <a:endParaRPr lang="en-US" sz="2400" spc="24" dirty="0">
              <a:solidFill>
                <a:srgbClr val="8D887E"/>
              </a:solidFill>
              <a:latin typeface="Open Sans"/>
            </a:endParaRPr>
          </a:p>
          <a:p>
            <a:pPr marL="285750" indent="-285750" algn="just">
              <a:lnSpc>
                <a:spcPts val="3600"/>
              </a:lnSpc>
              <a:buFont typeface="Arial" panose="020B0604020202020204" pitchFamily="34" charset="0"/>
              <a:buChar char="•"/>
            </a:pPr>
            <a:r>
              <a:rPr lang="en-US" sz="2400" spc="24" dirty="0" err="1">
                <a:solidFill>
                  <a:srgbClr val="8D887E"/>
                </a:solidFill>
                <a:latin typeface="Open Sans"/>
              </a:rPr>
              <a:t>review_scores_rating</a:t>
            </a:r>
            <a:endParaRPr lang="en-US" sz="2400" spc="24" dirty="0">
              <a:solidFill>
                <a:srgbClr val="8D887E"/>
              </a:solidFill>
              <a:latin typeface="Open Sans"/>
            </a:endParaRPr>
          </a:p>
          <a:p>
            <a:pPr marL="285750" indent="-285750" algn="just">
              <a:lnSpc>
                <a:spcPts val="3600"/>
              </a:lnSpc>
              <a:buFont typeface="Arial" panose="020B0604020202020204" pitchFamily="34" charset="0"/>
              <a:buChar char="•"/>
            </a:pPr>
            <a:r>
              <a:rPr lang="en-US" sz="2400" spc="24" dirty="0">
                <a:solidFill>
                  <a:srgbClr val="8D887E"/>
                </a:solidFill>
                <a:latin typeface="Open Sans"/>
              </a:rPr>
              <a:t>bedrooms</a:t>
            </a:r>
          </a:p>
          <a:p>
            <a:pPr marL="285750" indent="-285750" algn="just">
              <a:lnSpc>
                <a:spcPts val="3600"/>
              </a:lnSpc>
              <a:buFont typeface="Arial" panose="020B0604020202020204" pitchFamily="34" charset="0"/>
              <a:buChar char="•"/>
            </a:pPr>
            <a:r>
              <a:rPr lang="en-US" sz="2400" spc="24" dirty="0">
                <a:solidFill>
                  <a:srgbClr val="8D887E"/>
                </a:solidFill>
                <a:latin typeface="Open Sans"/>
              </a:rPr>
              <a:t>beds</a:t>
            </a:r>
          </a:p>
          <a:p>
            <a:pPr marL="285750" indent="-285750" algn="just">
              <a:lnSpc>
                <a:spcPts val="3600"/>
              </a:lnSpc>
              <a:buFont typeface="Arial" panose="020B0604020202020204" pitchFamily="34" charset="0"/>
              <a:buChar char="•"/>
            </a:pPr>
            <a:endParaRPr lang="en-US" sz="2400" spc="24" dirty="0">
              <a:solidFill>
                <a:srgbClr val="8D887E"/>
              </a:solidFill>
              <a:latin typeface="Open Sans"/>
            </a:endParaRPr>
          </a:p>
        </p:txBody>
      </p:sp>
    </p:spTree>
    <p:extLst>
      <p:ext uri="{BB962C8B-B14F-4D97-AF65-F5344CB8AC3E}">
        <p14:creationId xmlns:p14="http://schemas.microsoft.com/office/powerpoint/2010/main" val="4136797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DFD"/>
        </a:solidFill>
        <a:effectLst/>
      </p:bgPr>
    </p:bg>
    <p:spTree>
      <p:nvGrpSpPr>
        <p:cNvPr id="1" name=""/>
        <p:cNvGrpSpPr/>
        <p:nvPr/>
      </p:nvGrpSpPr>
      <p:grpSpPr>
        <a:xfrm>
          <a:off x="0" y="0"/>
          <a:ext cx="0" cy="0"/>
          <a:chOff x="0" y="0"/>
          <a:chExt cx="0" cy="0"/>
        </a:xfrm>
      </p:grpSpPr>
      <p:sp>
        <p:nvSpPr>
          <p:cNvPr id="2" name="TextBox 2"/>
          <p:cNvSpPr txBox="1"/>
          <p:nvPr/>
        </p:nvSpPr>
        <p:spPr>
          <a:xfrm>
            <a:off x="529530" y="393399"/>
            <a:ext cx="9973592" cy="964142"/>
          </a:xfrm>
          <a:prstGeom prst="rect">
            <a:avLst/>
          </a:prstGeom>
        </p:spPr>
        <p:txBody>
          <a:bodyPr lIns="0" tIns="0" rIns="0" bIns="0" rtlCol="0" anchor="t">
            <a:spAutoFit/>
          </a:bodyPr>
          <a:lstStyle/>
          <a:p>
            <a:pPr>
              <a:lnSpc>
                <a:spcPts val="7680"/>
              </a:lnSpc>
            </a:pPr>
            <a:r>
              <a:rPr lang="en-US" sz="6400" dirty="0" smtClean="0">
                <a:solidFill>
                  <a:srgbClr val="8D887E"/>
                </a:solidFill>
                <a:latin typeface="Cormorant Garamond Bold Bold"/>
              </a:rPr>
              <a:t>Data Preparation</a:t>
            </a:r>
            <a:endParaRPr lang="en-US" sz="6400" dirty="0">
              <a:solidFill>
                <a:srgbClr val="8D887E"/>
              </a:solidFill>
              <a:latin typeface="Cormorant Garamond Bold Bold"/>
            </a:endParaRPr>
          </a:p>
        </p:txBody>
      </p:sp>
      <p:grpSp>
        <p:nvGrpSpPr>
          <p:cNvPr id="3" name="Group 3"/>
          <p:cNvGrpSpPr/>
          <p:nvPr/>
        </p:nvGrpSpPr>
        <p:grpSpPr>
          <a:xfrm>
            <a:off x="1479613" y="1199548"/>
            <a:ext cx="5376591" cy="373135"/>
            <a:chOff x="0" y="0"/>
            <a:chExt cx="6350000" cy="440690"/>
          </a:xfrm>
        </p:grpSpPr>
        <p:sp>
          <p:nvSpPr>
            <p:cNvPr id="4" name="Freeform 4"/>
            <p:cNvSpPr/>
            <p:nvPr/>
          </p:nvSpPr>
          <p:spPr>
            <a:xfrm>
              <a:off x="-5080" y="-8890"/>
              <a:ext cx="6360160" cy="458470"/>
            </a:xfrm>
            <a:custGeom>
              <a:avLst/>
              <a:gdLst/>
              <a:ahLst/>
              <a:cxnLst/>
              <a:rect l="l" t="t" r="r" b="b"/>
              <a:pathLst>
                <a:path w="6360160" h="458470">
                  <a:moveTo>
                    <a:pt x="6351270" y="93980"/>
                  </a:moveTo>
                  <a:cubicBezTo>
                    <a:pt x="6360160" y="82550"/>
                    <a:pt x="6352540" y="60960"/>
                    <a:pt x="6334760" y="66040"/>
                  </a:cubicBezTo>
                  <a:cubicBezTo>
                    <a:pt x="6294120" y="80010"/>
                    <a:pt x="6257290" y="114300"/>
                    <a:pt x="6223000" y="140970"/>
                  </a:cubicBezTo>
                  <a:cubicBezTo>
                    <a:pt x="6188710" y="166370"/>
                    <a:pt x="6154420" y="191770"/>
                    <a:pt x="6121400" y="217170"/>
                  </a:cubicBezTo>
                  <a:cubicBezTo>
                    <a:pt x="6118860" y="215900"/>
                    <a:pt x="6116320" y="215900"/>
                    <a:pt x="6113780" y="215900"/>
                  </a:cubicBezTo>
                  <a:cubicBezTo>
                    <a:pt x="6038850" y="217170"/>
                    <a:pt x="5962650" y="217170"/>
                    <a:pt x="5887720" y="218440"/>
                  </a:cubicBezTo>
                  <a:lnTo>
                    <a:pt x="5963920" y="157480"/>
                  </a:lnTo>
                  <a:cubicBezTo>
                    <a:pt x="6002020" y="127000"/>
                    <a:pt x="6046470" y="97790"/>
                    <a:pt x="6079490" y="60960"/>
                  </a:cubicBezTo>
                  <a:cubicBezTo>
                    <a:pt x="6092190" y="45720"/>
                    <a:pt x="6075680" y="24130"/>
                    <a:pt x="6057900" y="33020"/>
                  </a:cubicBezTo>
                  <a:cubicBezTo>
                    <a:pt x="6017260" y="53340"/>
                    <a:pt x="5981700" y="88900"/>
                    <a:pt x="5948680" y="119380"/>
                  </a:cubicBezTo>
                  <a:cubicBezTo>
                    <a:pt x="5915660" y="149860"/>
                    <a:pt x="5883910" y="182880"/>
                    <a:pt x="5855970" y="217170"/>
                  </a:cubicBezTo>
                  <a:cubicBezTo>
                    <a:pt x="5772150" y="218440"/>
                    <a:pt x="5687060" y="219710"/>
                    <a:pt x="5603240" y="219710"/>
                  </a:cubicBezTo>
                  <a:cubicBezTo>
                    <a:pt x="5622290" y="190500"/>
                    <a:pt x="5642610" y="161290"/>
                    <a:pt x="5664200" y="132080"/>
                  </a:cubicBezTo>
                  <a:cubicBezTo>
                    <a:pt x="5689600" y="97790"/>
                    <a:pt x="5725160" y="64770"/>
                    <a:pt x="5740400" y="25400"/>
                  </a:cubicBezTo>
                  <a:cubicBezTo>
                    <a:pt x="5745480" y="12700"/>
                    <a:pt x="5727700" y="0"/>
                    <a:pt x="5717540" y="7620"/>
                  </a:cubicBezTo>
                  <a:cubicBezTo>
                    <a:pt x="5681980" y="29210"/>
                    <a:pt x="5659120" y="73660"/>
                    <a:pt x="5636260" y="106680"/>
                  </a:cubicBezTo>
                  <a:cubicBezTo>
                    <a:pt x="5612130" y="143510"/>
                    <a:pt x="5589270" y="180340"/>
                    <a:pt x="5570220" y="219710"/>
                  </a:cubicBezTo>
                  <a:cubicBezTo>
                    <a:pt x="5086350" y="224790"/>
                    <a:pt x="4602480" y="231140"/>
                    <a:pt x="4118610" y="238760"/>
                  </a:cubicBezTo>
                  <a:cubicBezTo>
                    <a:pt x="3801110" y="246380"/>
                    <a:pt x="3489960" y="252730"/>
                    <a:pt x="3181350" y="260350"/>
                  </a:cubicBezTo>
                  <a:lnTo>
                    <a:pt x="3180080" y="260350"/>
                  </a:lnTo>
                  <a:cubicBezTo>
                    <a:pt x="2868930" y="252730"/>
                    <a:pt x="2560320" y="246380"/>
                    <a:pt x="2242820" y="246380"/>
                  </a:cubicBezTo>
                  <a:cubicBezTo>
                    <a:pt x="1760220" y="233680"/>
                    <a:pt x="1276350" y="228600"/>
                    <a:pt x="792480" y="223520"/>
                  </a:cubicBezTo>
                  <a:cubicBezTo>
                    <a:pt x="772160" y="184150"/>
                    <a:pt x="750570" y="146050"/>
                    <a:pt x="726440" y="110490"/>
                  </a:cubicBezTo>
                  <a:cubicBezTo>
                    <a:pt x="703580" y="77470"/>
                    <a:pt x="679450" y="33020"/>
                    <a:pt x="645160" y="11430"/>
                  </a:cubicBezTo>
                  <a:cubicBezTo>
                    <a:pt x="633730" y="5080"/>
                    <a:pt x="617220" y="16510"/>
                    <a:pt x="622300" y="29210"/>
                  </a:cubicBezTo>
                  <a:cubicBezTo>
                    <a:pt x="637540" y="69850"/>
                    <a:pt x="673100" y="101600"/>
                    <a:pt x="698500" y="135890"/>
                  </a:cubicBezTo>
                  <a:cubicBezTo>
                    <a:pt x="720090" y="163830"/>
                    <a:pt x="739140" y="193040"/>
                    <a:pt x="759460" y="223520"/>
                  </a:cubicBezTo>
                  <a:cubicBezTo>
                    <a:pt x="675640" y="222250"/>
                    <a:pt x="590550" y="220980"/>
                    <a:pt x="506730" y="220980"/>
                  </a:cubicBezTo>
                  <a:cubicBezTo>
                    <a:pt x="478790" y="185420"/>
                    <a:pt x="447040" y="153670"/>
                    <a:pt x="414020" y="123190"/>
                  </a:cubicBezTo>
                  <a:cubicBezTo>
                    <a:pt x="381000" y="92710"/>
                    <a:pt x="345440" y="57150"/>
                    <a:pt x="304800" y="36830"/>
                  </a:cubicBezTo>
                  <a:cubicBezTo>
                    <a:pt x="287020" y="27940"/>
                    <a:pt x="270510" y="49530"/>
                    <a:pt x="283210" y="64770"/>
                  </a:cubicBezTo>
                  <a:cubicBezTo>
                    <a:pt x="314960" y="101600"/>
                    <a:pt x="360680" y="129540"/>
                    <a:pt x="398780" y="161290"/>
                  </a:cubicBezTo>
                  <a:lnTo>
                    <a:pt x="474980" y="222250"/>
                  </a:lnTo>
                  <a:cubicBezTo>
                    <a:pt x="397510" y="218440"/>
                    <a:pt x="322580" y="218440"/>
                    <a:pt x="246380" y="217170"/>
                  </a:cubicBezTo>
                  <a:cubicBezTo>
                    <a:pt x="243840" y="217170"/>
                    <a:pt x="241300" y="217170"/>
                    <a:pt x="238760" y="218440"/>
                  </a:cubicBezTo>
                  <a:cubicBezTo>
                    <a:pt x="205740" y="191770"/>
                    <a:pt x="171450" y="166370"/>
                    <a:pt x="137160" y="142240"/>
                  </a:cubicBezTo>
                  <a:cubicBezTo>
                    <a:pt x="102870" y="116840"/>
                    <a:pt x="66040" y="81280"/>
                    <a:pt x="25400" y="67310"/>
                  </a:cubicBezTo>
                  <a:cubicBezTo>
                    <a:pt x="7620" y="60960"/>
                    <a:pt x="0" y="83820"/>
                    <a:pt x="8890" y="95250"/>
                  </a:cubicBezTo>
                  <a:cubicBezTo>
                    <a:pt x="34290" y="127000"/>
                    <a:pt x="76200" y="148590"/>
                    <a:pt x="110490" y="172720"/>
                  </a:cubicBezTo>
                  <a:cubicBezTo>
                    <a:pt x="144780" y="196850"/>
                    <a:pt x="179070" y="219710"/>
                    <a:pt x="213360" y="242570"/>
                  </a:cubicBezTo>
                  <a:cubicBezTo>
                    <a:pt x="147320" y="281940"/>
                    <a:pt x="76200" y="321310"/>
                    <a:pt x="21590" y="372110"/>
                  </a:cubicBezTo>
                  <a:cubicBezTo>
                    <a:pt x="5080" y="387350"/>
                    <a:pt x="26670" y="408940"/>
                    <a:pt x="43180" y="401320"/>
                  </a:cubicBezTo>
                  <a:cubicBezTo>
                    <a:pt x="115570" y="367030"/>
                    <a:pt x="184150" y="309880"/>
                    <a:pt x="247650" y="261620"/>
                  </a:cubicBezTo>
                  <a:cubicBezTo>
                    <a:pt x="321310" y="262890"/>
                    <a:pt x="394970" y="264160"/>
                    <a:pt x="469900" y="265430"/>
                  </a:cubicBezTo>
                  <a:cubicBezTo>
                    <a:pt x="440690" y="285750"/>
                    <a:pt x="411480" y="307340"/>
                    <a:pt x="382270" y="328930"/>
                  </a:cubicBezTo>
                  <a:cubicBezTo>
                    <a:pt x="347980" y="354330"/>
                    <a:pt x="306070" y="378460"/>
                    <a:pt x="279400" y="411480"/>
                  </a:cubicBezTo>
                  <a:cubicBezTo>
                    <a:pt x="267970" y="426720"/>
                    <a:pt x="281940" y="444500"/>
                    <a:pt x="299720" y="436880"/>
                  </a:cubicBezTo>
                  <a:cubicBezTo>
                    <a:pt x="337820" y="419100"/>
                    <a:pt x="372110" y="384810"/>
                    <a:pt x="405130" y="359410"/>
                  </a:cubicBezTo>
                  <a:cubicBezTo>
                    <a:pt x="441960" y="328930"/>
                    <a:pt x="480060" y="299720"/>
                    <a:pt x="515620" y="267970"/>
                  </a:cubicBezTo>
                  <a:cubicBezTo>
                    <a:pt x="515620" y="267970"/>
                    <a:pt x="515620" y="266700"/>
                    <a:pt x="516890" y="266700"/>
                  </a:cubicBezTo>
                  <a:lnTo>
                    <a:pt x="750570" y="270510"/>
                  </a:lnTo>
                  <a:cubicBezTo>
                    <a:pt x="727710" y="292100"/>
                    <a:pt x="706120" y="313690"/>
                    <a:pt x="683260" y="335280"/>
                  </a:cubicBezTo>
                  <a:cubicBezTo>
                    <a:pt x="654050" y="363220"/>
                    <a:pt x="610870" y="393700"/>
                    <a:pt x="594360" y="430530"/>
                  </a:cubicBezTo>
                  <a:cubicBezTo>
                    <a:pt x="588010" y="445770"/>
                    <a:pt x="600710" y="458470"/>
                    <a:pt x="615950" y="452120"/>
                  </a:cubicBezTo>
                  <a:cubicBezTo>
                    <a:pt x="652780" y="435610"/>
                    <a:pt x="683260" y="392430"/>
                    <a:pt x="712470" y="364490"/>
                  </a:cubicBezTo>
                  <a:cubicBezTo>
                    <a:pt x="742950" y="334010"/>
                    <a:pt x="772160" y="303530"/>
                    <a:pt x="801370" y="273050"/>
                  </a:cubicBezTo>
                  <a:cubicBezTo>
                    <a:pt x="1280160" y="280670"/>
                    <a:pt x="1758950" y="289560"/>
                    <a:pt x="2237740" y="295910"/>
                  </a:cubicBezTo>
                  <a:lnTo>
                    <a:pt x="2242820" y="295910"/>
                  </a:lnTo>
                  <a:cubicBezTo>
                    <a:pt x="2542540" y="294640"/>
                    <a:pt x="2833370" y="298450"/>
                    <a:pt x="3125470" y="300990"/>
                  </a:cubicBezTo>
                  <a:cubicBezTo>
                    <a:pt x="3126740" y="300990"/>
                    <a:pt x="3129280" y="302260"/>
                    <a:pt x="3131820" y="302260"/>
                  </a:cubicBezTo>
                  <a:lnTo>
                    <a:pt x="3230880" y="302260"/>
                  </a:lnTo>
                  <a:cubicBezTo>
                    <a:pt x="3233420" y="302260"/>
                    <a:pt x="3234690" y="302260"/>
                    <a:pt x="3237230" y="300990"/>
                  </a:cubicBezTo>
                  <a:cubicBezTo>
                    <a:pt x="3530600" y="298450"/>
                    <a:pt x="3823970" y="294640"/>
                    <a:pt x="4124960" y="288290"/>
                  </a:cubicBezTo>
                  <a:cubicBezTo>
                    <a:pt x="4602480" y="281940"/>
                    <a:pt x="5082540" y="273050"/>
                    <a:pt x="5560060" y="265430"/>
                  </a:cubicBezTo>
                  <a:cubicBezTo>
                    <a:pt x="5589270" y="297180"/>
                    <a:pt x="5619750" y="326390"/>
                    <a:pt x="5648960" y="356870"/>
                  </a:cubicBezTo>
                  <a:cubicBezTo>
                    <a:pt x="5678170" y="386080"/>
                    <a:pt x="5707380" y="427990"/>
                    <a:pt x="5745480" y="444500"/>
                  </a:cubicBezTo>
                  <a:cubicBezTo>
                    <a:pt x="5759450" y="450850"/>
                    <a:pt x="5773420" y="438150"/>
                    <a:pt x="5767070" y="422910"/>
                  </a:cubicBezTo>
                  <a:cubicBezTo>
                    <a:pt x="5749290" y="386080"/>
                    <a:pt x="5707380" y="355600"/>
                    <a:pt x="5678170" y="327660"/>
                  </a:cubicBezTo>
                  <a:cubicBezTo>
                    <a:pt x="5656580" y="306070"/>
                    <a:pt x="5633720" y="284480"/>
                    <a:pt x="5610860" y="262890"/>
                  </a:cubicBezTo>
                  <a:lnTo>
                    <a:pt x="5844540" y="259080"/>
                  </a:lnTo>
                  <a:cubicBezTo>
                    <a:pt x="5844540" y="259080"/>
                    <a:pt x="5844540" y="260350"/>
                    <a:pt x="5845810" y="260350"/>
                  </a:cubicBezTo>
                  <a:cubicBezTo>
                    <a:pt x="5881370" y="292100"/>
                    <a:pt x="5918200" y="321310"/>
                    <a:pt x="5956300" y="351790"/>
                  </a:cubicBezTo>
                  <a:cubicBezTo>
                    <a:pt x="5989320" y="378460"/>
                    <a:pt x="6023610" y="412750"/>
                    <a:pt x="6061710" y="429260"/>
                  </a:cubicBezTo>
                  <a:cubicBezTo>
                    <a:pt x="6079490" y="436880"/>
                    <a:pt x="6093460" y="417830"/>
                    <a:pt x="6082030" y="403860"/>
                  </a:cubicBezTo>
                  <a:cubicBezTo>
                    <a:pt x="6055360" y="370840"/>
                    <a:pt x="6013450" y="346710"/>
                    <a:pt x="5979160" y="321310"/>
                  </a:cubicBezTo>
                  <a:cubicBezTo>
                    <a:pt x="5949950" y="299720"/>
                    <a:pt x="5920740" y="279400"/>
                    <a:pt x="5891530" y="257810"/>
                  </a:cubicBezTo>
                  <a:cubicBezTo>
                    <a:pt x="5965190" y="256540"/>
                    <a:pt x="6038850" y="255270"/>
                    <a:pt x="6113780" y="254000"/>
                  </a:cubicBezTo>
                  <a:cubicBezTo>
                    <a:pt x="6178550" y="302260"/>
                    <a:pt x="6247130" y="359410"/>
                    <a:pt x="6318250" y="393700"/>
                  </a:cubicBezTo>
                  <a:cubicBezTo>
                    <a:pt x="6336030" y="402590"/>
                    <a:pt x="6356350" y="379730"/>
                    <a:pt x="6339840" y="364490"/>
                  </a:cubicBezTo>
                  <a:cubicBezTo>
                    <a:pt x="6285230" y="313690"/>
                    <a:pt x="6214110" y="274320"/>
                    <a:pt x="6148070" y="234950"/>
                  </a:cubicBezTo>
                  <a:cubicBezTo>
                    <a:pt x="6182360" y="212090"/>
                    <a:pt x="6216650" y="189230"/>
                    <a:pt x="6250940" y="165100"/>
                  </a:cubicBezTo>
                  <a:cubicBezTo>
                    <a:pt x="6283960" y="148590"/>
                    <a:pt x="6325870" y="127000"/>
                    <a:pt x="6351270" y="93980"/>
                  </a:cubicBezTo>
                  <a:close/>
                </a:path>
              </a:pathLst>
            </a:custGeom>
            <a:solidFill>
              <a:srgbClr val="8D887E">
                <a:alpha val="32941"/>
              </a:srgbClr>
            </a:solidFill>
          </p:spPr>
        </p:sp>
      </p:grpSp>
      <p:grpSp>
        <p:nvGrpSpPr>
          <p:cNvPr id="5" name="Group 5"/>
          <p:cNvGrpSpPr/>
          <p:nvPr/>
        </p:nvGrpSpPr>
        <p:grpSpPr>
          <a:xfrm>
            <a:off x="0" y="2015957"/>
            <a:ext cx="5516326" cy="950575"/>
            <a:chOff x="0" y="0"/>
            <a:chExt cx="1913890" cy="329802"/>
          </a:xfrm>
        </p:grpSpPr>
        <p:sp>
          <p:nvSpPr>
            <p:cNvPr id="6" name="Freeform 6"/>
            <p:cNvSpPr/>
            <p:nvPr/>
          </p:nvSpPr>
          <p:spPr>
            <a:xfrm>
              <a:off x="0" y="0"/>
              <a:ext cx="1913890" cy="329802"/>
            </a:xfrm>
            <a:custGeom>
              <a:avLst/>
              <a:gdLst/>
              <a:ahLst/>
              <a:cxnLst/>
              <a:rect l="l" t="t" r="r" b="b"/>
              <a:pathLst>
                <a:path w="1913890" h="329802">
                  <a:moveTo>
                    <a:pt x="0" y="0"/>
                  </a:moveTo>
                  <a:lnTo>
                    <a:pt x="1913890" y="0"/>
                  </a:lnTo>
                  <a:lnTo>
                    <a:pt x="1913890" y="329802"/>
                  </a:lnTo>
                  <a:lnTo>
                    <a:pt x="0" y="329802"/>
                  </a:lnTo>
                  <a:close/>
                </a:path>
              </a:pathLst>
            </a:custGeom>
            <a:solidFill>
              <a:srgbClr val="8D887E"/>
            </a:solidFill>
          </p:spPr>
        </p:sp>
      </p:grpSp>
      <p:sp>
        <p:nvSpPr>
          <p:cNvPr id="7" name="TextBox 7"/>
          <p:cNvSpPr txBox="1"/>
          <p:nvPr/>
        </p:nvSpPr>
        <p:spPr>
          <a:xfrm>
            <a:off x="299224" y="2236315"/>
            <a:ext cx="5595058" cy="477097"/>
          </a:xfrm>
          <a:prstGeom prst="rect">
            <a:avLst/>
          </a:prstGeom>
        </p:spPr>
        <p:txBody>
          <a:bodyPr lIns="0" tIns="0" rIns="0" bIns="0" rtlCol="0" anchor="t">
            <a:spAutoFit/>
          </a:bodyPr>
          <a:lstStyle/>
          <a:p>
            <a:pPr algn="just">
              <a:lnSpc>
                <a:spcPts val="3919"/>
              </a:lnSpc>
            </a:pPr>
            <a:r>
              <a:rPr lang="en-US" sz="2800" spc="168" dirty="0" smtClean="0">
                <a:solidFill>
                  <a:srgbClr val="E5E4DD"/>
                </a:solidFill>
                <a:latin typeface="Open Sans Bold"/>
              </a:rPr>
              <a:t>Data Set</a:t>
            </a:r>
            <a:endParaRPr lang="en-US" sz="2800" spc="168" dirty="0">
              <a:solidFill>
                <a:srgbClr val="E5E4DD"/>
              </a:solidFill>
              <a:latin typeface="Open Sans Bold"/>
            </a:endParaRPr>
          </a:p>
        </p:txBody>
      </p:sp>
      <p:sp>
        <p:nvSpPr>
          <p:cNvPr id="8" name="TextBox 8"/>
          <p:cNvSpPr txBox="1"/>
          <p:nvPr/>
        </p:nvSpPr>
        <p:spPr>
          <a:xfrm>
            <a:off x="529530" y="3499826"/>
            <a:ext cx="13632185" cy="923330"/>
          </a:xfrm>
          <a:prstGeom prst="rect">
            <a:avLst/>
          </a:prstGeom>
        </p:spPr>
        <p:txBody>
          <a:bodyPr lIns="0" tIns="0" rIns="0" bIns="0" rtlCol="0" anchor="t">
            <a:spAutoFit/>
          </a:bodyPr>
          <a:lstStyle/>
          <a:p>
            <a:pPr algn="just">
              <a:lnSpc>
                <a:spcPts val="3600"/>
              </a:lnSpc>
            </a:pPr>
            <a:r>
              <a:rPr lang="en-US" sz="2400" spc="24" dirty="0" err="1">
                <a:solidFill>
                  <a:srgbClr val="8D887E"/>
                </a:solidFill>
                <a:latin typeface="Open Sans"/>
              </a:rPr>
              <a:t>Kolom</a:t>
            </a:r>
            <a:r>
              <a:rPr lang="en-US" sz="2400" spc="24" dirty="0">
                <a:solidFill>
                  <a:srgbClr val="8D887E"/>
                </a:solidFill>
                <a:latin typeface="Open Sans"/>
              </a:rPr>
              <a:t> yang </a:t>
            </a:r>
            <a:r>
              <a:rPr lang="en-US" sz="2400" spc="24" dirty="0" err="1">
                <a:solidFill>
                  <a:srgbClr val="8D887E"/>
                </a:solidFill>
                <a:latin typeface="Open Sans"/>
              </a:rPr>
              <a:t>tergolong</a:t>
            </a:r>
            <a:r>
              <a:rPr lang="en-US" sz="2400" spc="24" dirty="0">
                <a:solidFill>
                  <a:srgbClr val="8D887E"/>
                </a:solidFill>
                <a:latin typeface="Open Sans"/>
              </a:rPr>
              <a:t> </a:t>
            </a:r>
            <a:r>
              <a:rPr lang="en-US" sz="2400" spc="24" dirty="0" err="1">
                <a:solidFill>
                  <a:srgbClr val="8D887E"/>
                </a:solidFill>
                <a:latin typeface="Open Sans"/>
              </a:rPr>
              <a:t>kedalam</a:t>
            </a:r>
            <a:r>
              <a:rPr lang="en-US" sz="2400" spc="24" dirty="0">
                <a:solidFill>
                  <a:srgbClr val="8D887E"/>
                </a:solidFill>
                <a:latin typeface="Open Sans"/>
              </a:rPr>
              <a:t> </a:t>
            </a:r>
            <a:r>
              <a:rPr lang="en-US" sz="2400" spc="24" dirty="0" err="1">
                <a:solidFill>
                  <a:srgbClr val="8D887E"/>
                </a:solidFill>
                <a:latin typeface="Open Sans"/>
              </a:rPr>
              <a:t>atribut</a:t>
            </a:r>
            <a:r>
              <a:rPr lang="en-US" sz="2400" spc="24" dirty="0">
                <a:solidFill>
                  <a:srgbClr val="8D887E"/>
                </a:solidFill>
                <a:latin typeface="Open Sans"/>
              </a:rPr>
              <a:t> </a:t>
            </a:r>
            <a:r>
              <a:rPr lang="en-US" sz="2400" spc="24" dirty="0" err="1" smtClean="0">
                <a:solidFill>
                  <a:srgbClr val="8D887E"/>
                </a:solidFill>
                <a:latin typeface="Open Sans"/>
              </a:rPr>
              <a:t>biner</a:t>
            </a:r>
            <a:r>
              <a:rPr lang="en-US" sz="2400" spc="24" dirty="0" smtClean="0">
                <a:solidFill>
                  <a:srgbClr val="8D887E"/>
                </a:solidFill>
                <a:latin typeface="Open Sans"/>
              </a:rPr>
              <a:t> </a:t>
            </a:r>
            <a:r>
              <a:rPr lang="en-US" sz="2400" spc="24" dirty="0" err="1">
                <a:solidFill>
                  <a:srgbClr val="8D887E"/>
                </a:solidFill>
                <a:latin typeface="Open Sans"/>
              </a:rPr>
              <a:t>adalah</a:t>
            </a:r>
            <a:r>
              <a:rPr lang="en-US" sz="2400" spc="24" dirty="0">
                <a:solidFill>
                  <a:srgbClr val="8D887E"/>
                </a:solidFill>
                <a:latin typeface="Open Sans"/>
              </a:rPr>
              <a:t> </a:t>
            </a:r>
            <a:r>
              <a:rPr lang="en-US" sz="2400" spc="24" dirty="0" err="1">
                <a:solidFill>
                  <a:srgbClr val="8D887E"/>
                </a:solidFill>
                <a:latin typeface="Open Sans"/>
              </a:rPr>
              <a:t>sebagai</a:t>
            </a:r>
            <a:r>
              <a:rPr lang="en-US" sz="2400" spc="24" dirty="0">
                <a:solidFill>
                  <a:srgbClr val="8D887E"/>
                </a:solidFill>
                <a:latin typeface="Open Sans"/>
              </a:rPr>
              <a:t> </a:t>
            </a:r>
            <a:r>
              <a:rPr lang="en-US" sz="2400" spc="24" dirty="0" err="1">
                <a:solidFill>
                  <a:srgbClr val="8D887E"/>
                </a:solidFill>
                <a:latin typeface="Open Sans"/>
              </a:rPr>
              <a:t>berikut</a:t>
            </a:r>
            <a:r>
              <a:rPr lang="en-US" sz="2400" spc="24" dirty="0">
                <a:solidFill>
                  <a:srgbClr val="8D887E"/>
                </a:solidFill>
                <a:latin typeface="Open Sans"/>
              </a:rPr>
              <a:t>:</a:t>
            </a:r>
          </a:p>
          <a:p>
            <a:pPr algn="just">
              <a:lnSpc>
                <a:spcPts val="3600"/>
              </a:lnSpc>
            </a:pPr>
            <a:endParaRPr lang="en-US" sz="2400" spc="24" dirty="0">
              <a:solidFill>
                <a:srgbClr val="8D887E"/>
              </a:solidFill>
              <a:latin typeface="Open Sans"/>
            </a:endParaRPr>
          </a:p>
        </p:txBody>
      </p:sp>
      <p:pic>
        <p:nvPicPr>
          <p:cNvPr id="9" name="Picture 9"/>
          <p:cNvPicPr>
            <a:picLocks noChangeAspect="1"/>
          </p:cNvPicPr>
          <p:nvPr/>
        </p:nvPicPr>
        <p:blipFill>
          <a:blip r:embed="rId2"/>
          <a:srcRect r="77549"/>
          <a:stretch>
            <a:fillRect/>
          </a:stretch>
        </p:blipFill>
        <p:spPr>
          <a:xfrm>
            <a:off x="14892222" y="0"/>
            <a:ext cx="3466358" cy="10287000"/>
          </a:xfrm>
          <a:prstGeom prst="rect">
            <a:avLst/>
          </a:prstGeom>
        </p:spPr>
      </p:pic>
      <p:grpSp>
        <p:nvGrpSpPr>
          <p:cNvPr id="10" name="Group 10"/>
          <p:cNvGrpSpPr/>
          <p:nvPr/>
        </p:nvGrpSpPr>
        <p:grpSpPr>
          <a:xfrm>
            <a:off x="14892222" y="0"/>
            <a:ext cx="3466358" cy="10287000"/>
            <a:chOff x="0" y="0"/>
            <a:chExt cx="1913890" cy="3666711"/>
          </a:xfrm>
        </p:grpSpPr>
        <p:sp>
          <p:nvSpPr>
            <p:cNvPr id="11" name="Freeform 11"/>
            <p:cNvSpPr/>
            <p:nvPr/>
          </p:nvSpPr>
          <p:spPr>
            <a:xfrm>
              <a:off x="0" y="0"/>
              <a:ext cx="1913890" cy="3666711"/>
            </a:xfrm>
            <a:custGeom>
              <a:avLst/>
              <a:gdLst/>
              <a:ahLst/>
              <a:cxnLst/>
              <a:rect l="l" t="t" r="r" b="b"/>
              <a:pathLst>
                <a:path w="1913890" h="3666711">
                  <a:moveTo>
                    <a:pt x="0" y="0"/>
                  </a:moveTo>
                  <a:lnTo>
                    <a:pt x="1913890" y="0"/>
                  </a:lnTo>
                  <a:lnTo>
                    <a:pt x="1913890" y="3666711"/>
                  </a:lnTo>
                  <a:lnTo>
                    <a:pt x="0" y="3666711"/>
                  </a:lnTo>
                  <a:close/>
                </a:path>
              </a:pathLst>
            </a:custGeom>
            <a:solidFill>
              <a:srgbClr val="E5E4DD">
                <a:alpha val="57647"/>
              </a:srgbClr>
            </a:solidFill>
          </p:spPr>
        </p:sp>
      </p:grpSp>
      <p:sp>
        <p:nvSpPr>
          <p:cNvPr id="12" name="AutoShape 12"/>
          <p:cNvSpPr/>
          <p:nvPr/>
        </p:nvSpPr>
        <p:spPr>
          <a:xfrm>
            <a:off x="15861966" y="1028700"/>
            <a:ext cx="2426034" cy="28575"/>
          </a:xfrm>
          <a:prstGeom prst="rect">
            <a:avLst/>
          </a:prstGeom>
          <a:solidFill>
            <a:srgbClr val="8D887E"/>
          </a:solidFill>
        </p:spPr>
      </p:sp>
      <p:sp>
        <p:nvSpPr>
          <p:cNvPr id="13" name="Rectangle 12"/>
          <p:cNvSpPr/>
          <p:nvPr/>
        </p:nvSpPr>
        <p:spPr>
          <a:xfrm>
            <a:off x="529530" y="4152900"/>
            <a:ext cx="9144000" cy="2400657"/>
          </a:xfrm>
          <a:prstGeom prst="rect">
            <a:avLst/>
          </a:prstGeom>
        </p:spPr>
        <p:txBody>
          <a:bodyPr numCol="1">
            <a:spAutoFit/>
          </a:bodyPr>
          <a:lstStyle/>
          <a:p>
            <a:pPr marL="285750" indent="-285750" algn="just">
              <a:lnSpc>
                <a:spcPts val="3600"/>
              </a:lnSpc>
              <a:buFont typeface="Arial" panose="020B0604020202020204" pitchFamily="34" charset="0"/>
              <a:buChar char="•"/>
            </a:pPr>
            <a:r>
              <a:rPr lang="en-US" sz="2400" spc="24" dirty="0" err="1" smtClean="0">
                <a:solidFill>
                  <a:srgbClr val="8D887E"/>
                </a:solidFill>
                <a:latin typeface="Open Sans"/>
              </a:rPr>
              <a:t>cleaning_fee</a:t>
            </a:r>
            <a:endParaRPr lang="en-US" sz="2400" spc="24" dirty="0">
              <a:solidFill>
                <a:srgbClr val="8D887E"/>
              </a:solidFill>
              <a:latin typeface="Open Sans"/>
            </a:endParaRPr>
          </a:p>
          <a:p>
            <a:pPr marL="285750" indent="-285750" algn="just">
              <a:lnSpc>
                <a:spcPts val="3600"/>
              </a:lnSpc>
              <a:buFont typeface="Arial" panose="020B0604020202020204" pitchFamily="34" charset="0"/>
              <a:buChar char="•"/>
            </a:pPr>
            <a:r>
              <a:rPr lang="en-US" sz="2400" spc="24" dirty="0" err="1">
                <a:solidFill>
                  <a:srgbClr val="8D887E"/>
                </a:solidFill>
                <a:latin typeface="Open Sans"/>
              </a:rPr>
              <a:t>host_has_profile_pic</a:t>
            </a:r>
            <a:endParaRPr lang="en-US" sz="2400" spc="24" dirty="0">
              <a:solidFill>
                <a:srgbClr val="8D887E"/>
              </a:solidFill>
              <a:latin typeface="Open Sans"/>
            </a:endParaRPr>
          </a:p>
          <a:p>
            <a:pPr marL="285750" indent="-285750" algn="just">
              <a:lnSpc>
                <a:spcPts val="3600"/>
              </a:lnSpc>
              <a:buFont typeface="Arial" panose="020B0604020202020204" pitchFamily="34" charset="0"/>
              <a:buChar char="•"/>
            </a:pPr>
            <a:r>
              <a:rPr lang="en-US" sz="2400" spc="24" dirty="0" err="1">
                <a:solidFill>
                  <a:srgbClr val="8D887E"/>
                </a:solidFill>
                <a:latin typeface="Open Sans"/>
              </a:rPr>
              <a:t>host_identity_verified</a:t>
            </a:r>
            <a:endParaRPr lang="en-US" sz="2400" spc="24" dirty="0">
              <a:solidFill>
                <a:srgbClr val="8D887E"/>
              </a:solidFill>
              <a:latin typeface="Open Sans"/>
            </a:endParaRPr>
          </a:p>
          <a:p>
            <a:pPr marL="285750" indent="-285750" algn="just">
              <a:lnSpc>
                <a:spcPts val="3600"/>
              </a:lnSpc>
              <a:buFont typeface="Arial" panose="020B0604020202020204" pitchFamily="34" charset="0"/>
              <a:buChar char="•"/>
            </a:pPr>
            <a:r>
              <a:rPr lang="en-US" sz="2400" spc="24" dirty="0" err="1">
                <a:solidFill>
                  <a:srgbClr val="8D887E"/>
                </a:solidFill>
                <a:latin typeface="Open Sans"/>
              </a:rPr>
              <a:t>instant_bookable</a:t>
            </a:r>
            <a:endParaRPr lang="en-US" sz="2400" spc="24" dirty="0">
              <a:solidFill>
                <a:srgbClr val="8D887E"/>
              </a:solidFill>
              <a:latin typeface="Open Sans"/>
            </a:endParaRPr>
          </a:p>
          <a:p>
            <a:pPr marL="285750" indent="-285750" algn="just">
              <a:lnSpc>
                <a:spcPts val="3600"/>
              </a:lnSpc>
              <a:buFont typeface="Arial" panose="020B0604020202020204" pitchFamily="34" charset="0"/>
              <a:buChar char="•"/>
            </a:pPr>
            <a:endParaRPr lang="en-US" sz="2400" spc="24" dirty="0">
              <a:solidFill>
                <a:srgbClr val="8D887E"/>
              </a:solidFill>
              <a:latin typeface="Open Sans"/>
            </a:endParaRPr>
          </a:p>
        </p:txBody>
      </p:sp>
      <p:sp>
        <p:nvSpPr>
          <p:cNvPr id="15" name="TextBox 8"/>
          <p:cNvSpPr txBox="1"/>
          <p:nvPr/>
        </p:nvSpPr>
        <p:spPr>
          <a:xfrm>
            <a:off x="529530" y="6283301"/>
            <a:ext cx="13632185" cy="923330"/>
          </a:xfrm>
          <a:prstGeom prst="rect">
            <a:avLst/>
          </a:prstGeom>
        </p:spPr>
        <p:txBody>
          <a:bodyPr lIns="0" tIns="0" rIns="0" bIns="0" rtlCol="0" anchor="t">
            <a:spAutoFit/>
          </a:bodyPr>
          <a:lstStyle/>
          <a:p>
            <a:pPr algn="just">
              <a:lnSpc>
                <a:spcPts val="3600"/>
              </a:lnSpc>
            </a:pPr>
            <a:r>
              <a:rPr lang="en-US" sz="2400" spc="24" dirty="0" err="1">
                <a:solidFill>
                  <a:srgbClr val="8D887E"/>
                </a:solidFill>
                <a:latin typeface="Open Sans"/>
              </a:rPr>
              <a:t>Kolom</a:t>
            </a:r>
            <a:r>
              <a:rPr lang="en-US" sz="2400" spc="24" dirty="0">
                <a:solidFill>
                  <a:srgbClr val="8D887E"/>
                </a:solidFill>
                <a:latin typeface="Open Sans"/>
              </a:rPr>
              <a:t> yang </a:t>
            </a:r>
            <a:r>
              <a:rPr lang="en-US" sz="2400" spc="24" dirty="0" err="1">
                <a:solidFill>
                  <a:srgbClr val="8D887E"/>
                </a:solidFill>
                <a:latin typeface="Open Sans"/>
              </a:rPr>
              <a:t>tergolong</a:t>
            </a:r>
            <a:r>
              <a:rPr lang="en-US" sz="2400" spc="24" dirty="0">
                <a:solidFill>
                  <a:srgbClr val="8D887E"/>
                </a:solidFill>
                <a:latin typeface="Open Sans"/>
              </a:rPr>
              <a:t> </a:t>
            </a:r>
            <a:r>
              <a:rPr lang="en-US" sz="2400" spc="24" dirty="0" err="1">
                <a:solidFill>
                  <a:srgbClr val="8D887E"/>
                </a:solidFill>
                <a:latin typeface="Open Sans"/>
              </a:rPr>
              <a:t>kedalam</a:t>
            </a:r>
            <a:r>
              <a:rPr lang="en-US" sz="2400" spc="24" dirty="0">
                <a:solidFill>
                  <a:srgbClr val="8D887E"/>
                </a:solidFill>
                <a:latin typeface="Open Sans"/>
              </a:rPr>
              <a:t> </a:t>
            </a:r>
            <a:r>
              <a:rPr lang="en-US" sz="2400" spc="24" dirty="0" err="1">
                <a:solidFill>
                  <a:srgbClr val="8D887E"/>
                </a:solidFill>
                <a:latin typeface="Open Sans"/>
              </a:rPr>
              <a:t>atribut</a:t>
            </a:r>
            <a:r>
              <a:rPr lang="en-US" sz="2400" spc="24" dirty="0">
                <a:solidFill>
                  <a:srgbClr val="8D887E"/>
                </a:solidFill>
                <a:latin typeface="Open Sans"/>
              </a:rPr>
              <a:t> </a:t>
            </a:r>
            <a:r>
              <a:rPr lang="en-US" sz="2400" spc="24" dirty="0" err="1" smtClean="0">
                <a:solidFill>
                  <a:srgbClr val="8D887E"/>
                </a:solidFill>
                <a:latin typeface="Open Sans"/>
              </a:rPr>
              <a:t>ordinar</a:t>
            </a:r>
            <a:r>
              <a:rPr lang="en-US" sz="2400" spc="24" dirty="0" smtClean="0">
                <a:solidFill>
                  <a:srgbClr val="8D887E"/>
                </a:solidFill>
                <a:latin typeface="Open Sans"/>
              </a:rPr>
              <a:t> </a:t>
            </a:r>
            <a:r>
              <a:rPr lang="en-US" sz="2400" spc="24" dirty="0" err="1">
                <a:solidFill>
                  <a:srgbClr val="8D887E"/>
                </a:solidFill>
                <a:latin typeface="Open Sans"/>
              </a:rPr>
              <a:t>adalah</a:t>
            </a:r>
            <a:r>
              <a:rPr lang="en-US" sz="2400" spc="24" dirty="0">
                <a:solidFill>
                  <a:srgbClr val="8D887E"/>
                </a:solidFill>
                <a:latin typeface="Open Sans"/>
              </a:rPr>
              <a:t> </a:t>
            </a:r>
            <a:r>
              <a:rPr lang="en-US" sz="2400" spc="24" dirty="0" err="1">
                <a:solidFill>
                  <a:srgbClr val="8D887E"/>
                </a:solidFill>
                <a:latin typeface="Open Sans"/>
              </a:rPr>
              <a:t>sebagai</a:t>
            </a:r>
            <a:r>
              <a:rPr lang="en-US" sz="2400" spc="24" dirty="0">
                <a:solidFill>
                  <a:srgbClr val="8D887E"/>
                </a:solidFill>
                <a:latin typeface="Open Sans"/>
              </a:rPr>
              <a:t> </a:t>
            </a:r>
            <a:r>
              <a:rPr lang="en-US" sz="2400" spc="24" dirty="0" err="1">
                <a:solidFill>
                  <a:srgbClr val="8D887E"/>
                </a:solidFill>
                <a:latin typeface="Open Sans"/>
              </a:rPr>
              <a:t>berikut</a:t>
            </a:r>
            <a:r>
              <a:rPr lang="en-US" sz="2400" spc="24" dirty="0">
                <a:solidFill>
                  <a:srgbClr val="8D887E"/>
                </a:solidFill>
                <a:latin typeface="Open Sans"/>
              </a:rPr>
              <a:t>:</a:t>
            </a:r>
          </a:p>
          <a:p>
            <a:pPr algn="just">
              <a:lnSpc>
                <a:spcPts val="3600"/>
              </a:lnSpc>
            </a:pPr>
            <a:endParaRPr lang="en-US" sz="2400" spc="24" dirty="0">
              <a:solidFill>
                <a:srgbClr val="8D887E"/>
              </a:solidFill>
              <a:latin typeface="Open Sans"/>
            </a:endParaRPr>
          </a:p>
        </p:txBody>
      </p:sp>
      <p:sp>
        <p:nvSpPr>
          <p:cNvPr id="16" name="Rectangle 15"/>
          <p:cNvSpPr/>
          <p:nvPr/>
        </p:nvSpPr>
        <p:spPr>
          <a:xfrm>
            <a:off x="529530" y="6936375"/>
            <a:ext cx="9144000" cy="1015663"/>
          </a:xfrm>
          <a:prstGeom prst="rect">
            <a:avLst/>
          </a:prstGeom>
        </p:spPr>
        <p:txBody>
          <a:bodyPr numCol="1">
            <a:spAutoFit/>
          </a:bodyPr>
          <a:lstStyle/>
          <a:p>
            <a:pPr marL="285750" indent="-285750" algn="just">
              <a:lnSpc>
                <a:spcPts val="3600"/>
              </a:lnSpc>
              <a:buFont typeface="Arial" panose="020B0604020202020204" pitchFamily="34" charset="0"/>
              <a:buChar char="•"/>
            </a:pPr>
            <a:r>
              <a:rPr lang="en-US" sz="2400" spc="24" dirty="0" err="1">
                <a:solidFill>
                  <a:srgbClr val="8D887E"/>
                </a:solidFill>
                <a:latin typeface="Open Sans"/>
              </a:rPr>
              <a:t>c</a:t>
            </a:r>
            <a:r>
              <a:rPr lang="en-US" sz="2400" spc="24" dirty="0" err="1" smtClean="0">
                <a:solidFill>
                  <a:srgbClr val="8D887E"/>
                </a:solidFill>
                <a:latin typeface="Open Sans"/>
              </a:rPr>
              <a:t>ancelation_policy</a:t>
            </a:r>
            <a:endParaRPr lang="en-US" sz="2400" spc="24" dirty="0">
              <a:solidFill>
                <a:srgbClr val="8D887E"/>
              </a:solidFill>
              <a:latin typeface="Open Sans"/>
            </a:endParaRPr>
          </a:p>
          <a:p>
            <a:pPr marL="285750" indent="-285750" algn="just">
              <a:lnSpc>
                <a:spcPts val="3600"/>
              </a:lnSpc>
              <a:buFont typeface="Arial" panose="020B0604020202020204" pitchFamily="34" charset="0"/>
              <a:buChar char="•"/>
            </a:pPr>
            <a:endParaRPr lang="en-US" sz="2400" spc="24" dirty="0">
              <a:solidFill>
                <a:srgbClr val="8D887E"/>
              </a:solidFill>
              <a:latin typeface="Open Sans"/>
            </a:endParaRPr>
          </a:p>
        </p:txBody>
      </p:sp>
    </p:spTree>
    <p:extLst>
      <p:ext uri="{BB962C8B-B14F-4D97-AF65-F5344CB8AC3E}">
        <p14:creationId xmlns:p14="http://schemas.microsoft.com/office/powerpoint/2010/main" val="4088379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DFD"/>
        </a:solidFill>
        <a:effectLst/>
      </p:bgPr>
    </p:bg>
    <p:spTree>
      <p:nvGrpSpPr>
        <p:cNvPr id="1" name=""/>
        <p:cNvGrpSpPr/>
        <p:nvPr/>
      </p:nvGrpSpPr>
      <p:grpSpPr>
        <a:xfrm>
          <a:off x="0" y="0"/>
          <a:ext cx="0" cy="0"/>
          <a:chOff x="0" y="0"/>
          <a:chExt cx="0" cy="0"/>
        </a:xfrm>
      </p:grpSpPr>
      <p:sp>
        <p:nvSpPr>
          <p:cNvPr id="2" name="TextBox 2"/>
          <p:cNvSpPr txBox="1"/>
          <p:nvPr/>
        </p:nvSpPr>
        <p:spPr>
          <a:xfrm>
            <a:off x="529530" y="393399"/>
            <a:ext cx="9973592" cy="964142"/>
          </a:xfrm>
          <a:prstGeom prst="rect">
            <a:avLst/>
          </a:prstGeom>
        </p:spPr>
        <p:txBody>
          <a:bodyPr lIns="0" tIns="0" rIns="0" bIns="0" rtlCol="0" anchor="t">
            <a:spAutoFit/>
          </a:bodyPr>
          <a:lstStyle/>
          <a:p>
            <a:pPr>
              <a:lnSpc>
                <a:spcPts val="7680"/>
              </a:lnSpc>
            </a:pPr>
            <a:r>
              <a:rPr lang="en-US" sz="6400" dirty="0" smtClean="0">
                <a:solidFill>
                  <a:srgbClr val="8D887E"/>
                </a:solidFill>
                <a:latin typeface="Cormorant Garamond Bold Bold"/>
              </a:rPr>
              <a:t>Data Preparation</a:t>
            </a:r>
            <a:endParaRPr lang="en-US" sz="6400" dirty="0">
              <a:solidFill>
                <a:srgbClr val="8D887E"/>
              </a:solidFill>
              <a:latin typeface="Cormorant Garamond Bold Bold"/>
            </a:endParaRPr>
          </a:p>
        </p:txBody>
      </p:sp>
      <p:grpSp>
        <p:nvGrpSpPr>
          <p:cNvPr id="3" name="Group 3"/>
          <p:cNvGrpSpPr/>
          <p:nvPr/>
        </p:nvGrpSpPr>
        <p:grpSpPr>
          <a:xfrm>
            <a:off x="1479613" y="1199548"/>
            <a:ext cx="5376591" cy="373135"/>
            <a:chOff x="0" y="0"/>
            <a:chExt cx="6350000" cy="440690"/>
          </a:xfrm>
        </p:grpSpPr>
        <p:sp>
          <p:nvSpPr>
            <p:cNvPr id="4" name="Freeform 4"/>
            <p:cNvSpPr/>
            <p:nvPr/>
          </p:nvSpPr>
          <p:spPr>
            <a:xfrm>
              <a:off x="-5080" y="-8890"/>
              <a:ext cx="6360160" cy="458470"/>
            </a:xfrm>
            <a:custGeom>
              <a:avLst/>
              <a:gdLst/>
              <a:ahLst/>
              <a:cxnLst/>
              <a:rect l="l" t="t" r="r" b="b"/>
              <a:pathLst>
                <a:path w="6360160" h="458470">
                  <a:moveTo>
                    <a:pt x="6351270" y="93980"/>
                  </a:moveTo>
                  <a:cubicBezTo>
                    <a:pt x="6360160" y="82550"/>
                    <a:pt x="6352540" y="60960"/>
                    <a:pt x="6334760" y="66040"/>
                  </a:cubicBezTo>
                  <a:cubicBezTo>
                    <a:pt x="6294120" y="80010"/>
                    <a:pt x="6257290" y="114300"/>
                    <a:pt x="6223000" y="140970"/>
                  </a:cubicBezTo>
                  <a:cubicBezTo>
                    <a:pt x="6188710" y="166370"/>
                    <a:pt x="6154420" y="191770"/>
                    <a:pt x="6121400" y="217170"/>
                  </a:cubicBezTo>
                  <a:cubicBezTo>
                    <a:pt x="6118860" y="215900"/>
                    <a:pt x="6116320" y="215900"/>
                    <a:pt x="6113780" y="215900"/>
                  </a:cubicBezTo>
                  <a:cubicBezTo>
                    <a:pt x="6038850" y="217170"/>
                    <a:pt x="5962650" y="217170"/>
                    <a:pt x="5887720" y="218440"/>
                  </a:cubicBezTo>
                  <a:lnTo>
                    <a:pt x="5963920" y="157480"/>
                  </a:lnTo>
                  <a:cubicBezTo>
                    <a:pt x="6002020" y="127000"/>
                    <a:pt x="6046470" y="97790"/>
                    <a:pt x="6079490" y="60960"/>
                  </a:cubicBezTo>
                  <a:cubicBezTo>
                    <a:pt x="6092190" y="45720"/>
                    <a:pt x="6075680" y="24130"/>
                    <a:pt x="6057900" y="33020"/>
                  </a:cubicBezTo>
                  <a:cubicBezTo>
                    <a:pt x="6017260" y="53340"/>
                    <a:pt x="5981700" y="88900"/>
                    <a:pt x="5948680" y="119380"/>
                  </a:cubicBezTo>
                  <a:cubicBezTo>
                    <a:pt x="5915660" y="149860"/>
                    <a:pt x="5883910" y="182880"/>
                    <a:pt x="5855970" y="217170"/>
                  </a:cubicBezTo>
                  <a:cubicBezTo>
                    <a:pt x="5772150" y="218440"/>
                    <a:pt x="5687060" y="219710"/>
                    <a:pt x="5603240" y="219710"/>
                  </a:cubicBezTo>
                  <a:cubicBezTo>
                    <a:pt x="5622290" y="190500"/>
                    <a:pt x="5642610" y="161290"/>
                    <a:pt x="5664200" y="132080"/>
                  </a:cubicBezTo>
                  <a:cubicBezTo>
                    <a:pt x="5689600" y="97790"/>
                    <a:pt x="5725160" y="64770"/>
                    <a:pt x="5740400" y="25400"/>
                  </a:cubicBezTo>
                  <a:cubicBezTo>
                    <a:pt x="5745480" y="12700"/>
                    <a:pt x="5727700" y="0"/>
                    <a:pt x="5717540" y="7620"/>
                  </a:cubicBezTo>
                  <a:cubicBezTo>
                    <a:pt x="5681980" y="29210"/>
                    <a:pt x="5659120" y="73660"/>
                    <a:pt x="5636260" y="106680"/>
                  </a:cubicBezTo>
                  <a:cubicBezTo>
                    <a:pt x="5612130" y="143510"/>
                    <a:pt x="5589270" y="180340"/>
                    <a:pt x="5570220" y="219710"/>
                  </a:cubicBezTo>
                  <a:cubicBezTo>
                    <a:pt x="5086350" y="224790"/>
                    <a:pt x="4602480" y="231140"/>
                    <a:pt x="4118610" y="238760"/>
                  </a:cubicBezTo>
                  <a:cubicBezTo>
                    <a:pt x="3801110" y="246380"/>
                    <a:pt x="3489960" y="252730"/>
                    <a:pt x="3181350" y="260350"/>
                  </a:cubicBezTo>
                  <a:lnTo>
                    <a:pt x="3180080" y="260350"/>
                  </a:lnTo>
                  <a:cubicBezTo>
                    <a:pt x="2868930" y="252730"/>
                    <a:pt x="2560320" y="246380"/>
                    <a:pt x="2242820" y="246380"/>
                  </a:cubicBezTo>
                  <a:cubicBezTo>
                    <a:pt x="1760220" y="233680"/>
                    <a:pt x="1276350" y="228600"/>
                    <a:pt x="792480" y="223520"/>
                  </a:cubicBezTo>
                  <a:cubicBezTo>
                    <a:pt x="772160" y="184150"/>
                    <a:pt x="750570" y="146050"/>
                    <a:pt x="726440" y="110490"/>
                  </a:cubicBezTo>
                  <a:cubicBezTo>
                    <a:pt x="703580" y="77470"/>
                    <a:pt x="679450" y="33020"/>
                    <a:pt x="645160" y="11430"/>
                  </a:cubicBezTo>
                  <a:cubicBezTo>
                    <a:pt x="633730" y="5080"/>
                    <a:pt x="617220" y="16510"/>
                    <a:pt x="622300" y="29210"/>
                  </a:cubicBezTo>
                  <a:cubicBezTo>
                    <a:pt x="637540" y="69850"/>
                    <a:pt x="673100" y="101600"/>
                    <a:pt x="698500" y="135890"/>
                  </a:cubicBezTo>
                  <a:cubicBezTo>
                    <a:pt x="720090" y="163830"/>
                    <a:pt x="739140" y="193040"/>
                    <a:pt x="759460" y="223520"/>
                  </a:cubicBezTo>
                  <a:cubicBezTo>
                    <a:pt x="675640" y="222250"/>
                    <a:pt x="590550" y="220980"/>
                    <a:pt x="506730" y="220980"/>
                  </a:cubicBezTo>
                  <a:cubicBezTo>
                    <a:pt x="478790" y="185420"/>
                    <a:pt x="447040" y="153670"/>
                    <a:pt x="414020" y="123190"/>
                  </a:cubicBezTo>
                  <a:cubicBezTo>
                    <a:pt x="381000" y="92710"/>
                    <a:pt x="345440" y="57150"/>
                    <a:pt x="304800" y="36830"/>
                  </a:cubicBezTo>
                  <a:cubicBezTo>
                    <a:pt x="287020" y="27940"/>
                    <a:pt x="270510" y="49530"/>
                    <a:pt x="283210" y="64770"/>
                  </a:cubicBezTo>
                  <a:cubicBezTo>
                    <a:pt x="314960" y="101600"/>
                    <a:pt x="360680" y="129540"/>
                    <a:pt x="398780" y="161290"/>
                  </a:cubicBezTo>
                  <a:lnTo>
                    <a:pt x="474980" y="222250"/>
                  </a:lnTo>
                  <a:cubicBezTo>
                    <a:pt x="397510" y="218440"/>
                    <a:pt x="322580" y="218440"/>
                    <a:pt x="246380" y="217170"/>
                  </a:cubicBezTo>
                  <a:cubicBezTo>
                    <a:pt x="243840" y="217170"/>
                    <a:pt x="241300" y="217170"/>
                    <a:pt x="238760" y="218440"/>
                  </a:cubicBezTo>
                  <a:cubicBezTo>
                    <a:pt x="205740" y="191770"/>
                    <a:pt x="171450" y="166370"/>
                    <a:pt x="137160" y="142240"/>
                  </a:cubicBezTo>
                  <a:cubicBezTo>
                    <a:pt x="102870" y="116840"/>
                    <a:pt x="66040" y="81280"/>
                    <a:pt x="25400" y="67310"/>
                  </a:cubicBezTo>
                  <a:cubicBezTo>
                    <a:pt x="7620" y="60960"/>
                    <a:pt x="0" y="83820"/>
                    <a:pt x="8890" y="95250"/>
                  </a:cubicBezTo>
                  <a:cubicBezTo>
                    <a:pt x="34290" y="127000"/>
                    <a:pt x="76200" y="148590"/>
                    <a:pt x="110490" y="172720"/>
                  </a:cubicBezTo>
                  <a:cubicBezTo>
                    <a:pt x="144780" y="196850"/>
                    <a:pt x="179070" y="219710"/>
                    <a:pt x="213360" y="242570"/>
                  </a:cubicBezTo>
                  <a:cubicBezTo>
                    <a:pt x="147320" y="281940"/>
                    <a:pt x="76200" y="321310"/>
                    <a:pt x="21590" y="372110"/>
                  </a:cubicBezTo>
                  <a:cubicBezTo>
                    <a:pt x="5080" y="387350"/>
                    <a:pt x="26670" y="408940"/>
                    <a:pt x="43180" y="401320"/>
                  </a:cubicBezTo>
                  <a:cubicBezTo>
                    <a:pt x="115570" y="367030"/>
                    <a:pt x="184150" y="309880"/>
                    <a:pt x="247650" y="261620"/>
                  </a:cubicBezTo>
                  <a:cubicBezTo>
                    <a:pt x="321310" y="262890"/>
                    <a:pt x="394970" y="264160"/>
                    <a:pt x="469900" y="265430"/>
                  </a:cubicBezTo>
                  <a:cubicBezTo>
                    <a:pt x="440690" y="285750"/>
                    <a:pt x="411480" y="307340"/>
                    <a:pt x="382270" y="328930"/>
                  </a:cubicBezTo>
                  <a:cubicBezTo>
                    <a:pt x="347980" y="354330"/>
                    <a:pt x="306070" y="378460"/>
                    <a:pt x="279400" y="411480"/>
                  </a:cubicBezTo>
                  <a:cubicBezTo>
                    <a:pt x="267970" y="426720"/>
                    <a:pt x="281940" y="444500"/>
                    <a:pt x="299720" y="436880"/>
                  </a:cubicBezTo>
                  <a:cubicBezTo>
                    <a:pt x="337820" y="419100"/>
                    <a:pt x="372110" y="384810"/>
                    <a:pt x="405130" y="359410"/>
                  </a:cubicBezTo>
                  <a:cubicBezTo>
                    <a:pt x="441960" y="328930"/>
                    <a:pt x="480060" y="299720"/>
                    <a:pt x="515620" y="267970"/>
                  </a:cubicBezTo>
                  <a:cubicBezTo>
                    <a:pt x="515620" y="267970"/>
                    <a:pt x="515620" y="266700"/>
                    <a:pt x="516890" y="266700"/>
                  </a:cubicBezTo>
                  <a:lnTo>
                    <a:pt x="750570" y="270510"/>
                  </a:lnTo>
                  <a:cubicBezTo>
                    <a:pt x="727710" y="292100"/>
                    <a:pt x="706120" y="313690"/>
                    <a:pt x="683260" y="335280"/>
                  </a:cubicBezTo>
                  <a:cubicBezTo>
                    <a:pt x="654050" y="363220"/>
                    <a:pt x="610870" y="393700"/>
                    <a:pt x="594360" y="430530"/>
                  </a:cubicBezTo>
                  <a:cubicBezTo>
                    <a:pt x="588010" y="445770"/>
                    <a:pt x="600710" y="458470"/>
                    <a:pt x="615950" y="452120"/>
                  </a:cubicBezTo>
                  <a:cubicBezTo>
                    <a:pt x="652780" y="435610"/>
                    <a:pt x="683260" y="392430"/>
                    <a:pt x="712470" y="364490"/>
                  </a:cubicBezTo>
                  <a:cubicBezTo>
                    <a:pt x="742950" y="334010"/>
                    <a:pt x="772160" y="303530"/>
                    <a:pt x="801370" y="273050"/>
                  </a:cubicBezTo>
                  <a:cubicBezTo>
                    <a:pt x="1280160" y="280670"/>
                    <a:pt x="1758950" y="289560"/>
                    <a:pt x="2237740" y="295910"/>
                  </a:cubicBezTo>
                  <a:lnTo>
                    <a:pt x="2242820" y="295910"/>
                  </a:lnTo>
                  <a:cubicBezTo>
                    <a:pt x="2542540" y="294640"/>
                    <a:pt x="2833370" y="298450"/>
                    <a:pt x="3125470" y="300990"/>
                  </a:cubicBezTo>
                  <a:cubicBezTo>
                    <a:pt x="3126740" y="300990"/>
                    <a:pt x="3129280" y="302260"/>
                    <a:pt x="3131820" y="302260"/>
                  </a:cubicBezTo>
                  <a:lnTo>
                    <a:pt x="3230880" y="302260"/>
                  </a:lnTo>
                  <a:cubicBezTo>
                    <a:pt x="3233420" y="302260"/>
                    <a:pt x="3234690" y="302260"/>
                    <a:pt x="3237230" y="300990"/>
                  </a:cubicBezTo>
                  <a:cubicBezTo>
                    <a:pt x="3530600" y="298450"/>
                    <a:pt x="3823970" y="294640"/>
                    <a:pt x="4124960" y="288290"/>
                  </a:cubicBezTo>
                  <a:cubicBezTo>
                    <a:pt x="4602480" y="281940"/>
                    <a:pt x="5082540" y="273050"/>
                    <a:pt x="5560060" y="265430"/>
                  </a:cubicBezTo>
                  <a:cubicBezTo>
                    <a:pt x="5589270" y="297180"/>
                    <a:pt x="5619750" y="326390"/>
                    <a:pt x="5648960" y="356870"/>
                  </a:cubicBezTo>
                  <a:cubicBezTo>
                    <a:pt x="5678170" y="386080"/>
                    <a:pt x="5707380" y="427990"/>
                    <a:pt x="5745480" y="444500"/>
                  </a:cubicBezTo>
                  <a:cubicBezTo>
                    <a:pt x="5759450" y="450850"/>
                    <a:pt x="5773420" y="438150"/>
                    <a:pt x="5767070" y="422910"/>
                  </a:cubicBezTo>
                  <a:cubicBezTo>
                    <a:pt x="5749290" y="386080"/>
                    <a:pt x="5707380" y="355600"/>
                    <a:pt x="5678170" y="327660"/>
                  </a:cubicBezTo>
                  <a:cubicBezTo>
                    <a:pt x="5656580" y="306070"/>
                    <a:pt x="5633720" y="284480"/>
                    <a:pt x="5610860" y="262890"/>
                  </a:cubicBezTo>
                  <a:lnTo>
                    <a:pt x="5844540" y="259080"/>
                  </a:lnTo>
                  <a:cubicBezTo>
                    <a:pt x="5844540" y="259080"/>
                    <a:pt x="5844540" y="260350"/>
                    <a:pt x="5845810" y="260350"/>
                  </a:cubicBezTo>
                  <a:cubicBezTo>
                    <a:pt x="5881370" y="292100"/>
                    <a:pt x="5918200" y="321310"/>
                    <a:pt x="5956300" y="351790"/>
                  </a:cubicBezTo>
                  <a:cubicBezTo>
                    <a:pt x="5989320" y="378460"/>
                    <a:pt x="6023610" y="412750"/>
                    <a:pt x="6061710" y="429260"/>
                  </a:cubicBezTo>
                  <a:cubicBezTo>
                    <a:pt x="6079490" y="436880"/>
                    <a:pt x="6093460" y="417830"/>
                    <a:pt x="6082030" y="403860"/>
                  </a:cubicBezTo>
                  <a:cubicBezTo>
                    <a:pt x="6055360" y="370840"/>
                    <a:pt x="6013450" y="346710"/>
                    <a:pt x="5979160" y="321310"/>
                  </a:cubicBezTo>
                  <a:cubicBezTo>
                    <a:pt x="5949950" y="299720"/>
                    <a:pt x="5920740" y="279400"/>
                    <a:pt x="5891530" y="257810"/>
                  </a:cubicBezTo>
                  <a:cubicBezTo>
                    <a:pt x="5965190" y="256540"/>
                    <a:pt x="6038850" y="255270"/>
                    <a:pt x="6113780" y="254000"/>
                  </a:cubicBezTo>
                  <a:cubicBezTo>
                    <a:pt x="6178550" y="302260"/>
                    <a:pt x="6247130" y="359410"/>
                    <a:pt x="6318250" y="393700"/>
                  </a:cubicBezTo>
                  <a:cubicBezTo>
                    <a:pt x="6336030" y="402590"/>
                    <a:pt x="6356350" y="379730"/>
                    <a:pt x="6339840" y="364490"/>
                  </a:cubicBezTo>
                  <a:cubicBezTo>
                    <a:pt x="6285230" y="313690"/>
                    <a:pt x="6214110" y="274320"/>
                    <a:pt x="6148070" y="234950"/>
                  </a:cubicBezTo>
                  <a:cubicBezTo>
                    <a:pt x="6182360" y="212090"/>
                    <a:pt x="6216650" y="189230"/>
                    <a:pt x="6250940" y="165100"/>
                  </a:cubicBezTo>
                  <a:cubicBezTo>
                    <a:pt x="6283960" y="148590"/>
                    <a:pt x="6325870" y="127000"/>
                    <a:pt x="6351270" y="93980"/>
                  </a:cubicBezTo>
                  <a:close/>
                </a:path>
              </a:pathLst>
            </a:custGeom>
            <a:solidFill>
              <a:srgbClr val="8D887E">
                <a:alpha val="32941"/>
              </a:srgbClr>
            </a:solidFill>
          </p:spPr>
        </p:sp>
      </p:grpSp>
      <p:grpSp>
        <p:nvGrpSpPr>
          <p:cNvPr id="5" name="Group 5"/>
          <p:cNvGrpSpPr/>
          <p:nvPr/>
        </p:nvGrpSpPr>
        <p:grpSpPr>
          <a:xfrm>
            <a:off x="0" y="2015957"/>
            <a:ext cx="5516326" cy="950575"/>
            <a:chOff x="0" y="0"/>
            <a:chExt cx="1913890" cy="329802"/>
          </a:xfrm>
        </p:grpSpPr>
        <p:sp>
          <p:nvSpPr>
            <p:cNvPr id="6" name="Freeform 6"/>
            <p:cNvSpPr/>
            <p:nvPr/>
          </p:nvSpPr>
          <p:spPr>
            <a:xfrm>
              <a:off x="0" y="0"/>
              <a:ext cx="1913890" cy="329802"/>
            </a:xfrm>
            <a:custGeom>
              <a:avLst/>
              <a:gdLst/>
              <a:ahLst/>
              <a:cxnLst/>
              <a:rect l="l" t="t" r="r" b="b"/>
              <a:pathLst>
                <a:path w="1913890" h="329802">
                  <a:moveTo>
                    <a:pt x="0" y="0"/>
                  </a:moveTo>
                  <a:lnTo>
                    <a:pt x="1913890" y="0"/>
                  </a:lnTo>
                  <a:lnTo>
                    <a:pt x="1913890" y="329802"/>
                  </a:lnTo>
                  <a:lnTo>
                    <a:pt x="0" y="329802"/>
                  </a:lnTo>
                  <a:close/>
                </a:path>
              </a:pathLst>
            </a:custGeom>
            <a:solidFill>
              <a:srgbClr val="8D887E"/>
            </a:solidFill>
          </p:spPr>
        </p:sp>
      </p:grpSp>
      <p:sp>
        <p:nvSpPr>
          <p:cNvPr id="7" name="TextBox 7"/>
          <p:cNvSpPr txBox="1"/>
          <p:nvPr/>
        </p:nvSpPr>
        <p:spPr>
          <a:xfrm>
            <a:off x="299224" y="2236315"/>
            <a:ext cx="5595058" cy="477097"/>
          </a:xfrm>
          <a:prstGeom prst="rect">
            <a:avLst/>
          </a:prstGeom>
        </p:spPr>
        <p:txBody>
          <a:bodyPr lIns="0" tIns="0" rIns="0" bIns="0" rtlCol="0" anchor="t">
            <a:spAutoFit/>
          </a:bodyPr>
          <a:lstStyle/>
          <a:p>
            <a:pPr algn="just">
              <a:lnSpc>
                <a:spcPts val="3919"/>
              </a:lnSpc>
            </a:pPr>
            <a:r>
              <a:rPr lang="en-US" sz="2800" spc="168" dirty="0" smtClean="0">
                <a:solidFill>
                  <a:srgbClr val="E5E4DD"/>
                </a:solidFill>
                <a:latin typeface="Open Sans Bold"/>
              </a:rPr>
              <a:t>Select Data</a:t>
            </a:r>
            <a:endParaRPr lang="en-US" sz="2800" spc="168" dirty="0">
              <a:solidFill>
                <a:srgbClr val="E5E4DD"/>
              </a:solidFill>
              <a:latin typeface="Open Sans Bold"/>
            </a:endParaRPr>
          </a:p>
        </p:txBody>
      </p:sp>
      <p:sp>
        <p:nvSpPr>
          <p:cNvPr id="8" name="TextBox 8"/>
          <p:cNvSpPr txBox="1"/>
          <p:nvPr/>
        </p:nvSpPr>
        <p:spPr>
          <a:xfrm>
            <a:off x="529530" y="3402279"/>
            <a:ext cx="13632185" cy="2734018"/>
          </a:xfrm>
          <a:prstGeom prst="rect">
            <a:avLst/>
          </a:prstGeom>
        </p:spPr>
        <p:txBody>
          <a:bodyPr lIns="0" tIns="0" rIns="0" bIns="0" rtlCol="0" anchor="t">
            <a:spAutoFit/>
          </a:bodyPr>
          <a:lstStyle/>
          <a:p>
            <a:pPr algn="just">
              <a:lnSpc>
                <a:spcPts val="3600"/>
              </a:lnSpc>
            </a:pPr>
            <a:r>
              <a:rPr lang="en-US" sz="2400" spc="24" dirty="0">
                <a:solidFill>
                  <a:srgbClr val="8D887E"/>
                </a:solidFill>
                <a:latin typeface="Open Sans"/>
              </a:rPr>
              <a:t>Dari 29  </a:t>
            </a:r>
            <a:r>
              <a:rPr lang="en-US" sz="2400" spc="24" dirty="0" err="1">
                <a:solidFill>
                  <a:srgbClr val="8D887E"/>
                </a:solidFill>
                <a:latin typeface="Open Sans"/>
              </a:rPr>
              <a:t>atribut</a:t>
            </a:r>
            <a:r>
              <a:rPr lang="en-US" sz="2400" spc="24" dirty="0">
                <a:solidFill>
                  <a:srgbClr val="8D887E"/>
                </a:solidFill>
                <a:latin typeface="Open Sans"/>
              </a:rPr>
              <a:t> yang </a:t>
            </a:r>
            <a:r>
              <a:rPr lang="en-US" sz="2400" spc="24" dirty="0" err="1">
                <a:solidFill>
                  <a:srgbClr val="8D887E"/>
                </a:solidFill>
                <a:latin typeface="Open Sans"/>
              </a:rPr>
              <a:t>terdapat</a:t>
            </a:r>
            <a:r>
              <a:rPr lang="en-US" sz="2400" spc="24" dirty="0">
                <a:solidFill>
                  <a:srgbClr val="8D887E"/>
                </a:solidFill>
                <a:latin typeface="Open Sans"/>
              </a:rPr>
              <a:t> </a:t>
            </a:r>
            <a:r>
              <a:rPr lang="en-US" sz="2400" spc="24" dirty="0" err="1">
                <a:solidFill>
                  <a:srgbClr val="8D887E"/>
                </a:solidFill>
                <a:latin typeface="Open Sans"/>
              </a:rPr>
              <a:t>dalam</a:t>
            </a:r>
            <a:r>
              <a:rPr lang="en-US" sz="2400" spc="24" dirty="0">
                <a:solidFill>
                  <a:srgbClr val="8D887E"/>
                </a:solidFill>
                <a:latin typeface="Open Sans"/>
              </a:rPr>
              <a:t> dataset </a:t>
            </a:r>
            <a:r>
              <a:rPr lang="en-US" sz="2400" spc="24" dirty="0" err="1">
                <a:solidFill>
                  <a:srgbClr val="8D887E"/>
                </a:solidFill>
                <a:latin typeface="Open Sans"/>
              </a:rPr>
              <a:t>AirBnb</a:t>
            </a:r>
            <a:r>
              <a:rPr lang="en-US" sz="2400" spc="24" dirty="0">
                <a:solidFill>
                  <a:srgbClr val="8D887E"/>
                </a:solidFill>
                <a:latin typeface="Open Sans"/>
              </a:rPr>
              <a:t> Price Prediction, </a:t>
            </a:r>
            <a:r>
              <a:rPr lang="en-US" sz="2400" spc="24" dirty="0" err="1">
                <a:solidFill>
                  <a:srgbClr val="8D887E"/>
                </a:solidFill>
                <a:latin typeface="Open Sans"/>
              </a:rPr>
              <a:t>akan</a:t>
            </a:r>
            <a:r>
              <a:rPr lang="en-US" sz="2400" spc="24" dirty="0">
                <a:solidFill>
                  <a:srgbClr val="8D887E"/>
                </a:solidFill>
                <a:latin typeface="Open Sans"/>
              </a:rPr>
              <a:t> </a:t>
            </a:r>
            <a:r>
              <a:rPr lang="en-US" sz="2400" spc="24" dirty="0" err="1">
                <a:solidFill>
                  <a:srgbClr val="8D887E"/>
                </a:solidFill>
                <a:latin typeface="Open Sans"/>
              </a:rPr>
              <a:t>dipilih</a:t>
            </a:r>
            <a:r>
              <a:rPr lang="en-US" sz="2400" spc="24" dirty="0">
                <a:solidFill>
                  <a:srgbClr val="8D887E"/>
                </a:solidFill>
                <a:latin typeface="Open Sans"/>
              </a:rPr>
              <a:t> </a:t>
            </a:r>
            <a:r>
              <a:rPr lang="en-US" sz="2400" spc="24" dirty="0" err="1">
                <a:solidFill>
                  <a:srgbClr val="8D887E"/>
                </a:solidFill>
                <a:latin typeface="Open Sans"/>
              </a:rPr>
              <a:t>beberapa</a:t>
            </a:r>
            <a:r>
              <a:rPr lang="en-US" sz="2400" spc="24" dirty="0">
                <a:solidFill>
                  <a:srgbClr val="8D887E"/>
                </a:solidFill>
                <a:latin typeface="Open Sans"/>
              </a:rPr>
              <a:t> </a:t>
            </a:r>
            <a:r>
              <a:rPr lang="en-US" sz="2400" spc="24" dirty="0" err="1">
                <a:solidFill>
                  <a:srgbClr val="8D887E"/>
                </a:solidFill>
                <a:latin typeface="Open Sans"/>
              </a:rPr>
              <a:t>atribut</a:t>
            </a:r>
            <a:r>
              <a:rPr lang="en-US" sz="2400" spc="24" dirty="0">
                <a:solidFill>
                  <a:srgbClr val="8D887E"/>
                </a:solidFill>
                <a:latin typeface="Open Sans"/>
              </a:rPr>
              <a:t> yang </a:t>
            </a:r>
            <a:r>
              <a:rPr lang="en-US" sz="2400" spc="24" dirty="0" err="1">
                <a:solidFill>
                  <a:srgbClr val="8D887E"/>
                </a:solidFill>
                <a:latin typeface="Open Sans"/>
              </a:rPr>
              <a:t>akan</a:t>
            </a:r>
            <a:r>
              <a:rPr lang="en-US" sz="2400" spc="24" dirty="0">
                <a:solidFill>
                  <a:srgbClr val="8D887E"/>
                </a:solidFill>
                <a:latin typeface="Open Sans"/>
              </a:rPr>
              <a:t> </a:t>
            </a:r>
            <a:r>
              <a:rPr lang="en-US" sz="2400" spc="24" dirty="0" err="1">
                <a:solidFill>
                  <a:srgbClr val="8D887E"/>
                </a:solidFill>
                <a:latin typeface="Open Sans"/>
              </a:rPr>
              <a:t>digunakan</a:t>
            </a:r>
            <a:r>
              <a:rPr lang="en-US" sz="2400" spc="24" dirty="0">
                <a:solidFill>
                  <a:srgbClr val="8D887E"/>
                </a:solidFill>
                <a:latin typeface="Open Sans"/>
              </a:rPr>
              <a:t> </a:t>
            </a:r>
            <a:r>
              <a:rPr lang="en-US" sz="2400" spc="24" dirty="0" err="1">
                <a:solidFill>
                  <a:srgbClr val="8D887E"/>
                </a:solidFill>
                <a:latin typeface="Open Sans"/>
              </a:rPr>
              <a:t>dalam</a:t>
            </a:r>
            <a:r>
              <a:rPr lang="en-US" sz="2400" spc="24" dirty="0">
                <a:solidFill>
                  <a:srgbClr val="8D887E"/>
                </a:solidFill>
                <a:latin typeface="Open Sans"/>
              </a:rPr>
              <a:t> </a:t>
            </a:r>
            <a:r>
              <a:rPr lang="en-US" sz="2400" spc="24" dirty="0" err="1">
                <a:solidFill>
                  <a:srgbClr val="8D887E"/>
                </a:solidFill>
                <a:latin typeface="Open Sans"/>
              </a:rPr>
              <a:t>membangun</a:t>
            </a:r>
            <a:r>
              <a:rPr lang="en-US" sz="2400" spc="24" dirty="0">
                <a:solidFill>
                  <a:srgbClr val="8D887E"/>
                </a:solidFill>
                <a:latin typeface="Open Sans"/>
              </a:rPr>
              <a:t> </a:t>
            </a:r>
            <a:r>
              <a:rPr lang="en-US" sz="2400" spc="24" dirty="0" err="1">
                <a:solidFill>
                  <a:srgbClr val="8D887E"/>
                </a:solidFill>
                <a:latin typeface="Open Sans"/>
              </a:rPr>
              <a:t>sistem</a:t>
            </a:r>
            <a:r>
              <a:rPr lang="en-US" sz="2400" spc="24" dirty="0">
                <a:solidFill>
                  <a:srgbClr val="8D887E"/>
                </a:solidFill>
                <a:latin typeface="Open Sans"/>
              </a:rPr>
              <a:t> </a:t>
            </a:r>
            <a:r>
              <a:rPr lang="en-US" sz="2400" spc="24" dirty="0" err="1">
                <a:solidFill>
                  <a:srgbClr val="8D887E"/>
                </a:solidFill>
                <a:latin typeface="Open Sans"/>
              </a:rPr>
              <a:t>rekomendasi</a:t>
            </a:r>
            <a:r>
              <a:rPr lang="en-US" sz="2400" spc="24" dirty="0">
                <a:solidFill>
                  <a:srgbClr val="8D887E"/>
                </a:solidFill>
                <a:latin typeface="Open Sans"/>
              </a:rPr>
              <a:t> </a:t>
            </a:r>
            <a:r>
              <a:rPr lang="en-US" sz="2400" spc="24" dirty="0" err="1">
                <a:solidFill>
                  <a:srgbClr val="8D887E"/>
                </a:solidFill>
                <a:latin typeface="Open Sans"/>
              </a:rPr>
              <a:t>rumah</a:t>
            </a:r>
            <a:r>
              <a:rPr lang="en-US" sz="2400" spc="24" dirty="0">
                <a:solidFill>
                  <a:srgbClr val="8D887E"/>
                </a:solidFill>
                <a:latin typeface="Open Sans"/>
              </a:rPr>
              <a:t>/apartment. </a:t>
            </a:r>
            <a:r>
              <a:rPr lang="en-US" sz="2400" spc="24" dirty="0" err="1">
                <a:solidFill>
                  <a:srgbClr val="8D887E"/>
                </a:solidFill>
                <a:latin typeface="Open Sans"/>
              </a:rPr>
              <a:t>Adapun</a:t>
            </a:r>
            <a:r>
              <a:rPr lang="en-US" sz="2400" spc="24" dirty="0">
                <a:solidFill>
                  <a:srgbClr val="8D887E"/>
                </a:solidFill>
                <a:latin typeface="Open Sans"/>
              </a:rPr>
              <a:t> </a:t>
            </a:r>
            <a:r>
              <a:rPr lang="en-US" sz="2400" spc="24" dirty="0" err="1">
                <a:solidFill>
                  <a:srgbClr val="8D887E"/>
                </a:solidFill>
                <a:latin typeface="Open Sans"/>
              </a:rPr>
              <a:t>pemilihan</a:t>
            </a:r>
            <a:r>
              <a:rPr lang="en-US" sz="2400" spc="24" dirty="0">
                <a:solidFill>
                  <a:srgbClr val="8D887E"/>
                </a:solidFill>
                <a:latin typeface="Open Sans"/>
              </a:rPr>
              <a:t> </a:t>
            </a:r>
            <a:r>
              <a:rPr lang="en-US" sz="2400" spc="24" dirty="0" err="1">
                <a:solidFill>
                  <a:srgbClr val="8D887E"/>
                </a:solidFill>
                <a:latin typeface="Open Sans"/>
              </a:rPr>
              <a:t>atribut</a:t>
            </a:r>
            <a:r>
              <a:rPr lang="en-US" sz="2400" spc="24" dirty="0">
                <a:solidFill>
                  <a:srgbClr val="8D887E"/>
                </a:solidFill>
                <a:latin typeface="Open Sans"/>
              </a:rPr>
              <a:t> yang </a:t>
            </a:r>
            <a:r>
              <a:rPr lang="en-US" sz="2400" spc="24" dirty="0" err="1">
                <a:solidFill>
                  <a:srgbClr val="8D887E"/>
                </a:solidFill>
                <a:latin typeface="Open Sans"/>
              </a:rPr>
              <a:t>digunakan</a:t>
            </a:r>
            <a:r>
              <a:rPr lang="en-US" sz="2400" spc="24" dirty="0">
                <a:solidFill>
                  <a:srgbClr val="8D887E"/>
                </a:solidFill>
                <a:latin typeface="Open Sans"/>
              </a:rPr>
              <a:t> </a:t>
            </a:r>
            <a:r>
              <a:rPr lang="en-US" sz="2400" spc="24" dirty="0" err="1">
                <a:solidFill>
                  <a:srgbClr val="8D887E"/>
                </a:solidFill>
                <a:latin typeface="Open Sans"/>
              </a:rPr>
              <a:t>adalah</a:t>
            </a:r>
            <a:r>
              <a:rPr lang="en-US" sz="2400" spc="24" dirty="0">
                <a:solidFill>
                  <a:srgbClr val="8D887E"/>
                </a:solidFill>
                <a:latin typeface="Open Sans"/>
              </a:rPr>
              <a:t> id, </a:t>
            </a:r>
            <a:r>
              <a:rPr lang="en-US" sz="2400" spc="24" dirty="0" err="1">
                <a:solidFill>
                  <a:srgbClr val="8D887E"/>
                </a:solidFill>
                <a:latin typeface="Open Sans"/>
              </a:rPr>
              <a:t>property_type</a:t>
            </a:r>
            <a:r>
              <a:rPr lang="en-US" sz="2400" spc="24" dirty="0">
                <a:solidFill>
                  <a:srgbClr val="8D887E"/>
                </a:solidFill>
                <a:latin typeface="Open Sans"/>
              </a:rPr>
              <a:t>, </a:t>
            </a:r>
            <a:r>
              <a:rPr lang="en-US" sz="2400" spc="24" dirty="0" err="1">
                <a:solidFill>
                  <a:srgbClr val="8D887E"/>
                </a:solidFill>
                <a:latin typeface="Open Sans"/>
              </a:rPr>
              <a:t>review_scores_rating</a:t>
            </a:r>
            <a:r>
              <a:rPr lang="en-US" sz="2400" spc="24" dirty="0">
                <a:solidFill>
                  <a:srgbClr val="8D887E"/>
                </a:solidFill>
                <a:latin typeface="Open Sans"/>
              </a:rPr>
              <a:t>, city, </a:t>
            </a:r>
            <a:r>
              <a:rPr lang="en-US" sz="2400" spc="24" dirty="0" err="1">
                <a:solidFill>
                  <a:srgbClr val="8D887E"/>
                </a:solidFill>
                <a:latin typeface="Open Sans"/>
              </a:rPr>
              <a:t>dan</a:t>
            </a:r>
            <a:r>
              <a:rPr lang="en-US" sz="2400" spc="24" dirty="0">
                <a:solidFill>
                  <a:srgbClr val="8D887E"/>
                </a:solidFill>
                <a:latin typeface="Open Sans"/>
              </a:rPr>
              <a:t> bedrooms. </a:t>
            </a:r>
            <a:r>
              <a:rPr lang="en-US" sz="2400" spc="24" dirty="0" err="1">
                <a:solidFill>
                  <a:srgbClr val="8D887E"/>
                </a:solidFill>
                <a:latin typeface="Open Sans"/>
              </a:rPr>
              <a:t>Pemilihan</a:t>
            </a:r>
            <a:r>
              <a:rPr lang="en-US" sz="2400" spc="24" dirty="0">
                <a:solidFill>
                  <a:srgbClr val="8D887E"/>
                </a:solidFill>
                <a:latin typeface="Open Sans"/>
              </a:rPr>
              <a:t> </a:t>
            </a:r>
            <a:r>
              <a:rPr lang="en-US" sz="2400" spc="24" dirty="0" err="1">
                <a:solidFill>
                  <a:srgbClr val="8D887E"/>
                </a:solidFill>
                <a:latin typeface="Open Sans"/>
              </a:rPr>
              <a:t>ketiga</a:t>
            </a:r>
            <a:r>
              <a:rPr lang="en-US" sz="2400" spc="24" dirty="0">
                <a:solidFill>
                  <a:srgbClr val="8D887E"/>
                </a:solidFill>
                <a:latin typeface="Open Sans"/>
              </a:rPr>
              <a:t> </a:t>
            </a:r>
            <a:r>
              <a:rPr lang="en-US" sz="2400" spc="24" dirty="0" err="1">
                <a:solidFill>
                  <a:srgbClr val="8D887E"/>
                </a:solidFill>
                <a:latin typeface="Open Sans"/>
              </a:rPr>
              <a:t>atribut</a:t>
            </a:r>
            <a:r>
              <a:rPr lang="en-US" sz="2400" spc="24" dirty="0">
                <a:solidFill>
                  <a:srgbClr val="8D887E"/>
                </a:solidFill>
                <a:latin typeface="Open Sans"/>
              </a:rPr>
              <a:t> </a:t>
            </a:r>
            <a:r>
              <a:rPr lang="en-US" sz="2400" spc="24" dirty="0" err="1">
                <a:solidFill>
                  <a:srgbClr val="8D887E"/>
                </a:solidFill>
                <a:latin typeface="Open Sans"/>
              </a:rPr>
              <a:t>tersebut</a:t>
            </a:r>
            <a:r>
              <a:rPr lang="en-US" sz="2400" spc="24" dirty="0">
                <a:solidFill>
                  <a:srgbClr val="8D887E"/>
                </a:solidFill>
                <a:latin typeface="Open Sans"/>
              </a:rPr>
              <a:t> </a:t>
            </a:r>
            <a:r>
              <a:rPr lang="en-US" sz="2400" spc="24" dirty="0" err="1">
                <a:solidFill>
                  <a:srgbClr val="8D887E"/>
                </a:solidFill>
                <a:latin typeface="Open Sans"/>
              </a:rPr>
              <a:t>dilakukan</a:t>
            </a:r>
            <a:r>
              <a:rPr lang="en-US" sz="2400" spc="24" dirty="0">
                <a:solidFill>
                  <a:srgbClr val="8D887E"/>
                </a:solidFill>
                <a:latin typeface="Open Sans"/>
              </a:rPr>
              <a:t> </a:t>
            </a:r>
            <a:r>
              <a:rPr lang="en-US" sz="2400" spc="24" dirty="0" err="1">
                <a:solidFill>
                  <a:srgbClr val="8D887E"/>
                </a:solidFill>
                <a:latin typeface="Open Sans"/>
              </a:rPr>
              <a:t>karena</a:t>
            </a:r>
            <a:r>
              <a:rPr lang="en-US" sz="2400" spc="24" dirty="0">
                <a:solidFill>
                  <a:srgbClr val="8D887E"/>
                </a:solidFill>
                <a:latin typeface="Open Sans"/>
              </a:rPr>
              <a:t> </a:t>
            </a:r>
            <a:r>
              <a:rPr lang="en-US" sz="2400" spc="24" dirty="0" err="1">
                <a:solidFill>
                  <a:srgbClr val="8D887E"/>
                </a:solidFill>
                <a:latin typeface="Open Sans"/>
              </a:rPr>
              <a:t>atribut</a:t>
            </a:r>
            <a:r>
              <a:rPr lang="en-US" sz="2400" spc="24" dirty="0">
                <a:solidFill>
                  <a:srgbClr val="8D887E"/>
                </a:solidFill>
                <a:latin typeface="Open Sans"/>
              </a:rPr>
              <a:t> </a:t>
            </a:r>
            <a:r>
              <a:rPr lang="en-US" sz="2400" spc="24" dirty="0" err="1">
                <a:solidFill>
                  <a:srgbClr val="8D887E"/>
                </a:solidFill>
                <a:latin typeface="Open Sans"/>
              </a:rPr>
              <a:t>tersebut</a:t>
            </a:r>
            <a:r>
              <a:rPr lang="en-US" sz="2400" spc="24" dirty="0">
                <a:solidFill>
                  <a:srgbClr val="8D887E"/>
                </a:solidFill>
                <a:latin typeface="Open Sans"/>
              </a:rPr>
              <a:t> </a:t>
            </a:r>
            <a:r>
              <a:rPr lang="en-US" sz="2400" spc="24" dirty="0" err="1">
                <a:solidFill>
                  <a:srgbClr val="8D887E"/>
                </a:solidFill>
                <a:latin typeface="Open Sans"/>
              </a:rPr>
              <a:t>adalah</a:t>
            </a:r>
            <a:r>
              <a:rPr lang="en-US" sz="2400" spc="24" dirty="0">
                <a:solidFill>
                  <a:srgbClr val="8D887E"/>
                </a:solidFill>
                <a:latin typeface="Open Sans"/>
              </a:rPr>
              <a:t> </a:t>
            </a:r>
            <a:r>
              <a:rPr lang="en-US" sz="2400" spc="24" dirty="0" err="1">
                <a:solidFill>
                  <a:srgbClr val="8D887E"/>
                </a:solidFill>
                <a:latin typeface="Open Sans"/>
              </a:rPr>
              <a:t>atribut</a:t>
            </a:r>
            <a:r>
              <a:rPr lang="en-US" sz="2400" spc="24" dirty="0">
                <a:solidFill>
                  <a:srgbClr val="8D887E"/>
                </a:solidFill>
                <a:latin typeface="Open Sans"/>
              </a:rPr>
              <a:t> yang </a:t>
            </a:r>
            <a:r>
              <a:rPr lang="en-US" sz="2400" spc="24" dirty="0" err="1">
                <a:solidFill>
                  <a:srgbClr val="8D887E"/>
                </a:solidFill>
                <a:latin typeface="Open Sans"/>
              </a:rPr>
              <a:t>sesuai</a:t>
            </a:r>
            <a:r>
              <a:rPr lang="en-US" sz="2400" spc="24" dirty="0">
                <a:solidFill>
                  <a:srgbClr val="8D887E"/>
                </a:solidFill>
                <a:latin typeface="Open Sans"/>
              </a:rPr>
              <a:t>, yang </a:t>
            </a:r>
            <a:r>
              <a:rPr lang="en-US" sz="2400" spc="24" dirty="0" err="1">
                <a:solidFill>
                  <a:srgbClr val="8D887E"/>
                </a:solidFill>
                <a:latin typeface="Open Sans"/>
              </a:rPr>
              <a:t>dapat</a:t>
            </a:r>
            <a:r>
              <a:rPr lang="en-US" sz="2400" spc="24" dirty="0">
                <a:solidFill>
                  <a:srgbClr val="8D887E"/>
                </a:solidFill>
                <a:latin typeface="Open Sans"/>
              </a:rPr>
              <a:t> </a:t>
            </a:r>
            <a:r>
              <a:rPr lang="en-US" sz="2400" spc="24" dirty="0" err="1">
                <a:solidFill>
                  <a:srgbClr val="8D887E"/>
                </a:solidFill>
                <a:latin typeface="Open Sans"/>
              </a:rPr>
              <a:t>digunakan</a:t>
            </a:r>
            <a:r>
              <a:rPr lang="en-US" sz="2400" spc="24" dirty="0">
                <a:solidFill>
                  <a:srgbClr val="8D887E"/>
                </a:solidFill>
                <a:latin typeface="Open Sans"/>
              </a:rPr>
              <a:t> </a:t>
            </a:r>
            <a:r>
              <a:rPr lang="en-US" sz="2400" spc="24" dirty="0" err="1">
                <a:solidFill>
                  <a:srgbClr val="8D887E"/>
                </a:solidFill>
                <a:latin typeface="Open Sans"/>
              </a:rPr>
              <a:t>sebagai</a:t>
            </a:r>
            <a:r>
              <a:rPr lang="en-US" sz="2400" spc="24" dirty="0">
                <a:solidFill>
                  <a:srgbClr val="8D887E"/>
                </a:solidFill>
                <a:latin typeface="Open Sans"/>
              </a:rPr>
              <a:t> </a:t>
            </a:r>
            <a:r>
              <a:rPr lang="en-US" sz="2400" spc="24" dirty="0" err="1">
                <a:solidFill>
                  <a:srgbClr val="8D887E"/>
                </a:solidFill>
                <a:latin typeface="Open Sans"/>
              </a:rPr>
              <a:t>variabel</a:t>
            </a:r>
            <a:r>
              <a:rPr lang="en-US" sz="2400" spc="24" dirty="0">
                <a:solidFill>
                  <a:srgbClr val="8D887E"/>
                </a:solidFill>
                <a:latin typeface="Open Sans"/>
              </a:rPr>
              <a:t> </a:t>
            </a:r>
            <a:r>
              <a:rPr lang="en-US" sz="2400" spc="24" dirty="0" err="1">
                <a:solidFill>
                  <a:srgbClr val="8D887E"/>
                </a:solidFill>
                <a:latin typeface="Open Sans"/>
              </a:rPr>
              <a:t>atau</a:t>
            </a:r>
            <a:r>
              <a:rPr lang="en-US" sz="2400" spc="24" dirty="0">
                <a:solidFill>
                  <a:srgbClr val="8D887E"/>
                </a:solidFill>
                <a:latin typeface="Open Sans"/>
              </a:rPr>
              <a:t> </a:t>
            </a:r>
            <a:r>
              <a:rPr lang="en-US" sz="2400" spc="24" dirty="0" err="1">
                <a:solidFill>
                  <a:srgbClr val="8D887E"/>
                </a:solidFill>
                <a:latin typeface="Open Sans"/>
              </a:rPr>
              <a:t>kriteria</a:t>
            </a:r>
            <a:r>
              <a:rPr lang="en-US" sz="2400" spc="24" dirty="0">
                <a:solidFill>
                  <a:srgbClr val="8D887E"/>
                </a:solidFill>
                <a:latin typeface="Open Sans"/>
              </a:rPr>
              <a:t> </a:t>
            </a:r>
            <a:r>
              <a:rPr lang="en-US" sz="2400" spc="24" dirty="0" err="1">
                <a:solidFill>
                  <a:srgbClr val="8D887E"/>
                </a:solidFill>
                <a:latin typeface="Open Sans"/>
              </a:rPr>
              <a:t>dalam</a:t>
            </a:r>
            <a:r>
              <a:rPr lang="en-US" sz="2400" spc="24" dirty="0">
                <a:solidFill>
                  <a:srgbClr val="8D887E"/>
                </a:solidFill>
                <a:latin typeface="Open Sans"/>
              </a:rPr>
              <a:t> </a:t>
            </a:r>
            <a:r>
              <a:rPr lang="en-US" sz="2400" spc="24" dirty="0" err="1">
                <a:solidFill>
                  <a:srgbClr val="8D887E"/>
                </a:solidFill>
                <a:latin typeface="Open Sans"/>
              </a:rPr>
              <a:t>mengambil</a:t>
            </a:r>
            <a:r>
              <a:rPr lang="en-US" sz="2400" spc="24" dirty="0">
                <a:solidFill>
                  <a:srgbClr val="8D887E"/>
                </a:solidFill>
                <a:latin typeface="Open Sans"/>
              </a:rPr>
              <a:t> </a:t>
            </a:r>
            <a:r>
              <a:rPr lang="en-US" sz="2400" spc="24" dirty="0" err="1">
                <a:solidFill>
                  <a:srgbClr val="8D887E"/>
                </a:solidFill>
                <a:latin typeface="Open Sans"/>
              </a:rPr>
              <a:t>keputusan</a:t>
            </a:r>
            <a:r>
              <a:rPr lang="en-US" sz="2400" spc="24" dirty="0">
                <a:solidFill>
                  <a:srgbClr val="8D887E"/>
                </a:solidFill>
                <a:latin typeface="Open Sans"/>
              </a:rPr>
              <a:t> </a:t>
            </a:r>
            <a:r>
              <a:rPr lang="en-US" sz="2400" spc="24" dirty="0" err="1">
                <a:solidFill>
                  <a:srgbClr val="8D887E"/>
                </a:solidFill>
                <a:latin typeface="Open Sans"/>
              </a:rPr>
              <a:t>pembelian</a:t>
            </a:r>
            <a:r>
              <a:rPr lang="en-US" sz="2400" spc="24" dirty="0">
                <a:solidFill>
                  <a:srgbClr val="8D887E"/>
                </a:solidFill>
                <a:latin typeface="Open Sans"/>
              </a:rPr>
              <a:t> </a:t>
            </a:r>
            <a:r>
              <a:rPr lang="en-US" sz="2400" spc="24" dirty="0" err="1">
                <a:solidFill>
                  <a:srgbClr val="8D887E"/>
                </a:solidFill>
                <a:latin typeface="Open Sans"/>
              </a:rPr>
              <a:t>atau</a:t>
            </a:r>
            <a:r>
              <a:rPr lang="en-US" sz="2400" spc="24" dirty="0">
                <a:solidFill>
                  <a:srgbClr val="8D887E"/>
                </a:solidFill>
                <a:latin typeface="Open Sans"/>
              </a:rPr>
              <a:t> </a:t>
            </a:r>
            <a:r>
              <a:rPr lang="en-US" sz="2400" spc="24" dirty="0" err="1">
                <a:solidFill>
                  <a:srgbClr val="8D887E"/>
                </a:solidFill>
                <a:latin typeface="Open Sans"/>
              </a:rPr>
              <a:t>penyewaan</a:t>
            </a:r>
            <a:r>
              <a:rPr lang="en-US" sz="2400" spc="24" dirty="0">
                <a:solidFill>
                  <a:srgbClr val="8D887E"/>
                </a:solidFill>
                <a:latin typeface="Open Sans"/>
              </a:rPr>
              <a:t> </a:t>
            </a:r>
            <a:r>
              <a:rPr lang="en-US" sz="2400" spc="24" dirty="0" err="1">
                <a:solidFill>
                  <a:srgbClr val="8D887E"/>
                </a:solidFill>
                <a:latin typeface="Open Sans"/>
              </a:rPr>
              <a:t>rumah</a:t>
            </a:r>
            <a:r>
              <a:rPr lang="en-US" sz="2400" spc="24" dirty="0">
                <a:solidFill>
                  <a:srgbClr val="8D887E"/>
                </a:solidFill>
                <a:latin typeface="Open Sans"/>
              </a:rPr>
              <a:t> </a:t>
            </a:r>
            <a:r>
              <a:rPr lang="en-US" sz="2400" spc="24" dirty="0" err="1">
                <a:solidFill>
                  <a:srgbClr val="8D887E"/>
                </a:solidFill>
                <a:latin typeface="Open Sans"/>
              </a:rPr>
              <a:t>bagi</a:t>
            </a:r>
            <a:r>
              <a:rPr lang="en-US" sz="2400" spc="24" dirty="0">
                <a:solidFill>
                  <a:srgbClr val="8D887E"/>
                </a:solidFill>
                <a:latin typeface="Open Sans"/>
              </a:rPr>
              <a:t> </a:t>
            </a:r>
            <a:r>
              <a:rPr lang="en-US" sz="2400" spc="24" dirty="0" err="1">
                <a:solidFill>
                  <a:srgbClr val="8D887E"/>
                </a:solidFill>
                <a:latin typeface="Open Sans"/>
              </a:rPr>
              <a:t>calon</a:t>
            </a:r>
            <a:r>
              <a:rPr lang="en-US" sz="2400" spc="24" dirty="0">
                <a:solidFill>
                  <a:srgbClr val="8D887E"/>
                </a:solidFill>
                <a:latin typeface="Open Sans"/>
              </a:rPr>
              <a:t> </a:t>
            </a:r>
            <a:r>
              <a:rPr lang="en-US" sz="2400" spc="24" dirty="0" err="1">
                <a:solidFill>
                  <a:srgbClr val="8D887E"/>
                </a:solidFill>
                <a:latin typeface="Open Sans"/>
              </a:rPr>
              <a:t>pembeli</a:t>
            </a:r>
            <a:r>
              <a:rPr lang="en-US" sz="2400" spc="24" dirty="0">
                <a:solidFill>
                  <a:srgbClr val="8D887E"/>
                </a:solidFill>
                <a:latin typeface="Open Sans"/>
              </a:rPr>
              <a:t>.</a:t>
            </a:r>
          </a:p>
        </p:txBody>
      </p:sp>
      <p:pic>
        <p:nvPicPr>
          <p:cNvPr id="9" name="Picture 9"/>
          <p:cNvPicPr>
            <a:picLocks noChangeAspect="1"/>
          </p:cNvPicPr>
          <p:nvPr/>
        </p:nvPicPr>
        <p:blipFill>
          <a:blip r:embed="rId2"/>
          <a:srcRect r="77549"/>
          <a:stretch>
            <a:fillRect/>
          </a:stretch>
        </p:blipFill>
        <p:spPr>
          <a:xfrm>
            <a:off x="14892222" y="0"/>
            <a:ext cx="3466358" cy="10287000"/>
          </a:xfrm>
          <a:prstGeom prst="rect">
            <a:avLst/>
          </a:prstGeom>
        </p:spPr>
      </p:pic>
      <p:grpSp>
        <p:nvGrpSpPr>
          <p:cNvPr id="10" name="Group 10"/>
          <p:cNvGrpSpPr/>
          <p:nvPr/>
        </p:nvGrpSpPr>
        <p:grpSpPr>
          <a:xfrm>
            <a:off x="14892222" y="0"/>
            <a:ext cx="3466358" cy="10287000"/>
            <a:chOff x="0" y="0"/>
            <a:chExt cx="1913890" cy="3666711"/>
          </a:xfrm>
        </p:grpSpPr>
        <p:sp>
          <p:nvSpPr>
            <p:cNvPr id="11" name="Freeform 11"/>
            <p:cNvSpPr/>
            <p:nvPr/>
          </p:nvSpPr>
          <p:spPr>
            <a:xfrm>
              <a:off x="0" y="0"/>
              <a:ext cx="1913890" cy="3666711"/>
            </a:xfrm>
            <a:custGeom>
              <a:avLst/>
              <a:gdLst/>
              <a:ahLst/>
              <a:cxnLst/>
              <a:rect l="l" t="t" r="r" b="b"/>
              <a:pathLst>
                <a:path w="1913890" h="3666711">
                  <a:moveTo>
                    <a:pt x="0" y="0"/>
                  </a:moveTo>
                  <a:lnTo>
                    <a:pt x="1913890" y="0"/>
                  </a:lnTo>
                  <a:lnTo>
                    <a:pt x="1913890" y="3666711"/>
                  </a:lnTo>
                  <a:lnTo>
                    <a:pt x="0" y="3666711"/>
                  </a:lnTo>
                  <a:close/>
                </a:path>
              </a:pathLst>
            </a:custGeom>
            <a:solidFill>
              <a:srgbClr val="E5E4DD">
                <a:alpha val="57647"/>
              </a:srgbClr>
            </a:solidFill>
          </p:spPr>
        </p:sp>
      </p:grpSp>
      <p:sp>
        <p:nvSpPr>
          <p:cNvPr id="12" name="AutoShape 12"/>
          <p:cNvSpPr/>
          <p:nvPr/>
        </p:nvSpPr>
        <p:spPr>
          <a:xfrm>
            <a:off x="15861966" y="1028700"/>
            <a:ext cx="2426034" cy="28575"/>
          </a:xfrm>
          <a:prstGeom prst="rect">
            <a:avLst/>
          </a:prstGeom>
          <a:solidFill>
            <a:srgbClr val="8D887E"/>
          </a:solidFill>
        </p:spPr>
      </p:sp>
    </p:spTree>
    <p:extLst>
      <p:ext uri="{BB962C8B-B14F-4D97-AF65-F5344CB8AC3E}">
        <p14:creationId xmlns:p14="http://schemas.microsoft.com/office/powerpoint/2010/main" val="4341984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DFD"/>
        </a:solidFill>
        <a:effectLst/>
      </p:bgPr>
    </p:bg>
    <p:spTree>
      <p:nvGrpSpPr>
        <p:cNvPr id="1" name=""/>
        <p:cNvGrpSpPr/>
        <p:nvPr/>
      </p:nvGrpSpPr>
      <p:grpSpPr>
        <a:xfrm>
          <a:off x="0" y="0"/>
          <a:ext cx="0" cy="0"/>
          <a:chOff x="0" y="0"/>
          <a:chExt cx="0" cy="0"/>
        </a:xfrm>
      </p:grpSpPr>
      <p:sp>
        <p:nvSpPr>
          <p:cNvPr id="2" name="TextBox 2"/>
          <p:cNvSpPr txBox="1"/>
          <p:nvPr/>
        </p:nvSpPr>
        <p:spPr>
          <a:xfrm>
            <a:off x="529530" y="393399"/>
            <a:ext cx="9973592" cy="964142"/>
          </a:xfrm>
          <a:prstGeom prst="rect">
            <a:avLst/>
          </a:prstGeom>
        </p:spPr>
        <p:txBody>
          <a:bodyPr lIns="0" tIns="0" rIns="0" bIns="0" rtlCol="0" anchor="t">
            <a:spAutoFit/>
          </a:bodyPr>
          <a:lstStyle/>
          <a:p>
            <a:pPr>
              <a:lnSpc>
                <a:spcPts val="7680"/>
              </a:lnSpc>
            </a:pPr>
            <a:r>
              <a:rPr lang="en-US" sz="6400" dirty="0" smtClean="0">
                <a:solidFill>
                  <a:srgbClr val="8D887E"/>
                </a:solidFill>
                <a:latin typeface="Cormorant Garamond Bold Bold"/>
              </a:rPr>
              <a:t>Data Preparation</a:t>
            </a:r>
            <a:endParaRPr lang="en-US" sz="6400" dirty="0">
              <a:solidFill>
                <a:srgbClr val="8D887E"/>
              </a:solidFill>
              <a:latin typeface="Cormorant Garamond Bold Bold"/>
            </a:endParaRPr>
          </a:p>
        </p:txBody>
      </p:sp>
      <p:grpSp>
        <p:nvGrpSpPr>
          <p:cNvPr id="3" name="Group 3"/>
          <p:cNvGrpSpPr/>
          <p:nvPr/>
        </p:nvGrpSpPr>
        <p:grpSpPr>
          <a:xfrm>
            <a:off x="1479613" y="1199548"/>
            <a:ext cx="5376591" cy="373135"/>
            <a:chOff x="0" y="0"/>
            <a:chExt cx="6350000" cy="440690"/>
          </a:xfrm>
        </p:grpSpPr>
        <p:sp>
          <p:nvSpPr>
            <p:cNvPr id="4" name="Freeform 4"/>
            <p:cNvSpPr/>
            <p:nvPr/>
          </p:nvSpPr>
          <p:spPr>
            <a:xfrm>
              <a:off x="-5080" y="-8890"/>
              <a:ext cx="6360160" cy="458470"/>
            </a:xfrm>
            <a:custGeom>
              <a:avLst/>
              <a:gdLst/>
              <a:ahLst/>
              <a:cxnLst/>
              <a:rect l="l" t="t" r="r" b="b"/>
              <a:pathLst>
                <a:path w="6360160" h="458470">
                  <a:moveTo>
                    <a:pt x="6351270" y="93980"/>
                  </a:moveTo>
                  <a:cubicBezTo>
                    <a:pt x="6360160" y="82550"/>
                    <a:pt x="6352540" y="60960"/>
                    <a:pt x="6334760" y="66040"/>
                  </a:cubicBezTo>
                  <a:cubicBezTo>
                    <a:pt x="6294120" y="80010"/>
                    <a:pt x="6257290" y="114300"/>
                    <a:pt x="6223000" y="140970"/>
                  </a:cubicBezTo>
                  <a:cubicBezTo>
                    <a:pt x="6188710" y="166370"/>
                    <a:pt x="6154420" y="191770"/>
                    <a:pt x="6121400" y="217170"/>
                  </a:cubicBezTo>
                  <a:cubicBezTo>
                    <a:pt x="6118860" y="215900"/>
                    <a:pt x="6116320" y="215900"/>
                    <a:pt x="6113780" y="215900"/>
                  </a:cubicBezTo>
                  <a:cubicBezTo>
                    <a:pt x="6038850" y="217170"/>
                    <a:pt x="5962650" y="217170"/>
                    <a:pt x="5887720" y="218440"/>
                  </a:cubicBezTo>
                  <a:lnTo>
                    <a:pt x="5963920" y="157480"/>
                  </a:lnTo>
                  <a:cubicBezTo>
                    <a:pt x="6002020" y="127000"/>
                    <a:pt x="6046470" y="97790"/>
                    <a:pt x="6079490" y="60960"/>
                  </a:cubicBezTo>
                  <a:cubicBezTo>
                    <a:pt x="6092190" y="45720"/>
                    <a:pt x="6075680" y="24130"/>
                    <a:pt x="6057900" y="33020"/>
                  </a:cubicBezTo>
                  <a:cubicBezTo>
                    <a:pt x="6017260" y="53340"/>
                    <a:pt x="5981700" y="88900"/>
                    <a:pt x="5948680" y="119380"/>
                  </a:cubicBezTo>
                  <a:cubicBezTo>
                    <a:pt x="5915660" y="149860"/>
                    <a:pt x="5883910" y="182880"/>
                    <a:pt x="5855970" y="217170"/>
                  </a:cubicBezTo>
                  <a:cubicBezTo>
                    <a:pt x="5772150" y="218440"/>
                    <a:pt x="5687060" y="219710"/>
                    <a:pt x="5603240" y="219710"/>
                  </a:cubicBezTo>
                  <a:cubicBezTo>
                    <a:pt x="5622290" y="190500"/>
                    <a:pt x="5642610" y="161290"/>
                    <a:pt x="5664200" y="132080"/>
                  </a:cubicBezTo>
                  <a:cubicBezTo>
                    <a:pt x="5689600" y="97790"/>
                    <a:pt x="5725160" y="64770"/>
                    <a:pt x="5740400" y="25400"/>
                  </a:cubicBezTo>
                  <a:cubicBezTo>
                    <a:pt x="5745480" y="12700"/>
                    <a:pt x="5727700" y="0"/>
                    <a:pt x="5717540" y="7620"/>
                  </a:cubicBezTo>
                  <a:cubicBezTo>
                    <a:pt x="5681980" y="29210"/>
                    <a:pt x="5659120" y="73660"/>
                    <a:pt x="5636260" y="106680"/>
                  </a:cubicBezTo>
                  <a:cubicBezTo>
                    <a:pt x="5612130" y="143510"/>
                    <a:pt x="5589270" y="180340"/>
                    <a:pt x="5570220" y="219710"/>
                  </a:cubicBezTo>
                  <a:cubicBezTo>
                    <a:pt x="5086350" y="224790"/>
                    <a:pt x="4602480" y="231140"/>
                    <a:pt x="4118610" y="238760"/>
                  </a:cubicBezTo>
                  <a:cubicBezTo>
                    <a:pt x="3801110" y="246380"/>
                    <a:pt x="3489960" y="252730"/>
                    <a:pt x="3181350" y="260350"/>
                  </a:cubicBezTo>
                  <a:lnTo>
                    <a:pt x="3180080" y="260350"/>
                  </a:lnTo>
                  <a:cubicBezTo>
                    <a:pt x="2868930" y="252730"/>
                    <a:pt x="2560320" y="246380"/>
                    <a:pt x="2242820" y="246380"/>
                  </a:cubicBezTo>
                  <a:cubicBezTo>
                    <a:pt x="1760220" y="233680"/>
                    <a:pt x="1276350" y="228600"/>
                    <a:pt x="792480" y="223520"/>
                  </a:cubicBezTo>
                  <a:cubicBezTo>
                    <a:pt x="772160" y="184150"/>
                    <a:pt x="750570" y="146050"/>
                    <a:pt x="726440" y="110490"/>
                  </a:cubicBezTo>
                  <a:cubicBezTo>
                    <a:pt x="703580" y="77470"/>
                    <a:pt x="679450" y="33020"/>
                    <a:pt x="645160" y="11430"/>
                  </a:cubicBezTo>
                  <a:cubicBezTo>
                    <a:pt x="633730" y="5080"/>
                    <a:pt x="617220" y="16510"/>
                    <a:pt x="622300" y="29210"/>
                  </a:cubicBezTo>
                  <a:cubicBezTo>
                    <a:pt x="637540" y="69850"/>
                    <a:pt x="673100" y="101600"/>
                    <a:pt x="698500" y="135890"/>
                  </a:cubicBezTo>
                  <a:cubicBezTo>
                    <a:pt x="720090" y="163830"/>
                    <a:pt x="739140" y="193040"/>
                    <a:pt x="759460" y="223520"/>
                  </a:cubicBezTo>
                  <a:cubicBezTo>
                    <a:pt x="675640" y="222250"/>
                    <a:pt x="590550" y="220980"/>
                    <a:pt x="506730" y="220980"/>
                  </a:cubicBezTo>
                  <a:cubicBezTo>
                    <a:pt x="478790" y="185420"/>
                    <a:pt x="447040" y="153670"/>
                    <a:pt x="414020" y="123190"/>
                  </a:cubicBezTo>
                  <a:cubicBezTo>
                    <a:pt x="381000" y="92710"/>
                    <a:pt x="345440" y="57150"/>
                    <a:pt x="304800" y="36830"/>
                  </a:cubicBezTo>
                  <a:cubicBezTo>
                    <a:pt x="287020" y="27940"/>
                    <a:pt x="270510" y="49530"/>
                    <a:pt x="283210" y="64770"/>
                  </a:cubicBezTo>
                  <a:cubicBezTo>
                    <a:pt x="314960" y="101600"/>
                    <a:pt x="360680" y="129540"/>
                    <a:pt x="398780" y="161290"/>
                  </a:cubicBezTo>
                  <a:lnTo>
                    <a:pt x="474980" y="222250"/>
                  </a:lnTo>
                  <a:cubicBezTo>
                    <a:pt x="397510" y="218440"/>
                    <a:pt x="322580" y="218440"/>
                    <a:pt x="246380" y="217170"/>
                  </a:cubicBezTo>
                  <a:cubicBezTo>
                    <a:pt x="243840" y="217170"/>
                    <a:pt x="241300" y="217170"/>
                    <a:pt x="238760" y="218440"/>
                  </a:cubicBezTo>
                  <a:cubicBezTo>
                    <a:pt x="205740" y="191770"/>
                    <a:pt x="171450" y="166370"/>
                    <a:pt x="137160" y="142240"/>
                  </a:cubicBezTo>
                  <a:cubicBezTo>
                    <a:pt x="102870" y="116840"/>
                    <a:pt x="66040" y="81280"/>
                    <a:pt x="25400" y="67310"/>
                  </a:cubicBezTo>
                  <a:cubicBezTo>
                    <a:pt x="7620" y="60960"/>
                    <a:pt x="0" y="83820"/>
                    <a:pt x="8890" y="95250"/>
                  </a:cubicBezTo>
                  <a:cubicBezTo>
                    <a:pt x="34290" y="127000"/>
                    <a:pt x="76200" y="148590"/>
                    <a:pt x="110490" y="172720"/>
                  </a:cubicBezTo>
                  <a:cubicBezTo>
                    <a:pt x="144780" y="196850"/>
                    <a:pt x="179070" y="219710"/>
                    <a:pt x="213360" y="242570"/>
                  </a:cubicBezTo>
                  <a:cubicBezTo>
                    <a:pt x="147320" y="281940"/>
                    <a:pt x="76200" y="321310"/>
                    <a:pt x="21590" y="372110"/>
                  </a:cubicBezTo>
                  <a:cubicBezTo>
                    <a:pt x="5080" y="387350"/>
                    <a:pt x="26670" y="408940"/>
                    <a:pt x="43180" y="401320"/>
                  </a:cubicBezTo>
                  <a:cubicBezTo>
                    <a:pt x="115570" y="367030"/>
                    <a:pt x="184150" y="309880"/>
                    <a:pt x="247650" y="261620"/>
                  </a:cubicBezTo>
                  <a:cubicBezTo>
                    <a:pt x="321310" y="262890"/>
                    <a:pt x="394970" y="264160"/>
                    <a:pt x="469900" y="265430"/>
                  </a:cubicBezTo>
                  <a:cubicBezTo>
                    <a:pt x="440690" y="285750"/>
                    <a:pt x="411480" y="307340"/>
                    <a:pt x="382270" y="328930"/>
                  </a:cubicBezTo>
                  <a:cubicBezTo>
                    <a:pt x="347980" y="354330"/>
                    <a:pt x="306070" y="378460"/>
                    <a:pt x="279400" y="411480"/>
                  </a:cubicBezTo>
                  <a:cubicBezTo>
                    <a:pt x="267970" y="426720"/>
                    <a:pt x="281940" y="444500"/>
                    <a:pt x="299720" y="436880"/>
                  </a:cubicBezTo>
                  <a:cubicBezTo>
                    <a:pt x="337820" y="419100"/>
                    <a:pt x="372110" y="384810"/>
                    <a:pt x="405130" y="359410"/>
                  </a:cubicBezTo>
                  <a:cubicBezTo>
                    <a:pt x="441960" y="328930"/>
                    <a:pt x="480060" y="299720"/>
                    <a:pt x="515620" y="267970"/>
                  </a:cubicBezTo>
                  <a:cubicBezTo>
                    <a:pt x="515620" y="267970"/>
                    <a:pt x="515620" y="266700"/>
                    <a:pt x="516890" y="266700"/>
                  </a:cubicBezTo>
                  <a:lnTo>
                    <a:pt x="750570" y="270510"/>
                  </a:lnTo>
                  <a:cubicBezTo>
                    <a:pt x="727710" y="292100"/>
                    <a:pt x="706120" y="313690"/>
                    <a:pt x="683260" y="335280"/>
                  </a:cubicBezTo>
                  <a:cubicBezTo>
                    <a:pt x="654050" y="363220"/>
                    <a:pt x="610870" y="393700"/>
                    <a:pt x="594360" y="430530"/>
                  </a:cubicBezTo>
                  <a:cubicBezTo>
                    <a:pt x="588010" y="445770"/>
                    <a:pt x="600710" y="458470"/>
                    <a:pt x="615950" y="452120"/>
                  </a:cubicBezTo>
                  <a:cubicBezTo>
                    <a:pt x="652780" y="435610"/>
                    <a:pt x="683260" y="392430"/>
                    <a:pt x="712470" y="364490"/>
                  </a:cubicBezTo>
                  <a:cubicBezTo>
                    <a:pt x="742950" y="334010"/>
                    <a:pt x="772160" y="303530"/>
                    <a:pt x="801370" y="273050"/>
                  </a:cubicBezTo>
                  <a:cubicBezTo>
                    <a:pt x="1280160" y="280670"/>
                    <a:pt x="1758950" y="289560"/>
                    <a:pt x="2237740" y="295910"/>
                  </a:cubicBezTo>
                  <a:lnTo>
                    <a:pt x="2242820" y="295910"/>
                  </a:lnTo>
                  <a:cubicBezTo>
                    <a:pt x="2542540" y="294640"/>
                    <a:pt x="2833370" y="298450"/>
                    <a:pt x="3125470" y="300990"/>
                  </a:cubicBezTo>
                  <a:cubicBezTo>
                    <a:pt x="3126740" y="300990"/>
                    <a:pt x="3129280" y="302260"/>
                    <a:pt x="3131820" y="302260"/>
                  </a:cubicBezTo>
                  <a:lnTo>
                    <a:pt x="3230880" y="302260"/>
                  </a:lnTo>
                  <a:cubicBezTo>
                    <a:pt x="3233420" y="302260"/>
                    <a:pt x="3234690" y="302260"/>
                    <a:pt x="3237230" y="300990"/>
                  </a:cubicBezTo>
                  <a:cubicBezTo>
                    <a:pt x="3530600" y="298450"/>
                    <a:pt x="3823970" y="294640"/>
                    <a:pt x="4124960" y="288290"/>
                  </a:cubicBezTo>
                  <a:cubicBezTo>
                    <a:pt x="4602480" y="281940"/>
                    <a:pt x="5082540" y="273050"/>
                    <a:pt x="5560060" y="265430"/>
                  </a:cubicBezTo>
                  <a:cubicBezTo>
                    <a:pt x="5589270" y="297180"/>
                    <a:pt x="5619750" y="326390"/>
                    <a:pt x="5648960" y="356870"/>
                  </a:cubicBezTo>
                  <a:cubicBezTo>
                    <a:pt x="5678170" y="386080"/>
                    <a:pt x="5707380" y="427990"/>
                    <a:pt x="5745480" y="444500"/>
                  </a:cubicBezTo>
                  <a:cubicBezTo>
                    <a:pt x="5759450" y="450850"/>
                    <a:pt x="5773420" y="438150"/>
                    <a:pt x="5767070" y="422910"/>
                  </a:cubicBezTo>
                  <a:cubicBezTo>
                    <a:pt x="5749290" y="386080"/>
                    <a:pt x="5707380" y="355600"/>
                    <a:pt x="5678170" y="327660"/>
                  </a:cubicBezTo>
                  <a:cubicBezTo>
                    <a:pt x="5656580" y="306070"/>
                    <a:pt x="5633720" y="284480"/>
                    <a:pt x="5610860" y="262890"/>
                  </a:cubicBezTo>
                  <a:lnTo>
                    <a:pt x="5844540" y="259080"/>
                  </a:lnTo>
                  <a:cubicBezTo>
                    <a:pt x="5844540" y="259080"/>
                    <a:pt x="5844540" y="260350"/>
                    <a:pt x="5845810" y="260350"/>
                  </a:cubicBezTo>
                  <a:cubicBezTo>
                    <a:pt x="5881370" y="292100"/>
                    <a:pt x="5918200" y="321310"/>
                    <a:pt x="5956300" y="351790"/>
                  </a:cubicBezTo>
                  <a:cubicBezTo>
                    <a:pt x="5989320" y="378460"/>
                    <a:pt x="6023610" y="412750"/>
                    <a:pt x="6061710" y="429260"/>
                  </a:cubicBezTo>
                  <a:cubicBezTo>
                    <a:pt x="6079490" y="436880"/>
                    <a:pt x="6093460" y="417830"/>
                    <a:pt x="6082030" y="403860"/>
                  </a:cubicBezTo>
                  <a:cubicBezTo>
                    <a:pt x="6055360" y="370840"/>
                    <a:pt x="6013450" y="346710"/>
                    <a:pt x="5979160" y="321310"/>
                  </a:cubicBezTo>
                  <a:cubicBezTo>
                    <a:pt x="5949950" y="299720"/>
                    <a:pt x="5920740" y="279400"/>
                    <a:pt x="5891530" y="257810"/>
                  </a:cubicBezTo>
                  <a:cubicBezTo>
                    <a:pt x="5965190" y="256540"/>
                    <a:pt x="6038850" y="255270"/>
                    <a:pt x="6113780" y="254000"/>
                  </a:cubicBezTo>
                  <a:cubicBezTo>
                    <a:pt x="6178550" y="302260"/>
                    <a:pt x="6247130" y="359410"/>
                    <a:pt x="6318250" y="393700"/>
                  </a:cubicBezTo>
                  <a:cubicBezTo>
                    <a:pt x="6336030" y="402590"/>
                    <a:pt x="6356350" y="379730"/>
                    <a:pt x="6339840" y="364490"/>
                  </a:cubicBezTo>
                  <a:cubicBezTo>
                    <a:pt x="6285230" y="313690"/>
                    <a:pt x="6214110" y="274320"/>
                    <a:pt x="6148070" y="234950"/>
                  </a:cubicBezTo>
                  <a:cubicBezTo>
                    <a:pt x="6182360" y="212090"/>
                    <a:pt x="6216650" y="189230"/>
                    <a:pt x="6250940" y="165100"/>
                  </a:cubicBezTo>
                  <a:cubicBezTo>
                    <a:pt x="6283960" y="148590"/>
                    <a:pt x="6325870" y="127000"/>
                    <a:pt x="6351270" y="93980"/>
                  </a:cubicBezTo>
                  <a:close/>
                </a:path>
              </a:pathLst>
            </a:custGeom>
            <a:solidFill>
              <a:srgbClr val="8D887E">
                <a:alpha val="32941"/>
              </a:srgbClr>
            </a:solidFill>
          </p:spPr>
        </p:sp>
      </p:grpSp>
      <p:grpSp>
        <p:nvGrpSpPr>
          <p:cNvPr id="5" name="Group 5"/>
          <p:cNvGrpSpPr/>
          <p:nvPr/>
        </p:nvGrpSpPr>
        <p:grpSpPr>
          <a:xfrm>
            <a:off x="0" y="2015957"/>
            <a:ext cx="5516326" cy="950575"/>
            <a:chOff x="0" y="0"/>
            <a:chExt cx="1913890" cy="329802"/>
          </a:xfrm>
        </p:grpSpPr>
        <p:sp>
          <p:nvSpPr>
            <p:cNvPr id="6" name="Freeform 6"/>
            <p:cNvSpPr/>
            <p:nvPr/>
          </p:nvSpPr>
          <p:spPr>
            <a:xfrm>
              <a:off x="0" y="0"/>
              <a:ext cx="1913890" cy="329802"/>
            </a:xfrm>
            <a:custGeom>
              <a:avLst/>
              <a:gdLst/>
              <a:ahLst/>
              <a:cxnLst/>
              <a:rect l="l" t="t" r="r" b="b"/>
              <a:pathLst>
                <a:path w="1913890" h="329802">
                  <a:moveTo>
                    <a:pt x="0" y="0"/>
                  </a:moveTo>
                  <a:lnTo>
                    <a:pt x="1913890" y="0"/>
                  </a:lnTo>
                  <a:lnTo>
                    <a:pt x="1913890" y="329802"/>
                  </a:lnTo>
                  <a:lnTo>
                    <a:pt x="0" y="329802"/>
                  </a:lnTo>
                  <a:close/>
                </a:path>
              </a:pathLst>
            </a:custGeom>
            <a:solidFill>
              <a:srgbClr val="8D887E"/>
            </a:solidFill>
          </p:spPr>
        </p:sp>
      </p:grpSp>
      <p:sp>
        <p:nvSpPr>
          <p:cNvPr id="7" name="TextBox 7"/>
          <p:cNvSpPr txBox="1"/>
          <p:nvPr/>
        </p:nvSpPr>
        <p:spPr>
          <a:xfrm>
            <a:off x="299224" y="2236315"/>
            <a:ext cx="5595058" cy="477097"/>
          </a:xfrm>
          <a:prstGeom prst="rect">
            <a:avLst/>
          </a:prstGeom>
        </p:spPr>
        <p:txBody>
          <a:bodyPr lIns="0" tIns="0" rIns="0" bIns="0" rtlCol="0" anchor="t">
            <a:spAutoFit/>
          </a:bodyPr>
          <a:lstStyle/>
          <a:p>
            <a:pPr algn="just">
              <a:lnSpc>
                <a:spcPts val="3919"/>
              </a:lnSpc>
            </a:pPr>
            <a:r>
              <a:rPr lang="en-US" sz="2800" spc="168" dirty="0" smtClean="0">
                <a:solidFill>
                  <a:srgbClr val="E5E4DD"/>
                </a:solidFill>
                <a:latin typeface="Open Sans Bold"/>
              </a:rPr>
              <a:t>Clean Data</a:t>
            </a:r>
            <a:endParaRPr lang="en-US" sz="2800" spc="168" dirty="0">
              <a:solidFill>
                <a:srgbClr val="E5E4DD"/>
              </a:solidFill>
              <a:latin typeface="Open Sans Bold"/>
            </a:endParaRPr>
          </a:p>
        </p:txBody>
      </p:sp>
      <p:pic>
        <p:nvPicPr>
          <p:cNvPr id="9" name="Picture 9"/>
          <p:cNvPicPr>
            <a:picLocks noChangeAspect="1"/>
          </p:cNvPicPr>
          <p:nvPr/>
        </p:nvPicPr>
        <p:blipFill>
          <a:blip r:embed="rId2"/>
          <a:srcRect r="77549"/>
          <a:stretch>
            <a:fillRect/>
          </a:stretch>
        </p:blipFill>
        <p:spPr>
          <a:xfrm>
            <a:off x="14892222" y="0"/>
            <a:ext cx="3466358" cy="10287000"/>
          </a:xfrm>
          <a:prstGeom prst="rect">
            <a:avLst/>
          </a:prstGeom>
        </p:spPr>
      </p:pic>
      <p:grpSp>
        <p:nvGrpSpPr>
          <p:cNvPr id="10" name="Group 10"/>
          <p:cNvGrpSpPr/>
          <p:nvPr/>
        </p:nvGrpSpPr>
        <p:grpSpPr>
          <a:xfrm>
            <a:off x="14892222" y="0"/>
            <a:ext cx="3466358" cy="10287000"/>
            <a:chOff x="0" y="0"/>
            <a:chExt cx="1913890" cy="3666711"/>
          </a:xfrm>
        </p:grpSpPr>
        <p:sp>
          <p:nvSpPr>
            <p:cNvPr id="11" name="Freeform 11"/>
            <p:cNvSpPr/>
            <p:nvPr/>
          </p:nvSpPr>
          <p:spPr>
            <a:xfrm>
              <a:off x="0" y="0"/>
              <a:ext cx="1913890" cy="3666711"/>
            </a:xfrm>
            <a:custGeom>
              <a:avLst/>
              <a:gdLst/>
              <a:ahLst/>
              <a:cxnLst/>
              <a:rect l="l" t="t" r="r" b="b"/>
              <a:pathLst>
                <a:path w="1913890" h="3666711">
                  <a:moveTo>
                    <a:pt x="0" y="0"/>
                  </a:moveTo>
                  <a:lnTo>
                    <a:pt x="1913890" y="0"/>
                  </a:lnTo>
                  <a:lnTo>
                    <a:pt x="1913890" y="3666711"/>
                  </a:lnTo>
                  <a:lnTo>
                    <a:pt x="0" y="3666711"/>
                  </a:lnTo>
                  <a:close/>
                </a:path>
              </a:pathLst>
            </a:custGeom>
            <a:solidFill>
              <a:srgbClr val="E5E4DD">
                <a:alpha val="57647"/>
              </a:srgbClr>
            </a:solidFill>
          </p:spPr>
        </p:sp>
      </p:grpSp>
      <p:sp>
        <p:nvSpPr>
          <p:cNvPr id="12" name="AutoShape 12"/>
          <p:cNvSpPr/>
          <p:nvPr/>
        </p:nvSpPr>
        <p:spPr>
          <a:xfrm>
            <a:off x="15861966" y="1028700"/>
            <a:ext cx="2426034" cy="28575"/>
          </a:xfrm>
          <a:prstGeom prst="rect">
            <a:avLst/>
          </a:prstGeom>
          <a:solidFill>
            <a:srgbClr val="8D887E"/>
          </a:solidFill>
        </p:spPr>
      </p:sp>
      <p:pic>
        <p:nvPicPr>
          <p:cNvPr id="1026" name="Picture 2" descr="https://lh6.googleusercontent.com/Q1n3_XCD2WXQJ4SIm2OqVS1nR7KFs53YwFzccO4DV0YOUPCwZ25PUgEfJD29b5_fVmFM4I6Pgm_yN7AE0uUFjuDhNQIVa0SkU8nL2ZNZXpjzuTyYQzTcm6K1oXxbDhZ_3kxAZZCf"/>
          <p:cNvPicPr>
            <a:picLocks noChangeAspect="1" noChangeArrowheads="1"/>
          </p:cNvPicPr>
          <p:nvPr/>
        </p:nvPicPr>
        <p:blipFill rotWithShape="1">
          <a:blip r:embed="rId3">
            <a:extLst>
              <a:ext uri="{28A0092B-C50C-407E-A947-70E740481C1C}">
                <a14:useLocalDpi xmlns:a14="http://schemas.microsoft.com/office/drawing/2010/main" val="0"/>
              </a:ext>
            </a:extLst>
          </a:blip>
          <a:srcRect r="30113"/>
          <a:stretch/>
        </p:blipFill>
        <p:spPr bwMode="auto">
          <a:xfrm>
            <a:off x="437223" y="3628080"/>
            <a:ext cx="12738440"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7673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DFD"/>
        </a:solidFill>
        <a:effectLst/>
      </p:bgPr>
    </p:bg>
    <p:spTree>
      <p:nvGrpSpPr>
        <p:cNvPr id="1" name=""/>
        <p:cNvGrpSpPr/>
        <p:nvPr/>
      </p:nvGrpSpPr>
      <p:grpSpPr>
        <a:xfrm>
          <a:off x="0" y="0"/>
          <a:ext cx="0" cy="0"/>
          <a:chOff x="0" y="0"/>
          <a:chExt cx="0" cy="0"/>
        </a:xfrm>
      </p:grpSpPr>
      <p:sp>
        <p:nvSpPr>
          <p:cNvPr id="2" name="TextBox 2"/>
          <p:cNvSpPr txBox="1"/>
          <p:nvPr/>
        </p:nvSpPr>
        <p:spPr>
          <a:xfrm>
            <a:off x="529530" y="393399"/>
            <a:ext cx="9973592" cy="964142"/>
          </a:xfrm>
          <a:prstGeom prst="rect">
            <a:avLst/>
          </a:prstGeom>
        </p:spPr>
        <p:txBody>
          <a:bodyPr lIns="0" tIns="0" rIns="0" bIns="0" rtlCol="0" anchor="t">
            <a:spAutoFit/>
          </a:bodyPr>
          <a:lstStyle/>
          <a:p>
            <a:pPr>
              <a:lnSpc>
                <a:spcPts val="7680"/>
              </a:lnSpc>
            </a:pPr>
            <a:r>
              <a:rPr lang="en-US" sz="6400" dirty="0" smtClean="0">
                <a:solidFill>
                  <a:srgbClr val="8D887E"/>
                </a:solidFill>
                <a:latin typeface="Cormorant Garamond Bold Bold"/>
              </a:rPr>
              <a:t>Data Preparation</a:t>
            </a:r>
            <a:endParaRPr lang="en-US" sz="6400" dirty="0">
              <a:solidFill>
                <a:srgbClr val="8D887E"/>
              </a:solidFill>
              <a:latin typeface="Cormorant Garamond Bold Bold"/>
            </a:endParaRPr>
          </a:p>
        </p:txBody>
      </p:sp>
      <p:grpSp>
        <p:nvGrpSpPr>
          <p:cNvPr id="3" name="Group 3"/>
          <p:cNvGrpSpPr/>
          <p:nvPr/>
        </p:nvGrpSpPr>
        <p:grpSpPr>
          <a:xfrm>
            <a:off x="1479613" y="1199548"/>
            <a:ext cx="5376591" cy="373135"/>
            <a:chOff x="0" y="0"/>
            <a:chExt cx="6350000" cy="440690"/>
          </a:xfrm>
        </p:grpSpPr>
        <p:sp>
          <p:nvSpPr>
            <p:cNvPr id="4" name="Freeform 4"/>
            <p:cNvSpPr/>
            <p:nvPr/>
          </p:nvSpPr>
          <p:spPr>
            <a:xfrm>
              <a:off x="-5080" y="-8890"/>
              <a:ext cx="6360160" cy="458470"/>
            </a:xfrm>
            <a:custGeom>
              <a:avLst/>
              <a:gdLst/>
              <a:ahLst/>
              <a:cxnLst/>
              <a:rect l="l" t="t" r="r" b="b"/>
              <a:pathLst>
                <a:path w="6360160" h="458470">
                  <a:moveTo>
                    <a:pt x="6351270" y="93980"/>
                  </a:moveTo>
                  <a:cubicBezTo>
                    <a:pt x="6360160" y="82550"/>
                    <a:pt x="6352540" y="60960"/>
                    <a:pt x="6334760" y="66040"/>
                  </a:cubicBezTo>
                  <a:cubicBezTo>
                    <a:pt x="6294120" y="80010"/>
                    <a:pt x="6257290" y="114300"/>
                    <a:pt x="6223000" y="140970"/>
                  </a:cubicBezTo>
                  <a:cubicBezTo>
                    <a:pt x="6188710" y="166370"/>
                    <a:pt x="6154420" y="191770"/>
                    <a:pt x="6121400" y="217170"/>
                  </a:cubicBezTo>
                  <a:cubicBezTo>
                    <a:pt x="6118860" y="215900"/>
                    <a:pt x="6116320" y="215900"/>
                    <a:pt x="6113780" y="215900"/>
                  </a:cubicBezTo>
                  <a:cubicBezTo>
                    <a:pt x="6038850" y="217170"/>
                    <a:pt x="5962650" y="217170"/>
                    <a:pt x="5887720" y="218440"/>
                  </a:cubicBezTo>
                  <a:lnTo>
                    <a:pt x="5963920" y="157480"/>
                  </a:lnTo>
                  <a:cubicBezTo>
                    <a:pt x="6002020" y="127000"/>
                    <a:pt x="6046470" y="97790"/>
                    <a:pt x="6079490" y="60960"/>
                  </a:cubicBezTo>
                  <a:cubicBezTo>
                    <a:pt x="6092190" y="45720"/>
                    <a:pt x="6075680" y="24130"/>
                    <a:pt x="6057900" y="33020"/>
                  </a:cubicBezTo>
                  <a:cubicBezTo>
                    <a:pt x="6017260" y="53340"/>
                    <a:pt x="5981700" y="88900"/>
                    <a:pt x="5948680" y="119380"/>
                  </a:cubicBezTo>
                  <a:cubicBezTo>
                    <a:pt x="5915660" y="149860"/>
                    <a:pt x="5883910" y="182880"/>
                    <a:pt x="5855970" y="217170"/>
                  </a:cubicBezTo>
                  <a:cubicBezTo>
                    <a:pt x="5772150" y="218440"/>
                    <a:pt x="5687060" y="219710"/>
                    <a:pt x="5603240" y="219710"/>
                  </a:cubicBezTo>
                  <a:cubicBezTo>
                    <a:pt x="5622290" y="190500"/>
                    <a:pt x="5642610" y="161290"/>
                    <a:pt x="5664200" y="132080"/>
                  </a:cubicBezTo>
                  <a:cubicBezTo>
                    <a:pt x="5689600" y="97790"/>
                    <a:pt x="5725160" y="64770"/>
                    <a:pt x="5740400" y="25400"/>
                  </a:cubicBezTo>
                  <a:cubicBezTo>
                    <a:pt x="5745480" y="12700"/>
                    <a:pt x="5727700" y="0"/>
                    <a:pt x="5717540" y="7620"/>
                  </a:cubicBezTo>
                  <a:cubicBezTo>
                    <a:pt x="5681980" y="29210"/>
                    <a:pt x="5659120" y="73660"/>
                    <a:pt x="5636260" y="106680"/>
                  </a:cubicBezTo>
                  <a:cubicBezTo>
                    <a:pt x="5612130" y="143510"/>
                    <a:pt x="5589270" y="180340"/>
                    <a:pt x="5570220" y="219710"/>
                  </a:cubicBezTo>
                  <a:cubicBezTo>
                    <a:pt x="5086350" y="224790"/>
                    <a:pt x="4602480" y="231140"/>
                    <a:pt x="4118610" y="238760"/>
                  </a:cubicBezTo>
                  <a:cubicBezTo>
                    <a:pt x="3801110" y="246380"/>
                    <a:pt x="3489960" y="252730"/>
                    <a:pt x="3181350" y="260350"/>
                  </a:cubicBezTo>
                  <a:lnTo>
                    <a:pt x="3180080" y="260350"/>
                  </a:lnTo>
                  <a:cubicBezTo>
                    <a:pt x="2868930" y="252730"/>
                    <a:pt x="2560320" y="246380"/>
                    <a:pt x="2242820" y="246380"/>
                  </a:cubicBezTo>
                  <a:cubicBezTo>
                    <a:pt x="1760220" y="233680"/>
                    <a:pt x="1276350" y="228600"/>
                    <a:pt x="792480" y="223520"/>
                  </a:cubicBezTo>
                  <a:cubicBezTo>
                    <a:pt x="772160" y="184150"/>
                    <a:pt x="750570" y="146050"/>
                    <a:pt x="726440" y="110490"/>
                  </a:cubicBezTo>
                  <a:cubicBezTo>
                    <a:pt x="703580" y="77470"/>
                    <a:pt x="679450" y="33020"/>
                    <a:pt x="645160" y="11430"/>
                  </a:cubicBezTo>
                  <a:cubicBezTo>
                    <a:pt x="633730" y="5080"/>
                    <a:pt x="617220" y="16510"/>
                    <a:pt x="622300" y="29210"/>
                  </a:cubicBezTo>
                  <a:cubicBezTo>
                    <a:pt x="637540" y="69850"/>
                    <a:pt x="673100" y="101600"/>
                    <a:pt x="698500" y="135890"/>
                  </a:cubicBezTo>
                  <a:cubicBezTo>
                    <a:pt x="720090" y="163830"/>
                    <a:pt x="739140" y="193040"/>
                    <a:pt x="759460" y="223520"/>
                  </a:cubicBezTo>
                  <a:cubicBezTo>
                    <a:pt x="675640" y="222250"/>
                    <a:pt x="590550" y="220980"/>
                    <a:pt x="506730" y="220980"/>
                  </a:cubicBezTo>
                  <a:cubicBezTo>
                    <a:pt x="478790" y="185420"/>
                    <a:pt x="447040" y="153670"/>
                    <a:pt x="414020" y="123190"/>
                  </a:cubicBezTo>
                  <a:cubicBezTo>
                    <a:pt x="381000" y="92710"/>
                    <a:pt x="345440" y="57150"/>
                    <a:pt x="304800" y="36830"/>
                  </a:cubicBezTo>
                  <a:cubicBezTo>
                    <a:pt x="287020" y="27940"/>
                    <a:pt x="270510" y="49530"/>
                    <a:pt x="283210" y="64770"/>
                  </a:cubicBezTo>
                  <a:cubicBezTo>
                    <a:pt x="314960" y="101600"/>
                    <a:pt x="360680" y="129540"/>
                    <a:pt x="398780" y="161290"/>
                  </a:cubicBezTo>
                  <a:lnTo>
                    <a:pt x="474980" y="222250"/>
                  </a:lnTo>
                  <a:cubicBezTo>
                    <a:pt x="397510" y="218440"/>
                    <a:pt x="322580" y="218440"/>
                    <a:pt x="246380" y="217170"/>
                  </a:cubicBezTo>
                  <a:cubicBezTo>
                    <a:pt x="243840" y="217170"/>
                    <a:pt x="241300" y="217170"/>
                    <a:pt x="238760" y="218440"/>
                  </a:cubicBezTo>
                  <a:cubicBezTo>
                    <a:pt x="205740" y="191770"/>
                    <a:pt x="171450" y="166370"/>
                    <a:pt x="137160" y="142240"/>
                  </a:cubicBezTo>
                  <a:cubicBezTo>
                    <a:pt x="102870" y="116840"/>
                    <a:pt x="66040" y="81280"/>
                    <a:pt x="25400" y="67310"/>
                  </a:cubicBezTo>
                  <a:cubicBezTo>
                    <a:pt x="7620" y="60960"/>
                    <a:pt x="0" y="83820"/>
                    <a:pt x="8890" y="95250"/>
                  </a:cubicBezTo>
                  <a:cubicBezTo>
                    <a:pt x="34290" y="127000"/>
                    <a:pt x="76200" y="148590"/>
                    <a:pt x="110490" y="172720"/>
                  </a:cubicBezTo>
                  <a:cubicBezTo>
                    <a:pt x="144780" y="196850"/>
                    <a:pt x="179070" y="219710"/>
                    <a:pt x="213360" y="242570"/>
                  </a:cubicBezTo>
                  <a:cubicBezTo>
                    <a:pt x="147320" y="281940"/>
                    <a:pt x="76200" y="321310"/>
                    <a:pt x="21590" y="372110"/>
                  </a:cubicBezTo>
                  <a:cubicBezTo>
                    <a:pt x="5080" y="387350"/>
                    <a:pt x="26670" y="408940"/>
                    <a:pt x="43180" y="401320"/>
                  </a:cubicBezTo>
                  <a:cubicBezTo>
                    <a:pt x="115570" y="367030"/>
                    <a:pt x="184150" y="309880"/>
                    <a:pt x="247650" y="261620"/>
                  </a:cubicBezTo>
                  <a:cubicBezTo>
                    <a:pt x="321310" y="262890"/>
                    <a:pt x="394970" y="264160"/>
                    <a:pt x="469900" y="265430"/>
                  </a:cubicBezTo>
                  <a:cubicBezTo>
                    <a:pt x="440690" y="285750"/>
                    <a:pt x="411480" y="307340"/>
                    <a:pt x="382270" y="328930"/>
                  </a:cubicBezTo>
                  <a:cubicBezTo>
                    <a:pt x="347980" y="354330"/>
                    <a:pt x="306070" y="378460"/>
                    <a:pt x="279400" y="411480"/>
                  </a:cubicBezTo>
                  <a:cubicBezTo>
                    <a:pt x="267970" y="426720"/>
                    <a:pt x="281940" y="444500"/>
                    <a:pt x="299720" y="436880"/>
                  </a:cubicBezTo>
                  <a:cubicBezTo>
                    <a:pt x="337820" y="419100"/>
                    <a:pt x="372110" y="384810"/>
                    <a:pt x="405130" y="359410"/>
                  </a:cubicBezTo>
                  <a:cubicBezTo>
                    <a:pt x="441960" y="328930"/>
                    <a:pt x="480060" y="299720"/>
                    <a:pt x="515620" y="267970"/>
                  </a:cubicBezTo>
                  <a:cubicBezTo>
                    <a:pt x="515620" y="267970"/>
                    <a:pt x="515620" y="266700"/>
                    <a:pt x="516890" y="266700"/>
                  </a:cubicBezTo>
                  <a:lnTo>
                    <a:pt x="750570" y="270510"/>
                  </a:lnTo>
                  <a:cubicBezTo>
                    <a:pt x="727710" y="292100"/>
                    <a:pt x="706120" y="313690"/>
                    <a:pt x="683260" y="335280"/>
                  </a:cubicBezTo>
                  <a:cubicBezTo>
                    <a:pt x="654050" y="363220"/>
                    <a:pt x="610870" y="393700"/>
                    <a:pt x="594360" y="430530"/>
                  </a:cubicBezTo>
                  <a:cubicBezTo>
                    <a:pt x="588010" y="445770"/>
                    <a:pt x="600710" y="458470"/>
                    <a:pt x="615950" y="452120"/>
                  </a:cubicBezTo>
                  <a:cubicBezTo>
                    <a:pt x="652780" y="435610"/>
                    <a:pt x="683260" y="392430"/>
                    <a:pt x="712470" y="364490"/>
                  </a:cubicBezTo>
                  <a:cubicBezTo>
                    <a:pt x="742950" y="334010"/>
                    <a:pt x="772160" y="303530"/>
                    <a:pt x="801370" y="273050"/>
                  </a:cubicBezTo>
                  <a:cubicBezTo>
                    <a:pt x="1280160" y="280670"/>
                    <a:pt x="1758950" y="289560"/>
                    <a:pt x="2237740" y="295910"/>
                  </a:cubicBezTo>
                  <a:lnTo>
                    <a:pt x="2242820" y="295910"/>
                  </a:lnTo>
                  <a:cubicBezTo>
                    <a:pt x="2542540" y="294640"/>
                    <a:pt x="2833370" y="298450"/>
                    <a:pt x="3125470" y="300990"/>
                  </a:cubicBezTo>
                  <a:cubicBezTo>
                    <a:pt x="3126740" y="300990"/>
                    <a:pt x="3129280" y="302260"/>
                    <a:pt x="3131820" y="302260"/>
                  </a:cubicBezTo>
                  <a:lnTo>
                    <a:pt x="3230880" y="302260"/>
                  </a:lnTo>
                  <a:cubicBezTo>
                    <a:pt x="3233420" y="302260"/>
                    <a:pt x="3234690" y="302260"/>
                    <a:pt x="3237230" y="300990"/>
                  </a:cubicBezTo>
                  <a:cubicBezTo>
                    <a:pt x="3530600" y="298450"/>
                    <a:pt x="3823970" y="294640"/>
                    <a:pt x="4124960" y="288290"/>
                  </a:cubicBezTo>
                  <a:cubicBezTo>
                    <a:pt x="4602480" y="281940"/>
                    <a:pt x="5082540" y="273050"/>
                    <a:pt x="5560060" y="265430"/>
                  </a:cubicBezTo>
                  <a:cubicBezTo>
                    <a:pt x="5589270" y="297180"/>
                    <a:pt x="5619750" y="326390"/>
                    <a:pt x="5648960" y="356870"/>
                  </a:cubicBezTo>
                  <a:cubicBezTo>
                    <a:pt x="5678170" y="386080"/>
                    <a:pt x="5707380" y="427990"/>
                    <a:pt x="5745480" y="444500"/>
                  </a:cubicBezTo>
                  <a:cubicBezTo>
                    <a:pt x="5759450" y="450850"/>
                    <a:pt x="5773420" y="438150"/>
                    <a:pt x="5767070" y="422910"/>
                  </a:cubicBezTo>
                  <a:cubicBezTo>
                    <a:pt x="5749290" y="386080"/>
                    <a:pt x="5707380" y="355600"/>
                    <a:pt x="5678170" y="327660"/>
                  </a:cubicBezTo>
                  <a:cubicBezTo>
                    <a:pt x="5656580" y="306070"/>
                    <a:pt x="5633720" y="284480"/>
                    <a:pt x="5610860" y="262890"/>
                  </a:cubicBezTo>
                  <a:lnTo>
                    <a:pt x="5844540" y="259080"/>
                  </a:lnTo>
                  <a:cubicBezTo>
                    <a:pt x="5844540" y="259080"/>
                    <a:pt x="5844540" y="260350"/>
                    <a:pt x="5845810" y="260350"/>
                  </a:cubicBezTo>
                  <a:cubicBezTo>
                    <a:pt x="5881370" y="292100"/>
                    <a:pt x="5918200" y="321310"/>
                    <a:pt x="5956300" y="351790"/>
                  </a:cubicBezTo>
                  <a:cubicBezTo>
                    <a:pt x="5989320" y="378460"/>
                    <a:pt x="6023610" y="412750"/>
                    <a:pt x="6061710" y="429260"/>
                  </a:cubicBezTo>
                  <a:cubicBezTo>
                    <a:pt x="6079490" y="436880"/>
                    <a:pt x="6093460" y="417830"/>
                    <a:pt x="6082030" y="403860"/>
                  </a:cubicBezTo>
                  <a:cubicBezTo>
                    <a:pt x="6055360" y="370840"/>
                    <a:pt x="6013450" y="346710"/>
                    <a:pt x="5979160" y="321310"/>
                  </a:cubicBezTo>
                  <a:cubicBezTo>
                    <a:pt x="5949950" y="299720"/>
                    <a:pt x="5920740" y="279400"/>
                    <a:pt x="5891530" y="257810"/>
                  </a:cubicBezTo>
                  <a:cubicBezTo>
                    <a:pt x="5965190" y="256540"/>
                    <a:pt x="6038850" y="255270"/>
                    <a:pt x="6113780" y="254000"/>
                  </a:cubicBezTo>
                  <a:cubicBezTo>
                    <a:pt x="6178550" y="302260"/>
                    <a:pt x="6247130" y="359410"/>
                    <a:pt x="6318250" y="393700"/>
                  </a:cubicBezTo>
                  <a:cubicBezTo>
                    <a:pt x="6336030" y="402590"/>
                    <a:pt x="6356350" y="379730"/>
                    <a:pt x="6339840" y="364490"/>
                  </a:cubicBezTo>
                  <a:cubicBezTo>
                    <a:pt x="6285230" y="313690"/>
                    <a:pt x="6214110" y="274320"/>
                    <a:pt x="6148070" y="234950"/>
                  </a:cubicBezTo>
                  <a:cubicBezTo>
                    <a:pt x="6182360" y="212090"/>
                    <a:pt x="6216650" y="189230"/>
                    <a:pt x="6250940" y="165100"/>
                  </a:cubicBezTo>
                  <a:cubicBezTo>
                    <a:pt x="6283960" y="148590"/>
                    <a:pt x="6325870" y="127000"/>
                    <a:pt x="6351270" y="93980"/>
                  </a:cubicBezTo>
                  <a:close/>
                </a:path>
              </a:pathLst>
            </a:custGeom>
            <a:solidFill>
              <a:srgbClr val="8D887E">
                <a:alpha val="32941"/>
              </a:srgbClr>
            </a:solidFill>
          </p:spPr>
        </p:sp>
      </p:grpSp>
      <p:grpSp>
        <p:nvGrpSpPr>
          <p:cNvPr id="5" name="Group 5"/>
          <p:cNvGrpSpPr/>
          <p:nvPr/>
        </p:nvGrpSpPr>
        <p:grpSpPr>
          <a:xfrm>
            <a:off x="0" y="2015957"/>
            <a:ext cx="5516326" cy="950575"/>
            <a:chOff x="0" y="0"/>
            <a:chExt cx="1913890" cy="329802"/>
          </a:xfrm>
        </p:grpSpPr>
        <p:sp>
          <p:nvSpPr>
            <p:cNvPr id="6" name="Freeform 6"/>
            <p:cNvSpPr/>
            <p:nvPr/>
          </p:nvSpPr>
          <p:spPr>
            <a:xfrm>
              <a:off x="0" y="0"/>
              <a:ext cx="1913890" cy="329802"/>
            </a:xfrm>
            <a:custGeom>
              <a:avLst/>
              <a:gdLst/>
              <a:ahLst/>
              <a:cxnLst/>
              <a:rect l="l" t="t" r="r" b="b"/>
              <a:pathLst>
                <a:path w="1913890" h="329802">
                  <a:moveTo>
                    <a:pt x="0" y="0"/>
                  </a:moveTo>
                  <a:lnTo>
                    <a:pt x="1913890" y="0"/>
                  </a:lnTo>
                  <a:lnTo>
                    <a:pt x="1913890" y="329802"/>
                  </a:lnTo>
                  <a:lnTo>
                    <a:pt x="0" y="329802"/>
                  </a:lnTo>
                  <a:close/>
                </a:path>
              </a:pathLst>
            </a:custGeom>
            <a:solidFill>
              <a:srgbClr val="8D887E"/>
            </a:solidFill>
          </p:spPr>
        </p:sp>
      </p:grpSp>
      <p:sp>
        <p:nvSpPr>
          <p:cNvPr id="7" name="TextBox 7"/>
          <p:cNvSpPr txBox="1"/>
          <p:nvPr/>
        </p:nvSpPr>
        <p:spPr>
          <a:xfrm>
            <a:off x="299224" y="2236315"/>
            <a:ext cx="5595058" cy="477097"/>
          </a:xfrm>
          <a:prstGeom prst="rect">
            <a:avLst/>
          </a:prstGeom>
        </p:spPr>
        <p:txBody>
          <a:bodyPr lIns="0" tIns="0" rIns="0" bIns="0" rtlCol="0" anchor="t">
            <a:spAutoFit/>
          </a:bodyPr>
          <a:lstStyle/>
          <a:p>
            <a:pPr algn="just">
              <a:lnSpc>
                <a:spcPts val="3919"/>
              </a:lnSpc>
            </a:pPr>
            <a:r>
              <a:rPr lang="en-US" sz="2800" spc="168" dirty="0" smtClean="0">
                <a:solidFill>
                  <a:srgbClr val="E5E4DD"/>
                </a:solidFill>
                <a:latin typeface="Open Sans Bold"/>
              </a:rPr>
              <a:t>Clean Data</a:t>
            </a:r>
            <a:endParaRPr lang="en-US" sz="2800" spc="168" dirty="0">
              <a:solidFill>
                <a:srgbClr val="E5E4DD"/>
              </a:solidFill>
              <a:latin typeface="Open Sans Bold"/>
            </a:endParaRPr>
          </a:p>
        </p:txBody>
      </p:sp>
      <p:pic>
        <p:nvPicPr>
          <p:cNvPr id="9" name="Picture 9"/>
          <p:cNvPicPr>
            <a:picLocks noChangeAspect="1"/>
          </p:cNvPicPr>
          <p:nvPr/>
        </p:nvPicPr>
        <p:blipFill>
          <a:blip r:embed="rId2"/>
          <a:srcRect r="77549"/>
          <a:stretch>
            <a:fillRect/>
          </a:stretch>
        </p:blipFill>
        <p:spPr>
          <a:xfrm>
            <a:off x="14892222" y="0"/>
            <a:ext cx="3466358" cy="10287000"/>
          </a:xfrm>
          <a:prstGeom prst="rect">
            <a:avLst/>
          </a:prstGeom>
        </p:spPr>
      </p:pic>
      <p:grpSp>
        <p:nvGrpSpPr>
          <p:cNvPr id="10" name="Group 10"/>
          <p:cNvGrpSpPr/>
          <p:nvPr/>
        </p:nvGrpSpPr>
        <p:grpSpPr>
          <a:xfrm>
            <a:off x="14892222" y="0"/>
            <a:ext cx="3466358" cy="10287000"/>
            <a:chOff x="0" y="0"/>
            <a:chExt cx="1913890" cy="3666711"/>
          </a:xfrm>
        </p:grpSpPr>
        <p:sp>
          <p:nvSpPr>
            <p:cNvPr id="11" name="Freeform 11"/>
            <p:cNvSpPr/>
            <p:nvPr/>
          </p:nvSpPr>
          <p:spPr>
            <a:xfrm>
              <a:off x="0" y="0"/>
              <a:ext cx="1913890" cy="3666711"/>
            </a:xfrm>
            <a:custGeom>
              <a:avLst/>
              <a:gdLst/>
              <a:ahLst/>
              <a:cxnLst/>
              <a:rect l="l" t="t" r="r" b="b"/>
              <a:pathLst>
                <a:path w="1913890" h="3666711">
                  <a:moveTo>
                    <a:pt x="0" y="0"/>
                  </a:moveTo>
                  <a:lnTo>
                    <a:pt x="1913890" y="0"/>
                  </a:lnTo>
                  <a:lnTo>
                    <a:pt x="1913890" y="3666711"/>
                  </a:lnTo>
                  <a:lnTo>
                    <a:pt x="0" y="3666711"/>
                  </a:lnTo>
                  <a:close/>
                </a:path>
              </a:pathLst>
            </a:custGeom>
            <a:solidFill>
              <a:srgbClr val="E5E4DD">
                <a:alpha val="57647"/>
              </a:srgbClr>
            </a:solidFill>
          </p:spPr>
        </p:sp>
      </p:grpSp>
      <p:sp>
        <p:nvSpPr>
          <p:cNvPr id="12" name="AutoShape 12"/>
          <p:cNvSpPr/>
          <p:nvPr/>
        </p:nvSpPr>
        <p:spPr>
          <a:xfrm>
            <a:off x="15861966" y="1028700"/>
            <a:ext cx="2426034" cy="28575"/>
          </a:xfrm>
          <a:prstGeom prst="rect">
            <a:avLst/>
          </a:prstGeom>
          <a:solidFill>
            <a:srgbClr val="8D887E"/>
          </a:solidFill>
        </p:spPr>
      </p:sp>
      <p:pic>
        <p:nvPicPr>
          <p:cNvPr id="2052" name="Picture 4" descr="https://lh3.googleusercontent.com/rZsxExCekBQfJc2LXSuREQmw2wqE3Zzd10pWctFQRZNkSYTYYBQx1VsJVjw-F2FhhTCSVp18obmuS3GbKLmek4xdHjVyAZpNXM_N1eo3qit_htPV4JPi7sb0VimhWCEz9xwAXGTh"/>
          <p:cNvPicPr>
            <a:picLocks noChangeAspect="1" noChangeArrowheads="1"/>
          </p:cNvPicPr>
          <p:nvPr/>
        </p:nvPicPr>
        <p:blipFill rotWithShape="1">
          <a:blip r:embed="rId3">
            <a:extLst>
              <a:ext uri="{28A0092B-C50C-407E-A947-70E740481C1C}">
                <a14:useLocalDpi xmlns:a14="http://schemas.microsoft.com/office/drawing/2010/main" val="0"/>
              </a:ext>
            </a:extLst>
          </a:blip>
          <a:srcRect r="28368"/>
          <a:stretch/>
        </p:blipFill>
        <p:spPr bwMode="auto">
          <a:xfrm>
            <a:off x="529530" y="3613566"/>
            <a:ext cx="13361786" cy="5263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459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DFD"/>
        </a:solidFill>
        <a:effectLst/>
      </p:bgPr>
    </p:bg>
    <p:spTree>
      <p:nvGrpSpPr>
        <p:cNvPr id="1" name=""/>
        <p:cNvGrpSpPr/>
        <p:nvPr/>
      </p:nvGrpSpPr>
      <p:grpSpPr>
        <a:xfrm>
          <a:off x="0" y="0"/>
          <a:ext cx="0" cy="0"/>
          <a:chOff x="0" y="0"/>
          <a:chExt cx="0" cy="0"/>
        </a:xfrm>
      </p:grpSpPr>
      <p:sp>
        <p:nvSpPr>
          <p:cNvPr id="2" name="TextBox 2"/>
          <p:cNvSpPr txBox="1"/>
          <p:nvPr/>
        </p:nvSpPr>
        <p:spPr>
          <a:xfrm>
            <a:off x="529530" y="393399"/>
            <a:ext cx="9973592" cy="964142"/>
          </a:xfrm>
          <a:prstGeom prst="rect">
            <a:avLst/>
          </a:prstGeom>
        </p:spPr>
        <p:txBody>
          <a:bodyPr lIns="0" tIns="0" rIns="0" bIns="0" rtlCol="0" anchor="t">
            <a:spAutoFit/>
          </a:bodyPr>
          <a:lstStyle/>
          <a:p>
            <a:pPr>
              <a:lnSpc>
                <a:spcPts val="7680"/>
              </a:lnSpc>
            </a:pPr>
            <a:r>
              <a:rPr lang="en-US" sz="6400">
                <a:solidFill>
                  <a:srgbClr val="8D887E"/>
                </a:solidFill>
                <a:latin typeface="Cormorant Garamond Bold Bold"/>
              </a:rPr>
              <a:t>Business Understanding</a:t>
            </a:r>
          </a:p>
        </p:txBody>
      </p:sp>
      <p:pic>
        <p:nvPicPr>
          <p:cNvPr id="3" name="Picture 3"/>
          <p:cNvPicPr>
            <a:picLocks noChangeAspect="1"/>
          </p:cNvPicPr>
          <p:nvPr/>
        </p:nvPicPr>
        <p:blipFill>
          <a:blip r:embed="rId2"/>
          <a:srcRect r="77549"/>
          <a:stretch>
            <a:fillRect/>
          </a:stretch>
        </p:blipFill>
        <p:spPr>
          <a:xfrm>
            <a:off x="14821642" y="0"/>
            <a:ext cx="3466358" cy="10287000"/>
          </a:xfrm>
          <a:prstGeom prst="rect">
            <a:avLst/>
          </a:prstGeom>
        </p:spPr>
      </p:pic>
      <p:sp>
        <p:nvSpPr>
          <p:cNvPr id="4" name="AutoShape 4"/>
          <p:cNvSpPr/>
          <p:nvPr/>
        </p:nvSpPr>
        <p:spPr>
          <a:xfrm>
            <a:off x="15861966" y="1028700"/>
            <a:ext cx="2426034" cy="28575"/>
          </a:xfrm>
          <a:prstGeom prst="rect">
            <a:avLst/>
          </a:prstGeom>
          <a:solidFill>
            <a:srgbClr val="8D887E"/>
          </a:solidFill>
        </p:spPr>
      </p:sp>
      <p:grpSp>
        <p:nvGrpSpPr>
          <p:cNvPr id="5" name="Group 5"/>
          <p:cNvGrpSpPr/>
          <p:nvPr/>
        </p:nvGrpSpPr>
        <p:grpSpPr>
          <a:xfrm>
            <a:off x="1479613" y="1199548"/>
            <a:ext cx="5376591" cy="373135"/>
            <a:chOff x="0" y="0"/>
            <a:chExt cx="6350000" cy="440690"/>
          </a:xfrm>
        </p:grpSpPr>
        <p:sp>
          <p:nvSpPr>
            <p:cNvPr id="6" name="Freeform 6"/>
            <p:cNvSpPr/>
            <p:nvPr/>
          </p:nvSpPr>
          <p:spPr>
            <a:xfrm>
              <a:off x="-5080" y="-8890"/>
              <a:ext cx="6360160" cy="458470"/>
            </a:xfrm>
            <a:custGeom>
              <a:avLst/>
              <a:gdLst/>
              <a:ahLst/>
              <a:cxnLst/>
              <a:rect l="l" t="t" r="r" b="b"/>
              <a:pathLst>
                <a:path w="6360160" h="458470">
                  <a:moveTo>
                    <a:pt x="6351270" y="93980"/>
                  </a:moveTo>
                  <a:cubicBezTo>
                    <a:pt x="6360160" y="82550"/>
                    <a:pt x="6352540" y="60960"/>
                    <a:pt x="6334760" y="66040"/>
                  </a:cubicBezTo>
                  <a:cubicBezTo>
                    <a:pt x="6294120" y="80010"/>
                    <a:pt x="6257290" y="114300"/>
                    <a:pt x="6223000" y="140970"/>
                  </a:cubicBezTo>
                  <a:cubicBezTo>
                    <a:pt x="6188710" y="166370"/>
                    <a:pt x="6154420" y="191770"/>
                    <a:pt x="6121400" y="217170"/>
                  </a:cubicBezTo>
                  <a:cubicBezTo>
                    <a:pt x="6118860" y="215900"/>
                    <a:pt x="6116320" y="215900"/>
                    <a:pt x="6113780" y="215900"/>
                  </a:cubicBezTo>
                  <a:cubicBezTo>
                    <a:pt x="6038850" y="217170"/>
                    <a:pt x="5962650" y="217170"/>
                    <a:pt x="5887720" y="218440"/>
                  </a:cubicBezTo>
                  <a:lnTo>
                    <a:pt x="5963920" y="157480"/>
                  </a:lnTo>
                  <a:cubicBezTo>
                    <a:pt x="6002020" y="127000"/>
                    <a:pt x="6046470" y="97790"/>
                    <a:pt x="6079490" y="60960"/>
                  </a:cubicBezTo>
                  <a:cubicBezTo>
                    <a:pt x="6092190" y="45720"/>
                    <a:pt x="6075680" y="24130"/>
                    <a:pt x="6057900" y="33020"/>
                  </a:cubicBezTo>
                  <a:cubicBezTo>
                    <a:pt x="6017260" y="53340"/>
                    <a:pt x="5981700" y="88900"/>
                    <a:pt x="5948680" y="119380"/>
                  </a:cubicBezTo>
                  <a:cubicBezTo>
                    <a:pt x="5915660" y="149860"/>
                    <a:pt x="5883910" y="182880"/>
                    <a:pt x="5855970" y="217170"/>
                  </a:cubicBezTo>
                  <a:cubicBezTo>
                    <a:pt x="5772150" y="218440"/>
                    <a:pt x="5687060" y="219710"/>
                    <a:pt x="5603240" y="219710"/>
                  </a:cubicBezTo>
                  <a:cubicBezTo>
                    <a:pt x="5622290" y="190500"/>
                    <a:pt x="5642610" y="161290"/>
                    <a:pt x="5664200" y="132080"/>
                  </a:cubicBezTo>
                  <a:cubicBezTo>
                    <a:pt x="5689600" y="97790"/>
                    <a:pt x="5725160" y="64770"/>
                    <a:pt x="5740400" y="25400"/>
                  </a:cubicBezTo>
                  <a:cubicBezTo>
                    <a:pt x="5745480" y="12700"/>
                    <a:pt x="5727700" y="0"/>
                    <a:pt x="5717540" y="7620"/>
                  </a:cubicBezTo>
                  <a:cubicBezTo>
                    <a:pt x="5681980" y="29210"/>
                    <a:pt x="5659120" y="73660"/>
                    <a:pt x="5636260" y="106680"/>
                  </a:cubicBezTo>
                  <a:cubicBezTo>
                    <a:pt x="5612130" y="143510"/>
                    <a:pt x="5589270" y="180340"/>
                    <a:pt x="5570220" y="219710"/>
                  </a:cubicBezTo>
                  <a:cubicBezTo>
                    <a:pt x="5086350" y="224790"/>
                    <a:pt x="4602480" y="231140"/>
                    <a:pt x="4118610" y="238760"/>
                  </a:cubicBezTo>
                  <a:cubicBezTo>
                    <a:pt x="3801110" y="246380"/>
                    <a:pt x="3489960" y="252730"/>
                    <a:pt x="3181350" y="260350"/>
                  </a:cubicBezTo>
                  <a:lnTo>
                    <a:pt x="3180080" y="260350"/>
                  </a:lnTo>
                  <a:cubicBezTo>
                    <a:pt x="2868930" y="252730"/>
                    <a:pt x="2560320" y="246380"/>
                    <a:pt x="2242820" y="246380"/>
                  </a:cubicBezTo>
                  <a:cubicBezTo>
                    <a:pt x="1760220" y="233680"/>
                    <a:pt x="1276350" y="228600"/>
                    <a:pt x="792480" y="223520"/>
                  </a:cubicBezTo>
                  <a:cubicBezTo>
                    <a:pt x="772160" y="184150"/>
                    <a:pt x="750570" y="146050"/>
                    <a:pt x="726440" y="110490"/>
                  </a:cubicBezTo>
                  <a:cubicBezTo>
                    <a:pt x="703580" y="77470"/>
                    <a:pt x="679450" y="33020"/>
                    <a:pt x="645160" y="11430"/>
                  </a:cubicBezTo>
                  <a:cubicBezTo>
                    <a:pt x="633730" y="5080"/>
                    <a:pt x="617220" y="16510"/>
                    <a:pt x="622300" y="29210"/>
                  </a:cubicBezTo>
                  <a:cubicBezTo>
                    <a:pt x="637540" y="69850"/>
                    <a:pt x="673100" y="101600"/>
                    <a:pt x="698500" y="135890"/>
                  </a:cubicBezTo>
                  <a:cubicBezTo>
                    <a:pt x="720090" y="163830"/>
                    <a:pt x="739140" y="193040"/>
                    <a:pt x="759460" y="223520"/>
                  </a:cubicBezTo>
                  <a:cubicBezTo>
                    <a:pt x="675640" y="222250"/>
                    <a:pt x="590550" y="220980"/>
                    <a:pt x="506730" y="220980"/>
                  </a:cubicBezTo>
                  <a:cubicBezTo>
                    <a:pt x="478790" y="185420"/>
                    <a:pt x="447040" y="153670"/>
                    <a:pt x="414020" y="123190"/>
                  </a:cubicBezTo>
                  <a:cubicBezTo>
                    <a:pt x="381000" y="92710"/>
                    <a:pt x="345440" y="57150"/>
                    <a:pt x="304800" y="36830"/>
                  </a:cubicBezTo>
                  <a:cubicBezTo>
                    <a:pt x="287020" y="27940"/>
                    <a:pt x="270510" y="49530"/>
                    <a:pt x="283210" y="64770"/>
                  </a:cubicBezTo>
                  <a:cubicBezTo>
                    <a:pt x="314960" y="101600"/>
                    <a:pt x="360680" y="129540"/>
                    <a:pt x="398780" y="161290"/>
                  </a:cubicBezTo>
                  <a:lnTo>
                    <a:pt x="474980" y="222250"/>
                  </a:lnTo>
                  <a:cubicBezTo>
                    <a:pt x="397510" y="218440"/>
                    <a:pt x="322580" y="218440"/>
                    <a:pt x="246380" y="217170"/>
                  </a:cubicBezTo>
                  <a:cubicBezTo>
                    <a:pt x="243840" y="217170"/>
                    <a:pt x="241300" y="217170"/>
                    <a:pt x="238760" y="218440"/>
                  </a:cubicBezTo>
                  <a:cubicBezTo>
                    <a:pt x="205740" y="191770"/>
                    <a:pt x="171450" y="166370"/>
                    <a:pt x="137160" y="142240"/>
                  </a:cubicBezTo>
                  <a:cubicBezTo>
                    <a:pt x="102870" y="116840"/>
                    <a:pt x="66040" y="81280"/>
                    <a:pt x="25400" y="67310"/>
                  </a:cubicBezTo>
                  <a:cubicBezTo>
                    <a:pt x="7620" y="60960"/>
                    <a:pt x="0" y="83820"/>
                    <a:pt x="8890" y="95250"/>
                  </a:cubicBezTo>
                  <a:cubicBezTo>
                    <a:pt x="34290" y="127000"/>
                    <a:pt x="76200" y="148590"/>
                    <a:pt x="110490" y="172720"/>
                  </a:cubicBezTo>
                  <a:cubicBezTo>
                    <a:pt x="144780" y="196850"/>
                    <a:pt x="179070" y="219710"/>
                    <a:pt x="213360" y="242570"/>
                  </a:cubicBezTo>
                  <a:cubicBezTo>
                    <a:pt x="147320" y="281940"/>
                    <a:pt x="76200" y="321310"/>
                    <a:pt x="21590" y="372110"/>
                  </a:cubicBezTo>
                  <a:cubicBezTo>
                    <a:pt x="5080" y="387350"/>
                    <a:pt x="26670" y="408940"/>
                    <a:pt x="43180" y="401320"/>
                  </a:cubicBezTo>
                  <a:cubicBezTo>
                    <a:pt x="115570" y="367030"/>
                    <a:pt x="184150" y="309880"/>
                    <a:pt x="247650" y="261620"/>
                  </a:cubicBezTo>
                  <a:cubicBezTo>
                    <a:pt x="321310" y="262890"/>
                    <a:pt x="394970" y="264160"/>
                    <a:pt x="469900" y="265430"/>
                  </a:cubicBezTo>
                  <a:cubicBezTo>
                    <a:pt x="440690" y="285750"/>
                    <a:pt x="411480" y="307340"/>
                    <a:pt x="382270" y="328930"/>
                  </a:cubicBezTo>
                  <a:cubicBezTo>
                    <a:pt x="347980" y="354330"/>
                    <a:pt x="306070" y="378460"/>
                    <a:pt x="279400" y="411480"/>
                  </a:cubicBezTo>
                  <a:cubicBezTo>
                    <a:pt x="267970" y="426720"/>
                    <a:pt x="281940" y="444500"/>
                    <a:pt x="299720" y="436880"/>
                  </a:cubicBezTo>
                  <a:cubicBezTo>
                    <a:pt x="337820" y="419100"/>
                    <a:pt x="372110" y="384810"/>
                    <a:pt x="405130" y="359410"/>
                  </a:cubicBezTo>
                  <a:cubicBezTo>
                    <a:pt x="441960" y="328930"/>
                    <a:pt x="480060" y="299720"/>
                    <a:pt x="515620" y="267970"/>
                  </a:cubicBezTo>
                  <a:cubicBezTo>
                    <a:pt x="515620" y="267970"/>
                    <a:pt x="515620" y="266700"/>
                    <a:pt x="516890" y="266700"/>
                  </a:cubicBezTo>
                  <a:lnTo>
                    <a:pt x="750570" y="270510"/>
                  </a:lnTo>
                  <a:cubicBezTo>
                    <a:pt x="727710" y="292100"/>
                    <a:pt x="706120" y="313690"/>
                    <a:pt x="683260" y="335280"/>
                  </a:cubicBezTo>
                  <a:cubicBezTo>
                    <a:pt x="654050" y="363220"/>
                    <a:pt x="610870" y="393700"/>
                    <a:pt x="594360" y="430530"/>
                  </a:cubicBezTo>
                  <a:cubicBezTo>
                    <a:pt x="588010" y="445770"/>
                    <a:pt x="600710" y="458470"/>
                    <a:pt x="615950" y="452120"/>
                  </a:cubicBezTo>
                  <a:cubicBezTo>
                    <a:pt x="652780" y="435610"/>
                    <a:pt x="683260" y="392430"/>
                    <a:pt x="712470" y="364490"/>
                  </a:cubicBezTo>
                  <a:cubicBezTo>
                    <a:pt x="742950" y="334010"/>
                    <a:pt x="772160" y="303530"/>
                    <a:pt x="801370" y="273050"/>
                  </a:cubicBezTo>
                  <a:cubicBezTo>
                    <a:pt x="1280160" y="280670"/>
                    <a:pt x="1758950" y="289560"/>
                    <a:pt x="2237740" y="295910"/>
                  </a:cubicBezTo>
                  <a:lnTo>
                    <a:pt x="2242820" y="295910"/>
                  </a:lnTo>
                  <a:cubicBezTo>
                    <a:pt x="2542540" y="294640"/>
                    <a:pt x="2833370" y="298450"/>
                    <a:pt x="3125470" y="300990"/>
                  </a:cubicBezTo>
                  <a:cubicBezTo>
                    <a:pt x="3126740" y="300990"/>
                    <a:pt x="3129280" y="302260"/>
                    <a:pt x="3131820" y="302260"/>
                  </a:cubicBezTo>
                  <a:lnTo>
                    <a:pt x="3230880" y="302260"/>
                  </a:lnTo>
                  <a:cubicBezTo>
                    <a:pt x="3233420" y="302260"/>
                    <a:pt x="3234690" y="302260"/>
                    <a:pt x="3237230" y="300990"/>
                  </a:cubicBezTo>
                  <a:cubicBezTo>
                    <a:pt x="3530600" y="298450"/>
                    <a:pt x="3823970" y="294640"/>
                    <a:pt x="4124960" y="288290"/>
                  </a:cubicBezTo>
                  <a:cubicBezTo>
                    <a:pt x="4602480" y="281940"/>
                    <a:pt x="5082540" y="273050"/>
                    <a:pt x="5560060" y="265430"/>
                  </a:cubicBezTo>
                  <a:cubicBezTo>
                    <a:pt x="5589270" y="297180"/>
                    <a:pt x="5619750" y="326390"/>
                    <a:pt x="5648960" y="356870"/>
                  </a:cubicBezTo>
                  <a:cubicBezTo>
                    <a:pt x="5678170" y="386080"/>
                    <a:pt x="5707380" y="427990"/>
                    <a:pt x="5745480" y="444500"/>
                  </a:cubicBezTo>
                  <a:cubicBezTo>
                    <a:pt x="5759450" y="450850"/>
                    <a:pt x="5773420" y="438150"/>
                    <a:pt x="5767070" y="422910"/>
                  </a:cubicBezTo>
                  <a:cubicBezTo>
                    <a:pt x="5749290" y="386080"/>
                    <a:pt x="5707380" y="355600"/>
                    <a:pt x="5678170" y="327660"/>
                  </a:cubicBezTo>
                  <a:cubicBezTo>
                    <a:pt x="5656580" y="306070"/>
                    <a:pt x="5633720" y="284480"/>
                    <a:pt x="5610860" y="262890"/>
                  </a:cubicBezTo>
                  <a:lnTo>
                    <a:pt x="5844540" y="259080"/>
                  </a:lnTo>
                  <a:cubicBezTo>
                    <a:pt x="5844540" y="259080"/>
                    <a:pt x="5844540" y="260350"/>
                    <a:pt x="5845810" y="260350"/>
                  </a:cubicBezTo>
                  <a:cubicBezTo>
                    <a:pt x="5881370" y="292100"/>
                    <a:pt x="5918200" y="321310"/>
                    <a:pt x="5956300" y="351790"/>
                  </a:cubicBezTo>
                  <a:cubicBezTo>
                    <a:pt x="5989320" y="378460"/>
                    <a:pt x="6023610" y="412750"/>
                    <a:pt x="6061710" y="429260"/>
                  </a:cubicBezTo>
                  <a:cubicBezTo>
                    <a:pt x="6079490" y="436880"/>
                    <a:pt x="6093460" y="417830"/>
                    <a:pt x="6082030" y="403860"/>
                  </a:cubicBezTo>
                  <a:cubicBezTo>
                    <a:pt x="6055360" y="370840"/>
                    <a:pt x="6013450" y="346710"/>
                    <a:pt x="5979160" y="321310"/>
                  </a:cubicBezTo>
                  <a:cubicBezTo>
                    <a:pt x="5949950" y="299720"/>
                    <a:pt x="5920740" y="279400"/>
                    <a:pt x="5891530" y="257810"/>
                  </a:cubicBezTo>
                  <a:cubicBezTo>
                    <a:pt x="5965190" y="256540"/>
                    <a:pt x="6038850" y="255270"/>
                    <a:pt x="6113780" y="254000"/>
                  </a:cubicBezTo>
                  <a:cubicBezTo>
                    <a:pt x="6178550" y="302260"/>
                    <a:pt x="6247130" y="359410"/>
                    <a:pt x="6318250" y="393700"/>
                  </a:cubicBezTo>
                  <a:cubicBezTo>
                    <a:pt x="6336030" y="402590"/>
                    <a:pt x="6356350" y="379730"/>
                    <a:pt x="6339840" y="364490"/>
                  </a:cubicBezTo>
                  <a:cubicBezTo>
                    <a:pt x="6285230" y="313690"/>
                    <a:pt x="6214110" y="274320"/>
                    <a:pt x="6148070" y="234950"/>
                  </a:cubicBezTo>
                  <a:cubicBezTo>
                    <a:pt x="6182360" y="212090"/>
                    <a:pt x="6216650" y="189230"/>
                    <a:pt x="6250940" y="165100"/>
                  </a:cubicBezTo>
                  <a:cubicBezTo>
                    <a:pt x="6283960" y="148590"/>
                    <a:pt x="6325870" y="127000"/>
                    <a:pt x="6351270" y="93980"/>
                  </a:cubicBezTo>
                  <a:close/>
                </a:path>
              </a:pathLst>
            </a:custGeom>
            <a:solidFill>
              <a:srgbClr val="8D887E">
                <a:alpha val="32941"/>
              </a:srgbClr>
            </a:solidFill>
          </p:spPr>
        </p:sp>
      </p:grpSp>
      <p:grpSp>
        <p:nvGrpSpPr>
          <p:cNvPr id="7" name="Group 7"/>
          <p:cNvGrpSpPr/>
          <p:nvPr/>
        </p:nvGrpSpPr>
        <p:grpSpPr>
          <a:xfrm>
            <a:off x="0" y="2015957"/>
            <a:ext cx="5516326" cy="950575"/>
            <a:chOff x="0" y="0"/>
            <a:chExt cx="1913890" cy="329802"/>
          </a:xfrm>
        </p:grpSpPr>
        <p:sp>
          <p:nvSpPr>
            <p:cNvPr id="8" name="Freeform 8"/>
            <p:cNvSpPr/>
            <p:nvPr/>
          </p:nvSpPr>
          <p:spPr>
            <a:xfrm>
              <a:off x="0" y="0"/>
              <a:ext cx="1913890" cy="329802"/>
            </a:xfrm>
            <a:custGeom>
              <a:avLst/>
              <a:gdLst/>
              <a:ahLst/>
              <a:cxnLst/>
              <a:rect l="l" t="t" r="r" b="b"/>
              <a:pathLst>
                <a:path w="1913890" h="329802">
                  <a:moveTo>
                    <a:pt x="0" y="0"/>
                  </a:moveTo>
                  <a:lnTo>
                    <a:pt x="1913890" y="0"/>
                  </a:lnTo>
                  <a:lnTo>
                    <a:pt x="1913890" y="329802"/>
                  </a:lnTo>
                  <a:lnTo>
                    <a:pt x="0" y="329802"/>
                  </a:lnTo>
                  <a:close/>
                </a:path>
              </a:pathLst>
            </a:custGeom>
            <a:solidFill>
              <a:srgbClr val="8D887E"/>
            </a:solidFill>
          </p:spPr>
        </p:sp>
      </p:grpSp>
      <p:sp>
        <p:nvSpPr>
          <p:cNvPr id="9" name="TextBox 9"/>
          <p:cNvSpPr txBox="1"/>
          <p:nvPr/>
        </p:nvSpPr>
        <p:spPr>
          <a:xfrm>
            <a:off x="299224" y="2236315"/>
            <a:ext cx="5595058" cy="477097"/>
          </a:xfrm>
          <a:prstGeom prst="rect">
            <a:avLst/>
          </a:prstGeom>
        </p:spPr>
        <p:txBody>
          <a:bodyPr lIns="0" tIns="0" rIns="0" bIns="0" rtlCol="0" anchor="t">
            <a:spAutoFit/>
          </a:bodyPr>
          <a:lstStyle/>
          <a:p>
            <a:pPr algn="just">
              <a:lnSpc>
                <a:spcPts val="3919"/>
              </a:lnSpc>
            </a:pPr>
            <a:r>
              <a:rPr lang="en-US" sz="2800" spc="168">
                <a:solidFill>
                  <a:srgbClr val="E5E4DD"/>
                </a:solidFill>
                <a:latin typeface="Open Sans Bold"/>
              </a:rPr>
              <a:t>Business Objectives</a:t>
            </a:r>
          </a:p>
        </p:txBody>
      </p:sp>
      <p:sp>
        <p:nvSpPr>
          <p:cNvPr id="10" name="TextBox 10"/>
          <p:cNvSpPr txBox="1"/>
          <p:nvPr/>
        </p:nvSpPr>
        <p:spPr>
          <a:xfrm>
            <a:off x="529530" y="3402586"/>
            <a:ext cx="13632185" cy="4090035"/>
          </a:xfrm>
          <a:prstGeom prst="rect">
            <a:avLst/>
          </a:prstGeom>
        </p:spPr>
        <p:txBody>
          <a:bodyPr lIns="0" tIns="0" rIns="0" bIns="0" rtlCol="0" anchor="t">
            <a:spAutoFit/>
          </a:bodyPr>
          <a:lstStyle/>
          <a:p>
            <a:pPr algn="just">
              <a:lnSpc>
                <a:spcPts val="3600"/>
              </a:lnSpc>
            </a:pPr>
            <a:r>
              <a:rPr lang="en-US" sz="2400" spc="24">
                <a:solidFill>
                  <a:srgbClr val="8D887E"/>
                </a:solidFill>
                <a:latin typeface="Open Sans"/>
              </a:rPr>
              <a:t>Sistem rekomendasi ini ditujukan untuk pengguna akhir (end user) yaitu konsumen calon pembeli dan penyewa rumah dalam membantu pengambilan keputusan sehingga dapat meningkatkan layanan dalam hal memberikan kemudahan dan bagi konsumen atau calon pembeli maupun penyewa rumah untuk menentukan tempat tinggal serta membantu meningkatkan penjualan dan penyewaan properti bagi pemilik properti maupun pemilih usaha penjualan properti. Dari perspektif bisnis, sistem rekomendasi bertujuan untuk menjawab permasalahan bagi konsumen calon pembeli dan penyewa rumah dalam menetukan rumah sebagai tempat tinggal dengan memberikan alternatif pilihan rumah yang mendekati atau bahkan sesuai dengan keinginan konsumen.</a:t>
            </a:r>
          </a:p>
        </p:txBody>
      </p:sp>
      <p:grpSp>
        <p:nvGrpSpPr>
          <p:cNvPr id="11" name="Group 11"/>
          <p:cNvGrpSpPr/>
          <p:nvPr/>
        </p:nvGrpSpPr>
        <p:grpSpPr>
          <a:xfrm>
            <a:off x="14821642" y="0"/>
            <a:ext cx="3466358" cy="10287000"/>
            <a:chOff x="0" y="0"/>
            <a:chExt cx="1913890" cy="3666711"/>
          </a:xfrm>
        </p:grpSpPr>
        <p:sp>
          <p:nvSpPr>
            <p:cNvPr id="12" name="Freeform 12"/>
            <p:cNvSpPr/>
            <p:nvPr/>
          </p:nvSpPr>
          <p:spPr>
            <a:xfrm>
              <a:off x="0" y="0"/>
              <a:ext cx="1913890" cy="3666711"/>
            </a:xfrm>
            <a:custGeom>
              <a:avLst/>
              <a:gdLst/>
              <a:ahLst/>
              <a:cxnLst/>
              <a:rect l="l" t="t" r="r" b="b"/>
              <a:pathLst>
                <a:path w="1913890" h="3666711">
                  <a:moveTo>
                    <a:pt x="0" y="0"/>
                  </a:moveTo>
                  <a:lnTo>
                    <a:pt x="1913890" y="0"/>
                  </a:lnTo>
                  <a:lnTo>
                    <a:pt x="1913890" y="3666711"/>
                  </a:lnTo>
                  <a:lnTo>
                    <a:pt x="0" y="3666711"/>
                  </a:lnTo>
                  <a:close/>
                </a:path>
              </a:pathLst>
            </a:custGeom>
            <a:solidFill>
              <a:srgbClr val="E5E4DD">
                <a:alpha val="57647"/>
              </a:srgbClr>
            </a:solidFill>
          </p:spPr>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DFD"/>
        </a:solidFill>
        <a:effectLst/>
      </p:bgPr>
    </p:bg>
    <p:spTree>
      <p:nvGrpSpPr>
        <p:cNvPr id="1" name=""/>
        <p:cNvGrpSpPr/>
        <p:nvPr/>
      </p:nvGrpSpPr>
      <p:grpSpPr>
        <a:xfrm>
          <a:off x="0" y="0"/>
          <a:ext cx="0" cy="0"/>
          <a:chOff x="0" y="0"/>
          <a:chExt cx="0" cy="0"/>
        </a:xfrm>
      </p:grpSpPr>
      <p:sp>
        <p:nvSpPr>
          <p:cNvPr id="2" name="TextBox 2"/>
          <p:cNvSpPr txBox="1"/>
          <p:nvPr/>
        </p:nvSpPr>
        <p:spPr>
          <a:xfrm>
            <a:off x="529530" y="393399"/>
            <a:ext cx="9973592" cy="964142"/>
          </a:xfrm>
          <a:prstGeom prst="rect">
            <a:avLst/>
          </a:prstGeom>
        </p:spPr>
        <p:txBody>
          <a:bodyPr lIns="0" tIns="0" rIns="0" bIns="0" rtlCol="0" anchor="t">
            <a:spAutoFit/>
          </a:bodyPr>
          <a:lstStyle/>
          <a:p>
            <a:pPr>
              <a:lnSpc>
                <a:spcPts val="7680"/>
              </a:lnSpc>
            </a:pPr>
            <a:r>
              <a:rPr lang="en-US" sz="6400" dirty="0" smtClean="0">
                <a:solidFill>
                  <a:srgbClr val="8D887E"/>
                </a:solidFill>
                <a:latin typeface="Cormorant Garamond Bold Bold"/>
              </a:rPr>
              <a:t>Data Preparation</a:t>
            </a:r>
            <a:endParaRPr lang="en-US" sz="6400" dirty="0">
              <a:solidFill>
                <a:srgbClr val="8D887E"/>
              </a:solidFill>
              <a:latin typeface="Cormorant Garamond Bold Bold"/>
            </a:endParaRPr>
          </a:p>
        </p:txBody>
      </p:sp>
      <p:grpSp>
        <p:nvGrpSpPr>
          <p:cNvPr id="3" name="Group 3"/>
          <p:cNvGrpSpPr/>
          <p:nvPr/>
        </p:nvGrpSpPr>
        <p:grpSpPr>
          <a:xfrm>
            <a:off x="1479613" y="1199548"/>
            <a:ext cx="5376591" cy="373135"/>
            <a:chOff x="0" y="0"/>
            <a:chExt cx="6350000" cy="440690"/>
          </a:xfrm>
        </p:grpSpPr>
        <p:sp>
          <p:nvSpPr>
            <p:cNvPr id="4" name="Freeform 4"/>
            <p:cNvSpPr/>
            <p:nvPr/>
          </p:nvSpPr>
          <p:spPr>
            <a:xfrm>
              <a:off x="-5080" y="-8890"/>
              <a:ext cx="6360160" cy="458470"/>
            </a:xfrm>
            <a:custGeom>
              <a:avLst/>
              <a:gdLst/>
              <a:ahLst/>
              <a:cxnLst/>
              <a:rect l="l" t="t" r="r" b="b"/>
              <a:pathLst>
                <a:path w="6360160" h="458470">
                  <a:moveTo>
                    <a:pt x="6351270" y="93980"/>
                  </a:moveTo>
                  <a:cubicBezTo>
                    <a:pt x="6360160" y="82550"/>
                    <a:pt x="6352540" y="60960"/>
                    <a:pt x="6334760" y="66040"/>
                  </a:cubicBezTo>
                  <a:cubicBezTo>
                    <a:pt x="6294120" y="80010"/>
                    <a:pt x="6257290" y="114300"/>
                    <a:pt x="6223000" y="140970"/>
                  </a:cubicBezTo>
                  <a:cubicBezTo>
                    <a:pt x="6188710" y="166370"/>
                    <a:pt x="6154420" y="191770"/>
                    <a:pt x="6121400" y="217170"/>
                  </a:cubicBezTo>
                  <a:cubicBezTo>
                    <a:pt x="6118860" y="215900"/>
                    <a:pt x="6116320" y="215900"/>
                    <a:pt x="6113780" y="215900"/>
                  </a:cubicBezTo>
                  <a:cubicBezTo>
                    <a:pt x="6038850" y="217170"/>
                    <a:pt x="5962650" y="217170"/>
                    <a:pt x="5887720" y="218440"/>
                  </a:cubicBezTo>
                  <a:lnTo>
                    <a:pt x="5963920" y="157480"/>
                  </a:lnTo>
                  <a:cubicBezTo>
                    <a:pt x="6002020" y="127000"/>
                    <a:pt x="6046470" y="97790"/>
                    <a:pt x="6079490" y="60960"/>
                  </a:cubicBezTo>
                  <a:cubicBezTo>
                    <a:pt x="6092190" y="45720"/>
                    <a:pt x="6075680" y="24130"/>
                    <a:pt x="6057900" y="33020"/>
                  </a:cubicBezTo>
                  <a:cubicBezTo>
                    <a:pt x="6017260" y="53340"/>
                    <a:pt x="5981700" y="88900"/>
                    <a:pt x="5948680" y="119380"/>
                  </a:cubicBezTo>
                  <a:cubicBezTo>
                    <a:pt x="5915660" y="149860"/>
                    <a:pt x="5883910" y="182880"/>
                    <a:pt x="5855970" y="217170"/>
                  </a:cubicBezTo>
                  <a:cubicBezTo>
                    <a:pt x="5772150" y="218440"/>
                    <a:pt x="5687060" y="219710"/>
                    <a:pt x="5603240" y="219710"/>
                  </a:cubicBezTo>
                  <a:cubicBezTo>
                    <a:pt x="5622290" y="190500"/>
                    <a:pt x="5642610" y="161290"/>
                    <a:pt x="5664200" y="132080"/>
                  </a:cubicBezTo>
                  <a:cubicBezTo>
                    <a:pt x="5689600" y="97790"/>
                    <a:pt x="5725160" y="64770"/>
                    <a:pt x="5740400" y="25400"/>
                  </a:cubicBezTo>
                  <a:cubicBezTo>
                    <a:pt x="5745480" y="12700"/>
                    <a:pt x="5727700" y="0"/>
                    <a:pt x="5717540" y="7620"/>
                  </a:cubicBezTo>
                  <a:cubicBezTo>
                    <a:pt x="5681980" y="29210"/>
                    <a:pt x="5659120" y="73660"/>
                    <a:pt x="5636260" y="106680"/>
                  </a:cubicBezTo>
                  <a:cubicBezTo>
                    <a:pt x="5612130" y="143510"/>
                    <a:pt x="5589270" y="180340"/>
                    <a:pt x="5570220" y="219710"/>
                  </a:cubicBezTo>
                  <a:cubicBezTo>
                    <a:pt x="5086350" y="224790"/>
                    <a:pt x="4602480" y="231140"/>
                    <a:pt x="4118610" y="238760"/>
                  </a:cubicBezTo>
                  <a:cubicBezTo>
                    <a:pt x="3801110" y="246380"/>
                    <a:pt x="3489960" y="252730"/>
                    <a:pt x="3181350" y="260350"/>
                  </a:cubicBezTo>
                  <a:lnTo>
                    <a:pt x="3180080" y="260350"/>
                  </a:lnTo>
                  <a:cubicBezTo>
                    <a:pt x="2868930" y="252730"/>
                    <a:pt x="2560320" y="246380"/>
                    <a:pt x="2242820" y="246380"/>
                  </a:cubicBezTo>
                  <a:cubicBezTo>
                    <a:pt x="1760220" y="233680"/>
                    <a:pt x="1276350" y="228600"/>
                    <a:pt x="792480" y="223520"/>
                  </a:cubicBezTo>
                  <a:cubicBezTo>
                    <a:pt x="772160" y="184150"/>
                    <a:pt x="750570" y="146050"/>
                    <a:pt x="726440" y="110490"/>
                  </a:cubicBezTo>
                  <a:cubicBezTo>
                    <a:pt x="703580" y="77470"/>
                    <a:pt x="679450" y="33020"/>
                    <a:pt x="645160" y="11430"/>
                  </a:cubicBezTo>
                  <a:cubicBezTo>
                    <a:pt x="633730" y="5080"/>
                    <a:pt x="617220" y="16510"/>
                    <a:pt x="622300" y="29210"/>
                  </a:cubicBezTo>
                  <a:cubicBezTo>
                    <a:pt x="637540" y="69850"/>
                    <a:pt x="673100" y="101600"/>
                    <a:pt x="698500" y="135890"/>
                  </a:cubicBezTo>
                  <a:cubicBezTo>
                    <a:pt x="720090" y="163830"/>
                    <a:pt x="739140" y="193040"/>
                    <a:pt x="759460" y="223520"/>
                  </a:cubicBezTo>
                  <a:cubicBezTo>
                    <a:pt x="675640" y="222250"/>
                    <a:pt x="590550" y="220980"/>
                    <a:pt x="506730" y="220980"/>
                  </a:cubicBezTo>
                  <a:cubicBezTo>
                    <a:pt x="478790" y="185420"/>
                    <a:pt x="447040" y="153670"/>
                    <a:pt x="414020" y="123190"/>
                  </a:cubicBezTo>
                  <a:cubicBezTo>
                    <a:pt x="381000" y="92710"/>
                    <a:pt x="345440" y="57150"/>
                    <a:pt x="304800" y="36830"/>
                  </a:cubicBezTo>
                  <a:cubicBezTo>
                    <a:pt x="287020" y="27940"/>
                    <a:pt x="270510" y="49530"/>
                    <a:pt x="283210" y="64770"/>
                  </a:cubicBezTo>
                  <a:cubicBezTo>
                    <a:pt x="314960" y="101600"/>
                    <a:pt x="360680" y="129540"/>
                    <a:pt x="398780" y="161290"/>
                  </a:cubicBezTo>
                  <a:lnTo>
                    <a:pt x="474980" y="222250"/>
                  </a:lnTo>
                  <a:cubicBezTo>
                    <a:pt x="397510" y="218440"/>
                    <a:pt x="322580" y="218440"/>
                    <a:pt x="246380" y="217170"/>
                  </a:cubicBezTo>
                  <a:cubicBezTo>
                    <a:pt x="243840" y="217170"/>
                    <a:pt x="241300" y="217170"/>
                    <a:pt x="238760" y="218440"/>
                  </a:cubicBezTo>
                  <a:cubicBezTo>
                    <a:pt x="205740" y="191770"/>
                    <a:pt x="171450" y="166370"/>
                    <a:pt x="137160" y="142240"/>
                  </a:cubicBezTo>
                  <a:cubicBezTo>
                    <a:pt x="102870" y="116840"/>
                    <a:pt x="66040" y="81280"/>
                    <a:pt x="25400" y="67310"/>
                  </a:cubicBezTo>
                  <a:cubicBezTo>
                    <a:pt x="7620" y="60960"/>
                    <a:pt x="0" y="83820"/>
                    <a:pt x="8890" y="95250"/>
                  </a:cubicBezTo>
                  <a:cubicBezTo>
                    <a:pt x="34290" y="127000"/>
                    <a:pt x="76200" y="148590"/>
                    <a:pt x="110490" y="172720"/>
                  </a:cubicBezTo>
                  <a:cubicBezTo>
                    <a:pt x="144780" y="196850"/>
                    <a:pt x="179070" y="219710"/>
                    <a:pt x="213360" y="242570"/>
                  </a:cubicBezTo>
                  <a:cubicBezTo>
                    <a:pt x="147320" y="281940"/>
                    <a:pt x="76200" y="321310"/>
                    <a:pt x="21590" y="372110"/>
                  </a:cubicBezTo>
                  <a:cubicBezTo>
                    <a:pt x="5080" y="387350"/>
                    <a:pt x="26670" y="408940"/>
                    <a:pt x="43180" y="401320"/>
                  </a:cubicBezTo>
                  <a:cubicBezTo>
                    <a:pt x="115570" y="367030"/>
                    <a:pt x="184150" y="309880"/>
                    <a:pt x="247650" y="261620"/>
                  </a:cubicBezTo>
                  <a:cubicBezTo>
                    <a:pt x="321310" y="262890"/>
                    <a:pt x="394970" y="264160"/>
                    <a:pt x="469900" y="265430"/>
                  </a:cubicBezTo>
                  <a:cubicBezTo>
                    <a:pt x="440690" y="285750"/>
                    <a:pt x="411480" y="307340"/>
                    <a:pt x="382270" y="328930"/>
                  </a:cubicBezTo>
                  <a:cubicBezTo>
                    <a:pt x="347980" y="354330"/>
                    <a:pt x="306070" y="378460"/>
                    <a:pt x="279400" y="411480"/>
                  </a:cubicBezTo>
                  <a:cubicBezTo>
                    <a:pt x="267970" y="426720"/>
                    <a:pt x="281940" y="444500"/>
                    <a:pt x="299720" y="436880"/>
                  </a:cubicBezTo>
                  <a:cubicBezTo>
                    <a:pt x="337820" y="419100"/>
                    <a:pt x="372110" y="384810"/>
                    <a:pt x="405130" y="359410"/>
                  </a:cubicBezTo>
                  <a:cubicBezTo>
                    <a:pt x="441960" y="328930"/>
                    <a:pt x="480060" y="299720"/>
                    <a:pt x="515620" y="267970"/>
                  </a:cubicBezTo>
                  <a:cubicBezTo>
                    <a:pt x="515620" y="267970"/>
                    <a:pt x="515620" y="266700"/>
                    <a:pt x="516890" y="266700"/>
                  </a:cubicBezTo>
                  <a:lnTo>
                    <a:pt x="750570" y="270510"/>
                  </a:lnTo>
                  <a:cubicBezTo>
                    <a:pt x="727710" y="292100"/>
                    <a:pt x="706120" y="313690"/>
                    <a:pt x="683260" y="335280"/>
                  </a:cubicBezTo>
                  <a:cubicBezTo>
                    <a:pt x="654050" y="363220"/>
                    <a:pt x="610870" y="393700"/>
                    <a:pt x="594360" y="430530"/>
                  </a:cubicBezTo>
                  <a:cubicBezTo>
                    <a:pt x="588010" y="445770"/>
                    <a:pt x="600710" y="458470"/>
                    <a:pt x="615950" y="452120"/>
                  </a:cubicBezTo>
                  <a:cubicBezTo>
                    <a:pt x="652780" y="435610"/>
                    <a:pt x="683260" y="392430"/>
                    <a:pt x="712470" y="364490"/>
                  </a:cubicBezTo>
                  <a:cubicBezTo>
                    <a:pt x="742950" y="334010"/>
                    <a:pt x="772160" y="303530"/>
                    <a:pt x="801370" y="273050"/>
                  </a:cubicBezTo>
                  <a:cubicBezTo>
                    <a:pt x="1280160" y="280670"/>
                    <a:pt x="1758950" y="289560"/>
                    <a:pt x="2237740" y="295910"/>
                  </a:cubicBezTo>
                  <a:lnTo>
                    <a:pt x="2242820" y="295910"/>
                  </a:lnTo>
                  <a:cubicBezTo>
                    <a:pt x="2542540" y="294640"/>
                    <a:pt x="2833370" y="298450"/>
                    <a:pt x="3125470" y="300990"/>
                  </a:cubicBezTo>
                  <a:cubicBezTo>
                    <a:pt x="3126740" y="300990"/>
                    <a:pt x="3129280" y="302260"/>
                    <a:pt x="3131820" y="302260"/>
                  </a:cubicBezTo>
                  <a:lnTo>
                    <a:pt x="3230880" y="302260"/>
                  </a:lnTo>
                  <a:cubicBezTo>
                    <a:pt x="3233420" y="302260"/>
                    <a:pt x="3234690" y="302260"/>
                    <a:pt x="3237230" y="300990"/>
                  </a:cubicBezTo>
                  <a:cubicBezTo>
                    <a:pt x="3530600" y="298450"/>
                    <a:pt x="3823970" y="294640"/>
                    <a:pt x="4124960" y="288290"/>
                  </a:cubicBezTo>
                  <a:cubicBezTo>
                    <a:pt x="4602480" y="281940"/>
                    <a:pt x="5082540" y="273050"/>
                    <a:pt x="5560060" y="265430"/>
                  </a:cubicBezTo>
                  <a:cubicBezTo>
                    <a:pt x="5589270" y="297180"/>
                    <a:pt x="5619750" y="326390"/>
                    <a:pt x="5648960" y="356870"/>
                  </a:cubicBezTo>
                  <a:cubicBezTo>
                    <a:pt x="5678170" y="386080"/>
                    <a:pt x="5707380" y="427990"/>
                    <a:pt x="5745480" y="444500"/>
                  </a:cubicBezTo>
                  <a:cubicBezTo>
                    <a:pt x="5759450" y="450850"/>
                    <a:pt x="5773420" y="438150"/>
                    <a:pt x="5767070" y="422910"/>
                  </a:cubicBezTo>
                  <a:cubicBezTo>
                    <a:pt x="5749290" y="386080"/>
                    <a:pt x="5707380" y="355600"/>
                    <a:pt x="5678170" y="327660"/>
                  </a:cubicBezTo>
                  <a:cubicBezTo>
                    <a:pt x="5656580" y="306070"/>
                    <a:pt x="5633720" y="284480"/>
                    <a:pt x="5610860" y="262890"/>
                  </a:cubicBezTo>
                  <a:lnTo>
                    <a:pt x="5844540" y="259080"/>
                  </a:lnTo>
                  <a:cubicBezTo>
                    <a:pt x="5844540" y="259080"/>
                    <a:pt x="5844540" y="260350"/>
                    <a:pt x="5845810" y="260350"/>
                  </a:cubicBezTo>
                  <a:cubicBezTo>
                    <a:pt x="5881370" y="292100"/>
                    <a:pt x="5918200" y="321310"/>
                    <a:pt x="5956300" y="351790"/>
                  </a:cubicBezTo>
                  <a:cubicBezTo>
                    <a:pt x="5989320" y="378460"/>
                    <a:pt x="6023610" y="412750"/>
                    <a:pt x="6061710" y="429260"/>
                  </a:cubicBezTo>
                  <a:cubicBezTo>
                    <a:pt x="6079490" y="436880"/>
                    <a:pt x="6093460" y="417830"/>
                    <a:pt x="6082030" y="403860"/>
                  </a:cubicBezTo>
                  <a:cubicBezTo>
                    <a:pt x="6055360" y="370840"/>
                    <a:pt x="6013450" y="346710"/>
                    <a:pt x="5979160" y="321310"/>
                  </a:cubicBezTo>
                  <a:cubicBezTo>
                    <a:pt x="5949950" y="299720"/>
                    <a:pt x="5920740" y="279400"/>
                    <a:pt x="5891530" y="257810"/>
                  </a:cubicBezTo>
                  <a:cubicBezTo>
                    <a:pt x="5965190" y="256540"/>
                    <a:pt x="6038850" y="255270"/>
                    <a:pt x="6113780" y="254000"/>
                  </a:cubicBezTo>
                  <a:cubicBezTo>
                    <a:pt x="6178550" y="302260"/>
                    <a:pt x="6247130" y="359410"/>
                    <a:pt x="6318250" y="393700"/>
                  </a:cubicBezTo>
                  <a:cubicBezTo>
                    <a:pt x="6336030" y="402590"/>
                    <a:pt x="6356350" y="379730"/>
                    <a:pt x="6339840" y="364490"/>
                  </a:cubicBezTo>
                  <a:cubicBezTo>
                    <a:pt x="6285230" y="313690"/>
                    <a:pt x="6214110" y="274320"/>
                    <a:pt x="6148070" y="234950"/>
                  </a:cubicBezTo>
                  <a:cubicBezTo>
                    <a:pt x="6182360" y="212090"/>
                    <a:pt x="6216650" y="189230"/>
                    <a:pt x="6250940" y="165100"/>
                  </a:cubicBezTo>
                  <a:cubicBezTo>
                    <a:pt x="6283960" y="148590"/>
                    <a:pt x="6325870" y="127000"/>
                    <a:pt x="6351270" y="93980"/>
                  </a:cubicBezTo>
                  <a:close/>
                </a:path>
              </a:pathLst>
            </a:custGeom>
            <a:solidFill>
              <a:srgbClr val="8D887E">
                <a:alpha val="32941"/>
              </a:srgbClr>
            </a:solidFill>
          </p:spPr>
        </p:sp>
      </p:grpSp>
      <p:grpSp>
        <p:nvGrpSpPr>
          <p:cNvPr id="5" name="Group 5"/>
          <p:cNvGrpSpPr/>
          <p:nvPr/>
        </p:nvGrpSpPr>
        <p:grpSpPr>
          <a:xfrm>
            <a:off x="0" y="2015957"/>
            <a:ext cx="5516326" cy="950575"/>
            <a:chOff x="0" y="0"/>
            <a:chExt cx="1913890" cy="329802"/>
          </a:xfrm>
        </p:grpSpPr>
        <p:sp>
          <p:nvSpPr>
            <p:cNvPr id="6" name="Freeform 6"/>
            <p:cNvSpPr/>
            <p:nvPr/>
          </p:nvSpPr>
          <p:spPr>
            <a:xfrm>
              <a:off x="0" y="0"/>
              <a:ext cx="1913890" cy="329802"/>
            </a:xfrm>
            <a:custGeom>
              <a:avLst/>
              <a:gdLst/>
              <a:ahLst/>
              <a:cxnLst/>
              <a:rect l="l" t="t" r="r" b="b"/>
              <a:pathLst>
                <a:path w="1913890" h="329802">
                  <a:moveTo>
                    <a:pt x="0" y="0"/>
                  </a:moveTo>
                  <a:lnTo>
                    <a:pt x="1913890" y="0"/>
                  </a:lnTo>
                  <a:lnTo>
                    <a:pt x="1913890" y="329802"/>
                  </a:lnTo>
                  <a:lnTo>
                    <a:pt x="0" y="329802"/>
                  </a:lnTo>
                  <a:close/>
                </a:path>
              </a:pathLst>
            </a:custGeom>
            <a:solidFill>
              <a:srgbClr val="8D887E"/>
            </a:solidFill>
          </p:spPr>
        </p:sp>
      </p:grpSp>
      <p:sp>
        <p:nvSpPr>
          <p:cNvPr id="7" name="TextBox 7"/>
          <p:cNvSpPr txBox="1"/>
          <p:nvPr/>
        </p:nvSpPr>
        <p:spPr>
          <a:xfrm>
            <a:off x="299224" y="2236315"/>
            <a:ext cx="5595058" cy="500137"/>
          </a:xfrm>
          <a:prstGeom prst="rect">
            <a:avLst/>
          </a:prstGeom>
        </p:spPr>
        <p:txBody>
          <a:bodyPr lIns="0" tIns="0" rIns="0" bIns="0" rtlCol="0" anchor="t">
            <a:spAutoFit/>
          </a:bodyPr>
          <a:lstStyle/>
          <a:p>
            <a:pPr algn="just">
              <a:lnSpc>
                <a:spcPts val="3919"/>
              </a:lnSpc>
            </a:pPr>
            <a:r>
              <a:rPr lang="en-US" sz="2800" spc="168" dirty="0" smtClean="0">
                <a:solidFill>
                  <a:srgbClr val="E5E4DD"/>
                </a:solidFill>
                <a:latin typeface="Open Sans Bold"/>
              </a:rPr>
              <a:t>Format Data</a:t>
            </a:r>
            <a:endParaRPr lang="en-US" sz="2800" spc="168" dirty="0">
              <a:solidFill>
                <a:srgbClr val="E5E4DD"/>
              </a:solidFill>
              <a:latin typeface="Open Sans Bold"/>
            </a:endParaRPr>
          </a:p>
        </p:txBody>
      </p:sp>
      <p:pic>
        <p:nvPicPr>
          <p:cNvPr id="9" name="Picture 9"/>
          <p:cNvPicPr>
            <a:picLocks noChangeAspect="1"/>
          </p:cNvPicPr>
          <p:nvPr/>
        </p:nvPicPr>
        <p:blipFill>
          <a:blip r:embed="rId2"/>
          <a:srcRect r="77549"/>
          <a:stretch>
            <a:fillRect/>
          </a:stretch>
        </p:blipFill>
        <p:spPr>
          <a:xfrm>
            <a:off x="14892222" y="0"/>
            <a:ext cx="3466358" cy="10287000"/>
          </a:xfrm>
          <a:prstGeom prst="rect">
            <a:avLst/>
          </a:prstGeom>
        </p:spPr>
      </p:pic>
      <p:grpSp>
        <p:nvGrpSpPr>
          <p:cNvPr id="10" name="Group 10"/>
          <p:cNvGrpSpPr/>
          <p:nvPr/>
        </p:nvGrpSpPr>
        <p:grpSpPr>
          <a:xfrm>
            <a:off x="14892222" y="0"/>
            <a:ext cx="3466358" cy="10287000"/>
            <a:chOff x="0" y="0"/>
            <a:chExt cx="1913890" cy="3666711"/>
          </a:xfrm>
        </p:grpSpPr>
        <p:sp>
          <p:nvSpPr>
            <p:cNvPr id="11" name="Freeform 11"/>
            <p:cNvSpPr/>
            <p:nvPr/>
          </p:nvSpPr>
          <p:spPr>
            <a:xfrm>
              <a:off x="0" y="0"/>
              <a:ext cx="1913890" cy="3666711"/>
            </a:xfrm>
            <a:custGeom>
              <a:avLst/>
              <a:gdLst/>
              <a:ahLst/>
              <a:cxnLst/>
              <a:rect l="l" t="t" r="r" b="b"/>
              <a:pathLst>
                <a:path w="1913890" h="3666711">
                  <a:moveTo>
                    <a:pt x="0" y="0"/>
                  </a:moveTo>
                  <a:lnTo>
                    <a:pt x="1913890" y="0"/>
                  </a:lnTo>
                  <a:lnTo>
                    <a:pt x="1913890" y="3666711"/>
                  </a:lnTo>
                  <a:lnTo>
                    <a:pt x="0" y="3666711"/>
                  </a:lnTo>
                  <a:close/>
                </a:path>
              </a:pathLst>
            </a:custGeom>
            <a:solidFill>
              <a:srgbClr val="E5E4DD">
                <a:alpha val="57647"/>
              </a:srgbClr>
            </a:solidFill>
          </p:spPr>
        </p:sp>
      </p:grpSp>
      <p:sp>
        <p:nvSpPr>
          <p:cNvPr id="12" name="AutoShape 12"/>
          <p:cNvSpPr/>
          <p:nvPr/>
        </p:nvSpPr>
        <p:spPr>
          <a:xfrm>
            <a:off x="15861966" y="1028700"/>
            <a:ext cx="2426034" cy="28575"/>
          </a:xfrm>
          <a:prstGeom prst="rect">
            <a:avLst/>
          </a:prstGeom>
          <a:solidFill>
            <a:srgbClr val="8D887E"/>
          </a:solidFill>
        </p:spPr>
      </p:sp>
      <p:pic>
        <p:nvPicPr>
          <p:cNvPr id="4098" name="Picture 2" descr="https://lh5.googleusercontent.com/VqjKWM9JnAiufKXNjOawHEfE9C7-qfshGjL72zGKRbSaXprxEZzXa54j5B8_WV3JUDrLCw67WVPCqs9OxSJ7pyXoCKAoof1WQiz5GtR8ZlnkZd6Vyhe-bspbhPx13snKIMISoc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2802" y="3402279"/>
            <a:ext cx="8110320" cy="6060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414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8D887E"/>
        </a:solidFill>
        <a:effectLst/>
      </p:bgPr>
    </p:bg>
    <p:spTree>
      <p:nvGrpSpPr>
        <p:cNvPr id="1" name=""/>
        <p:cNvGrpSpPr/>
        <p:nvPr/>
      </p:nvGrpSpPr>
      <p:grpSpPr>
        <a:xfrm>
          <a:off x="0" y="0"/>
          <a:ext cx="0" cy="0"/>
          <a:chOff x="0" y="0"/>
          <a:chExt cx="0" cy="0"/>
        </a:xfrm>
      </p:grpSpPr>
      <p:sp>
        <p:nvSpPr>
          <p:cNvPr id="2" name="TextBox 2"/>
          <p:cNvSpPr txBox="1"/>
          <p:nvPr/>
        </p:nvSpPr>
        <p:spPr>
          <a:xfrm>
            <a:off x="318416" y="260830"/>
            <a:ext cx="9973592" cy="964142"/>
          </a:xfrm>
          <a:prstGeom prst="rect">
            <a:avLst/>
          </a:prstGeom>
        </p:spPr>
        <p:txBody>
          <a:bodyPr lIns="0" tIns="0" rIns="0" bIns="0" rtlCol="0" anchor="t">
            <a:spAutoFit/>
          </a:bodyPr>
          <a:lstStyle/>
          <a:p>
            <a:pPr>
              <a:lnSpc>
                <a:spcPts val="7680"/>
              </a:lnSpc>
            </a:pPr>
            <a:r>
              <a:rPr lang="en-US" sz="6400" dirty="0" smtClean="0">
                <a:solidFill>
                  <a:srgbClr val="FFFDFD"/>
                </a:solidFill>
                <a:latin typeface="Cormorant Garamond Bold Bold"/>
              </a:rPr>
              <a:t>Modeling</a:t>
            </a:r>
            <a:endParaRPr lang="en-US" sz="6400" dirty="0">
              <a:solidFill>
                <a:srgbClr val="FFFDFD"/>
              </a:solidFill>
              <a:latin typeface="Cormorant Garamond Bold Bold"/>
            </a:endParaRPr>
          </a:p>
        </p:txBody>
      </p:sp>
      <p:grpSp>
        <p:nvGrpSpPr>
          <p:cNvPr id="3" name="Group 3"/>
          <p:cNvGrpSpPr/>
          <p:nvPr/>
        </p:nvGrpSpPr>
        <p:grpSpPr>
          <a:xfrm>
            <a:off x="536787" y="1171308"/>
            <a:ext cx="2971800" cy="365087"/>
            <a:chOff x="0" y="0"/>
            <a:chExt cx="6350000" cy="440690"/>
          </a:xfrm>
        </p:grpSpPr>
        <p:sp>
          <p:nvSpPr>
            <p:cNvPr id="4" name="Freeform 4"/>
            <p:cNvSpPr/>
            <p:nvPr/>
          </p:nvSpPr>
          <p:spPr>
            <a:xfrm>
              <a:off x="-5080" y="-8890"/>
              <a:ext cx="6360160" cy="458470"/>
            </a:xfrm>
            <a:custGeom>
              <a:avLst/>
              <a:gdLst/>
              <a:ahLst/>
              <a:cxnLst/>
              <a:rect l="l" t="t" r="r" b="b"/>
              <a:pathLst>
                <a:path w="6360160" h="458470">
                  <a:moveTo>
                    <a:pt x="6351270" y="93980"/>
                  </a:moveTo>
                  <a:cubicBezTo>
                    <a:pt x="6360160" y="82550"/>
                    <a:pt x="6352540" y="60960"/>
                    <a:pt x="6334760" y="66040"/>
                  </a:cubicBezTo>
                  <a:cubicBezTo>
                    <a:pt x="6294120" y="80010"/>
                    <a:pt x="6257290" y="114300"/>
                    <a:pt x="6223000" y="140970"/>
                  </a:cubicBezTo>
                  <a:cubicBezTo>
                    <a:pt x="6188710" y="166370"/>
                    <a:pt x="6154420" y="191770"/>
                    <a:pt x="6121400" y="217170"/>
                  </a:cubicBezTo>
                  <a:cubicBezTo>
                    <a:pt x="6118860" y="215900"/>
                    <a:pt x="6116320" y="215900"/>
                    <a:pt x="6113780" y="215900"/>
                  </a:cubicBezTo>
                  <a:cubicBezTo>
                    <a:pt x="6038850" y="217170"/>
                    <a:pt x="5962650" y="217170"/>
                    <a:pt x="5887720" y="218440"/>
                  </a:cubicBezTo>
                  <a:lnTo>
                    <a:pt x="5963920" y="157480"/>
                  </a:lnTo>
                  <a:cubicBezTo>
                    <a:pt x="6002020" y="127000"/>
                    <a:pt x="6046470" y="97790"/>
                    <a:pt x="6079490" y="60960"/>
                  </a:cubicBezTo>
                  <a:cubicBezTo>
                    <a:pt x="6092190" y="45720"/>
                    <a:pt x="6075680" y="24130"/>
                    <a:pt x="6057900" y="33020"/>
                  </a:cubicBezTo>
                  <a:cubicBezTo>
                    <a:pt x="6017260" y="53340"/>
                    <a:pt x="5981700" y="88900"/>
                    <a:pt x="5948680" y="119380"/>
                  </a:cubicBezTo>
                  <a:cubicBezTo>
                    <a:pt x="5915660" y="149860"/>
                    <a:pt x="5883910" y="182880"/>
                    <a:pt x="5855970" y="217170"/>
                  </a:cubicBezTo>
                  <a:cubicBezTo>
                    <a:pt x="5772150" y="218440"/>
                    <a:pt x="5687060" y="219710"/>
                    <a:pt x="5603240" y="219710"/>
                  </a:cubicBezTo>
                  <a:cubicBezTo>
                    <a:pt x="5622290" y="190500"/>
                    <a:pt x="5642610" y="161290"/>
                    <a:pt x="5664200" y="132080"/>
                  </a:cubicBezTo>
                  <a:cubicBezTo>
                    <a:pt x="5689600" y="97790"/>
                    <a:pt x="5725160" y="64770"/>
                    <a:pt x="5740400" y="25400"/>
                  </a:cubicBezTo>
                  <a:cubicBezTo>
                    <a:pt x="5745480" y="12700"/>
                    <a:pt x="5727700" y="0"/>
                    <a:pt x="5717540" y="7620"/>
                  </a:cubicBezTo>
                  <a:cubicBezTo>
                    <a:pt x="5681980" y="29210"/>
                    <a:pt x="5659120" y="73660"/>
                    <a:pt x="5636260" y="106680"/>
                  </a:cubicBezTo>
                  <a:cubicBezTo>
                    <a:pt x="5612130" y="143510"/>
                    <a:pt x="5589270" y="180340"/>
                    <a:pt x="5570220" y="219710"/>
                  </a:cubicBezTo>
                  <a:cubicBezTo>
                    <a:pt x="5086350" y="224790"/>
                    <a:pt x="4602480" y="231140"/>
                    <a:pt x="4118610" y="238760"/>
                  </a:cubicBezTo>
                  <a:cubicBezTo>
                    <a:pt x="3801110" y="246380"/>
                    <a:pt x="3489960" y="252730"/>
                    <a:pt x="3181350" y="260350"/>
                  </a:cubicBezTo>
                  <a:lnTo>
                    <a:pt x="3180080" y="260350"/>
                  </a:lnTo>
                  <a:cubicBezTo>
                    <a:pt x="2868930" y="252730"/>
                    <a:pt x="2560320" y="246380"/>
                    <a:pt x="2242820" y="246380"/>
                  </a:cubicBezTo>
                  <a:cubicBezTo>
                    <a:pt x="1760220" y="233680"/>
                    <a:pt x="1276350" y="228600"/>
                    <a:pt x="792480" y="223520"/>
                  </a:cubicBezTo>
                  <a:cubicBezTo>
                    <a:pt x="772160" y="184150"/>
                    <a:pt x="750570" y="146050"/>
                    <a:pt x="726440" y="110490"/>
                  </a:cubicBezTo>
                  <a:cubicBezTo>
                    <a:pt x="703580" y="77470"/>
                    <a:pt x="679450" y="33020"/>
                    <a:pt x="645160" y="11430"/>
                  </a:cubicBezTo>
                  <a:cubicBezTo>
                    <a:pt x="633730" y="5080"/>
                    <a:pt x="617220" y="16510"/>
                    <a:pt x="622300" y="29210"/>
                  </a:cubicBezTo>
                  <a:cubicBezTo>
                    <a:pt x="637540" y="69850"/>
                    <a:pt x="673100" y="101600"/>
                    <a:pt x="698500" y="135890"/>
                  </a:cubicBezTo>
                  <a:cubicBezTo>
                    <a:pt x="720090" y="163830"/>
                    <a:pt x="739140" y="193040"/>
                    <a:pt x="759460" y="223520"/>
                  </a:cubicBezTo>
                  <a:cubicBezTo>
                    <a:pt x="675640" y="222250"/>
                    <a:pt x="590550" y="220980"/>
                    <a:pt x="506730" y="220980"/>
                  </a:cubicBezTo>
                  <a:cubicBezTo>
                    <a:pt x="478790" y="185420"/>
                    <a:pt x="447040" y="153670"/>
                    <a:pt x="414020" y="123190"/>
                  </a:cubicBezTo>
                  <a:cubicBezTo>
                    <a:pt x="381000" y="92710"/>
                    <a:pt x="345440" y="57150"/>
                    <a:pt x="304800" y="36830"/>
                  </a:cubicBezTo>
                  <a:cubicBezTo>
                    <a:pt x="287020" y="27940"/>
                    <a:pt x="270510" y="49530"/>
                    <a:pt x="283210" y="64770"/>
                  </a:cubicBezTo>
                  <a:cubicBezTo>
                    <a:pt x="314960" y="101600"/>
                    <a:pt x="360680" y="129540"/>
                    <a:pt x="398780" y="161290"/>
                  </a:cubicBezTo>
                  <a:lnTo>
                    <a:pt x="474980" y="222250"/>
                  </a:lnTo>
                  <a:cubicBezTo>
                    <a:pt x="397510" y="218440"/>
                    <a:pt x="322580" y="218440"/>
                    <a:pt x="246380" y="217170"/>
                  </a:cubicBezTo>
                  <a:cubicBezTo>
                    <a:pt x="243840" y="217170"/>
                    <a:pt x="241300" y="217170"/>
                    <a:pt x="238760" y="218440"/>
                  </a:cubicBezTo>
                  <a:cubicBezTo>
                    <a:pt x="205740" y="191770"/>
                    <a:pt x="171450" y="166370"/>
                    <a:pt x="137160" y="142240"/>
                  </a:cubicBezTo>
                  <a:cubicBezTo>
                    <a:pt x="102870" y="116840"/>
                    <a:pt x="66040" y="81280"/>
                    <a:pt x="25400" y="67310"/>
                  </a:cubicBezTo>
                  <a:cubicBezTo>
                    <a:pt x="7620" y="60960"/>
                    <a:pt x="0" y="83820"/>
                    <a:pt x="8890" y="95250"/>
                  </a:cubicBezTo>
                  <a:cubicBezTo>
                    <a:pt x="34290" y="127000"/>
                    <a:pt x="76200" y="148590"/>
                    <a:pt x="110490" y="172720"/>
                  </a:cubicBezTo>
                  <a:cubicBezTo>
                    <a:pt x="144780" y="196850"/>
                    <a:pt x="179070" y="219710"/>
                    <a:pt x="213360" y="242570"/>
                  </a:cubicBezTo>
                  <a:cubicBezTo>
                    <a:pt x="147320" y="281940"/>
                    <a:pt x="76200" y="321310"/>
                    <a:pt x="21590" y="372110"/>
                  </a:cubicBezTo>
                  <a:cubicBezTo>
                    <a:pt x="5080" y="387350"/>
                    <a:pt x="26670" y="408940"/>
                    <a:pt x="43180" y="401320"/>
                  </a:cubicBezTo>
                  <a:cubicBezTo>
                    <a:pt x="115570" y="367030"/>
                    <a:pt x="184150" y="309880"/>
                    <a:pt x="247650" y="261620"/>
                  </a:cubicBezTo>
                  <a:cubicBezTo>
                    <a:pt x="321310" y="262890"/>
                    <a:pt x="394970" y="264160"/>
                    <a:pt x="469900" y="265430"/>
                  </a:cubicBezTo>
                  <a:cubicBezTo>
                    <a:pt x="440690" y="285750"/>
                    <a:pt x="411480" y="307340"/>
                    <a:pt x="382270" y="328930"/>
                  </a:cubicBezTo>
                  <a:cubicBezTo>
                    <a:pt x="347980" y="354330"/>
                    <a:pt x="306070" y="378460"/>
                    <a:pt x="279400" y="411480"/>
                  </a:cubicBezTo>
                  <a:cubicBezTo>
                    <a:pt x="267970" y="426720"/>
                    <a:pt x="281940" y="444500"/>
                    <a:pt x="299720" y="436880"/>
                  </a:cubicBezTo>
                  <a:cubicBezTo>
                    <a:pt x="337820" y="419100"/>
                    <a:pt x="372110" y="384810"/>
                    <a:pt x="405130" y="359410"/>
                  </a:cubicBezTo>
                  <a:cubicBezTo>
                    <a:pt x="441960" y="328930"/>
                    <a:pt x="480060" y="299720"/>
                    <a:pt x="515620" y="267970"/>
                  </a:cubicBezTo>
                  <a:cubicBezTo>
                    <a:pt x="515620" y="267970"/>
                    <a:pt x="515620" y="266700"/>
                    <a:pt x="516890" y="266700"/>
                  </a:cubicBezTo>
                  <a:lnTo>
                    <a:pt x="750570" y="270510"/>
                  </a:lnTo>
                  <a:cubicBezTo>
                    <a:pt x="727710" y="292100"/>
                    <a:pt x="706120" y="313690"/>
                    <a:pt x="683260" y="335280"/>
                  </a:cubicBezTo>
                  <a:cubicBezTo>
                    <a:pt x="654050" y="363220"/>
                    <a:pt x="610870" y="393700"/>
                    <a:pt x="594360" y="430530"/>
                  </a:cubicBezTo>
                  <a:cubicBezTo>
                    <a:pt x="588010" y="445770"/>
                    <a:pt x="600710" y="458470"/>
                    <a:pt x="615950" y="452120"/>
                  </a:cubicBezTo>
                  <a:cubicBezTo>
                    <a:pt x="652780" y="435610"/>
                    <a:pt x="683260" y="392430"/>
                    <a:pt x="712470" y="364490"/>
                  </a:cubicBezTo>
                  <a:cubicBezTo>
                    <a:pt x="742950" y="334010"/>
                    <a:pt x="772160" y="303530"/>
                    <a:pt x="801370" y="273050"/>
                  </a:cubicBezTo>
                  <a:cubicBezTo>
                    <a:pt x="1280160" y="280670"/>
                    <a:pt x="1758950" y="289560"/>
                    <a:pt x="2237740" y="295910"/>
                  </a:cubicBezTo>
                  <a:lnTo>
                    <a:pt x="2242820" y="295910"/>
                  </a:lnTo>
                  <a:cubicBezTo>
                    <a:pt x="2542540" y="294640"/>
                    <a:pt x="2833370" y="298450"/>
                    <a:pt x="3125470" y="300990"/>
                  </a:cubicBezTo>
                  <a:cubicBezTo>
                    <a:pt x="3126740" y="300990"/>
                    <a:pt x="3129280" y="302260"/>
                    <a:pt x="3131820" y="302260"/>
                  </a:cubicBezTo>
                  <a:lnTo>
                    <a:pt x="3230880" y="302260"/>
                  </a:lnTo>
                  <a:cubicBezTo>
                    <a:pt x="3233420" y="302260"/>
                    <a:pt x="3234690" y="302260"/>
                    <a:pt x="3237230" y="300990"/>
                  </a:cubicBezTo>
                  <a:cubicBezTo>
                    <a:pt x="3530600" y="298450"/>
                    <a:pt x="3823970" y="294640"/>
                    <a:pt x="4124960" y="288290"/>
                  </a:cubicBezTo>
                  <a:cubicBezTo>
                    <a:pt x="4602480" y="281940"/>
                    <a:pt x="5082540" y="273050"/>
                    <a:pt x="5560060" y="265430"/>
                  </a:cubicBezTo>
                  <a:cubicBezTo>
                    <a:pt x="5589270" y="297180"/>
                    <a:pt x="5619750" y="326390"/>
                    <a:pt x="5648960" y="356870"/>
                  </a:cubicBezTo>
                  <a:cubicBezTo>
                    <a:pt x="5678170" y="386080"/>
                    <a:pt x="5707380" y="427990"/>
                    <a:pt x="5745480" y="444500"/>
                  </a:cubicBezTo>
                  <a:cubicBezTo>
                    <a:pt x="5759450" y="450850"/>
                    <a:pt x="5773420" y="438150"/>
                    <a:pt x="5767070" y="422910"/>
                  </a:cubicBezTo>
                  <a:cubicBezTo>
                    <a:pt x="5749290" y="386080"/>
                    <a:pt x="5707380" y="355600"/>
                    <a:pt x="5678170" y="327660"/>
                  </a:cubicBezTo>
                  <a:cubicBezTo>
                    <a:pt x="5656580" y="306070"/>
                    <a:pt x="5633720" y="284480"/>
                    <a:pt x="5610860" y="262890"/>
                  </a:cubicBezTo>
                  <a:lnTo>
                    <a:pt x="5844540" y="259080"/>
                  </a:lnTo>
                  <a:cubicBezTo>
                    <a:pt x="5844540" y="259080"/>
                    <a:pt x="5844540" y="260350"/>
                    <a:pt x="5845810" y="260350"/>
                  </a:cubicBezTo>
                  <a:cubicBezTo>
                    <a:pt x="5881370" y="292100"/>
                    <a:pt x="5918200" y="321310"/>
                    <a:pt x="5956300" y="351790"/>
                  </a:cubicBezTo>
                  <a:cubicBezTo>
                    <a:pt x="5989320" y="378460"/>
                    <a:pt x="6023610" y="412750"/>
                    <a:pt x="6061710" y="429260"/>
                  </a:cubicBezTo>
                  <a:cubicBezTo>
                    <a:pt x="6079490" y="436880"/>
                    <a:pt x="6093460" y="417830"/>
                    <a:pt x="6082030" y="403860"/>
                  </a:cubicBezTo>
                  <a:cubicBezTo>
                    <a:pt x="6055360" y="370840"/>
                    <a:pt x="6013450" y="346710"/>
                    <a:pt x="5979160" y="321310"/>
                  </a:cubicBezTo>
                  <a:cubicBezTo>
                    <a:pt x="5949950" y="299720"/>
                    <a:pt x="5920740" y="279400"/>
                    <a:pt x="5891530" y="257810"/>
                  </a:cubicBezTo>
                  <a:cubicBezTo>
                    <a:pt x="5965190" y="256540"/>
                    <a:pt x="6038850" y="255270"/>
                    <a:pt x="6113780" y="254000"/>
                  </a:cubicBezTo>
                  <a:cubicBezTo>
                    <a:pt x="6178550" y="302260"/>
                    <a:pt x="6247130" y="359410"/>
                    <a:pt x="6318250" y="393700"/>
                  </a:cubicBezTo>
                  <a:cubicBezTo>
                    <a:pt x="6336030" y="402590"/>
                    <a:pt x="6356350" y="379730"/>
                    <a:pt x="6339840" y="364490"/>
                  </a:cubicBezTo>
                  <a:cubicBezTo>
                    <a:pt x="6285230" y="313690"/>
                    <a:pt x="6214110" y="274320"/>
                    <a:pt x="6148070" y="234950"/>
                  </a:cubicBezTo>
                  <a:cubicBezTo>
                    <a:pt x="6182360" y="212090"/>
                    <a:pt x="6216650" y="189230"/>
                    <a:pt x="6250940" y="165100"/>
                  </a:cubicBezTo>
                  <a:cubicBezTo>
                    <a:pt x="6283960" y="148590"/>
                    <a:pt x="6325870" y="127000"/>
                    <a:pt x="6351270" y="93980"/>
                  </a:cubicBezTo>
                  <a:close/>
                </a:path>
              </a:pathLst>
            </a:custGeom>
            <a:solidFill>
              <a:srgbClr val="FFFDFD">
                <a:alpha val="32941"/>
              </a:srgbClr>
            </a:solidFill>
          </p:spPr>
        </p:sp>
      </p:grpSp>
      <p:grpSp>
        <p:nvGrpSpPr>
          <p:cNvPr id="5" name="Group 5"/>
          <p:cNvGrpSpPr/>
          <p:nvPr/>
        </p:nvGrpSpPr>
        <p:grpSpPr>
          <a:xfrm>
            <a:off x="0" y="2015957"/>
            <a:ext cx="6172200" cy="950575"/>
            <a:chOff x="0" y="0"/>
            <a:chExt cx="1913890" cy="329802"/>
          </a:xfrm>
        </p:grpSpPr>
        <p:sp>
          <p:nvSpPr>
            <p:cNvPr id="6" name="Freeform 6"/>
            <p:cNvSpPr/>
            <p:nvPr/>
          </p:nvSpPr>
          <p:spPr>
            <a:xfrm>
              <a:off x="0" y="0"/>
              <a:ext cx="1913890" cy="329802"/>
            </a:xfrm>
            <a:custGeom>
              <a:avLst/>
              <a:gdLst/>
              <a:ahLst/>
              <a:cxnLst/>
              <a:rect l="l" t="t" r="r" b="b"/>
              <a:pathLst>
                <a:path w="1913890" h="329802">
                  <a:moveTo>
                    <a:pt x="0" y="0"/>
                  </a:moveTo>
                  <a:lnTo>
                    <a:pt x="1913890" y="0"/>
                  </a:lnTo>
                  <a:lnTo>
                    <a:pt x="1913890" y="329802"/>
                  </a:lnTo>
                  <a:lnTo>
                    <a:pt x="0" y="329802"/>
                  </a:lnTo>
                  <a:close/>
                </a:path>
              </a:pathLst>
            </a:custGeom>
            <a:solidFill>
              <a:srgbClr val="FFFDFD"/>
            </a:solidFill>
          </p:spPr>
        </p:sp>
      </p:grpSp>
      <p:sp>
        <p:nvSpPr>
          <p:cNvPr id="7" name="TextBox 7"/>
          <p:cNvSpPr txBox="1"/>
          <p:nvPr/>
        </p:nvSpPr>
        <p:spPr>
          <a:xfrm>
            <a:off x="318416" y="2224121"/>
            <a:ext cx="5595058" cy="477097"/>
          </a:xfrm>
          <a:prstGeom prst="rect">
            <a:avLst/>
          </a:prstGeom>
        </p:spPr>
        <p:txBody>
          <a:bodyPr lIns="0" tIns="0" rIns="0" bIns="0" rtlCol="0" anchor="t">
            <a:spAutoFit/>
          </a:bodyPr>
          <a:lstStyle/>
          <a:p>
            <a:pPr algn="just">
              <a:lnSpc>
                <a:spcPts val="3919"/>
              </a:lnSpc>
            </a:pPr>
            <a:r>
              <a:rPr lang="en-US" sz="2800" spc="168" dirty="0" smtClean="0">
                <a:solidFill>
                  <a:srgbClr val="8D887E"/>
                </a:solidFill>
                <a:latin typeface="Open Sans Bold"/>
              </a:rPr>
              <a:t>Select Modeling Technique</a:t>
            </a:r>
            <a:endParaRPr lang="en-US" sz="2800" spc="168" dirty="0">
              <a:solidFill>
                <a:srgbClr val="8D887E"/>
              </a:solidFill>
              <a:latin typeface="Open Sans Bold"/>
            </a:endParaRPr>
          </a:p>
        </p:txBody>
      </p:sp>
      <p:sp>
        <p:nvSpPr>
          <p:cNvPr id="8" name="TextBox 8"/>
          <p:cNvSpPr txBox="1"/>
          <p:nvPr/>
        </p:nvSpPr>
        <p:spPr>
          <a:xfrm>
            <a:off x="529530" y="3346289"/>
            <a:ext cx="13632185" cy="5539978"/>
          </a:xfrm>
          <a:prstGeom prst="rect">
            <a:avLst/>
          </a:prstGeom>
        </p:spPr>
        <p:txBody>
          <a:bodyPr lIns="0" tIns="0" rIns="0" bIns="0" rtlCol="0" anchor="t">
            <a:spAutoFit/>
          </a:bodyPr>
          <a:lstStyle/>
          <a:p>
            <a:pPr algn="just">
              <a:lnSpc>
                <a:spcPts val="3600"/>
              </a:lnSpc>
            </a:pPr>
            <a:r>
              <a:rPr lang="en-US" sz="2400" spc="24" dirty="0" err="1" smtClean="0">
                <a:solidFill>
                  <a:srgbClr val="FFFDFD"/>
                </a:solidFill>
                <a:latin typeface="Open Sans"/>
              </a:rPr>
              <a:t>Metode</a:t>
            </a:r>
            <a:r>
              <a:rPr lang="en-US" sz="2400" spc="24" dirty="0" smtClean="0">
                <a:solidFill>
                  <a:srgbClr val="FFFDFD"/>
                </a:solidFill>
                <a:latin typeface="Open Sans"/>
              </a:rPr>
              <a:t> </a:t>
            </a:r>
            <a:r>
              <a:rPr lang="en-US" sz="2400" spc="24" dirty="0">
                <a:solidFill>
                  <a:srgbClr val="FFFDFD"/>
                </a:solidFill>
                <a:latin typeface="Open Sans"/>
              </a:rPr>
              <a:t>data mining yang kami </a:t>
            </a:r>
            <a:r>
              <a:rPr lang="en-US" sz="2400" spc="24" dirty="0" err="1">
                <a:solidFill>
                  <a:srgbClr val="FFFDFD"/>
                </a:solidFill>
                <a:latin typeface="Open Sans"/>
              </a:rPr>
              <a:t>gunakan</a:t>
            </a:r>
            <a:r>
              <a:rPr lang="en-US" sz="2400" spc="24" dirty="0">
                <a:solidFill>
                  <a:srgbClr val="FFFDFD"/>
                </a:solidFill>
                <a:latin typeface="Open Sans"/>
              </a:rPr>
              <a:t> </a:t>
            </a:r>
            <a:r>
              <a:rPr lang="en-US" sz="2400" spc="24" dirty="0" err="1">
                <a:solidFill>
                  <a:srgbClr val="FFFDFD"/>
                </a:solidFill>
                <a:latin typeface="Open Sans"/>
              </a:rPr>
              <a:t>yaitu</a:t>
            </a:r>
            <a:r>
              <a:rPr lang="en-US" sz="2400" spc="24" dirty="0">
                <a:solidFill>
                  <a:srgbClr val="FFFDFD"/>
                </a:solidFill>
                <a:latin typeface="Open Sans"/>
              </a:rPr>
              <a:t> </a:t>
            </a:r>
            <a:r>
              <a:rPr lang="en-US" sz="2400" spc="24" dirty="0" err="1">
                <a:solidFill>
                  <a:srgbClr val="FFFDFD"/>
                </a:solidFill>
                <a:latin typeface="Open Sans"/>
              </a:rPr>
              <a:t>prediksi</a:t>
            </a:r>
            <a:r>
              <a:rPr lang="en-US" sz="2400" spc="24" dirty="0">
                <a:solidFill>
                  <a:srgbClr val="FFFDFD"/>
                </a:solidFill>
                <a:latin typeface="Open Sans"/>
              </a:rPr>
              <a:t>/</a:t>
            </a:r>
            <a:r>
              <a:rPr lang="en-US" sz="2400" spc="24" dirty="0" err="1">
                <a:solidFill>
                  <a:srgbClr val="FFFDFD"/>
                </a:solidFill>
                <a:latin typeface="Open Sans"/>
              </a:rPr>
              <a:t>klasifikasi</a:t>
            </a:r>
            <a:r>
              <a:rPr lang="en-US" sz="2400" spc="24" dirty="0">
                <a:solidFill>
                  <a:srgbClr val="FFFDFD"/>
                </a:solidFill>
                <a:latin typeface="Open Sans"/>
              </a:rPr>
              <a:t> </a:t>
            </a:r>
            <a:r>
              <a:rPr lang="en-US" sz="2400" spc="24" dirty="0" err="1">
                <a:solidFill>
                  <a:srgbClr val="FFFDFD"/>
                </a:solidFill>
                <a:latin typeface="Open Sans"/>
              </a:rPr>
              <a:t>untuk</a:t>
            </a:r>
            <a:r>
              <a:rPr lang="en-US" sz="2400" spc="24" dirty="0">
                <a:solidFill>
                  <a:srgbClr val="FFFDFD"/>
                </a:solidFill>
                <a:latin typeface="Open Sans"/>
              </a:rPr>
              <a:t> </a:t>
            </a:r>
            <a:r>
              <a:rPr lang="en-US" sz="2400" spc="24" dirty="0" err="1">
                <a:solidFill>
                  <a:srgbClr val="FFFDFD"/>
                </a:solidFill>
                <a:latin typeface="Open Sans"/>
              </a:rPr>
              <a:t>sistem</a:t>
            </a:r>
            <a:r>
              <a:rPr lang="en-US" sz="2400" spc="24" dirty="0">
                <a:solidFill>
                  <a:srgbClr val="FFFDFD"/>
                </a:solidFill>
                <a:latin typeface="Open Sans"/>
              </a:rPr>
              <a:t> </a:t>
            </a:r>
            <a:r>
              <a:rPr lang="en-US" sz="2400" spc="24" dirty="0" err="1">
                <a:solidFill>
                  <a:srgbClr val="FFFDFD"/>
                </a:solidFill>
                <a:latin typeface="Open Sans"/>
              </a:rPr>
              <a:t>rekomendasi</a:t>
            </a:r>
            <a:r>
              <a:rPr lang="en-US" sz="2400" spc="24" dirty="0">
                <a:solidFill>
                  <a:srgbClr val="FFFDFD"/>
                </a:solidFill>
                <a:latin typeface="Open Sans"/>
              </a:rPr>
              <a:t> </a:t>
            </a:r>
            <a:r>
              <a:rPr lang="en-US" sz="2400" spc="24" dirty="0" err="1">
                <a:solidFill>
                  <a:srgbClr val="FFFDFD"/>
                </a:solidFill>
                <a:latin typeface="Open Sans"/>
              </a:rPr>
              <a:t>yaitu</a:t>
            </a:r>
            <a:r>
              <a:rPr lang="en-US" sz="2400" spc="24" dirty="0">
                <a:solidFill>
                  <a:srgbClr val="FFFDFD"/>
                </a:solidFill>
                <a:latin typeface="Open Sans"/>
              </a:rPr>
              <a:t> item based collaborative filtering </a:t>
            </a:r>
            <a:r>
              <a:rPr lang="en-US" sz="2400" spc="24" dirty="0" err="1">
                <a:solidFill>
                  <a:srgbClr val="FFFDFD"/>
                </a:solidFill>
                <a:latin typeface="Open Sans"/>
              </a:rPr>
              <a:t>dengan</a:t>
            </a:r>
            <a:r>
              <a:rPr lang="en-US" sz="2400" spc="24" dirty="0">
                <a:solidFill>
                  <a:srgbClr val="FFFDFD"/>
                </a:solidFill>
                <a:latin typeface="Open Sans"/>
              </a:rPr>
              <a:t> </a:t>
            </a:r>
            <a:r>
              <a:rPr lang="en-US" sz="2400" spc="24" dirty="0" err="1">
                <a:solidFill>
                  <a:srgbClr val="FFFDFD"/>
                </a:solidFill>
                <a:latin typeface="Open Sans"/>
              </a:rPr>
              <a:t>algoritma</a:t>
            </a:r>
            <a:r>
              <a:rPr lang="en-US" sz="2400" spc="24" dirty="0">
                <a:solidFill>
                  <a:srgbClr val="FFFDFD"/>
                </a:solidFill>
                <a:latin typeface="Open Sans"/>
              </a:rPr>
              <a:t> K-Nearest-Neighbor. </a:t>
            </a:r>
            <a:r>
              <a:rPr lang="en-US" sz="2400" spc="24" dirty="0" err="1">
                <a:solidFill>
                  <a:srgbClr val="FFFDFD"/>
                </a:solidFill>
                <a:latin typeface="Open Sans"/>
              </a:rPr>
              <a:t>Tahapan</a:t>
            </a:r>
            <a:r>
              <a:rPr lang="en-US" sz="2400" spc="24" dirty="0">
                <a:solidFill>
                  <a:srgbClr val="FFFDFD"/>
                </a:solidFill>
                <a:latin typeface="Open Sans"/>
              </a:rPr>
              <a:t> </a:t>
            </a:r>
            <a:r>
              <a:rPr lang="en-US" sz="2400" spc="24" dirty="0" err="1">
                <a:solidFill>
                  <a:srgbClr val="FFFDFD"/>
                </a:solidFill>
                <a:latin typeface="Open Sans"/>
              </a:rPr>
              <a:t>dari</a:t>
            </a:r>
            <a:r>
              <a:rPr lang="en-US" sz="2400" spc="24" dirty="0">
                <a:solidFill>
                  <a:srgbClr val="FFFDFD"/>
                </a:solidFill>
                <a:latin typeface="Open Sans"/>
              </a:rPr>
              <a:t> </a:t>
            </a:r>
            <a:r>
              <a:rPr lang="en-US" sz="2400" spc="24" dirty="0" err="1">
                <a:solidFill>
                  <a:srgbClr val="FFFDFD"/>
                </a:solidFill>
                <a:latin typeface="Open Sans"/>
              </a:rPr>
              <a:t>algoritma</a:t>
            </a:r>
            <a:r>
              <a:rPr lang="en-US" sz="2400" spc="24" dirty="0">
                <a:solidFill>
                  <a:srgbClr val="FFFDFD"/>
                </a:solidFill>
                <a:latin typeface="Open Sans"/>
              </a:rPr>
              <a:t> KNN (K-Nearest Neighbor) </a:t>
            </a:r>
            <a:r>
              <a:rPr lang="en-US" sz="2400" spc="24" dirty="0" err="1">
                <a:solidFill>
                  <a:srgbClr val="FFFDFD"/>
                </a:solidFill>
                <a:latin typeface="Open Sans"/>
              </a:rPr>
              <a:t>adalah</a:t>
            </a:r>
            <a:r>
              <a:rPr lang="en-US" sz="2400" spc="24" dirty="0">
                <a:solidFill>
                  <a:srgbClr val="FFFDFD"/>
                </a:solidFill>
                <a:latin typeface="Open Sans"/>
              </a:rPr>
              <a:t> </a:t>
            </a:r>
            <a:r>
              <a:rPr lang="en-US" sz="2400" spc="24" dirty="0" err="1">
                <a:solidFill>
                  <a:srgbClr val="FFFDFD"/>
                </a:solidFill>
                <a:latin typeface="Open Sans"/>
              </a:rPr>
              <a:t>sebagai</a:t>
            </a:r>
            <a:r>
              <a:rPr lang="en-US" sz="2400" spc="24" dirty="0">
                <a:solidFill>
                  <a:srgbClr val="FFFDFD"/>
                </a:solidFill>
                <a:latin typeface="Open Sans"/>
              </a:rPr>
              <a:t> </a:t>
            </a:r>
            <a:r>
              <a:rPr lang="en-US" sz="2400" spc="24" dirty="0" err="1">
                <a:solidFill>
                  <a:srgbClr val="FFFDFD"/>
                </a:solidFill>
                <a:latin typeface="Open Sans"/>
              </a:rPr>
              <a:t>berikut</a:t>
            </a:r>
            <a:r>
              <a:rPr lang="en-US" sz="2400" spc="24" dirty="0">
                <a:solidFill>
                  <a:srgbClr val="FFFDFD"/>
                </a:solidFill>
                <a:latin typeface="Open Sans"/>
              </a:rPr>
              <a:t>:</a:t>
            </a:r>
          </a:p>
          <a:p>
            <a:pPr marL="457200" indent="-457200" algn="just">
              <a:lnSpc>
                <a:spcPts val="3600"/>
              </a:lnSpc>
              <a:buFont typeface="+mj-lt"/>
              <a:buAutoNum type="arabicPeriod"/>
            </a:pPr>
            <a:r>
              <a:rPr lang="en-US" sz="2400" spc="24" dirty="0" err="1">
                <a:solidFill>
                  <a:srgbClr val="FFFDFD"/>
                </a:solidFill>
                <a:latin typeface="Open Sans"/>
              </a:rPr>
              <a:t>Menentukan</a:t>
            </a:r>
            <a:r>
              <a:rPr lang="en-US" sz="2400" spc="24" dirty="0">
                <a:solidFill>
                  <a:srgbClr val="FFFDFD"/>
                </a:solidFill>
                <a:latin typeface="Open Sans"/>
              </a:rPr>
              <a:t> </a:t>
            </a:r>
            <a:r>
              <a:rPr lang="en-US" sz="2400" spc="24" dirty="0" err="1">
                <a:solidFill>
                  <a:srgbClr val="FFFDFD"/>
                </a:solidFill>
                <a:latin typeface="Open Sans"/>
              </a:rPr>
              <a:t>jumlah</a:t>
            </a:r>
            <a:r>
              <a:rPr lang="en-US" sz="2400" spc="24" dirty="0">
                <a:solidFill>
                  <a:srgbClr val="FFFDFD"/>
                </a:solidFill>
                <a:latin typeface="Open Sans"/>
              </a:rPr>
              <a:t> parameter k, </a:t>
            </a:r>
            <a:r>
              <a:rPr lang="en-US" sz="2400" spc="24" dirty="0" err="1">
                <a:solidFill>
                  <a:srgbClr val="FFFDFD"/>
                </a:solidFill>
                <a:latin typeface="Open Sans"/>
              </a:rPr>
              <a:t>dalam</a:t>
            </a:r>
            <a:r>
              <a:rPr lang="en-US" sz="2400" spc="24" dirty="0">
                <a:solidFill>
                  <a:srgbClr val="FFFDFD"/>
                </a:solidFill>
                <a:latin typeface="Open Sans"/>
              </a:rPr>
              <a:t> </a:t>
            </a:r>
            <a:r>
              <a:rPr lang="en-US" sz="2400" spc="24" dirty="0" err="1">
                <a:solidFill>
                  <a:srgbClr val="FFFDFD"/>
                </a:solidFill>
                <a:latin typeface="Open Sans"/>
              </a:rPr>
              <a:t>pengerjaan</a:t>
            </a:r>
            <a:r>
              <a:rPr lang="en-US" sz="2400" spc="24" dirty="0">
                <a:solidFill>
                  <a:srgbClr val="FFFDFD"/>
                </a:solidFill>
                <a:latin typeface="Open Sans"/>
              </a:rPr>
              <a:t> </a:t>
            </a:r>
            <a:r>
              <a:rPr lang="en-US" sz="2400" spc="24" dirty="0" err="1">
                <a:solidFill>
                  <a:srgbClr val="FFFDFD"/>
                </a:solidFill>
                <a:latin typeface="Open Sans"/>
              </a:rPr>
              <a:t>proyek</a:t>
            </a:r>
            <a:r>
              <a:rPr lang="en-US" sz="2400" spc="24" dirty="0">
                <a:solidFill>
                  <a:srgbClr val="FFFDFD"/>
                </a:solidFill>
                <a:latin typeface="Open Sans"/>
              </a:rPr>
              <a:t> </a:t>
            </a:r>
            <a:r>
              <a:rPr lang="en-US" sz="2400" spc="24" dirty="0" err="1">
                <a:solidFill>
                  <a:srgbClr val="FFFDFD"/>
                </a:solidFill>
                <a:latin typeface="Open Sans"/>
              </a:rPr>
              <a:t>ini</a:t>
            </a:r>
            <a:r>
              <a:rPr lang="en-US" sz="2400" spc="24" dirty="0">
                <a:solidFill>
                  <a:srgbClr val="FFFDFD"/>
                </a:solidFill>
                <a:latin typeface="Open Sans"/>
              </a:rPr>
              <a:t> </a:t>
            </a:r>
            <a:r>
              <a:rPr lang="en-US" sz="2400" spc="24" dirty="0" smtClean="0">
                <a:solidFill>
                  <a:srgbClr val="FFFDFD"/>
                </a:solidFill>
                <a:latin typeface="Open Sans"/>
              </a:rPr>
              <a:t>kami </a:t>
            </a:r>
            <a:r>
              <a:rPr lang="en-US" sz="2400" spc="24" dirty="0" err="1" smtClean="0">
                <a:solidFill>
                  <a:srgbClr val="FFFDFD"/>
                </a:solidFill>
                <a:latin typeface="Open Sans"/>
              </a:rPr>
              <a:t>membangun</a:t>
            </a:r>
            <a:r>
              <a:rPr lang="en-US" sz="2400" spc="24" dirty="0" smtClean="0">
                <a:solidFill>
                  <a:srgbClr val="FFFDFD"/>
                </a:solidFill>
                <a:latin typeface="Open Sans"/>
              </a:rPr>
              <a:t> 3 model </a:t>
            </a:r>
            <a:r>
              <a:rPr lang="en-US" sz="2400" spc="24" dirty="0" err="1" smtClean="0">
                <a:solidFill>
                  <a:srgbClr val="FFFDFD"/>
                </a:solidFill>
                <a:latin typeface="Open Sans"/>
              </a:rPr>
              <a:t>dengan</a:t>
            </a:r>
            <a:r>
              <a:rPr lang="en-US" sz="2400" spc="24" dirty="0" smtClean="0">
                <a:solidFill>
                  <a:srgbClr val="FFFDFD"/>
                </a:solidFill>
                <a:latin typeface="Open Sans"/>
              </a:rPr>
              <a:t> </a:t>
            </a:r>
            <a:r>
              <a:rPr lang="en-US" sz="2400" spc="24" dirty="0" err="1">
                <a:solidFill>
                  <a:srgbClr val="FFFDFD"/>
                </a:solidFill>
                <a:latin typeface="Open Sans"/>
              </a:rPr>
              <a:t>menggunakan</a:t>
            </a:r>
            <a:r>
              <a:rPr lang="en-US" sz="2400" spc="24" dirty="0">
                <a:solidFill>
                  <a:srgbClr val="FFFDFD"/>
                </a:solidFill>
                <a:latin typeface="Open Sans"/>
              </a:rPr>
              <a:t> </a:t>
            </a:r>
            <a:r>
              <a:rPr lang="en-US" sz="2400" spc="24" dirty="0" smtClean="0">
                <a:solidFill>
                  <a:srgbClr val="FFFDFD"/>
                </a:solidFill>
                <a:latin typeface="Open Sans"/>
              </a:rPr>
              <a:t>5 </a:t>
            </a:r>
            <a:r>
              <a:rPr lang="en-US" sz="2400" spc="24" dirty="0">
                <a:solidFill>
                  <a:srgbClr val="FFFDFD"/>
                </a:solidFill>
                <a:latin typeface="Open Sans"/>
              </a:rPr>
              <a:t>parameter </a:t>
            </a:r>
            <a:r>
              <a:rPr lang="en-US" sz="2400" spc="24" dirty="0" err="1">
                <a:solidFill>
                  <a:srgbClr val="FFFDFD"/>
                </a:solidFill>
                <a:latin typeface="Open Sans"/>
              </a:rPr>
              <a:t>variabel</a:t>
            </a:r>
            <a:r>
              <a:rPr lang="en-US" sz="2400" spc="24" dirty="0">
                <a:solidFill>
                  <a:srgbClr val="FFFDFD"/>
                </a:solidFill>
                <a:latin typeface="Open Sans"/>
              </a:rPr>
              <a:t> </a:t>
            </a:r>
            <a:r>
              <a:rPr lang="en-US" sz="2400" spc="24" dirty="0" err="1">
                <a:solidFill>
                  <a:srgbClr val="FFFDFD"/>
                </a:solidFill>
                <a:latin typeface="Open Sans"/>
              </a:rPr>
              <a:t>atau</a:t>
            </a:r>
            <a:r>
              <a:rPr lang="en-US" sz="2400" spc="24" dirty="0">
                <a:solidFill>
                  <a:srgbClr val="FFFDFD"/>
                </a:solidFill>
                <a:latin typeface="Open Sans"/>
              </a:rPr>
              <a:t> </a:t>
            </a:r>
            <a:r>
              <a:rPr lang="en-US" sz="2400" spc="24" dirty="0" err="1">
                <a:solidFill>
                  <a:srgbClr val="FFFDFD"/>
                </a:solidFill>
                <a:latin typeface="Open Sans"/>
              </a:rPr>
              <a:t>kriteria</a:t>
            </a:r>
            <a:r>
              <a:rPr lang="en-US" sz="2400" spc="24" dirty="0">
                <a:solidFill>
                  <a:srgbClr val="FFFDFD"/>
                </a:solidFill>
                <a:latin typeface="Open Sans"/>
              </a:rPr>
              <a:t> </a:t>
            </a:r>
            <a:r>
              <a:rPr lang="en-US" sz="2400" spc="24" dirty="0" err="1">
                <a:solidFill>
                  <a:srgbClr val="FFFDFD"/>
                </a:solidFill>
                <a:latin typeface="Open Sans"/>
              </a:rPr>
              <a:t>yaitu</a:t>
            </a:r>
            <a:r>
              <a:rPr lang="en-US" sz="2400" spc="24" dirty="0">
                <a:solidFill>
                  <a:srgbClr val="FFFDFD"/>
                </a:solidFill>
                <a:latin typeface="Open Sans"/>
              </a:rPr>
              <a:t> </a:t>
            </a:r>
            <a:r>
              <a:rPr lang="en-US" sz="2400" spc="24" dirty="0" smtClean="0">
                <a:solidFill>
                  <a:srgbClr val="FFFDFD"/>
                </a:solidFill>
                <a:latin typeface="Open Sans"/>
              </a:rPr>
              <a:t>id, </a:t>
            </a:r>
            <a:r>
              <a:rPr lang="en-US" sz="2400" spc="24" dirty="0" err="1" smtClean="0">
                <a:solidFill>
                  <a:srgbClr val="FFFDFD"/>
                </a:solidFill>
                <a:latin typeface="Open Sans"/>
              </a:rPr>
              <a:t>property_type</a:t>
            </a:r>
            <a:r>
              <a:rPr lang="en-US" sz="2400" spc="24" dirty="0" smtClean="0">
                <a:solidFill>
                  <a:srgbClr val="FFFDFD"/>
                </a:solidFill>
                <a:latin typeface="Open Sans"/>
              </a:rPr>
              <a:t>, </a:t>
            </a:r>
            <a:r>
              <a:rPr lang="en-US" sz="2400" spc="24" dirty="0" err="1" smtClean="0">
                <a:solidFill>
                  <a:srgbClr val="FFFDFD"/>
                </a:solidFill>
                <a:latin typeface="Open Sans"/>
              </a:rPr>
              <a:t>reviews_scores_</a:t>
            </a:r>
            <a:r>
              <a:rPr lang="en-US" sz="2400" spc="24" dirty="0" err="1" smtClean="0">
                <a:solidFill>
                  <a:srgbClr val="FFFDFD"/>
                </a:solidFill>
                <a:latin typeface="Open Sans"/>
              </a:rPr>
              <a:t>rating</a:t>
            </a:r>
            <a:r>
              <a:rPr lang="en-US" sz="2400" spc="24" dirty="0" smtClean="0">
                <a:solidFill>
                  <a:srgbClr val="FFFDFD"/>
                </a:solidFill>
                <a:latin typeface="Open Sans"/>
              </a:rPr>
              <a:t>, bedrooms, </a:t>
            </a:r>
            <a:r>
              <a:rPr lang="en-US" sz="2400" spc="24" dirty="0" err="1" smtClean="0">
                <a:solidFill>
                  <a:srgbClr val="FFFDFD"/>
                </a:solidFill>
                <a:latin typeface="Open Sans"/>
              </a:rPr>
              <a:t>dan</a:t>
            </a:r>
            <a:r>
              <a:rPr lang="en-US" sz="2400" spc="24" dirty="0" smtClean="0">
                <a:solidFill>
                  <a:srgbClr val="FFFDFD"/>
                </a:solidFill>
                <a:latin typeface="Open Sans"/>
              </a:rPr>
              <a:t> city. </a:t>
            </a:r>
            <a:endParaRPr lang="en-US" sz="2400" spc="24" dirty="0">
              <a:solidFill>
                <a:srgbClr val="FFFDFD"/>
              </a:solidFill>
              <a:latin typeface="Open Sans"/>
            </a:endParaRPr>
          </a:p>
          <a:p>
            <a:pPr marL="457200" indent="-457200" algn="just">
              <a:lnSpc>
                <a:spcPts val="3600"/>
              </a:lnSpc>
              <a:buFont typeface="+mj-lt"/>
              <a:buAutoNum type="arabicPeriod"/>
            </a:pPr>
            <a:r>
              <a:rPr lang="en-US" sz="2400" spc="24" dirty="0" err="1">
                <a:solidFill>
                  <a:srgbClr val="FFFDFD"/>
                </a:solidFill>
                <a:latin typeface="Open Sans"/>
              </a:rPr>
              <a:t>Menghitung</a:t>
            </a:r>
            <a:r>
              <a:rPr lang="en-US" sz="2400" spc="24" dirty="0">
                <a:solidFill>
                  <a:srgbClr val="FFFDFD"/>
                </a:solidFill>
                <a:latin typeface="Open Sans"/>
              </a:rPr>
              <a:t> </a:t>
            </a:r>
            <a:r>
              <a:rPr lang="en-US" sz="2400" spc="24" dirty="0" err="1">
                <a:solidFill>
                  <a:srgbClr val="FFFDFD"/>
                </a:solidFill>
                <a:latin typeface="Open Sans"/>
              </a:rPr>
              <a:t>jarak</a:t>
            </a:r>
            <a:r>
              <a:rPr lang="en-US" sz="2400" spc="24" dirty="0">
                <a:solidFill>
                  <a:srgbClr val="FFFDFD"/>
                </a:solidFill>
                <a:latin typeface="Open Sans"/>
              </a:rPr>
              <a:t> </a:t>
            </a:r>
            <a:r>
              <a:rPr lang="en-US" sz="2400" spc="24" dirty="0" err="1">
                <a:solidFill>
                  <a:srgbClr val="FFFDFD"/>
                </a:solidFill>
                <a:latin typeface="Open Sans"/>
              </a:rPr>
              <a:t>antara</a:t>
            </a:r>
            <a:r>
              <a:rPr lang="en-US" sz="2400" spc="24" dirty="0">
                <a:solidFill>
                  <a:srgbClr val="FFFDFD"/>
                </a:solidFill>
                <a:latin typeface="Open Sans"/>
              </a:rPr>
              <a:t> data </a:t>
            </a:r>
            <a:r>
              <a:rPr lang="en-US" sz="2400" spc="24" dirty="0" err="1">
                <a:solidFill>
                  <a:srgbClr val="FFFDFD"/>
                </a:solidFill>
                <a:latin typeface="Open Sans"/>
              </a:rPr>
              <a:t>uji</a:t>
            </a:r>
            <a:r>
              <a:rPr lang="en-US" sz="2400" spc="24" dirty="0">
                <a:solidFill>
                  <a:srgbClr val="FFFDFD"/>
                </a:solidFill>
                <a:latin typeface="Open Sans"/>
              </a:rPr>
              <a:t> </a:t>
            </a:r>
            <a:r>
              <a:rPr lang="en-US" sz="2400" spc="24" dirty="0" err="1">
                <a:solidFill>
                  <a:srgbClr val="FFFDFD"/>
                </a:solidFill>
                <a:latin typeface="Open Sans"/>
              </a:rPr>
              <a:t>dan</a:t>
            </a:r>
            <a:r>
              <a:rPr lang="en-US" sz="2400" spc="24" dirty="0">
                <a:solidFill>
                  <a:srgbClr val="FFFDFD"/>
                </a:solidFill>
                <a:latin typeface="Open Sans"/>
              </a:rPr>
              <a:t> data </a:t>
            </a:r>
            <a:r>
              <a:rPr lang="en-US" sz="2400" spc="24" dirty="0" err="1">
                <a:solidFill>
                  <a:srgbClr val="FFFDFD"/>
                </a:solidFill>
                <a:latin typeface="Open Sans"/>
              </a:rPr>
              <a:t>sampel</a:t>
            </a:r>
            <a:endParaRPr lang="en-US" sz="2400" spc="24" dirty="0">
              <a:solidFill>
                <a:srgbClr val="FFFDFD"/>
              </a:solidFill>
              <a:latin typeface="Open Sans"/>
            </a:endParaRPr>
          </a:p>
          <a:p>
            <a:pPr marL="457200" indent="-457200" algn="just">
              <a:lnSpc>
                <a:spcPts val="3600"/>
              </a:lnSpc>
              <a:buFont typeface="+mj-lt"/>
              <a:buAutoNum type="arabicPeriod"/>
            </a:pPr>
            <a:r>
              <a:rPr lang="en-US" sz="2400" spc="24" dirty="0" err="1">
                <a:solidFill>
                  <a:srgbClr val="FFFDFD"/>
                </a:solidFill>
                <a:latin typeface="Open Sans"/>
              </a:rPr>
              <a:t>Mengurutkan</a:t>
            </a:r>
            <a:r>
              <a:rPr lang="en-US" sz="2400" spc="24" dirty="0">
                <a:solidFill>
                  <a:srgbClr val="FFFDFD"/>
                </a:solidFill>
                <a:latin typeface="Open Sans"/>
              </a:rPr>
              <a:t> data </a:t>
            </a:r>
            <a:r>
              <a:rPr lang="en-US" sz="2400" spc="24" dirty="0" err="1">
                <a:solidFill>
                  <a:srgbClr val="FFFDFD"/>
                </a:solidFill>
                <a:latin typeface="Open Sans"/>
              </a:rPr>
              <a:t>sampel</a:t>
            </a:r>
            <a:r>
              <a:rPr lang="en-US" sz="2400" spc="24" dirty="0">
                <a:solidFill>
                  <a:srgbClr val="FFFDFD"/>
                </a:solidFill>
                <a:latin typeface="Open Sans"/>
              </a:rPr>
              <a:t> yang </a:t>
            </a:r>
            <a:r>
              <a:rPr lang="en-US" sz="2400" spc="24" dirty="0" err="1">
                <a:solidFill>
                  <a:srgbClr val="FFFDFD"/>
                </a:solidFill>
                <a:latin typeface="Open Sans"/>
              </a:rPr>
              <a:t>menghasilkan</a:t>
            </a:r>
            <a:r>
              <a:rPr lang="en-US" sz="2400" spc="24" dirty="0">
                <a:solidFill>
                  <a:srgbClr val="FFFDFD"/>
                </a:solidFill>
                <a:latin typeface="Open Sans"/>
              </a:rPr>
              <a:t> </a:t>
            </a:r>
            <a:r>
              <a:rPr lang="en-US" sz="2400" spc="24" dirty="0" err="1">
                <a:solidFill>
                  <a:srgbClr val="FFFDFD"/>
                </a:solidFill>
                <a:latin typeface="Open Sans"/>
              </a:rPr>
              <a:t>jarak</a:t>
            </a:r>
            <a:r>
              <a:rPr lang="en-US" sz="2400" spc="24" dirty="0">
                <a:solidFill>
                  <a:srgbClr val="FFFDFD"/>
                </a:solidFill>
                <a:latin typeface="Open Sans"/>
              </a:rPr>
              <a:t> </a:t>
            </a:r>
            <a:r>
              <a:rPr lang="en-US" sz="2400" spc="24" dirty="0" err="1">
                <a:solidFill>
                  <a:srgbClr val="FFFDFD"/>
                </a:solidFill>
                <a:latin typeface="Open Sans"/>
              </a:rPr>
              <a:t>eucludian</a:t>
            </a:r>
            <a:r>
              <a:rPr lang="en-US" sz="2400" spc="24" dirty="0">
                <a:solidFill>
                  <a:srgbClr val="FFFDFD"/>
                </a:solidFill>
                <a:latin typeface="Open Sans"/>
              </a:rPr>
              <a:t> paling </a:t>
            </a:r>
            <a:r>
              <a:rPr lang="en-US" sz="2400" spc="24" dirty="0" err="1">
                <a:solidFill>
                  <a:srgbClr val="FFFDFD"/>
                </a:solidFill>
                <a:latin typeface="Open Sans"/>
              </a:rPr>
              <a:t>kecil</a:t>
            </a:r>
            <a:r>
              <a:rPr lang="en-US" sz="2400" spc="24" dirty="0">
                <a:solidFill>
                  <a:srgbClr val="FFFDFD"/>
                </a:solidFill>
                <a:latin typeface="Open Sans"/>
              </a:rPr>
              <a:t> </a:t>
            </a:r>
            <a:r>
              <a:rPr lang="en-US" sz="2400" spc="24" dirty="0" err="1">
                <a:solidFill>
                  <a:srgbClr val="FFFDFD"/>
                </a:solidFill>
                <a:latin typeface="Open Sans"/>
              </a:rPr>
              <a:t>sampai</a:t>
            </a:r>
            <a:r>
              <a:rPr lang="en-US" sz="2400" spc="24" dirty="0">
                <a:solidFill>
                  <a:srgbClr val="FFFDFD"/>
                </a:solidFill>
                <a:latin typeface="Open Sans"/>
              </a:rPr>
              <a:t> </a:t>
            </a:r>
            <a:r>
              <a:rPr lang="en-US" sz="2400" spc="24" dirty="0" err="1">
                <a:solidFill>
                  <a:srgbClr val="FFFDFD"/>
                </a:solidFill>
                <a:latin typeface="Open Sans"/>
              </a:rPr>
              <a:t>dengan</a:t>
            </a:r>
            <a:r>
              <a:rPr lang="en-US" sz="2400" spc="24" dirty="0">
                <a:solidFill>
                  <a:srgbClr val="FFFDFD"/>
                </a:solidFill>
                <a:latin typeface="Open Sans"/>
              </a:rPr>
              <a:t> </a:t>
            </a:r>
            <a:r>
              <a:rPr lang="en-US" sz="2400" spc="24" dirty="0" err="1">
                <a:solidFill>
                  <a:srgbClr val="FFFDFD"/>
                </a:solidFill>
                <a:latin typeface="Open Sans"/>
              </a:rPr>
              <a:t>terbesar</a:t>
            </a:r>
            <a:endParaRPr lang="en-US" sz="2400" spc="24" dirty="0">
              <a:solidFill>
                <a:srgbClr val="FFFDFD"/>
              </a:solidFill>
              <a:latin typeface="Open Sans"/>
            </a:endParaRPr>
          </a:p>
          <a:p>
            <a:pPr marL="457200" indent="-457200" algn="just">
              <a:lnSpc>
                <a:spcPts val="3600"/>
              </a:lnSpc>
              <a:buFont typeface="+mj-lt"/>
              <a:buAutoNum type="arabicPeriod"/>
            </a:pPr>
            <a:r>
              <a:rPr lang="en-US" sz="2400" spc="24" dirty="0" err="1">
                <a:solidFill>
                  <a:srgbClr val="FFFDFD"/>
                </a:solidFill>
                <a:latin typeface="Open Sans"/>
              </a:rPr>
              <a:t>Menampilkan</a:t>
            </a:r>
            <a:r>
              <a:rPr lang="en-US" sz="2400" spc="24" dirty="0">
                <a:solidFill>
                  <a:srgbClr val="FFFDFD"/>
                </a:solidFill>
                <a:latin typeface="Open Sans"/>
              </a:rPr>
              <a:t> data </a:t>
            </a:r>
            <a:r>
              <a:rPr lang="en-US" sz="2400" spc="24" dirty="0" err="1">
                <a:solidFill>
                  <a:srgbClr val="FFFDFD"/>
                </a:solidFill>
                <a:latin typeface="Open Sans"/>
              </a:rPr>
              <a:t>sampel</a:t>
            </a:r>
            <a:r>
              <a:rPr lang="en-US" sz="2400" spc="24" dirty="0">
                <a:solidFill>
                  <a:srgbClr val="FFFDFD"/>
                </a:solidFill>
                <a:latin typeface="Open Sans"/>
              </a:rPr>
              <a:t> </a:t>
            </a:r>
            <a:r>
              <a:rPr lang="en-US" sz="2400" spc="24" dirty="0" err="1">
                <a:solidFill>
                  <a:srgbClr val="FFFDFD"/>
                </a:solidFill>
                <a:latin typeface="Open Sans"/>
              </a:rPr>
              <a:t>dengan</a:t>
            </a:r>
            <a:r>
              <a:rPr lang="en-US" sz="2400" spc="24" dirty="0">
                <a:solidFill>
                  <a:srgbClr val="FFFDFD"/>
                </a:solidFill>
                <a:latin typeface="Open Sans"/>
              </a:rPr>
              <a:t> </a:t>
            </a:r>
            <a:r>
              <a:rPr lang="en-US" sz="2400" spc="24" dirty="0" err="1">
                <a:solidFill>
                  <a:srgbClr val="FFFDFD"/>
                </a:solidFill>
                <a:latin typeface="Open Sans"/>
              </a:rPr>
              <a:t>jarak</a:t>
            </a:r>
            <a:r>
              <a:rPr lang="en-US" sz="2400" spc="24" dirty="0">
                <a:solidFill>
                  <a:srgbClr val="FFFDFD"/>
                </a:solidFill>
                <a:latin typeface="Open Sans"/>
              </a:rPr>
              <a:t> </a:t>
            </a:r>
            <a:r>
              <a:rPr lang="en-US" sz="2400" spc="24" dirty="0" err="1">
                <a:solidFill>
                  <a:srgbClr val="FFFDFD"/>
                </a:solidFill>
                <a:latin typeface="Open Sans"/>
              </a:rPr>
              <a:t>euclidean</a:t>
            </a:r>
            <a:r>
              <a:rPr lang="en-US" sz="2400" spc="24" dirty="0">
                <a:solidFill>
                  <a:srgbClr val="FFFDFD"/>
                </a:solidFill>
                <a:latin typeface="Open Sans"/>
              </a:rPr>
              <a:t> </a:t>
            </a:r>
            <a:r>
              <a:rPr lang="en-US" sz="2400" spc="24" dirty="0" err="1">
                <a:solidFill>
                  <a:srgbClr val="FFFDFD"/>
                </a:solidFill>
                <a:latin typeface="Open Sans"/>
              </a:rPr>
              <a:t>terkecil</a:t>
            </a:r>
            <a:endParaRPr lang="en-US" sz="2400" spc="24" dirty="0">
              <a:solidFill>
                <a:srgbClr val="FFFDFD"/>
              </a:solidFill>
              <a:latin typeface="Open Sans"/>
            </a:endParaRPr>
          </a:p>
          <a:p>
            <a:pPr algn="just">
              <a:lnSpc>
                <a:spcPts val="3600"/>
              </a:lnSpc>
            </a:pPr>
            <a:endParaRPr lang="en-US" sz="2400" spc="24" dirty="0" smtClean="0">
              <a:solidFill>
                <a:srgbClr val="FFFDFD"/>
              </a:solidFill>
              <a:latin typeface="Open Sans"/>
            </a:endParaRPr>
          </a:p>
          <a:p>
            <a:pPr algn="just">
              <a:lnSpc>
                <a:spcPts val="3600"/>
              </a:lnSpc>
            </a:pPr>
            <a:endParaRPr lang="en-US" sz="2400" spc="24" dirty="0">
              <a:solidFill>
                <a:srgbClr val="FFFDFD"/>
              </a:solidFill>
              <a:latin typeface="Open Sans"/>
            </a:endParaRPr>
          </a:p>
        </p:txBody>
      </p:sp>
      <p:pic>
        <p:nvPicPr>
          <p:cNvPr id="9" name="Picture 9"/>
          <p:cNvPicPr>
            <a:picLocks noChangeAspect="1"/>
          </p:cNvPicPr>
          <p:nvPr/>
        </p:nvPicPr>
        <p:blipFill>
          <a:blip r:embed="rId2"/>
          <a:srcRect r="77549"/>
          <a:stretch>
            <a:fillRect/>
          </a:stretch>
        </p:blipFill>
        <p:spPr>
          <a:xfrm>
            <a:off x="14892222" y="0"/>
            <a:ext cx="3466358" cy="10287000"/>
          </a:xfrm>
          <a:prstGeom prst="rect">
            <a:avLst/>
          </a:prstGeom>
        </p:spPr>
      </p:pic>
      <p:grpSp>
        <p:nvGrpSpPr>
          <p:cNvPr id="10" name="Group 10"/>
          <p:cNvGrpSpPr/>
          <p:nvPr/>
        </p:nvGrpSpPr>
        <p:grpSpPr>
          <a:xfrm>
            <a:off x="14892222" y="0"/>
            <a:ext cx="5369440" cy="10287000"/>
            <a:chOff x="0" y="0"/>
            <a:chExt cx="1913890" cy="3666711"/>
          </a:xfrm>
        </p:grpSpPr>
        <p:sp>
          <p:nvSpPr>
            <p:cNvPr id="11" name="Freeform 11"/>
            <p:cNvSpPr/>
            <p:nvPr/>
          </p:nvSpPr>
          <p:spPr>
            <a:xfrm>
              <a:off x="0" y="0"/>
              <a:ext cx="1913890" cy="3666711"/>
            </a:xfrm>
            <a:custGeom>
              <a:avLst/>
              <a:gdLst/>
              <a:ahLst/>
              <a:cxnLst/>
              <a:rect l="l" t="t" r="r" b="b"/>
              <a:pathLst>
                <a:path w="1913890" h="3666711">
                  <a:moveTo>
                    <a:pt x="0" y="0"/>
                  </a:moveTo>
                  <a:lnTo>
                    <a:pt x="1913890" y="0"/>
                  </a:lnTo>
                  <a:lnTo>
                    <a:pt x="1913890" y="3666711"/>
                  </a:lnTo>
                  <a:lnTo>
                    <a:pt x="0" y="3666711"/>
                  </a:lnTo>
                  <a:close/>
                </a:path>
              </a:pathLst>
            </a:custGeom>
            <a:solidFill>
              <a:srgbClr val="E5E4DD">
                <a:alpha val="57647"/>
              </a:srgbClr>
            </a:solidFill>
          </p:spPr>
        </p:sp>
      </p:grpSp>
      <p:sp>
        <p:nvSpPr>
          <p:cNvPr id="12" name="AutoShape 12"/>
          <p:cNvSpPr/>
          <p:nvPr/>
        </p:nvSpPr>
        <p:spPr>
          <a:xfrm>
            <a:off x="15861966" y="1028700"/>
            <a:ext cx="2426034" cy="28575"/>
          </a:xfrm>
          <a:prstGeom prst="rect">
            <a:avLst/>
          </a:prstGeom>
          <a:solidFill>
            <a:srgbClr val="8D887E"/>
          </a:solidFill>
        </p:spPr>
      </p:sp>
    </p:spTree>
    <p:extLst>
      <p:ext uri="{BB962C8B-B14F-4D97-AF65-F5344CB8AC3E}">
        <p14:creationId xmlns:p14="http://schemas.microsoft.com/office/powerpoint/2010/main" val="9163798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DFD"/>
        </a:solidFill>
        <a:effectLst/>
      </p:bgPr>
    </p:bg>
    <p:spTree>
      <p:nvGrpSpPr>
        <p:cNvPr id="1" name=""/>
        <p:cNvGrpSpPr/>
        <p:nvPr/>
      </p:nvGrpSpPr>
      <p:grpSpPr>
        <a:xfrm>
          <a:off x="0" y="0"/>
          <a:ext cx="0" cy="0"/>
          <a:chOff x="0" y="0"/>
          <a:chExt cx="0" cy="0"/>
        </a:xfrm>
      </p:grpSpPr>
      <p:sp>
        <p:nvSpPr>
          <p:cNvPr id="2" name="TextBox 2"/>
          <p:cNvSpPr txBox="1"/>
          <p:nvPr/>
        </p:nvSpPr>
        <p:spPr>
          <a:xfrm>
            <a:off x="529530" y="393399"/>
            <a:ext cx="9973592" cy="964142"/>
          </a:xfrm>
          <a:prstGeom prst="rect">
            <a:avLst/>
          </a:prstGeom>
        </p:spPr>
        <p:txBody>
          <a:bodyPr lIns="0" tIns="0" rIns="0" bIns="0" rtlCol="0" anchor="t">
            <a:spAutoFit/>
          </a:bodyPr>
          <a:lstStyle/>
          <a:p>
            <a:pPr>
              <a:lnSpc>
                <a:spcPts val="7680"/>
              </a:lnSpc>
            </a:pPr>
            <a:r>
              <a:rPr lang="en-US" sz="6400" dirty="0" smtClean="0">
                <a:solidFill>
                  <a:srgbClr val="8D887E"/>
                </a:solidFill>
                <a:latin typeface="Cormorant Garamond Bold Bold"/>
              </a:rPr>
              <a:t>Modelling</a:t>
            </a:r>
            <a:endParaRPr lang="en-US" sz="6400" dirty="0">
              <a:solidFill>
                <a:srgbClr val="8D887E"/>
              </a:solidFill>
              <a:latin typeface="Cormorant Garamond Bold Bold"/>
            </a:endParaRPr>
          </a:p>
        </p:txBody>
      </p:sp>
      <p:grpSp>
        <p:nvGrpSpPr>
          <p:cNvPr id="3" name="Group 3"/>
          <p:cNvGrpSpPr/>
          <p:nvPr/>
        </p:nvGrpSpPr>
        <p:grpSpPr>
          <a:xfrm>
            <a:off x="1018035" y="1285271"/>
            <a:ext cx="2749533" cy="333263"/>
            <a:chOff x="0" y="0"/>
            <a:chExt cx="6350000" cy="440690"/>
          </a:xfrm>
        </p:grpSpPr>
        <p:sp>
          <p:nvSpPr>
            <p:cNvPr id="4" name="Freeform 4"/>
            <p:cNvSpPr/>
            <p:nvPr/>
          </p:nvSpPr>
          <p:spPr>
            <a:xfrm>
              <a:off x="-5080" y="-8890"/>
              <a:ext cx="6360160" cy="458470"/>
            </a:xfrm>
            <a:custGeom>
              <a:avLst/>
              <a:gdLst/>
              <a:ahLst/>
              <a:cxnLst/>
              <a:rect l="l" t="t" r="r" b="b"/>
              <a:pathLst>
                <a:path w="6360160" h="458470">
                  <a:moveTo>
                    <a:pt x="6351270" y="93980"/>
                  </a:moveTo>
                  <a:cubicBezTo>
                    <a:pt x="6360160" y="82550"/>
                    <a:pt x="6352540" y="60960"/>
                    <a:pt x="6334760" y="66040"/>
                  </a:cubicBezTo>
                  <a:cubicBezTo>
                    <a:pt x="6294120" y="80010"/>
                    <a:pt x="6257290" y="114300"/>
                    <a:pt x="6223000" y="140970"/>
                  </a:cubicBezTo>
                  <a:cubicBezTo>
                    <a:pt x="6188710" y="166370"/>
                    <a:pt x="6154420" y="191770"/>
                    <a:pt x="6121400" y="217170"/>
                  </a:cubicBezTo>
                  <a:cubicBezTo>
                    <a:pt x="6118860" y="215900"/>
                    <a:pt x="6116320" y="215900"/>
                    <a:pt x="6113780" y="215900"/>
                  </a:cubicBezTo>
                  <a:cubicBezTo>
                    <a:pt x="6038850" y="217170"/>
                    <a:pt x="5962650" y="217170"/>
                    <a:pt x="5887720" y="218440"/>
                  </a:cubicBezTo>
                  <a:lnTo>
                    <a:pt x="5963920" y="157480"/>
                  </a:lnTo>
                  <a:cubicBezTo>
                    <a:pt x="6002020" y="127000"/>
                    <a:pt x="6046470" y="97790"/>
                    <a:pt x="6079490" y="60960"/>
                  </a:cubicBezTo>
                  <a:cubicBezTo>
                    <a:pt x="6092190" y="45720"/>
                    <a:pt x="6075680" y="24130"/>
                    <a:pt x="6057900" y="33020"/>
                  </a:cubicBezTo>
                  <a:cubicBezTo>
                    <a:pt x="6017260" y="53340"/>
                    <a:pt x="5981700" y="88900"/>
                    <a:pt x="5948680" y="119380"/>
                  </a:cubicBezTo>
                  <a:cubicBezTo>
                    <a:pt x="5915660" y="149860"/>
                    <a:pt x="5883910" y="182880"/>
                    <a:pt x="5855970" y="217170"/>
                  </a:cubicBezTo>
                  <a:cubicBezTo>
                    <a:pt x="5772150" y="218440"/>
                    <a:pt x="5687060" y="219710"/>
                    <a:pt x="5603240" y="219710"/>
                  </a:cubicBezTo>
                  <a:cubicBezTo>
                    <a:pt x="5622290" y="190500"/>
                    <a:pt x="5642610" y="161290"/>
                    <a:pt x="5664200" y="132080"/>
                  </a:cubicBezTo>
                  <a:cubicBezTo>
                    <a:pt x="5689600" y="97790"/>
                    <a:pt x="5725160" y="64770"/>
                    <a:pt x="5740400" y="25400"/>
                  </a:cubicBezTo>
                  <a:cubicBezTo>
                    <a:pt x="5745480" y="12700"/>
                    <a:pt x="5727700" y="0"/>
                    <a:pt x="5717540" y="7620"/>
                  </a:cubicBezTo>
                  <a:cubicBezTo>
                    <a:pt x="5681980" y="29210"/>
                    <a:pt x="5659120" y="73660"/>
                    <a:pt x="5636260" y="106680"/>
                  </a:cubicBezTo>
                  <a:cubicBezTo>
                    <a:pt x="5612130" y="143510"/>
                    <a:pt x="5589270" y="180340"/>
                    <a:pt x="5570220" y="219710"/>
                  </a:cubicBezTo>
                  <a:cubicBezTo>
                    <a:pt x="5086350" y="224790"/>
                    <a:pt x="4602480" y="231140"/>
                    <a:pt x="4118610" y="238760"/>
                  </a:cubicBezTo>
                  <a:cubicBezTo>
                    <a:pt x="3801110" y="246380"/>
                    <a:pt x="3489960" y="252730"/>
                    <a:pt x="3181350" y="260350"/>
                  </a:cubicBezTo>
                  <a:lnTo>
                    <a:pt x="3180080" y="260350"/>
                  </a:lnTo>
                  <a:cubicBezTo>
                    <a:pt x="2868930" y="252730"/>
                    <a:pt x="2560320" y="246380"/>
                    <a:pt x="2242820" y="246380"/>
                  </a:cubicBezTo>
                  <a:cubicBezTo>
                    <a:pt x="1760220" y="233680"/>
                    <a:pt x="1276350" y="228600"/>
                    <a:pt x="792480" y="223520"/>
                  </a:cubicBezTo>
                  <a:cubicBezTo>
                    <a:pt x="772160" y="184150"/>
                    <a:pt x="750570" y="146050"/>
                    <a:pt x="726440" y="110490"/>
                  </a:cubicBezTo>
                  <a:cubicBezTo>
                    <a:pt x="703580" y="77470"/>
                    <a:pt x="679450" y="33020"/>
                    <a:pt x="645160" y="11430"/>
                  </a:cubicBezTo>
                  <a:cubicBezTo>
                    <a:pt x="633730" y="5080"/>
                    <a:pt x="617220" y="16510"/>
                    <a:pt x="622300" y="29210"/>
                  </a:cubicBezTo>
                  <a:cubicBezTo>
                    <a:pt x="637540" y="69850"/>
                    <a:pt x="673100" y="101600"/>
                    <a:pt x="698500" y="135890"/>
                  </a:cubicBezTo>
                  <a:cubicBezTo>
                    <a:pt x="720090" y="163830"/>
                    <a:pt x="739140" y="193040"/>
                    <a:pt x="759460" y="223520"/>
                  </a:cubicBezTo>
                  <a:cubicBezTo>
                    <a:pt x="675640" y="222250"/>
                    <a:pt x="590550" y="220980"/>
                    <a:pt x="506730" y="220980"/>
                  </a:cubicBezTo>
                  <a:cubicBezTo>
                    <a:pt x="478790" y="185420"/>
                    <a:pt x="447040" y="153670"/>
                    <a:pt x="414020" y="123190"/>
                  </a:cubicBezTo>
                  <a:cubicBezTo>
                    <a:pt x="381000" y="92710"/>
                    <a:pt x="345440" y="57150"/>
                    <a:pt x="304800" y="36830"/>
                  </a:cubicBezTo>
                  <a:cubicBezTo>
                    <a:pt x="287020" y="27940"/>
                    <a:pt x="270510" y="49530"/>
                    <a:pt x="283210" y="64770"/>
                  </a:cubicBezTo>
                  <a:cubicBezTo>
                    <a:pt x="314960" y="101600"/>
                    <a:pt x="360680" y="129540"/>
                    <a:pt x="398780" y="161290"/>
                  </a:cubicBezTo>
                  <a:lnTo>
                    <a:pt x="474980" y="222250"/>
                  </a:lnTo>
                  <a:cubicBezTo>
                    <a:pt x="397510" y="218440"/>
                    <a:pt x="322580" y="218440"/>
                    <a:pt x="246380" y="217170"/>
                  </a:cubicBezTo>
                  <a:cubicBezTo>
                    <a:pt x="243840" y="217170"/>
                    <a:pt x="241300" y="217170"/>
                    <a:pt x="238760" y="218440"/>
                  </a:cubicBezTo>
                  <a:cubicBezTo>
                    <a:pt x="205740" y="191770"/>
                    <a:pt x="171450" y="166370"/>
                    <a:pt x="137160" y="142240"/>
                  </a:cubicBezTo>
                  <a:cubicBezTo>
                    <a:pt x="102870" y="116840"/>
                    <a:pt x="66040" y="81280"/>
                    <a:pt x="25400" y="67310"/>
                  </a:cubicBezTo>
                  <a:cubicBezTo>
                    <a:pt x="7620" y="60960"/>
                    <a:pt x="0" y="83820"/>
                    <a:pt x="8890" y="95250"/>
                  </a:cubicBezTo>
                  <a:cubicBezTo>
                    <a:pt x="34290" y="127000"/>
                    <a:pt x="76200" y="148590"/>
                    <a:pt x="110490" y="172720"/>
                  </a:cubicBezTo>
                  <a:cubicBezTo>
                    <a:pt x="144780" y="196850"/>
                    <a:pt x="179070" y="219710"/>
                    <a:pt x="213360" y="242570"/>
                  </a:cubicBezTo>
                  <a:cubicBezTo>
                    <a:pt x="147320" y="281940"/>
                    <a:pt x="76200" y="321310"/>
                    <a:pt x="21590" y="372110"/>
                  </a:cubicBezTo>
                  <a:cubicBezTo>
                    <a:pt x="5080" y="387350"/>
                    <a:pt x="26670" y="408940"/>
                    <a:pt x="43180" y="401320"/>
                  </a:cubicBezTo>
                  <a:cubicBezTo>
                    <a:pt x="115570" y="367030"/>
                    <a:pt x="184150" y="309880"/>
                    <a:pt x="247650" y="261620"/>
                  </a:cubicBezTo>
                  <a:cubicBezTo>
                    <a:pt x="321310" y="262890"/>
                    <a:pt x="394970" y="264160"/>
                    <a:pt x="469900" y="265430"/>
                  </a:cubicBezTo>
                  <a:cubicBezTo>
                    <a:pt x="440690" y="285750"/>
                    <a:pt x="411480" y="307340"/>
                    <a:pt x="382270" y="328930"/>
                  </a:cubicBezTo>
                  <a:cubicBezTo>
                    <a:pt x="347980" y="354330"/>
                    <a:pt x="306070" y="378460"/>
                    <a:pt x="279400" y="411480"/>
                  </a:cubicBezTo>
                  <a:cubicBezTo>
                    <a:pt x="267970" y="426720"/>
                    <a:pt x="281940" y="444500"/>
                    <a:pt x="299720" y="436880"/>
                  </a:cubicBezTo>
                  <a:cubicBezTo>
                    <a:pt x="337820" y="419100"/>
                    <a:pt x="372110" y="384810"/>
                    <a:pt x="405130" y="359410"/>
                  </a:cubicBezTo>
                  <a:cubicBezTo>
                    <a:pt x="441960" y="328930"/>
                    <a:pt x="480060" y="299720"/>
                    <a:pt x="515620" y="267970"/>
                  </a:cubicBezTo>
                  <a:cubicBezTo>
                    <a:pt x="515620" y="267970"/>
                    <a:pt x="515620" y="266700"/>
                    <a:pt x="516890" y="266700"/>
                  </a:cubicBezTo>
                  <a:lnTo>
                    <a:pt x="750570" y="270510"/>
                  </a:lnTo>
                  <a:cubicBezTo>
                    <a:pt x="727710" y="292100"/>
                    <a:pt x="706120" y="313690"/>
                    <a:pt x="683260" y="335280"/>
                  </a:cubicBezTo>
                  <a:cubicBezTo>
                    <a:pt x="654050" y="363220"/>
                    <a:pt x="610870" y="393700"/>
                    <a:pt x="594360" y="430530"/>
                  </a:cubicBezTo>
                  <a:cubicBezTo>
                    <a:pt x="588010" y="445770"/>
                    <a:pt x="600710" y="458470"/>
                    <a:pt x="615950" y="452120"/>
                  </a:cubicBezTo>
                  <a:cubicBezTo>
                    <a:pt x="652780" y="435610"/>
                    <a:pt x="683260" y="392430"/>
                    <a:pt x="712470" y="364490"/>
                  </a:cubicBezTo>
                  <a:cubicBezTo>
                    <a:pt x="742950" y="334010"/>
                    <a:pt x="772160" y="303530"/>
                    <a:pt x="801370" y="273050"/>
                  </a:cubicBezTo>
                  <a:cubicBezTo>
                    <a:pt x="1280160" y="280670"/>
                    <a:pt x="1758950" y="289560"/>
                    <a:pt x="2237740" y="295910"/>
                  </a:cubicBezTo>
                  <a:lnTo>
                    <a:pt x="2242820" y="295910"/>
                  </a:lnTo>
                  <a:cubicBezTo>
                    <a:pt x="2542540" y="294640"/>
                    <a:pt x="2833370" y="298450"/>
                    <a:pt x="3125470" y="300990"/>
                  </a:cubicBezTo>
                  <a:cubicBezTo>
                    <a:pt x="3126740" y="300990"/>
                    <a:pt x="3129280" y="302260"/>
                    <a:pt x="3131820" y="302260"/>
                  </a:cubicBezTo>
                  <a:lnTo>
                    <a:pt x="3230880" y="302260"/>
                  </a:lnTo>
                  <a:cubicBezTo>
                    <a:pt x="3233420" y="302260"/>
                    <a:pt x="3234690" y="302260"/>
                    <a:pt x="3237230" y="300990"/>
                  </a:cubicBezTo>
                  <a:cubicBezTo>
                    <a:pt x="3530600" y="298450"/>
                    <a:pt x="3823970" y="294640"/>
                    <a:pt x="4124960" y="288290"/>
                  </a:cubicBezTo>
                  <a:cubicBezTo>
                    <a:pt x="4602480" y="281940"/>
                    <a:pt x="5082540" y="273050"/>
                    <a:pt x="5560060" y="265430"/>
                  </a:cubicBezTo>
                  <a:cubicBezTo>
                    <a:pt x="5589270" y="297180"/>
                    <a:pt x="5619750" y="326390"/>
                    <a:pt x="5648960" y="356870"/>
                  </a:cubicBezTo>
                  <a:cubicBezTo>
                    <a:pt x="5678170" y="386080"/>
                    <a:pt x="5707380" y="427990"/>
                    <a:pt x="5745480" y="444500"/>
                  </a:cubicBezTo>
                  <a:cubicBezTo>
                    <a:pt x="5759450" y="450850"/>
                    <a:pt x="5773420" y="438150"/>
                    <a:pt x="5767070" y="422910"/>
                  </a:cubicBezTo>
                  <a:cubicBezTo>
                    <a:pt x="5749290" y="386080"/>
                    <a:pt x="5707380" y="355600"/>
                    <a:pt x="5678170" y="327660"/>
                  </a:cubicBezTo>
                  <a:cubicBezTo>
                    <a:pt x="5656580" y="306070"/>
                    <a:pt x="5633720" y="284480"/>
                    <a:pt x="5610860" y="262890"/>
                  </a:cubicBezTo>
                  <a:lnTo>
                    <a:pt x="5844540" y="259080"/>
                  </a:lnTo>
                  <a:cubicBezTo>
                    <a:pt x="5844540" y="259080"/>
                    <a:pt x="5844540" y="260350"/>
                    <a:pt x="5845810" y="260350"/>
                  </a:cubicBezTo>
                  <a:cubicBezTo>
                    <a:pt x="5881370" y="292100"/>
                    <a:pt x="5918200" y="321310"/>
                    <a:pt x="5956300" y="351790"/>
                  </a:cubicBezTo>
                  <a:cubicBezTo>
                    <a:pt x="5989320" y="378460"/>
                    <a:pt x="6023610" y="412750"/>
                    <a:pt x="6061710" y="429260"/>
                  </a:cubicBezTo>
                  <a:cubicBezTo>
                    <a:pt x="6079490" y="436880"/>
                    <a:pt x="6093460" y="417830"/>
                    <a:pt x="6082030" y="403860"/>
                  </a:cubicBezTo>
                  <a:cubicBezTo>
                    <a:pt x="6055360" y="370840"/>
                    <a:pt x="6013450" y="346710"/>
                    <a:pt x="5979160" y="321310"/>
                  </a:cubicBezTo>
                  <a:cubicBezTo>
                    <a:pt x="5949950" y="299720"/>
                    <a:pt x="5920740" y="279400"/>
                    <a:pt x="5891530" y="257810"/>
                  </a:cubicBezTo>
                  <a:cubicBezTo>
                    <a:pt x="5965190" y="256540"/>
                    <a:pt x="6038850" y="255270"/>
                    <a:pt x="6113780" y="254000"/>
                  </a:cubicBezTo>
                  <a:cubicBezTo>
                    <a:pt x="6178550" y="302260"/>
                    <a:pt x="6247130" y="359410"/>
                    <a:pt x="6318250" y="393700"/>
                  </a:cubicBezTo>
                  <a:cubicBezTo>
                    <a:pt x="6336030" y="402590"/>
                    <a:pt x="6356350" y="379730"/>
                    <a:pt x="6339840" y="364490"/>
                  </a:cubicBezTo>
                  <a:cubicBezTo>
                    <a:pt x="6285230" y="313690"/>
                    <a:pt x="6214110" y="274320"/>
                    <a:pt x="6148070" y="234950"/>
                  </a:cubicBezTo>
                  <a:cubicBezTo>
                    <a:pt x="6182360" y="212090"/>
                    <a:pt x="6216650" y="189230"/>
                    <a:pt x="6250940" y="165100"/>
                  </a:cubicBezTo>
                  <a:cubicBezTo>
                    <a:pt x="6283960" y="148590"/>
                    <a:pt x="6325870" y="127000"/>
                    <a:pt x="6351270" y="93980"/>
                  </a:cubicBezTo>
                  <a:close/>
                </a:path>
              </a:pathLst>
            </a:custGeom>
            <a:solidFill>
              <a:srgbClr val="8D887E">
                <a:alpha val="32941"/>
              </a:srgbClr>
            </a:solidFill>
          </p:spPr>
        </p:sp>
      </p:grpSp>
      <p:grpSp>
        <p:nvGrpSpPr>
          <p:cNvPr id="5" name="Group 5"/>
          <p:cNvGrpSpPr/>
          <p:nvPr/>
        </p:nvGrpSpPr>
        <p:grpSpPr>
          <a:xfrm>
            <a:off x="0" y="2015957"/>
            <a:ext cx="6705600" cy="950575"/>
            <a:chOff x="0" y="0"/>
            <a:chExt cx="1913890" cy="329802"/>
          </a:xfrm>
        </p:grpSpPr>
        <p:sp>
          <p:nvSpPr>
            <p:cNvPr id="6" name="Freeform 6"/>
            <p:cNvSpPr/>
            <p:nvPr/>
          </p:nvSpPr>
          <p:spPr>
            <a:xfrm>
              <a:off x="0" y="0"/>
              <a:ext cx="1913890" cy="329802"/>
            </a:xfrm>
            <a:custGeom>
              <a:avLst/>
              <a:gdLst/>
              <a:ahLst/>
              <a:cxnLst/>
              <a:rect l="l" t="t" r="r" b="b"/>
              <a:pathLst>
                <a:path w="1913890" h="329802">
                  <a:moveTo>
                    <a:pt x="0" y="0"/>
                  </a:moveTo>
                  <a:lnTo>
                    <a:pt x="1913890" y="0"/>
                  </a:lnTo>
                  <a:lnTo>
                    <a:pt x="1913890" y="329802"/>
                  </a:lnTo>
                  <a:lnTo>
                    <a:pt x="0" y="329802"/>
                  </a:lnTo>
                  <a:close/>
                </a:path>
              </a:pathLst>
            </a:custGeom>
            <a:solidFill>
              <a:srgbClr val="8D887E"/>
            </a:solidFill>
          </p:spPr>
        </p:sp>
      </p:grpSp>
      <p:sp>
        <p:nvSpPr>
          <p:cNvPr id="7" name="TextBox 7"/>
          <p:cNvSpPr txBox="1"/>
          <p:nvPr/>
        </p:nvSpPr>
        <p:spPr>
          <a:xfrm>
            <a:off x="299224" y="2236315"/>
            <a:ext cx="7015976" cy="467820"/>
          </a:xfrm>
          <a:prstGeom prst="rect">
            <a:avLst/>
          </a:prstGeom>
        </p:spPr>
        <p:txBody>
          <a:bodyPr wrap="square" lIns="0" tIns="0" rIns="0" bIns="0" rtlCol="0" anchor="t">
            <a:spAutoFit/>
          </a:bodyPr>
          <a:lstStyle/>
          <a:p>
            <a:pPr algn="just">
              <a:lnSpc>
                <a:spcPts val="3919"/>
              </a:lnSpc>
            </a:pPr>
            <a:r>
              <a:rPr lang="id-ID" sz="2800" b="1" dirty="0">
                <a:solidFill>
                  <a:schemeClr val="bg1"/>
                </a:solidFill>
                <a:latin typeface="Open Sans Bold" panose="020B0604020202020204" charset="0"/>
                <a:ea typeface="Open Sans Bold" panose="020B0604020202020204" charset="0"/>
                <a:cs typeface="Open Sans Bold" panose="020B0604020202020204" charset="0"/>
              </a:rPr>
              <a:t>Model KNN by review_scores_rating</a:t>
            </a:r>
            <a:endParaRPr lang="en-US" sz="2800" spc="168" dirty="0">
              <a:solidFill>
                <a:schemeClr val="bg1"/>
              </a:solidFill>
              <a:latin typeface="Open Sans Bold" panose="020B0604020202020204" charset="0"/>
              <a:ea typeface="Open Sans Bold" panose="020B0604020202020204" charset="0"/>
              <a:cs typeface="Open Sans Bold" panose="020B0604020202020204" charset="0"/>
            </a:endParaRPr>
          </a:p>
        </p:txBody>
      </p:sp>
      <p:pic>
        <p:nvPicPr>
          <p:cNvPr id="9" name="Picture 9"/>
          <p:cNvPicPr>
            <a:picLocks noChangeAspect="1"/>
          </p:cNvPicPr>
          <p:nvPr/>
        </p:nvPicPr>
        <p:blipFill>
          <a:blip r:embed="rId2"/>
          <a:srcRect r="77549"/>
          <a:stretch>
            <a:fillRect/>
          </a:stretch>
        </p:blipFill>
        <p:spPr>
          <a:xfrm>
            <a:off x="14892222" y="0"/>
            <a:ext cx="3466358" cy="10287000"/>
          </a:xfrm>
          <a:prstGeom prst="rect">
            <a:avLst/>
          </a:prstGeom>
        </p:spPr>
      </p:pic>
      <p:grpSp>
        <p:nvGrpSpPr>
          <p:cNvPr id="10" name="Group 10"/>
          <p:cNvGrpSpPr/>
          <p:nvPr/>
        </p:nvGrpSpPr>
        <p:grpSpPr>
          <a:xfrm>
            <a:off x="14892222" y="0"/>
            <a:ext cx="3466358" cy="10287000"/>
            <a:chOff x="0" y="0"/>
            <a:chExt cx="1913890" cy="3666711"/>
          </a:xfrm>
        </p:grpSpPr>
        <p:sp>
          <p:nvSpPr>
            <p:cNvPr id="11" name="Freeform 11"/>
            <p:cNvSpPr/>
            <p:nvPr/>
          </p:nvSpPr>
          <p:spPr>
            <a:xfrm>
              <a:off x="0" y="0"/>
              <a:ext cx="1913890" cy="3666711"/>
            </a:xfrm>
            <a:custGeom>
              <a:avLst/>
              <a:gdLst/>
              <a:ahLst/>
              <a:cxnLst/>
              <a:rect l="l" t="t" r="r" b="b"/>
              <a:pathLst>
                <a:path w="1913890" h="3666711">
                  <a:moveTo>
                    <a:pt x="0" y="0"/>
                  </a:moveTo>
                  <a:lnTo>
                    <a:pt x="1913890" y="0"/>
                  </a:lnTo>
                  <a:lnTo>
                    <a:pt x="1913890" y="3666711"/>
                  </a:lnTo>
                  <a:lnTo>
                    <a:pt x="0" y="3666711"/>
                  </a:lnTo>
                  <a:close/>
                </a:path>
              </a:pathLst>
            </a:custGeom>
            <a:solidFill>
              <a:srgbClr val="E5E4DD">
                <a:alpha val="57647"/>
              </a:srgbClr>
            </a:solidFill>
          </p:spPr>
        </p:sp>
      </p:grpSp>
      <p:sp>
        <p:nvSpPr>
          <p:cNvPr id="12" name="AutoShape 12"/>
          <p:cNvSpPr/>
          <p:nvPr/>
        </p:nvSpPr>
        <p:spPr>
          <a:xfrm>
            <a:off x="15861966" y="1028700"/>
            <a:ext cx="2426034" cy="28575"/>
          </a:xfrm>
          <a:prstGeom prst="rect">
            <a:avLst/>
          </a:prstGeom>
          <a:solidFill>
            <a:srgbClr val="8D887E"/>
          </a:solidFill>
        </p:spPr>
      </p:sp>
      <p:pic>
        <p:nvPicPr>
          <p:cNvPr id="1026" name="Picture 2" descr="https://lh4.googleusercontent.com/PtKEhgoFXO0-kKijEQVlW44AfKjb3S6bjulzpHKjaT4ZyjSp3VPkazETqmYj9n2yFFSn2m0-NWFPYLDKXJ32pZIodBaQZXsFx5_p60Xt6Xjwp1LaxLQavqLrEKiMQlXPVQnCUj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0665" y="3357232"/>
            <a:ext cx="11129070" cy="6104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0841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DFD"/>
        </a:solidFill>
        <a:effectLst/>
      </p:bgPr>
    </p:bg>
    <p:spTree>
      <p:nvGrpSpPr>
        <p:cNvPr id="1" name=""/>
        <p:cNvGrpSpPr/>
        <p:nvPr/>
      </p:nvGrpSpPr>
      <p:grpSpPr>
        <a:xfrm>
          <a:off x="0" y="0"/>
          <a:ext cx="0" cy="0"/>
          <a:chOff x="0" y="0"/>
          <a:chExt cx="0" cy="0"/>
        </a:xfrm>
      </p:grpSpPr>
      <p:sp>
        <p:nvSpPr>
          <p:cNvPr id="2" name="TextBox 2"/>
          <p:cNvSpPr txBox="1"/>
          <p:nvPr/>
        </p:nvSpPr>
        <p:spPr>
          <a:xfrm>
            <a:off x="529530" y="393399"/>
            <a:ext cx="9973592" cy="964142"/>
          </a:xfrm>
          <a:prstGeom prst="rect">
            <a:avLst/>
          </a:prstGeom>
        </p:spPr>
        <p:txBody>
          <a:bodyPr lIns="0" tIns="0" rIns="0" bIns="0" rtlCol="0" anchor="t">
            <a:spAutoFit/>
          </a:bodyPr>
          <a:lstStyle/>
          <a:p>
            <a:pPr>
              <a:lnSpc>
                <a:spcPts val="7680"/>
              </a:lnSpc>
            </a:pPr>
            <a:r>
              <a:rPr lang="en-US" sz="6400" dirty="0" smtClean="0">
                <a:solidFill>
                  <a:srgbClr val="8D887E"/>
                </a:solidFill>
                <a:latin typeface="Cormorant Garamond Bold Bold"/>
              </a:rPr>
              <a:t>Modelling</a:t>
            </a:r>
            <a:endParaRPr lang="en-US" sz="6400" dirty="0">
              <a:solidFill>
                <a:srgbClr val="8D887E"/>
              </a:solidFill>
              <a:latin typeface="Cormorant Garamond Bold Bold"/>
            </a:endParaRPr>
          </a:p>
        </p:txBody>
      </p:sp>
      <p:grpSp>
        <p:nvGrpSpPr>
          <p:cNvPr id="3" name="Group 3"/>
          <p:cNvGrpSpPr/>
          <p:nvPr/>
        </p:nvGrpSpPr>
        <p:grpSpPr>
          <a:xfrm>
            <a:off x="1018035" y="1285271"/>
            <a:ext cx="2749533" cy="333263"/>
            <a:chOff x="0" y="0"/>
            <a:chExt cx="6350000" cy="440690"/>
          </a:xfrm>
        </p:grpSpPr>
        <p:sp>
          <p:nvSpPr>
            <p:cNvPr id="4" name="Freeform 4"/>
            <p:cNvSpPr/>
            <p:nvPr/>
          </p:nvSpPr>
          <p:spPr>
            <a:xfrm>
              <a:off x="-5080" y="-8890"/>
              <a:ext cx="6360160" cy="458470"/>
            </a:xfrm>
            <a:custGeom>
              <a:avLst/>
              <a:gdLst/>
              <a:ahLst/>
              <a:cxnLst/>
              <a:rect l="l" t="t" r="r" b="b"/>
              <a:pathLst>
                <a:path w="6360160" h="458470">
                  <a:moveTo>
                    <a:pt x="6351270" y="93980"/>
                  </a:moveTo>
                  <a:cubicBezTo>
                    <a:pt x="6360160" y="82550"/>
                    <a:pt x="6352540" y="60960"/>
                    <a:pt x="6334760" y="66040"/>
                  </a:cubicBezTo>
                  <a:cubicBezTo>
                    <a:pt x="6294120" y="80010"/>
                    <a:pt x="6257290" y="114300"/>
                    <a:pt x="6223000" y="140970"/>
                  </a:cubicBezTo>
                  <a:cubicBezTo>
                    <a:pt x="6188710" y="166370"/>
                    <a:pt x="6154420" y="191770"/>
                    <a:pt x="6121400" y="217170"/>
                  </a:cubicBezTo>
                  <a:cubicBezTo>
                    <a:pt x="6118860" y="215900"/>
                    <a:pt x="6116320" y="215900"/>
                    <a:pt x="6113780" y="215900"/>
                  </a:cubicBezTo>
                  <a:cubicBezTo>
                    <a:pt x="6038850" y="217170"/>
                    <a:pt x="5962650" y="217170"/>
                    <a:pt x="5887720" y="218440"/>
                  </a:cubicBezTo>
                  <a:lnTo>
                    <a:pt x="5963920" y="157480"/>
                  </a:lnTo>
                  <a:cubicBezTo>
                    <a:pt x="6002020" y="127000"/>
                    <a:pt x="6046470" y="97790"/>
                    <a:pt x="6079490" y="60960"/>
                  </a:cubicBezTo>
                  <a:cubicBezTo>
                    <a:pt x="6092190" y="45720"/>
                    <a:pt x="6075680" y="24130"/>
                    <a:pt x="6057900" y="33020"/>
                  </a:cubicBezTo>
                  <a:cubicBezTo>
                    <a:pt x="6017260" y="53340"/>
                    <a:pt x="5981700" y="88900"/>
                    <a:pt x="5948680" y="119380"/>
                  </a:cubicBezTo>
                  <a:cubicBezTo>
                    <a:pt x="5915660" y="149860"/>
                    <a:pt x="5883910" y="182880"/>
                    <a:pt x="5855970" y="217170"/>
                  </a:cubicBezTo>
                  <a:cubicBezTo>
                    <a:pt x="5772150" y="218440"/>
                    <a:pt x="5687060" y="219710"/>
                    <a:pt x="5603240" y="219710"/>
                  </a:cubicBezTo>
                  <a:cubicBezTo>
                    <a:pt x="5622290" y="190500"/>
                    <a:pt x="5642610" y="161290"/>
                    <a:pt x="5664200" y="132080"/>
                  </a:cubicBezTo>
                  <a:cubicBezTo>
                    <a:pt x="5689600" y="97790"/>
                    <a:pt x="5725160" y="64770"/>
                    <a:pt x="5740400" y="25400"/>
                  </a:cubicBezTo>
                  <a:cubicBezTo>
                    <a:pt x="5745480" y="12700"/>
                    <a:pt x="5727700" y="0"/>
                    <a:pt x="5717540" y="7620"/>
                  </a:cubicBezTo>
                  <a:cubicBezTo>
                    <a:pt x="5681980" y="29210"/>
                    <a:pt x="5659120" y="73660"/>
                    <a:pt x="5636260" y="106680"/>
                  </a:cubicBezTo>
                  <a:cubicBezTo>
                    <a:pt x="5612130" y="143510"/>
                    <a:pt x="5589270" y="180340"/>
                    <a:pt x="5570220" y="219710"/>
                  </a:cubicBezTo>
                  <a:cubicBezTo>
                    <a:pt x="5086350" y="224790"/>
                    <a:pt x="4602480" y="231140"/>
                    <a:pt x="4118610" y="238760"/>
                  </a:cubicBezTo>
                  <a:cubicBezTo>
                    <a:pt x="3801110" y="246380"/>
                    <a:pt x="3489960" y="252730"/>
                    <a:pt x="3181350" y="260350"/>
                  </a:cubicBezTo>
                  <a:lnTo>
                    <a:pt x="3180080" y="260350"/>
                  </a:lnTo>
                  <a:cubicBezTo>
                    <a:pt x="2868930" y="252730"/>
                    <a:pt x="2560320" y="246380"/>
                    <a:pt x="2242820" y="246380"/>
                  </a:cubicBezTo>
                  <a:cubicBezTo>
                    <a:pt x="1760220" y="233680"/>
                    <a:pt x="1276350" y="228600"/>
                    <a:pt x="792480" y="223520"/>
                  </a:cubicBezTo>
                  <a:cubicBezTo>
                    <a:pt x="772160" y="184150"/>
                    <a:pt x="750570" y="146050"/>
                    <a:pt x="726440" y="110490"/>
                  </a:cubicBezTo>
                  <a:cubicBezTo>
                    <a:pt x="703580" y="77470"/>
                    <a:pt x="679450" y="33020"/>
                    <a:pt x="645160" y="11430"/>
                  </a:cubicBezTo>
                  <a:cubicBezTo>
                    <a:pt x="633730" y="5080"/>
                    <a:pt x="617220" y="16510"/>
                    <a:pt x="622300" y="29210"/>
                  </a:cubicBezTo>
                  <a:cubicBezTo>
                    <a:pt x="637540" y="69850"/>
                    <a:pt x="673100" y="101600"/>
                    <a:pt x="698500" y="135890"/>
                  </a:cubicBezTo>
                  <a:cubicBezTo>
                    <a:pt x="720090" y="163830"/>
                    <a:pt x="739140" y="193040"/>
                    <a:pt x="759460" y="223520"/>
                  </a:cubicBezTo>
                  <a:cubicBezTo>
                    <a:pt x="675640" y="222250"/>
                    <a:pt x="590550" y="220980"/>
                    <a:pt x="506730" y="220980"/>
                  </a:cubicBezTo>
                  <a:cubicBezTo>
                    <a:pt x="478790" y="185420"/>
                    <a:pt x="447040" y="153670"/>
                    <a:pt x="414020" y="123190"/>
                  </a:cubicBezTo>
                  <a:cubicBezTo>
                    <a:pt x="381000" y="92710"/>
                    <a:pt x="345440" y="57150"/>
                    <a:pt x="304800" y="36830"/>
                  </a:cubicBezTo>
                  <a:cubicBezTo>
                    <a:pt x="287020" y="27940"/>
                    <a:pt x="270510" y="49530"/>
                    <a:pt x="283210" y="64770"/>
                  </a:cubicBezTo>
                  <a:cubicBezTo>
                    <a:pt x="314960" y="101600"/>
                    <a:pt x="360680" y="129540"/>
                    <a:pt x="398780" y="161290"/>
                  </a:cubicBezTo>
                  <a:lnTo>
                    <a:pt x="474980" y="222250"/>
                  </a:lnTo>
                  <a:cubicBezTo>
                    <a:pt x="397510" y="218440"/>
                    <a:pt x="322580" y="218440"/>
                    <a:pt x="246380" y="217170"/>
                  </a:cubicBezTo>
                  <a:cubicBezTo>
                    <a:pt x="243840" y="217170"/>
                    <a:pt x="241300" y="217170"/>
                    <a:pt x="238760" y="218440"/>
                  </a:cubicBezTo>
                  <a:cubicBezTo>
                    <a:pt x="205740" y="191770"/>
                    <a:pt x="171450" y="166370"/>
                    <a:pt x="137160" y="142240"/>
                  </a:cubicBezTo>
                  <a:cubicBezTo>
                    <a:pt x="102870" y="116840"/>
                    <a:pt x="66040" y="81280"/>
                    <a:pt x="25400" y="67310"/>
                  </a:cubicBezTo>
                  <a:cubicBezTo>
                    <a:pt x="7620" y="60960"/>
                    <a:pt x="0" y="83820"/>
                    <a:pt x="8890" y="95250"/>
                  </a:cubicBezTo>
                  <a:cubicBezTo>
                    <a:pt x="34290" y="127000"/>
                    <a:pt x="76200" y="148590"/>
                    <a:pt x="110490" y="172720"/>
                  </a:cubicBezTo>
                  <a:cubicBezTo>
                    <a:pt x="144780" y="196850"/>
                    <a:pt x="179070" y="219710"/>
                    <a:pt x="213360" y="242570"/>
                  </a:cubicBezTo>
                  <a:cubicBezTo>
                    <a:pt x="147320" y="281940"/>
                    <a:pt x="76200" y="321310"/>
                    <a:pt x="21590" y="372110"/>
                  </a:cubicBezTo>
                  <a:cubicBezTo>
                    <a:pt x="5080" y="387350"/>
                    <a:pt x="26670" y="408940"/>
                    <a:pt x="43180" y="401320"/>
                  </a:cubicBezTo>
                  <a:cubicBezTo>
                    <a:pt x="115570" y="367030"/>
                    <a:pt x="184150" y="309880"/>
                    <a:pt x="247650" y="261620"/>
                  </a:cubicBezTo>
                  <a:cubicBezTo>
                    <a:pt x="321310" y="262890"/>
                    <a:pt x="394970" y="264160"/>
                    <a:pt x="469900" y="265430"/>
                  </a:cubicBezTo>
                  <a:cubicBezTo>
                    <a:pt x="440690" y="285750"/>
                    <a:pt x="411480" y="307340"/>
                    <a:pt x="382270" y="328930"/>
                  </a:cubicBezTo>
                  <a:cubicBezTo>
                    <a:pt x="347980" y="354330"/>
                    <a:pt x="306070" y="378460"/>
                    <a:pt x="279400" y="411480"/>
                  </a:cubicBezTo>
                  <a:cubicBezTo>
                    <a:pt x="267970" y="426720"/>
                    <a:pt x="281940" y="444500"/>
                    <a:pt x="299720" y="436880"/>
                  </a:cubicBezTo>
                  <a:cubicBezTo>
                    <a:pt x="337820" y="419100"/>
                    <a:pt x="372110" y="384810"/>
                    <a:pt x="405130" y="359410"/>
                  </a:cubicBezTo>
                  <a:cubicBezTo>
                    <a:pt x="441960" y="328930"/>
                    <a:pt x="480060" y="299720"/>
                    <a:pt x="515620" y="267970"/>
                  </a:cubicBezTo>
                  <a:cubicBezTo>
                    <a:pt x="515620" y="267970"/>
                    <a:pt x="515620" y="266700"/>
                    <a:pt x="516890" y="266700"/>
                  </a:cubicBezTo>
                  <a:lnTo>
                    <a:pt x="750570" y="270510"/>
                  </a:lnTo>
                  <a:cubicBezTo>
                    <a:pt x="727710" y="292100"/>
                    <a:pt x="706120" y="313690"/>
                    <a:pt x="683260" y="335280"/>
                  </a:cubicBezTo>
                  <a:cubicBezTo>
                    <a:pt x="654050" y="363220"/>
                    <a:pt x="610870" y="393700"/>
                    <a:pt x="594360" y="430530"/>
                  </a:cubicBezTo>
                  <a:cubicBezTo>
                    <a:pt x="588010" y="445770"/>
                    <a:pt x="600710" y="458470"/>
                    <a:pt x="615950" y="452120"/>
                  </a:cubicBezTo>
                  <a:cubicBezTo>
                    <a:pt x="652780" y="435610"/>
                    <a:pt x="683260" y="392430"/>
                    <a:pt x="712470" y="364490"/>
                  </a:cubicBezTo>
                  <a:cubicBezTo>
                    <a:pt x="742950" y="334010"/>
                    <a:pt x="772160" y="303530"/>
                    <a:pt x="801370" y="273050"/>
                  </a:cubicBezTo>
                  <a:cubicBezTo>
                    <a:pt x="1280160" y="280670"/>
                    <a:pt x="1758950" y="289560"/>
                    <a:pt x="2237740" y="295910"/>
                  </a:cubicBezTo>
                  <a:lnTo>
                    <a:pt x="2242820" y="295910"/>
                  </a:lnTo>
                  <a:cubicBezTo>
                    <a:pt x="2542540" y="294640"/>
                    <a:pt x="2833370" y="298450"/>
                    <a:pt x="3125470" y="300990"/>
                  </a:cubicBezTo>
                  <a:cubicBezTo>
                    <a:pt x="3126740" y="300990"/>
                    <a:pt x="3129280" y="302260"/>
                    <a:pt x="3131820" y="302260"/>
                  </a:cubicBezTo>
                  <a:lnTo>
                    <a:pt x="3230880" y="302260"/>
                  </a:lnTo>
                  <a:cubicBezTo>
                    <a:pt x="3233420" y="302260"/>
                    <a:pt x="3234690" y="302260"/>
                    <a:pt x="3237230" y="300990"/>
                  </a:cubicBezTo>
                  <a:cubicBezTo>
                    <a:pt x="3530600" y="298450"/>
                    <a:pt x="3823970" y="294640"/>
                    <a:pt x="4124960" y="288290"/>
                  </a:cubicBezTo>
                  <a:cubicBezTo>
                    <a:pt x="4602480" y="281940"/>
                    <a:pt x="5082540" y="273050"/>
                    <a:pt x="5560060" y="265430"/>
                  </a:cubicBezTo>
                  <a:cubicBezTo>
                    <a:pt x="5589270" y="297180"/>
                    <a:pt x="5619750" y="326390"/>
                    <a:pt x="5648960" y="356870"/>
                  </a:cubicBezTo>
                  <a:cubicBezTo>
                    <a:pt x="5678170" y="386080"/>
                    <a:pt x="5707380" y="427990"/>
                    <a:pt x="5745480" y="444500"/>
                  </a:cubicBezTo>
                  <a:cubicBezTo>
                    <a:pt x="5759450" y="450850"/>
                    <a:pt x="5773420" y="438150"/>
                    <a:pt x="5767070" y="422910"/>
                  </a:cubicBezTo>
                  <a:cubicBezTo>
                    <a:pt x="5749290" y="386080"/>
                    <a:pt x="5707380" y="355600"/>
                    <a:pt x="5678170" y="327660"/>
                  </a:cubicBezTo>
                  <a:cubicBezTo>
                    <a:pt x="5656580" y="306070"/>
                    <a:pt x="5633720" y="284480"/>
                    <a:pt x="5610860" y="262890"/>
                  </a:cubicBezTo>
                  <a:lnTo>
                    <a:pt x="5844540" y="259080"/>
                  </a:lnTo>
                  <a:cubicBezTo>
                    <a:pt x="5844540" y="259080"/>
                    <a:pt x="5844540" y="260350"/>
                    <a:pt x="5845810" y="260350"/>
                  </a:cubicBezTo>
                  <a:cubicBezTo>
                    <a:pt x="5881370" y="292100"/>
                    <a:pt x="5918200" y="321310"/>
                    <a:pt x="5956300" y="351790"/>
                  </a:cubicBezTo>
                  <a:cubicBezTo>
                    <a:pt x="5989320" y="378460"/>
                    <a:pt x="6023610" y="412750"/>
                    <a:pt x="6061710" y="429260"/>
                  </a:cubicBezTo>
                  <a:cubicBezTo>
                    <a:pt x="6079490" y="436880"/>
                    <a:pt x="6093460" y="417830"/>
                    <a:pt x="6082030" y="403860"/>
                  </a:cubicBezTo>
                  <a:cubicBezTo>
                    <a:pt x="6055360" y="370840"/>
                    <a:pt x="6013450" y="346710"/>
                    <a:pt x="5979160" y="321310"/>
                  </a:cubicBezTo>
                  <a:cubicBezTo>
                    <a:pt x="5949950" y="299720"/>
                    <a:pt x="5920740" y="279400"/>
                    <a:pt x="5891530" y="257810"/>
                  </a:cubicBezTo>
                  <a:cubicBezTo>
                    <a:pt x="5965190" y="256540"/>
                    <a:pt x="6038850" y="255270"/>
                    <a:pt x="6113780" y="254000"/>
                  </a:cubicBezTo>
                  <a:cubicBezTo>
                    <a:pt x="6178550" y="302260"/>
                    <a:pt x="6247130" y="359410"/>
                    <a:pt x="6318250" y="393700"/>
                  </a:cubicBezTo>
                  <a:cubicBezTo>
                    <a:pt x="6336030" y="402590"/>
                    <a:pt x="6356350" y="379730"/>
                    <a:pt x="6339840" y="364490"/>
                  </a:cubicBezTo>
                  <a:cubicBezTo>
                    <a:pt x="6285230" y="313690"/>
                    <a:pt x="6214110" y="274320"/>
                    <a:pt x="6148070" y="234950"/>
                  </a:cubicBezTo>
                  <a:cubicBezTo>
                    <a:pt x="6182360" y="212090"/>
                    <a:pt x="6216650" y="189230"/>
                    <a:pt x="6250940" y="165100"/>
                  </a:cubicBezTo>
                  <a:cubicBezTo>
                    <a:pt x="6283960" y="148590"/>
                    <a:pt x="6325870" y="127000"/>
                    <a:pt x="6351270" y="93980"/>
                  </a:cubicBezTo>
                  <a:close/>
                </a:path>
              </a:pathLst>
            </a:custGeom>
            <a:solidFill>
              <a:srgbClr val="8D887E">
                <a:alpha val="32941"/>
              </a:srgbClr>
            </a:solidFill>
          </p:spPr>
        </p:sp>
      </p:grpSp>
      <p:grpSp>
        <p:nvGrpSpPr>
          <p:cNvPr id="5" name="Group 5"/>
          <p:cNvGrpSpPr/>
          <p:nvPr/>
        </p:nvGrpSpPr>
        <p:grpSpPr>
          <a:xfrm>
            <a:off x="0" y="2015957"/>
            <a:ext cx="5029200" cy="950575"/>
            <a:chOff x="0" y="0"/>
            <a:chExt cx="1913890" cy="329802"/>
          </a:xfrm>
        </p:grpSpPr>
        <p:sp>
          <p:nvSpPr>
            <p:cNvPr id="6" name="Freeform 6"/>
            <p:cNvSpPr/>
            <p:nvPr/>
          </p:nvSpPr>
          <p:spPr>
            <a:xfrm>
              <a:off x="0" y="0"/>
              <a:ext cx="1913890" cy="329802"/>
            </a:xfrm>
            <a:custGeom>
              <a:avLst/>
              <a:gdLst/>
              <a:ahLst/>
              <a:cxnLst/>
              <a:rect l="l" t="t" r="r" b="b"/>
              <a:pathLst>
                <a:path w="1913890" h="329802">
                  <a:moveTo>
                    <a:pt x="0" y="0"/>
                  </a:moveTo>
                  <a:lnTo>
                    <a:pt x="1913890" y="0"/>
                  </a:lnTo>
                  <a:lnTo>
                    <a:pt x="1913890" y="329802"/>
                  </a:lnTo>
                  <a:lnTo>
                    <a:pt x="0" y="329802"/>
                  </a:lnTo>
                  <a:close/>
                </a:path>
              </a:pathLst>
            </a:custGeom>
            <a:solidFill>
              <a:srgbClr val="8D887E"/>
            </a:solidFill>
          </p:spPr>
        </p:sp>
      </p:grpSp>
      <p:sp>
        <p:nvSpPr>
          <p:cNvPr id="7" name="TextBox 7"/>
          <p:cNvSpPr txBox="1"/>
          <p:nvPr/>
        </p:nvSpPr>
        <p:spPr>
          <a:xfrm>
            <a:off x="299224" y="2236315"/>
            <a:ext cx="7015976" cy="467820"/>
          </a:xfrm>
          <a:prstGeom prst="rect">
            <a:avLst/>
          </a:prstGeom>
        </p:spPr>
        <p:txBody>
          <a:bodyPr wrap="square" lIns="0" tIns="0" rIns="0" bIns="0" rtlCol="0" anchor="t">
            <a:spAutoFit/>
          </a:bodyPr>
          <a:lstStyle/>
          <a:p>
            <a:pPr algn="just">
              <a:lnSpc>
                <a:spcPts val="3919"/>
              </a:lnSpc>
            </a:pPr>
            <a:r>
              <a:rPr lang="id-ID" sz="2800" b="1" dirty="0">
                <a:solidFill>
                  <a:schemeClr val="bg1"/>
                </a:solidFill>
                <a:latin typeface="Open Sans Bold" panose="020B0604020202020204" charset="0"/>
                <a:ea typeface="Open Sans Bold" panose="020B0604020202020204" charset="0"/>
                <a:cs typeface="Open Sans Bold" panose="020B0604020202020204" charset="0"/>
              </a:rPr>
              <a:t>Model KNN by </a:t>
            </a:r>
            <a:r>
              <a:rPr lang="en-US" sz="2800" b="1" dirty="0" smtClean="0">
                <a:solidFill>
                  <a:schemeClr val="bg1"/>
                </a:solidFill>
                <a:latin typeface="Open Sans Bold" panose="020B0604020202020204" charset="0"/>
                <a:ea typeface="Open Sans Bold" panose="020B0604020202020204" charset="0"/>
                <a:cs typeface="Open Sans Bold" panose="020B0604020202020204" charset="0"/>
              </a:rPr>
              <a:t>bedrooms</a:t>
            </a:r>
            <a:endParaRPr lang="en-US" sz="2800" spc="168" dirty="0">
              <a:solidFill>
                <a:schemeClr val="bg1"/>
              </a:solidFill>
              <a:latin typeface="Open Sans Bold" panose="020B0604020202020204" charset="0"/>
              <a:ea typeface="Open Sans Bold" panose="020B0604020202020204" charset="0"/>
              <a:cs typeface="Open Sans Bold" panose="020B0604020202020204" charset="0"/>
            </a:endParaRPr>
          </a:p>
        </p:txBody>
      </p:sp>
      <p:pic>
        <p:nvPicPr>
          <p:cNvPr id="9" name="Picture 9"/>
          <p:cNvPicPr>
            <a:picLocks noChangeAspect="1"/>
          </p:cNvPicPr>
          <p:nvPr/>
        </p:nvPicPr>
        <p:blipFill>
          <a:blip r:embed="rId2"/>
          <a:srcRect r="77549"/>
          <a:stretch>
            <a:fillRect/>
          </a:stretch>
        </p:blipFill>
        <p:spPr>
          <a:xfrm>
            <a:off x="14892222" y="0"/>
            <a:ext cx="3466358" cy="10287000"/>
          </a:xfrm>
          <a:prstGeom prst="rect">
            <a:avLst/>
          </a:prstGeom>
        </p:spPr>
      </p:pic>
      <p:grpSp>
        <p:nvGrpSpPr>
          <p:cNvPr id="10" name="Group 10"/>
          <p:cNvGrpSpPr/>
          <p:nvPr/>
        </p:nvGrpSpPr>
        <p:grpSpPr>
          <a:xfrm>
            <a:off x="14892222" y="0"/>
            <a:ext cx="3466358" cy="10287000"/>
            <a:chOff x="0" y="0"/>
            <a:chExt cx="1913890" cy="3666711"/>
          </a:xfrm>
        </p:grpSpPr>
        <p:sp>
          <p:nvSpPr>
            <p:cNvPr id="11" name="Freeform 11"/>
            <p:cNvSpPr/>
            <p:nvPr/>
          </p:nvSpPr>
          <p:spPr>
            <a:xfrm>
              <a:off x="0" y="0"/>
              <a:ext cx="1913890" cy="3666711"/>
            </a:xfrm>
            <a:custGeom>
              <a:avLst/>
              <a:gdLst/>
              <a:ahLst/>
              <a:cxnLst/>
              <a:rect l="l" t="t" r="r" b="b"/>
              <a:pathLst>
                <a:path w="1913890" h="3666711">
                  <a:moveTo>
                    <a:pt x="0" y="0"/>
                  </a:moveTo>
                  <a:lnTo>
                    <a:pt x="1913890" y="0"/>
                  </a:lnTo>
                  <a:lnTo>
                    <a:pt x="1913890" y="3666711"/>
                  </a:lnTo>
                  <a:lnTo>
                    <a:pt x="0" y="3666711"/>
                  </a:lnTo>
                  <a:close/>
                </a:path>
              </a:pathLst>
            </a:custGeom>
            <a:solidFill>
              <a:srgbClr val="E5E4DD">
                <a:alpha val="57647"/>
              </a:srgbClr>
            </a:solidFill>
          </p:spPr>
        </p:sp>
      </p:grpSp>
      <p:sp>
        <p:nvSpPr>
          <p:cNvPr id="12" name="AutoShape 12"/>
          <p:cNvSpPr/>
          <p:nvPr/>
        </p:nvSpPr>
        <p:spPr>
          <a:xfrm>
            <a:off x="15861966" y="1028700"/>
            <a:ext cx="2426034" cy="28575"/>
          </a:xfrm>
          <a:prstGeom prst="rect">
            <a:avLst/>
          </a:prstGeom>
          <a:solidFill>
            <a:srgbClr val="8D887E"/>
          </a:solidFill>
        </p:spPr>
      </p:sp>
      <p:pic>
        <p:nvPicPr>
          <p:cNvPr id="2050" name="Picture 2" descr="https://lh6.googleusercontent.com/fPwVeKuJCmfUm-LgYvY5ySFKhWborrHIxOZCAEdScgXrhlUlukdIxmFfBhhsyK44hB_k6wGene-HwAQbduc5XCPuw2acPsCvU17AoXK5nan6_uXfomqtimZ-S4GEu2hwI0X9Zb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5894" y="3467100"/>
            <a:ext cx="11198611" cy="6260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5850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DFD"/>
        </a:solidFill>
        <a:effectLst/>
      </p:bgPr>
    </p:bg>
    <p:spTree>
      <p:nvGrpSpPr>
        <p:cNvPr id="1" name=""/>
        <p:cNvGrpSpPr/>
        <p:nvPr/>
      </p:nvGrpSpPr>
      <p:grpSpPr>
        <a:xfrm>
          <a:off x="0" y="0"/>
          <a:ext cx="0" cy="0"/>
          <a:chOff x="0" y="0"/>
          <a:chExt cx="0" cy="0"/>
        </a:xfrm>
      </p:grpSpPr>
      <p:sp>
        <p:nvSpPr>
          <p:cNvPr id="2" name="TextBox 2"/>
          <p:cNvSpPr txBox="1"/>
          <p:nvPr/>
        </p:nvSpPr>
        <p:spPr>
          <a:xfrm>
            <a:off x="529530" y="393399"/>
            <a:ext cx="9973592" cy="964142"/>
          </a:xfrm>
          <a:prstGeom prst="rect">
            <a:avLst/>
          </a:prstGeom>
        </p:spPr>
        <p:txBody>
          <a:bodyPr lIns="0" tIns="0" rIns="0" bIns="0" rtlCol="0" anchor="t">
            <a:spAutoFit/>
          </a:bodyPr>
          <a:lstStyle/>
          <a:p>
            <a:pPr>
              <a:lnSpc>
                <a:spcPts val="7680"/>
              </a:lnSpc>
            </a:pPr>
            <a:r>
              <a:rPr lang="en-US" sz="6400" dirty="0" smtClean="0">
                <a:solidFill>
                  <a:srgbClr val="8D887E"/>
                </a:solidFill>
                <a:latin typeface="Cormorant Garamond Bold Bold"/>
              </a:rPr>
              <a:t>Modelling</a:t>
            </a:r>
            <a:endParaRPr lang="en-US" sz="6400" dirty="0">
              <a:solidFill>
                <a:srgbClr val="8D887E"/>
              </a:solidFill>
              <a:latin typeface="Cormorant Garamond Bold Bold"/>
            </a:endParaRPr>
          </a:p>
        </p:txBody>
      </p:sp>
      <p:grpSp>
        <p:nvGrpSpPr>
          <p:cNvPr id="3" name="Group 3"/>
          <p:cNvGrpSpPr/>
          <p:nvPr/>
        </p:nvGrpSpPr>
        <p:grpSpPr>
          <a:xfrm>
            <a:off x="1018035" y="1285271"/>
            <a:ext cx="2749533" cy="333263"/>
            <a:chOff x="0" y="0"/>
            <a:chExt cx="6350000" cy="440690"/>
          </a:xfrm>
        </p:grpSpPr>
        <p:sp>
          <p:nvSpPr>
            <p:cNvPr id="4" name="Freeform 4"/>
            <p:cNvSpPr/>
            <p:nvPr/>
          </p:nvSpPr>
          <p:spPr>
            <a:xfrm>
              <a:off x="-5080" y="-8890"/>
              <a:ext cx="6360160" cy="458470"/>
            </a:xfrm>
            <a:custGeom>
              <a:avLst/>
              <a:gdLst/>
              <a:ahLst/>
              <a:cxnLst/>
              <a:rect l="l" t="t" r="r" b="b"/>
              <a:pathLst>
                <a:path w="6360160" h="458470">
                  <a:moveTo>
                    <a:pt x="6351270" y="93980"/>
                  </a:moveTo>
                  <a:cubicBezTo>
                    <a:pt x="6360160" y="82550"/>
                    <a:pt x="6352540" y="60960"/>
                    <a:pt x="6334760" y="66040"/>
                  </a:cubicBezTo>
                  <a:cubicBezTo>
                    <a:pt x="6294120" y="80010"/>
                    <a:pt x="6257290" y="114300"/>
                    <a:pt x="6223000" y="140970"/>
                  </a:cubicBezTo>
                  <a:cubicBezTo>
                    <a:pt x="6188710" y="166370"/>
                    <a:pt x="6154420" y="191770"/>
                    <a:pt x="6121400" y="217170"/>
                  </a:cubicBezTo>
                  <a:cubicBezTo>
                    <a:pt x="6118860" y="215900"/>
                    <a:pt x="6116320" y="215900"/>
                    <a:pt x="6113780" y="215900"/>
                  </a:cubicBezTo>
                  <a:cubicBezTo>
                    <a:pt x="6038850" y="217170"/>
                    <a:pt x="5962650" y="217170"/>
                    <a:pt x="5887720" y="218440"/>
                  </a:cubicBezTo>
                  <a:lnTo>
                    <a:pt x="5963920" y="157480"/>
                  </a:lnTo>
                  <a:cubicBezTo>
                    <a:pt x="6002020" y="127000"/>
                    <a:pt x="6046470" y="97790"/>
                    <a:pt x="6079490" y="60960"/>
                  </a:cubicBezTo>
                  <a:cubicBezTo>
                    <a:pt x="6092190" y="45720"/>
                    <a:pt x="6075680" y="24130"/>
                    <a:pt x="6057900" y="33020"/>
                  </a:cubicBezTo>
                  <a:cubicBezTo>
                    <a:pt x="6017260" y="53340"/>
                    <a:pt x="5981700" y="88900"/>
                    <a:pt x="5948680" y="119380"/>
                  </a:cubicBezTo>
                  <a:cubicBezTo>
                    <a:pt x="5915660" y="149860"/>
                    <a:pt x="5883910" y="182880"/>
                    <a:pt x="5855970" y="217170"/>
                  </a:cubicBezTo>
                  <a:cubicBezTo>
                    <a:pt x="5772150" y="218440"/>
                    <a:pt x="5687060" y="219710"/>
                    <a:pt x="5603240" y="219710"/>
                  </a:cubicBezTo>
                  <a:cubicBezTo>
                    <a:pt x="5622290" y="190500"/>
                    <a:pt x="5642610" y="161290"/>
                    <a:pt x="5664200" y="132080"/>
                  </a:cubicBezTo>
                  <a:cubicBezTo>
                    <a:pt x="5689600" y="97790"/>
                    <a:pt x="5725160" y="64770"/>
                    <a:pt x="5740400" y="25400"/>
                  </a:cubicBezTo>
                  <a:cubicBezTo>
                    <a:pt x="5745480" y="12700"/>
                    <a:pt x="5727700" y="0"/>
                    <a:pt x="5717540" y="7620"/>
                  </a:cubicBezTo>
                  <a:cubicBezTo>
                    <a:pt x="5681980" y="29210"/>
                    <a:pt x="5659120" y="73660"/>
                    <a:pt x="5636260" y="106680"/>
                  </a:cubicBezTo>
                  <a:cubicBezTo>
                    <a:pt x="5612130" y="143510"/>
                    <a:pt x="5589270" y="180340"/>
                    <a:pt x="5570220" y="219710"/>
                  </a:cubicBezTo>
                  <a:cubicBezTo>
                    <a:pt x="5086350" y="224790"/>
                    <a:pt x="4602480" y="231140"/>
                    <a:pt x="4118610" y="238760"/>
                  </a:cubicBezTo>
                  <a:cubicBezTo>
                    <a:pt x="3801110" y="246380"/>
                    <a:pt x="3489960" y="252730"/>
                    <a:pt x="3181350" y="260350"/>
                  </a:cubicBezTo>
                  <a:lnTo>
                    <a:pt x="3180080" y="260350"/>
                  </a:lnTo>
                  <a:cubicBezTo>
                    <a:pt x="2868930" y="252730"/>
                    <a:pt x="2560320" y="246380"/>
                    <a:pt x="2242820" y="246380"/>
                  </a:cubicBezTo>
                  <a:cubicBezTo>
                    <a:pt x="1760220" y="233680"/>
                    <a:pt x="1276350" y="228600"/>
                    <a:pt x="792480" y="223520"/>
                  </a:cubicBezTo>
                  <a:cubicBezTo>
                    <a:pt x="772160" y="184150"/>
                    <a:pt x="750570" y="146050"/>
                    <a:pt x="726440" y="110490"/>
                  </a:cubicBezTo>
                  <a:cubicBezTo>
                    <a:pt x="703580" y="77470"/>
                    <a:pt x="679450" y="33020"/>
                    <a:pt x="645160" y="11430"/>
                  </a:cubicBezTo>
                  <a:cubicBezTo>
                    <a:pt x="633730" y="5080"/>
                    <a:pt x="617220" y="16510"/>
                    <a:pt x="622300" y="29210"/>
                  </a:cubicBezTo>
                  <a:cubicBezTo>
                    <a:pt x="637540" y="69850"/>
                    <a:pt x="673100" y="101600"/>
                    <a:pt x="698500" y="135890"/>
                  </a:cubicBezTo>
                  <a:cubicBezTo>
                    <a:pt x="720090" y="163830"/>
                    <a:pt x="739140" y="193040"/>
                    <a:pt x="759460" y="223520"/>
                  </a:cubicBezTo>
                  <a:cubicBezTo>
                    <a:pt x="675640" y="222250"/>
                    <a:pt x="590550" y="220980"/>
                    <a:pt x="506730" y="220980"/>
                  </a:cubicBezTo>
                  <a:cubicBezTo>
                    <a:pt x="478790" y="185420"/>
                    <a:pt x="447040" y="153670"/>
                    <a:pt x="414020" y="123190"/>
                  </a:cubicBezTo>
                  <a:cubicBezTo>
                    <a:pt x="381000" y="92710"/>
                    <a:pt x="345440" y="57150"/>
                    <a:pt x="304800" y="36830"/>
                  </a:cubicBezTo>
                  <a:cubicBezTo>
                    <a:pt x="287020" y="27940"/>
                    <a:pt x="270510" y="49530"/>
                    <a:pt x="283210" y="64770"/>
                  </a:cubicBezTo>
                  <a:cubicBezTo>
                    <a:pt x="314960" y="101600"/>
                    <a:pt x="360680" y="129540"/>
                    <a:pt x="398780" y="161290"/>
                  </a:cubicBezTo>
                  <a:lnTo>
                    <a:pt x="474980" y="222250"/>
                  </a:lnTo>
                  <a:cubicBezTo>
                    <a:pt x="397510" y="218440"/>
                    <a:pt x="322580" y="218440"/>
                    <a:pt x="246380" y="217170"/>
                  </a:cubicBezTo>
                  <a:cubicBezTo>
                    <a:pt x="243840" y="217170"/>
                    <a:pt x="241300" y="217170"/>
                    <a:pt x="238760" y="218440"/>
                  </a:cubicBezTo>
                  <a:cubicBezTo>
                    <a:pt x="205740" y="191770"/>
                    <a:pt x="171450" y="166370"/>
                    <a:pt x="137160" y="142240"/>
                  </a:cubicBezTo>
                  <a:cubicBezTo>
                    <a:pt x="102870" y="116840"/>
                    <a:pt x="66040" y="81280"/>
                    <a:pt x="25400" y="67310"/>
                  </a:cubicBezTo>
                  <a:cubicBezTo>
                    <a:pt x="7620" y="60960"/>
                    <a:pt x="0" y="83820"/>
                    <a:pt x="8890" y="95250"/>
                  </a:cubicBezTo>
                  <a:cubicBezTo>
                    <a:pt x="34290" y="127000"/>
                    <a:pt x="76200" y="148590"/>
                    <a:pt x="110490" y="172720"/>
                  </a:cubicBezTo>
                  <a:cubicBezTo>
                    <a:pt x="144780" y="196850"/>
                    <a:pt x="179070" y="219710"/>
                    <a:pt x="213360" y="242570"/>
                  </a:cubicBezTo>
                  <a:cubicBezTo>
                    <a:pt x="147320" y="281940"/>
                    <a:pt x="76200" y="321310"/>
                    <a:pt x="21590" y="372110"/>
                  </a:cubicBezTo>
                  <a:cubicBezTo>
                    <a:pt x="5080" y="387350"/>
                    <a:pt x="26670" y="408940"/>
                    <a:pt x="43180" y="401320"/>
                  </a:cubicBezTo>
                  <a:cubicBezTo>
                    <a:pt x="115570" y="367030"/>
                    <a:pt x="184150" y="309880"/>
                    <a:pt x="247650" y="261620"/>
                  </a:cubicBezTo>
                  <a:cubicBezTo>
                    <a:pt x="321310" y="262890"/>
                    <a:pt x="394970" y="264160"/>
                    <a:pt x="469900" y="265430"/>
                  </a:cubicBezTo>
                  <a:cubicBezTo>
                    <a:pt x="440690" y="285750"/>
                    <a:pt x="411480" y="307340"/>
                    <a:pt x="382270" y="328930"/>
                  </a:cubicBezTo>
                  <a:cubicBezTo>
                    <a:pt x="347980" y="354330"/>
                    <a:pt x="306070" y="378460"/>
                    <a:pt x="279400" y="411480"/>
                  </a:cubicBezTo>
                  <a:cubicBezTo>
                    <a:pt x="267970" y="426720"/>
                    <a:pt x="281940" y="444500"/>
                    <a:pt x="299720" y="436880"/>
                  </a:cubicBezTo>
                  <a:cubicBezTo>
                    <a:pt x="337820" y="419100"/>
                    <a:pt x="372110" y="384810"/>
                    <a:pt x="405130" y="359410"/>
                  </a:cubicBezTo>
                  <a:cubicBezTo>
                    <a:pt x="441960" y="328930"/>
                    <a:pt x="480060" y="299720"/>
                    <a:pt x="515620" y="267970"/>
                  </a:cubicBezTo>
                  <a:cubicBezTo>
                    <a:pt x="515620" y="267970"/>
                    <a:pt x="515620" y="266700"/>
                    <a:pt x="516890" y="266700"/>
                  </a:cubicBezTo>
                  <a:lnTo>
                    <a:pt x="750570" y="270510"/>
                  </a:lnTo>
                  <a:cubicBezTo>
                    <a:pt x="727710" y="292100"/>
                    <a:pt x="706120" y="313690"/>
                    <a:pt x="683260" y="335280"/>
                  </a:cubicBezTo>
                  <a:cubicBezTo>
                    <a:pt x="654050" y="363220"/>
                    <a:pt x="610870" y="393700"/>
                    <a:pt x="594360" y="430530"/>
                  </a:cubicBezTo>
                  <a:cubicBezTo>
                    <a:pt x="588010" y="445770"/>
                    <a:pt x="600710" y="458470"/>
                    <a:pt x="615950" y="452120"/>
                  </a:cubicBezTo>
                  <a:cubicBezTo>
                    <a:pt x="652780" y="435610"/>
                    <a:pt x="683260" y="392430"/>
                    <a:pt x="712470" y="364490"/>
                  </a:cubicBezTo>
                  <a:cubicBezTo>
                    <a:pt x="742950" y="334010"/>
                    <a:pt x="772160" y="303530"/>
                    <a:pt x="801370" y="273050"/>
                  </a:cubicBezTo>
                  <a:cubicBezTo>
                    <a:pt x="1280160" y="280670"/>
                    <a:pt x="1758950" y="289560"/>
                    <a:pt x="2237740" y="295910"/>
                  </a:cubicBezTo>
                  <a:lnTo>
                    <a:pt x="2242820" y="295910"/>
                  </a:lnTo>
                  <a:cubicBezTo>
                    <a:pt x="2542540" y="294640"/>
                    <a:pt x="2833370" y="298450"/>
                    <a:pt x="3125470" y="300990"/>
                  </a:cubicBezTo>
                  <a:cubicBezTo>
                    <a:pt x="3126740" y="300990"/>
                    <a:pt x="3129280" y="302260"/>
                    <a:pt x="3131820" y="302260"/>
                  </a:cubicBezTo>
                  <a:lnTo>
                    <a:pt x="3230880" y="302260"/>
                  </a:lnTo>
                  <a:cubicBezTo>
                    <a:pt x="3233420" y="302260"/>
                    <a:pt x="3234690" y="302260"/>
                    <a:pt x="3237230" y="300990"/>
                  </a:cubicBezTo>
                  <a:cubicBezTo>
                    <a:pt x="3530600" y="298450"/>
                    <a:pt x="3823970" y="294640"/>
                    <a:pt x="4124960" y="288290"/>
                  </a:cubicBezTo>
                  <a:cubicBezTo>
                    <a:pt x="4602480" y="281940"/>
                    <a:pt x="5082540" y="273050"/>
                    <a:pt x="5560060" y="265430"/>
                  </a:cubicBezTo>
                  <a:cubicBezTo>
                    <a:pt x="5589270" y="297180"/>
                    <a:pt x="5619750" y="326390"/>
                    <a:pt x="5648960" y="356870"/>
                  </a:cubicBezTo>
                  <a:cubicBezTo>
                    <a:pt x="5678170" y="386080"/>
                    <a:pt x="5707380" y="427990"/>
                    <a:pt x="5745480" y="444500"/>
                  </a:cubicBezTo>
                  <a:cubicBezTo>
                    <a:pt x="5759450" y="450850"/>
                    <a:pt x="5773420" y="438150"/>
                    <a:pt x="5767070" y="422910"/>
                  </a:cubicBezTo>
                  <a:cubicBezTo>
                    <a:pt x="5749290" y="386080"/>
                    <a:pt x="5707380" y="355600"/>
                    <a:pt x="5678170" y="327660"/>
                  </a:cubicBezTo>
                  <a:cubicBezTo>
                    <a:pt x="5656580" y="306070"/>
                    <a:pt x="5633720" y="284480"/>
                    <a:pt x="5610860" y="262890"/>
                  </a:cubicBezTo>
                  <a:lnTo>
                    <a:pt x="5844540" y="259080"/>
                  </a:lnTo>
                  <a:cubicBezTo>
                    <a:pt x="5844540" y="259080"/>
                    <a:pt x="5844540" y="260350"/>
                    <a:pt x="5845810" y="260350"/>
                  </a:cubicBezTo>
                  <a:cubicBezTo>
                    <a:pt x="5881370" y="292100"/>
                    <a:pt x="5918200" y="321310"/>
                    <a:pt x="5956300" y="351790"/>
                  </a:cubicBezTo>
                  <a:cubicBezTo>
                    <a:pt x="5989320" y="378460"/>
                    <a:pt x="6023610" y="412750"/>
                    <a:pt x="6061710" y="429260"/>
                  </a:cubicBezTo>
                  <a:cubicBezTo>
                    <a:pt x="6079490" y="436880"/>
                    <a:pt x="6093460" y="417830"/>
                    <a:pt x="6082030" y="403860"/>
                  </a:cubicBezTo>
                  <a:cubicBezTo>
                    <a:pt x="6055360" y="370840"/>
                    <a:pt x="6013450" y="346710"/>
                    <a:pt x="5979160" y="321310"/>
                  </a:cubicBezTo>
                  <a:cubicBezTo>
                    <a:pt x="5949950" y="299720"/>
                    <a:pt x="5920740" y="279400"/>
                    <a:pt x="5891530" y="257810"/>
                  </a:cubicBezTo>
                  <a:cubicBezTo>
                    <a:pt x="5965190" y="256540"/>
                    <a:pt x="6038850" y="255270"/>
                    <a:pt x="6113780" y="254000"/>
                  </a:cubicBezTo>
                  <a:cubicBezTo>
                    <a:pt x="6178550" y="302260"/>
                    <a:pt x="6247130" y="359410"/>
                    <a:pt x="6318250" y="393700"/>
                  </a:cubicBezTo>
                  <a:cubicBezTo>
                    <a:pt x="6336030" y="402590"/>
                    <a:pt x="6356350" y="379730"/>
                    <a:pt x="6339840" y="364490"/>
                  </a:cubicBezTo>
                  <a:cubicBezTo>
                    <a:pt x="6285230" y="313690"/>
                    <a:pt x="6214110" y="274320"/>
                    <a:pt x="6148070" y="234950"/>
                  </a:cubicBezTo>
                  <a:cubicBezTo>
                    <a:pt x="6182360" y="212090"/>
                    <a:pt x="6216650" y="189230"/>
                    <a:pt x="6250940" y="165100"/>
                  </a:cubicBezTo>
                  <a:cubicBezTo>
                    <a:pt x="6283960" y="148590"/>
                    <a:pt x="6325870" y="127000"/>
                    <a:pt x="6351270" y="93980"/>
                  </a:cubicBezTo>
                  <a:close/>
                </a:path>
              </a:pathLst>
            </a:custGeom>
            <a:solidFill>
              <a:srgbClr val="8D887E">
                <a:alpha val="32941"/>
              </a:srgbClr>
            </a:solidFill>
          </p:spPr>
        </p:sp>
      </p:grpSp>
      <p:grpSp>
        <p:nvGrpSpPr>
          <p:cNvPr id="5" name="Group 5"/>
          <p:cNvGrpSpPr/>
          <p:nvPr/>
        </p:nvGrpSpPr>
        <p:grpSpPr>
          <a:xfrm>
            <a:off x="0" y="2015957"/>
            <a:ext cx="4038600" cy="950575"/>
            <a:chOff x="0" y="0"/>
            <a:chExt cx="1913890" cy="329802"/>
          </a:xfrm>
        </p:grpSpPr>
        <p:sp>
          <p:nvSpPr>
            <p:cNvPr id="6" name="Freeform 6"/>
            <p:cNvSpPr/>
            <p:nvPr/>
          </p:nvSpPr>
          <p:spPr>
            <a:xfrm>
              <a:off x="0" y="0"/>
              <a:ext cx="1913890" cy="329802"/>
            </a:xfrm>
            <a:custGeom>
              <a:avLst/>
              <a:gdLst/>
              <a:ahLst/>
              <a:cxnLst/>
              <a:rect l="l" t="t" r="r" b="b"/>
              <a:pathLst>
                <a:path w="1913890" h="329802">
                  <a:moveTo>
                    <a:pt x="0" y="0"/>
                  </a:moveTo>
                  <a:lnTo>
                    <a:pt x="1913890" y="0"/>
                  </a:lnTo>
                  <a:lnTo>
                    <a:pt x="1913890" y="329802"/>
                  </a:lnTo>
                  <a:lnTo>
                    <a:pt x="0" y="329802"/>
                  </a:lnTo>
                  <a:close/>
                </a:path>
              </a:pathLst>
            </a:custGeom>
            <a:solidFill>
              <a:srgbClr val="8D887E"/>
            </a:solidFill>
          </p:spPr>
        </p:sp>
      </p:grpSp>
      <p:sp>
        <p:nvSpPr>
          <p:cNvPr id="7" name="TextBox 7"/>
          <p:cNvSpPr txBox="1"/>
          <p:nvPr/>
        </p:nvSpPr>
        <p:spPr>
          <a:xfrm>
            <a:off x="299224" y="2236315"/>
            <a:ext cx="7015976" cy="467820"/>
          </a:xfrm>
          <a:prstGeom prst="rect">
            <a:avLst/>
          </a:prstGeom>
        </p:spPr>
        <p:txBody>
          <a:bodyPr wrap="square" lIns="0" tIns="0" rIns="0" bIns="0" rtlCol="0" anchor="t">
            <a:spAutoFit/>
          </a:bodyPr>
          <a:lstStyle/>
          <a:p>
            <a:pPr algn="just">
              <a:lnSpc>
                <a:spcPts val="3919"/>
              </a:lnSpc>
            </a:pPr>
            <a:r>
              <a:rPr lang="id-ID" sz="2800" b="1" dirty="0">
                <a:solidFill>
                  <a:schemeClr val="bg1"/>
                </a:solidFill>
                <a:latin typeface="Open Sans Bold" panose="020B0604020202020204" charset="0"/>
                <a:ea typeface="Open Sans Bold" panose="020B0604020202020204" charset="0"/>
                <a:cs typeface="Open Sans Bold" panose="020B0604020202020204" charset="0"/>
              </a:rPr>
              <a:t>Model KNN </a:t>
            </a:r>
            <a:r>
              <a:rPr lang="id-ID" sz="2800" b="1" dirty="0" smtClean="0">
                <a:solidFill>
                  <a:schemeClr val="bg1"/>
                </a:solidFill>
                <a:latin typeface="Open Sans Bold" panose="020B0604020202020204" charset="0"/>
                <a:ea typeface="Open Sans Bold" panose="020B0604020202020204" charset="0"/>
                <a:cs typeface="Open Sans Bold" panose="020B0604020202020204" charset="0"/>
              </a:rPr>
              <a:t>by</a:t>
            </a:r>
            <a:r>
              <a:rPr lang="en-US" sz="2800" b="1" dirty="0" smtClean="0">
                <a:solidFill>
                  <a:schemeClr val="bg1"/>
                </a:solidFill>
                <a:latin typeface="Open Sans Bold" panose="020B0604020202020204" charset="0"/>
                <a:ea typeface="Open Sans Bold" panose="020B0604020202020204" charset="0"/>
                <a:cs typeface="Open Sans Bold" panose="020B0604020202020204" charset="0"/>
              </a:rPr>
              <a:t> city</a:t>
            </a:r>
            <a:endParaRPr lang="en-US" sz="2800" spc="168" dirty="0">
              <a:solidFill>
                <a:schemeClr val="bg1"/>
              </a:solidFill>
              <a:latin typeface="Open Sans Bold" panose="020B0604020202020204" charset="0"/>
              <a:ea typeface="Open Sans Bold" panose="020B0604020202020204" charset="0"/>
              <a:cs typeface="Open Sans Bold" panose="020B0604020202020204" charset="0"/>
            </a:endParaRPr>
          </a:p>
        </p:txBody>
      </p:sp>
      <p:pic>
        <p:nvPicPr>
          <p:cNvPr id="9" name="Picture 9"/>
          <p:cNvPicPr>
            <a:picLocks noChangeAspect="1"/>
          </p:cNvPicPr>
          <p:nvPr/>
        </p:nvPicPr>
        <p:blipFill>
          <a:blip r:embed="rId2"/>
          <a:srcRect r="77549"/>
          <a:stretch>
            <a:fillRect/>
          </a:stretch>
        </p:blipFill>
        <p:spPr>
          <a:xfrm>
            <a:off x="14892222" y="0"/>
            <a:ext cx="3466358" cy="10287000"/>
          </a:xfrm>
          <a:prstGeom prst="rect">
            <a:avLst/>
          </a:prstGeom>
        </p:spPr>
      </p:pic>
      <p:grpSp>
        <p:nvGrpSpPr>
          <p:cNvPr id="10" name="Group 10"/>
          <p:cNvGrpSpPr/>
          <p:nvPr/>
        </p:nvGrpSpPr>
        <p:grpSpPr>
          <a:xfrm>
            <a:off x="14892222" y="0"/>
            <a:ext cx="3466358" cy="10287000"/>
            <a:chOff x="0" y="0"/>
            <a:chExt cx="1913890" cy="3666711"/>
          </a:xfrm>
        </p:grpSpPr>
        <p:sp>
          <p:nvSpPr>
            <p:cNvPr id="11" name="Freeform 11"/>
            <p:cNvSpPr/>
            <p:nvPr/>
          </p:nvSpPr>
          <p:spPr>
            <a:xfrm>
              <a:off x="0" y="0"/>
              <a:ext cx="1913890" cy="3666711"/>
            </a:xfrm>
            <a:custGeom>
              <a:avLst/>
              <a:gdLst/>
              <a:ahLst/>
              <a:cxnLst/>
              <a:rect l="l" t="t" r="r" b="b"/>
              <a:pathLst>
                <a:path w="1913890" h="3666711">
                  <a:moveTo>
                    <a:pt x="0" y="0"/>
                  </a:moveTo>
                  <a:lnTo>
                    <a:pt x="1913890" y="0"/>
                  </a:lnTo>
                  <a:lnTo>
                    <a:pt x="1913890" y="3666711"/>
                  </a:lnTo>
                  <a:lnTo>
                    <a:pt x="0" y="3666711"/>
                  </a:lnTo>
                  <a:close/>
                </a:path>
              </a:pathLst>
            </a:custGeom>
            <a:solidFill>
              <a:srgbClr val="E5E4DD">
                <a:alpha val="57647"/>
              </a:srgbClr>
            </a:solidFill>
          </p:spPr>
        </p:sp>
      </p:grpSp>
      <p:sp>
        <p:nvSpPr>
          <p:cNvPr id="12" name="AutoShape 12"/>
          <p:cNvSpPr/>
          <p:nvPr/>
        </p:nvSpPr>
        <p:spPr>
          <a:xfrm>
            <a:off x="15861966" y="1028700"/>
            <a:ext cx="2426034" cy="28575"/>
          </a:xfrm>
          <a:prstGeom prst="rect">
            <a:avLst/>
          </a:prstGeom>
          <a:solidFill>
            <a:srgbClr val="8D887E"/>
          </a:solidFill>
        </p:spPr>
      </p:sp>
      <p:pic>
        <p:nvPicPr>
          <p:cNvPr id="3074" name="Picture 2" descr="https://lh3.googleusercontent.com/pbVVSQtLY1LX430-jY9FckKCCtNa--vRxrmL1PykpieEHynq5ffTKkI0nyVZLoF0tZC9Upr1k58_o4zjCQQZdNwTqnEp76s6l4QqkmsVs9Lea3Htbo0nSkAYUvSol8Yij4a9HJwz"/>
          <p:cNvPicPr>
            <a:picLocks noChangeAspect="1" noChangeArrowheads="1"/>
          </p:cNvPicPr>
          <p:nvPr/>
        </p:nvPicPr>
        <p:blipFill rotWithShape="1">
          <a:blip r:embed="rId3">
            <a:extLst>
              <a:ext uri="{28A0092B-C50C-407E-A947-70E740481C1C}">
                <a14:useLocalDpi xmlns:a14="http://schemas.microsoft.com/office/drawing/2010/main" val="0"/>
              </a:ext>
            </a:extLst>
          </a:blip>
          <a:srcRect r="36353"/>
          <a:stretch/>
        </p:blipFill>
        <p:spPr bwMode="auto">
          <a:xfrm>
            <a:off x="3312765" y="3319132"/>
            <a:ext cx="8004870" cy="6299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2566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DFD"/>
        </a:solidFill>
        <a:effectLst/>
      </p:bgPr>
    </p:bg>
    <p:spTree>
      <p:nvGrpSpPr>
        <p:cNvPr id="1" name=""/>
        <p:cNvGrpSpPr/>
        <p:nvPr/>
      </p:nvGrpSpPr>
      <p:grpSpPr>
        <a:xfrm>
          <a:off x="0" y="0"/>
          <a:ext cx="0" cy="0"/>
          <a:chOff x="0" y="0"/>
          <a:chExt cx="0" cy="0"/>
        </a:xfrm>
      </p:grpSpPr>
      <p:sp>
        <p:nvSpPr>
          <p:cNvPr id="2" name="TextBox 2"/>
          <p:cNvSpPr txBox="1"/>
          <p:nvPr/>
        </p:nvSpPr>
        <p:spPr>
          <a:xfrm>
            <a:off x="529530" y="393399"/>
            <a:ext cx="9973592" cy="964142"/>
          </a:xfrm>
          <a:prstGeom prst="rect">
            <a:avLst/>
          </a:prstGeom>
        </p:spPr>
        <p:txBody>
          <a:bodyPr lIns="0" tIns="0" rIns="0" bIns="0" rtlCol="0" anchor="t">
            <a:spAutoFit/>
          </a:bodyPr>
          <a:lstStyle/>
          <a:p>
            <a:pPr>
              <a:lnSpc>
                <a:spcPts val="7680"/>
              </a:lnSpc>
            </a:pPr>
            <a:r>
              <a:rPr lang="en-US" sz="6400" dirty="0" smtClean="0">
                <a:solidFill>
                  <a:srgbClr val="8D887E"/>
                </a:solidFill>
                <a:latin typeface="Cormorant Garamond Bold Bold"/>
              </a:rPr>
              <a:t>Modelling</a:t>
            </a:r>
            <a:endParaRPr lang="en-US" sz="6400" dirty="0">
              <a:solidFill>
                <a:srgbClr val="8D887E"/>
              </a:solidFill>
              <a:latin typeface="Cormorant Garamond Bold Bold"/>
            </a:endParaRPr>
          </a:p>
        </p:txBody>
      </p:sp>
      <p:grpSp>
        <p:nvGrpSpPr>
          <p:cNvPr id="3" name="Group 3"/>
          <p:cNvGrpSpPr/>
          <p:nvPr/>
        </p:nvGrpSpPr>
        <p:grpSpPr>
          <a:xfrm>
            <a:off x="1018035" y="1285271"/>
            <a:ext cx="2749533" cy="333263"/>
            <a:chOff x="0" y="0"/>
            <a:chExt cx="6350000" cy="440690"/>
          </a:xfrm>
        </p:grpSpPr>
        <p:sp>
          <p:nvSpPr>
            <p:cNvPr id="4" name="Freeform 4"/>
            <p:cNvSpPr/>
            <p:nvPr/>
          </p:nvSpPr>
          <p:spPr>
            <a:xfrm>
              <a:off x="-5080" y="-8890"/>
              <a:ext cx="6360160" cy="458470"/>
            </a:xfrm>
            <a:custGeom>
              <a:avLst/>
              <a:gdLst/>
              <a:ahLst/>
              <a:cxnLst/>
              <a:rect l="l" t="t" r="r" b="b"/>
              <a:pathLst>
                <a:path w="6360160" h="458470">
                  <a:moveTo>
                    <a:pt x="6351270" y="93980"/>
                  </a:moveTo>
                  <a:cubicBezTo>
                    <a:pt x="6360160" y="82550"/>
                    <a:pt x="6352540" y="60960"/>
                    <a:pt x="6334760" y="66040"/>
                  </a:cubicBezTo>
                  <a:cubicBezTo>
                    <a:pt x="6294120" y="80010"/>
                    <a:pt x="6257290" y="114300"/>
                    <a:pt x="6223000" y="140970"/>
                  </a:cubicBezTo>
                  <a:cubicBezTo>
                    <a:pt x="6188710" y="166370"/>
                    <a:pt x="6154420" y="191770"/>
                    <a:pt x="6121400" y="217170"/>
                  </a:cubicBezTo>
                  <a:cubicBezTo>
                    <a:pt x="6118860" y="215900"/>
                    <a:pt x="6116320" y="215900"/>
                    <a:pt x="6113780" y="215900"/>
                  </a:cubicBezTo>
                  <a:cubicBezTo>
                    <a:pt x="6038850" y="217170"/>
                    <a:pt x="5962650" y="217170"/>
                    <a:pt x="5887720" y="218440"/>
                  </a:cubicBezTo>
                  <a:lnTo>
                    <a:pt x="5963920" y="157480"/>
                  </a:lnTo>
                  <a:cubicBezTo>
                    <a:pt x="6002020" y="127000"/>
                    <a:pt x="6046470" y="97790"/>
                    <a:pt x="6079490" y="60960"/>
                  </a:cubicBezTo>
                  <a:cubicBezTo>
                    <a:pt x="6092190" y="45720"/>
                    <a:pt x="6075680" y="24130"/>
                    <a:pt x="6057900" y="33020"/>
                  </a:cubicBezTo>
                  <a:cubicBezTo>
                    <a:pt x="6017260" y="53340"/>
                    <a:pt x="5981700" y="88900"/>
                    <a:pt x="5948680" y="119380"/>
                  </a:cubicBezTo>
                  <a:cubicBezTo>
                    <a:pt x="5915660" y="149860"/>
                    <a:pt x="5883910" y="182880"/>
                    <a:pt x="5855970" y="217170"/>
                  </a:cubicBezTo>
                  <a:cubicBezTo>
                    <a:pt x="5772150" y="218440"/>
                    <a:pt x="5687060" y="219710"/>
                    <a:pt x="5603240" y="219710"/>
                  </a:cubicBezTo>
                  <a:cubicBezTo>
                    <a:pt x="5622290" y="190500"/>
                    <a:pt x="5642610" y="161290"/>
                    <a:pt x="5664200" y="132080"/>
                  </a:cubicBezTo>
                  <a:cubicBezTo>
                    <a:pt x="5689600" y="97790"/>
                    <a:pt x="5725160" y="64770"/>
                    <a:pt x="5740400" y="25400"/>
                  </a:cubicBezTo>
                  <a:cubicBezTo>
                    <a:pt x="5745480" y="12700"/>
                    <a:pt x="5727700" y="0"/>
                    <a:pt x="5717540" y="7620"/>
                  </a:cubicBezTo>
                  <a:cubicBezTo>
                    <a:pt x="5681980" y="29210"/>
                    <a:pt x="5659120" y="73660"/>
                    <a:pt x="5636260" y="106680"/>
                  </a:cubicBezTo>
                  <a:cubicBezTo>
                    <a:pt x="5612130" y="143510"/>
                    <a:pt x="5589270" y="180340"/>
                    <a:pt x="5570220" y="219710"/>
                  </a:cubicBezTo>
                  <a:cubicBezTo>
                    <a:pt x="5086350" y="224790"/>
                    <a:pt x="4602480" y="231140"/>
                    <a:pt x="4118610" y="238760"/>
                  </a:cubicBezTo>
                  <a:cubicBezTo>
                    <a:pt x="3801110" y="246380"/>
                    <a:pt x="3489960" y="252730"/>
                    <a:pt x="3181350" y="260350"/>
                  </a:cubicBezTo>
                  <a:lnTo>
                    <a:pt x="3180080" y="260350"/>
                  </a:lnTo>
                  <a:cubicBezTo>
                    <a:pt x="2868930" y="252730"/>
                    <a:pt x="2560320" y="246380"/>
                    <a:pt x="2242820" y="246380"/>
                  </a:cubicBezTo>
                  <a:cubicBezTo>
                    <a:pt x="1760220" y="233680"/>
                    <a:pt x="1276350" y="228600"/>
                    <a:pt x="792480" y="223520"/>
                  </a:cubicBezTo>
                  <a:cubicBezTo>
                    <a:pt x="772160" y="184150"/>
                    <a:pt x="750570" y="146050"/>
                    <a:pt x="726440" y="110490"/>
                  </a:cubicBezTo>
                  <a:cubicBezTo>
                    <a:pt x="703580" y="77470"/>
                    <a:pt x="679450" y="33020"/>
                    <a:pt x="645160" y="11430"/>
                  </a:cubicBezTo>
                  <a:cubicBezTo>
                    <a:pt x="633730" y="5080"/>
                    <a:pt x="617220" y="16510"/>
                    <a:pt x="622300" y="29210"/>
                  </a:cubicBezTo>
                  <a:cubicBezTo>
                    <a:pt x="637540" y="69850"/>
                    <a:pt x="673100" y="101600"/>
                    <a:pt x="698500" y="135890"/>
                  </a:cubicBezTo>
                  <a:cubicBezTo>
                    <a:pt x="720090" y="163830"/>
                    <a:pt x="739140" y="193040"/>
                    <a:pt x="759460" y="223520"/>
                  </a:cubicBezTo>
                  <a:cubicBezTo>
                    <a:pt x="675640" y="222250"/>
                    <a:pt x="590550" y="220980"/>
                    <a:pt x="506730" y="220980"/>
                  </a:cubicBezTo>
                  <a:cubicBezTo>
                    <a:pt x="478790" y="185420"/>
                    <a:pt x="447040" y="153670"/>
                    <a:pt x="414020" y="123190"/>
                  </a:cubicBezTo>
                  <a:cubicBezTo>
                    <a:pt x="381000" y="92710"/>
                    <a:pt x="345440" y="57150"/>
                    <a:pt x="304800" y="36830"/>
                  </a:cubicBezTo>
                  <a:cubicBezTo>
                    <a:pt x="287020" y="27940"/>
                    <a:pt x="270510" y="49530"/>
                    <a:pt x="283210" y="64770"/>
                  </a:cubicBezTo>
                  <a:cubicBezTo>
                    <a:pt x="314960" y="101600"/>
                    <a:pt x="360680" y="129540"/>
                    <a:pt x="398780" y="161290"/>
                  </a:cubicBezTo>
                  <a:lnTo>
                    <a:pt x="474980" y="222250"/>
                  </a:lnTo>
                  <a:cubicBezTo>
                    <a:pt x="397510" y="218440"/>
                    <a:pt x="322580" y="218440"/>
                    <a:pt x="246380" y="217170"/>
                  </a:cubicBezTo>
                  <a:cubicBezTo>
                    <a:pt x="243840" y="217170"/>
                    <a:pt x="241300" y="217170"/>
                    <a:pt x="238760" y="218440"/>
                  </a:cubicBezTo>
                  <a:cubicBezTo>
                    <a:pt x="205740" y="191770"/>
                    <a:pt x="171450" y="166370"/>
                    <a:pt x="137160" y="142240"/>
                  </a:cubicBezTo>
                  <a:cubicBezTo>
                    <a:pt x="102870" y="116840"/>
                    <a:pt x="66040" y="81280"/>
                    <a:pt x="25400" y="67310"/>
                  </a:cubicBezTo>
                  <a:cubicBezTo>
                    <a:pt x="7620" y="60960"/>
                    <a:pt x="0" y="83820"/>
                    <a:pt x="8890" y="95250"/>
                  </a:cubicBezTo>
                  <a:cubicBezTo>
                    <a:pt x="34290" y="127000"/>
                    <a:pt x="76200" y="148590"/>
                    <a:pt x="110490" y="172720"/>
                  </a:cubicBezTo>
                  <a:cubicBezTo>
                    <a:pt x="144780" y="196850"/>
                    <a:pt x="179070" y="219710"/>
                    <a:pt x="213360" y="242570"/>
                  </a:cubicBezTo>
                  <a:cubicBezTo>
                    <a:pt x="147320" y="281940"/>
                    <a:pt x="76200" y="321310"/>
                    <a:pt x="21590" y="372110"/>
                  </a:cubicBezTo>
                  <a:cubicBezTo>
                    <a:pt x="5080" y="387350"/>
                    <a:pt x="26670" y="408940"/>
                    <a:pt x="43180" y="401320"/>
                  </a:cubicBezTo>
                  <a:cubicBezTo>
                    <a:pt x="115570" y="367030"/>
                    <a:pt x="184150" y="309880"/>
                    <a:pt x="247650" y="261620"/>
                  </a:cubicBezTo>
                  <a:cubicBezTo>
                    <a:pt x="321310" y="262890"/>
                    <a:pt x="394970" y="264160"/>
                    <a:pt x="469900" y="265430"/>
                  </a:cubicBezTo>
                  <a:cubicBezTo>
                    <a:pt x="440690" y="285750"/>
                    <a:pt x="411480" y="307340"/>
                    <a:pt x="382270" y="328930"/>
                  </a:cubicBezTo>
                  <a:cubicBezTo>
                    <a:pt x="347980" y="354330"/>
                    <a:pt x="306070" y="378460"/>
                    <a:pt x="279400" y="411480"/>
                  </a:cubicBezTo>
                  <a:cubicBezTo>
                    <a:pt x="267970" y="426720"/>
                    <a:pt x="281940" y="444500"/>
                    <a:pt x="299720" y="436880"/>
                  </a:cubicBezTo>
                  <a:cubicBezTo>
                    <a:pt x="337820" y="419100"/>
                    <a:pt x="372110" y="384810"/>
                    <a:pt x="405130" y="359410"/>
                  </a:cubicBezTo>
                  <a:cubicBezTo>
                    <a:pt x="441960" y="328930"/>
                    <a:pt x="480060" y="299720"/>
                    <a:pt x="515620" y="267970"/>
                  </a:cubicBezTo>
                  <a:cubicBezTo>
                    <a:pt x="515620" y="267970"/>
                    <a:pt x="515620" y="266700"/>
                    <a:pt x="516890" y="266700"/>
                  </a:cubicBezTo>
                  <a:lnTo>
                    <a:pt x="750570" y="270510"/>
                  </a:lnTo>
                  <a:cubicBezTo>
                    <a:pt x="727710" y="292100"/>
                    <a:pt x="706120" y="313690"/>
                    <a:pt x="683260" y="335280"/>
                  </a:cubicBezTo>
                  <a:cubicBezTo>
                    <a:pt x="654050" y="363220"/>
                    <a:pt x="610870" y="393700"/>
                    <a:pt x="594360" y="430530"/>
                  </a:cubicBezTo>
                  <a:cubicBezTo>
                    <a:pt x="588010" y="445770"/>
                    <a:pt x="600710" y="458470"/>
                    <a:pt x="615950" y="452120"/>
                  </a:cubicBezTo>
                  <a:cubicBezTo>
                    <a:pt x="652780" y="435610"/>
                    <a:pt x="683260" y="392430"/>
                    <a:pt x="712470" y="364490"/>
                  </a:cubicBezTo>
                  <a:cubicBezTo>
                    <a:pt x="742950" y="334010"/>
                    <a:pt x="772160" y="303530"/>
                    <a:pt x="801370" y="273050"/>
                  </a:cubicBezTo>
                  <a:cubicBezTo>
                    <a:pt x="1280160" y="280670"/>
                    <a:pt x="1758950" y="289560"/>
                    <a:pt x="2237740" y="295910"/>
                  </a:cubicBezTo>
                  <a:lnTo>
                    <a:pt x="2242820" y="295910"/>
                  </a:lnTo>
                  <a:cubicBezTo>
                    <a:pt x="2542540" y="294640"/>
                    <a:pt x="2833370" y="298450"/>
                    <a:pt x="3125470" y="300990"/>
                  </a:cubicBezTo>
                  <a:cubicBezTo>
                    <a:pt x="3126740" y="300990"/>
                    <a:pt x="3129280" y="302260"/>
                    <a:pt x="3131820" y="302260"/>
                  </a:cubicBezTo>
                  <a:lnTo>
                    <a:pt x="3230880" y="302260"/>
                  </a:lnTo>
                  <a:cubicBezTo>
                    <a:pt x="3233420" y="302260"/>
                    <a:pt x="3234690" y="302260"/>
                    <a:pt x="3237230" y="300990"/>
                  </a:cubicBezTo>
                  <a:cubicBezTo>
                    <a:pt x="3530600" y="298450"/>
                    <a:pt x="3823970" y="294640"/>
                    <a:pt x="4124960" y="288290"/>
                  </a:cubicBezTo>
                  <a:cubicBezTo>
                    <a:pt x="4602480" y="281940"/>
                    <a:pt x="5082540" y="273050"/>
                    <a:pt x="5560060" y="265430"/>
                  </a:cubicBezTo>
                  <a:cubicBezTo>
                    <a:pt x="5589270" y="297180"/>
                    <a:pt x="5619750" y="326390"/>
                    <a:pt x="5648960" y="356870"/>
                  </a:cubicBezTo>
                  <a:cubicBezTo>
                    <a:pt x="5678170" y="386080"/>
                    <a:pt x="5707380" y="427990"/>
                    <a:pt x="5745480" y="444500"/>
                  </a:cubicBezTo>
                  <a:cubicBezTo>
                    <a:pt x="5759450" y="450850"/>
                    <a:pt x="5773420" y="438150"/>
                    <a:pt x="5767070" y="422910"/>
                  </a:cubicBezTo>
                  <a:cubicBezTo>
                    <a:pt x="5749290" y="386080"/>
                    <a:pt x="5707380" y="355600"/>
                    <a:pt x="5678170" y="327660"/>
                  </a:cubicBezTo>
                  <a:cubicBezTo>
                    <a:pt x="5656580" y="306070"/>
                    <a:pt x="5633720" y="284480"/>
                    <a:pt x="5610860" y="262890"/>
                  </a:cubicBezTo>
                  <a:lnTo>
                    <a:pt x="5844540" y="259080"/>
                  </a:lnTo>
                  <a:cubicBezTo>
                    <a:pt x="5844540" y="259080"/>
                    <a:pt x="5844540" y="260350"/>
                    <a:pt x="5845810" y="260350"/>
                  </a:cubicBezTo>
                  <a:cubicBezTo>
                    <a:pt x="5881370" y="292100"/>
                    <a:pt x="5918200" y="321310"/>
                    <a:pt x="5956300" y="351790"/>
                  </a:cubicBezTo>
                  <a:cubicBezTo>
                    <a:pt x="5989320" y="378460"/>
                    <a:pt x="6023610" y="412750"/>
                    <a:pt x="6061710" y="429260"/>
                  </a:cubicBezTo>
                  <a:cubicBezTo>
                    <a:pt x="6079490" y="436880"/>
                    <a:pt x="6093460" y="417830"/>
                    <a:pt x="6082030" y="403860"/>
                  </a:cubicBezTo>
                  <a:cubicBezTo>
                    <a:pt x="6055360" y="370840"/>
                    <a:pt x="6013450" y="346710"/>
                    <a:pt x="5979160" y="321310"/>
                  </a:cubicBezTo>
                  <a:cubicBezTo>
                    <a:pt x="5949950" y="299720"/>
                    <a:pt x="5920740" y="279400"/>
                    <a:pt x="5891530" y="257810"/>
                  </a:cubicBezTo>
                  <a:cubicBezTo>
                    <a:pt x="5965190" y="256540"/>
                    <a:pt x="6038850" y="255270"/>
                    <a:pt x="6113780" y="254000"/>
                  </a:cubicBezTo>
                  <a:cubicBezTo>
                    <a:pt x="6178550" y="302260"/>
                    <a:pt x="6247130" y="359410"/>
                    <a:pt x="6318250" y="393700"/>
                  </a:cubicBezTo>
                  <a:cubicBezTo>
                    <a:pt x="6336030" y="402590"/>
                    <a:pt x="6356350" y="379730"/>
                    <a:pt x="6339840" y="364490"/>
                  </a:cubicBezTo>
                  <a:cubicBezTo>
                    <a:pt x="6285230" y="313690"/>
                    <a:pt x="6214110" y="274320"/>
                    <a:pt x="6148070" y="234950"/>
                  </a:cubicBezTo>
                  <a:cubicBezTo>
                    <a:pt x="6182360" y="212090"/>
                    <a:pt x="6216650" y="189230"/>
                    <a:pt x="6250940" y="165100"/>
                  </a:cubicBezTo>
                  <a:cubicBezTo>
                    <a:pt x="6283960" y="148590"/>
                    <a:pt x="6325870" y="127000"/>
                    <a:pt x="6351270" y="93980"/>
                  </a:cubicBezTo>
                  <a:close/>
                </a:path>
              </a:pathLst>
            </a:custGeom>
            <a:solidFill>
              <a:srgbClr val="8D887E">
                <a:alpha val="32941"/>
              </a:srgbClr>
            </a:solidFill>
          </p:spPr>
        </p:sp>
      </p:grpSp>
      <p:grpSp>
        <p:nvGrpSpPr>
          <p:cNvPr id="5" name="Group 5"/>
          <p:cNvGrpSpPr/>
          <p:nvPr/>
        </p:nvGrpSpPr>
        <p:grpSpPr>
          <a:xfrm>
            <a:off x="0" y="2015957"/>
            <a:ext cx="4038600" cy="950575"/>
            <a:chOff x="0" y="0"/>
            <a:chExt cx="1913890" cy="329802"/>
          </a:xfrm>
        </p:grpSpPr>
        <p:sp>
          <p:nvSpPr>
            <p:cNvPr id="6" name="Freeform 6"/>
            <p:cNvSpPr/>
            <p:nvPr/>
          </p:nvSpPr>
          <p:spPr>
            <a:xfrm>
              <a:off x="0" y="0"/>
              <a:ext cx="1913890" cy="329802"/>
            </a:xfrm>
            <a:custGeom>
              <a:avLst/>
              <a:gdLst/>
              <a:ahLst/>
              <a:cxnLst/>
              <a:rect l="l" t="t" r="r" b="b"/>
              <a:pathLst>
                <a:path w="1913890" h="329802">
                  <a:moveTo>
                    <a:pt x="0" y="0"/>
                  </a:moveTo>
                  <a:lnTo>
                    <a:pt x="1913890" y="0"/>
                  </a:lnTo>
                  <a:lnTo>
                    <a:pt x="1913890" y="329802"/>
                  </a:lnTo>
                  <a:lnTo>
                    <a:pt x="0" y="329802"/>
                  </a:lnTo>
                  <a:close/>
                </a:path>
              </a:pathLst>
            </a:custGeom>
            <a:solidFill>
              <a:srgbClr val="8D887E"/>
            </a:solidFill>
          </p:spPr>
        </p:sp>
      </p:grpSp>
      <p:sp>
        <p:nvSpPr>
          <p:cNvPr id="7" name="TextBox 7"/>
          <p:cNvSpPr txBox="1"/>
          <p:nvPr/>
        </p:nvSpPr>
        <p:spPr>
          <a:xfrm>
            <a:off x="299224" y="2236315"/>
            <a:ext cx="7015976" cy="467820"/>
          </a:xfrm>
          <a:prstGeom prst="rect">
            <a:avLst/>
          </a:prstGeom>
        </p:spPr>
        <p:txBody>
          <a:bodyPr wrap="square" lIns="0" tIns="0" rIns="0" bIns="0" rtlCol="0" anchor="t">
            <a:spAutoFit/>
          </a:bodyPr>
          <a:lstStyle/>
          <a:p>
            <a:pPr algn="just">
              <a:lnSpc>
                <a:spcPts val="3919"/>
              </a:lnSpc>
            </a:pPr>
            <a:r>
              <a:rPr lang="id-ID" sz="2800" b="1" dirty="0">
                <a:solidFill>
                  <a:schemeClr val="bg1"/>
                </a:solidFill>
                <a:latin typeface="Open Sans Bold" panose="020B0604020202020204" charset="0"/>
                <a:ea typeface="Open Sans Bold" panose="020B0604020202020204" charset="0"/>
                <a:cs typeface="Open Sans Bold" panose="020B0604020202020204" charset="0"/>
              </a:rPr>
              <a:t>Model KNN </a:t>
            </a:r>
            <a:r>
              <a:rPr lang="id-ID" sz="2800" b="1" dirty="0" smtClean="0">
                <a:solidFill>
                  <a:schemeClr val="bg1"/>
                </a:solidFill>
                <a:latin typeface="Open Sans Bold" panose="020B0604020202020204" charset="0"/>
                <a:ea typeface="Open Sans Bold" panose="020B0604020202020204" charset="0"/>
                <a:cs typeface="Open Sans Bold" panose="020B0604020202020204" charset="0"/>
              </a:rPr>
              <a:t>by</a:t>
            </a:r>
            <a:r>
              <a:rPr lang="en-US" sz="2800" b="1" dirty="0" smtClean="0">
                <a:solidFill>
                  <a:schemeClr val="bg1"/>
                </a:solidFill>
                <a:latin typeface="Open Sans Bold" panose="020B0604020202020204" charset="0"/>
                <a:ea typeface="Open Sans Bold" panose="020B0604020202020204" charset="0"/>
                <a:cs typeface="Open Sans Bold" panose="020B0604020202020204" charset="0"/>
              </a:rPr>
              <a:t> city</a:t>
            </a:r>
            <a:endParaRPr lang="en-US" sz="2800" spc="168" dirty="0">
              <a:solidFill>
                <a:schemeClr val="bg1"/>
              </a:solidFill>
              <a:latin typeface="Open Sans Bold" panose="020B0604020202020204" charset="0"/>
              <a:ea typeface="Open Sans Bold" panose="020B0604020202020204" charset="0"/>
              <a:cs typeface="Open Sans Bold" panose="020B0604020202020204" charset="0"/>
            </a:endParaRPr>
          </a:p>
        </p:txBody>
      </p:sp>
      <p:pic>
        <p:nvPicPr>
          <p:cNvPr id="9" name="Picture 9"/>
          <p:cNvPicPr>
            <a:picLocks noChangeAspect="1"/>
          </p:cNvPicPr>
          <p:nvPr/>
        </p:nvPicPr>
        <p:blipFill>
          <a:blip r:embed="rId2"/>
          <a:srcRect r="77549"/>
          <a:stretch>
            <a:fillRect/>
          </a:stretch>
        </p:blipFill>
        <p:spPr>
          <a:xfrm>
            <a:off x="14892222" y="0"/>
            <a:ext cx="3466358" cy="10287000"/>
          </a:xfrm>
          <a:prstGeom prst="rect">
            <a:avLst/>
          </a:prstGeom>
        </p:spPr>
      </p:pic>
      <p:grpSp>
        <p:nvGrpSpPr>
          <p:cNvPr id="10" name="Group 10"/>
          <p:cNvGrpSpPr/>
          <p:nvPr/>
        </p:nvGrpSpPr>
        <p:grpSpPr>
          <a:xfrm>
            <a:off x="14892222" y="0"/>
            <a:ext cx="3466358" cy="10287000"/>
            <a:chOff x="0" y="0"/>
            <a:chExt cx="1913890" cy="3666711"/>
          </a:xfrm>
        </p:grpSpPr>
        <p:sp>
          <p:nvSpPr>
            <p:cNvPr id="11" name="Freeform 11"/>
            <p:cNvSpPr/>
            <p:nvPr/>
          </p:nvSpPr>
          <p:spPr>
            <a:xfrm>
              <a:off x="0" y="0"/>
              <a:ext cx="1913890" cy="3666711"/>
            </a:xfrm>
            <a:custGeom>
              <a:avLst/>
              <a:gdLst/>
              <a:ahLst/>
              <a:cxnLst/>
              <a:rect l="l" t="t" r="r" b="b"/>
              <a:pathLst>
                <a:path w="1913890" h="3666711">
                  <a:moveTo>
                    <a:pt x="0" y="0"/>
                  </a:moveTo>
                  <a:lnTo>
                    <a:pt x="1913890" y="0"/>
                  </a:lnTo>
                  <a:lnTo>
                    <a:pt x="1913890" y="3666711"/>
                  </a:lnTo>
                  <a:lnTo>
                    <a:pt x="0" y="3666711"/>
                  </a:lnTo>
                  <a:close/>
                </a:path>
              </a:pathLst>
            </a:custGeom>
            <a:solidFill>
              <a:srgbClr val="E5E4DD">
                <a:alpha val="57647"/>
              </a:srgbClr>
            </a:solidFill>
          </p:spPr>
        </p:sp>
      </p:grpSp>
      <p:sp>
        <p:nvSpPr>
          <p:cNvPr id="12" name="AutoShape 12"/>
          <p:cNvSpPr/>
          <p:nvPr/>
        </p:nvSpPr>
        <p:spPr>
          <a:xfrm>
            <a:off x="15861966" y="1028700"/>
            <a:ext cx="2426034" cy="28575"/>
          </a:xfrm>
          <a:prstGeom prst="rect">
            <a:avLst/>
          </a:prstGeom>
          <a:solidFill>
            <a:srgbClr val="8D887E"/>
          </a:solidFill>
        </p:spPr>
      </p:sp>
      <p:pic>
        <p:nvPicPr>
          <p:cNvPr id="4100" name="Picture 4" descr="https://lh4.googleusercontent.com/ip0tX-C53_yjmotLn05z7e7N1_VoSyJFlUWEkrkAIxuiBjfyNeVwgFtzNOqxPyiXGGmqJZrRsR1eSoaW-tLt7CWCqSH_2IMLDDVyqvfykE4BSsPGDsPIAjoiiR-KbYfoJgl69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380" y="3357232"/>
            <a:ext cx="11821640" cy="6484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7639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DFD"/>
        </a:solidFill>
        <a:effectLst/>
      </p:bgPr>
    </p:bg>
    <p:spTree>
      <p:nvGrpSpPr>
        <p:cNvPr id="1" name=""/>
        <p:cNvGrpSpPr/>
        <p:nvPr/>
      </p:nvGrpSpPr>
      <p:grpSpPr>
        <a:xfrm>
          <a:off x="0" y="0"/>
          <a:ext cx="0" cy="0"/>
          <a:chOff x="0" y="0"/>
          <a:chExt cx="0" cy="0"/>
        </a:xfrm>
      </p:grpSpPr>
      <p:sp>
        <p:nvSpPr>
          <p:cNvPr id="2" name="TextBox 2"/>
          <p:cNvSpPr txBox="1"/>
          <p:nvPr/>
        </p:nvSpPr>
        <p:spPr>
          <a:xfrm>
            <a:off x="529530" y="393399"/>
            <a:ext cx="9973592" cy="964142"/>
          </a:xfrm>
          <a:prstGeom prst="rect">
            <a:avLst/>
          </a:prstGeom>
        </p:spPr>
        <p:txBody>
          <a:bodyPr lIns="0" tIns="0" rIns="0" bIns="0" rtlCol="0" anchor="t">
            <a:spAutoFit/>
          </a:bodyPr>
          <a:lstStyle/>
          <a:p>
            <a:pPr>
              <a:lnSpc>
                <a:spcPts val="7680"/>
              </a:lnSpc>
            </a:pPr>
            <a:r>
              <a:rPr lang="en-US" sz="6400" dirty="0" smtClean="0">
                <a:solidFill>
                  <a:srgbClr val="8D887E"/>
                </a:solidFill>
                <a:latin typeface="Cormorant Garamond Bold Bold"/>
              </a:rPr>
              <a:t>Evaluation</a:t>
            </a:r>
            <a:endParaRPr lang="en-US" sz="6400" dirty="0">
              <a:solidFill>
                <a:srgbClr val="8D887E"/>
              </a:solidFill>
              <a:latin typeface="Cormorant Garamond Bold Bold"/>
            </a:endParaRPr>
          </a:p>
        </p:txBody>
      </p:sp>
      <p:grpSp>
        <p:nvGrpSpPr>
          <p:cNvPr id="3" name="Group 3"/>
          <p:cNvGrpSpPr/>
          <p:nvPr/>
        </p:nvGrpSpPr>
        <p:grpSpPr>
          <a:xfrm>
            <a:off x="1018035" y="1285271"/>
            <a:ext cx="2749533" cy="333263"/>
            <a:chOff x="0" y="0"/>
            <a:chExt cx="6350000" cy="440690"/>
          </a:xfrm>
        </p:grpSpPr>
        <p:sp>
          <p:nvSpPr>
            <p:cNvPr id="4" name="Freeform 4"/>
            <p:cNvSpPr/>
            <p:nvPr/>
          </p:nvSpPr>
          <p:spPr>
            <a:xfrm>
              <a:off x="-5080" y="-8890"/>
              <a:ext cx="6360160" cy="458470"/>
            </a:xfrm>
            <a:custGeom>
              <a:avLst/>
              <a:gdLst/>
              <a:ahLst/>
              <a:cxnLst/>
              <a:rect l="l" t="t" r="r" b="b"/>
              <a:pathLst>
                <a:path w="6360160" h="458470">
                  <a:moveTo>
                    <a:pt x="6351270" y="93980"/>
                  </a:moveTo>
                  <a:cubicBezTo>
                    <a:pt x="6360160" y="82550"/>
                    <a:pt x="6352540" y="60960"/>
                    <a:pt x="6334760" y="66040"/>
                  </a:cubicBezTo>
                  <a:cubicBezTo>
                    <a:pt x="6294120" y="80010"/>
                    <a:pt x="6257290" y="114300"/>
                    <a:pt x="6223000" y="140970"/>
                  </a:cubicBezTo>
                  <a:cubicBezTo>
                    <a:pt x="6188710" y="166370"/>
                    <a:pt x="6154420" y="191770"/>
                    <a:pt x="6121400" y="217170"/>
                  </a:cubicBezTo>
                  <a:cubicBezTo>
                    <a:pt x="6118860" y="215900"/>
                    <a:pt x="6116320" y="215900"/>
                    <a:pt x="6113780" y="215900"/>
                  </a:cubicBezTo>
                  <a:cubicBezTo>
                    <a:pt x="6038850" y="217170"/>
                    <a:pt x="5962650" y="217170"/>
                    <a:pt x="5887720" y="218440"/>
                  </a:cubicBezTo>
                  <a:lnTo>
                    <a:pt x="5963920" y="157480"/>
                  </a:lnTo>
                  <a:cubicBezTo>
                    <a:pt x="6002020" y="127000"/>
                    <a:pt x="6046470" y="97790"/>
                    <a:pt x="6079490" y="60960"/>
                  </a:cubicBezTo>
                  <a:cubicBezTo>
                    <a:pt x="6092190" y="45720"/>
                    <a:pt x="6075680" y="24130"/>
                    <a:pt x="6057900" y="33020"/>
                  </a:cubicBezTo>
                  <a:cubicBezTo>
                    <a:pt x="6017260" y="53340"/>
                    <a:pt x="5981700" y="88900"/>
                    <a:pt x="5948680" y="119380"/>
                  </a:cubicBezTo>
                  <a:cubicBezTo>
                    <a:pt x="5915660" y="149860"/>
                    <a:pt x="5883910" y="182880"/>
                    <a:pt x="5855970" y="217170"/>
                  </a:cubicBezTo>
                  <a:cubicBezTo>
                    <a:pt x="5772150" y="218440"/>
                    <a:pt x="5687060" y="219710"/>
                    <a:pt x="5603240" y="219710"/>
                  </a:cubicBezTo>
                  <a:cubicBezTo>
                    <a:pt x="5622290" y="190500"/>
                    <a:pt x="5642610" y="161290"/>
                    <a:pt x="5664200" y="132080"/>
                  </a:cubicBezTo>
                  <a:cubicBezTo>
                    <a:pt x="5689600" y="97790"/>
                    <a:pt x="5725160" y="64770"/>
                    <a:pt x="5740400" y="25400"/>
                  </a:cubicBezTo>
                  <a:cubicBezTo>
                    <a:pt x="5745480" y="12700"/>
                    <a:pt x="5727700" y="0"/>
                    <a:pt x="5717540" y="7620"/>
                  </a:cubicBezTo>
                  <a:cubicBezTo>
                    <a:pt x="5681980" y="29210"/>
                    <a:pt x="5659120" y="73660"/>
                    <a:pt x="5636260" y="106680"/>
                  </a:cubicBezTo>
                  <a:cubicBezTo>
                    <a:pt x="5612130" y="143510"/>
                    <a:pt x="5589270" y="180340"/>
                    <a:pt x="5570220" y="219710"/>
                  </a:cubicBezTo>
                  <a:cubicBezTo>
                    <a:pt x="5086350" y="224790"/>
                    <a:pt x="4602480" y="231140"/>
                    <a:pt x="4118610" y="238760"/>
                  </a:cubicBezTo>
                  <a:cubicBezTo>
                    <a:pt x="3801110" y="246380"/>
                    <a:pt x="3489960" y="252730"/>
                    <a:pt x="3181350" y="260350"/>
                  </a:cubicBezTo>
                  <a:lnTo>
                    <a:pt x="3180080" y="260350"/>
                  </a:lnTo>
                  <a:cubicBezTo>
                    <a:pt x="2868930" y="252730"/>
                    <a:pt x="2560320" y="246380"/>
                    <a:pt x="2242820" y="246380"/>
                  </a:cubicBezTo>
                  <a:cubicBezTo>
                    <a:pt x="1760220" y="233680"/>
                    <a:pt x="1276350" y="228600"/>
                    <a:pt x="792480" y="223520"/>
                  </a:cubicBezTo>
                  <a:cubicBezTo>
                    <a:pt x="772160" y="184150"/>
                    <a:pt x="750570" y="146050"/>
                    <a:pt x="726440" y="110490"/>
                  </a:cubicBezTo>
                  <a:cubicBezTo>
                    <a:pt x="703580" y="77470"/>
                    <a:pt x="679450" y="33020"/>
                    <a:pt x="645160" y="11430"/>
                  </a:cubicBezTo>
                  <a:cubicBezTo>
                    <a:pt x="633730" y="5080"/>
                    <a:pt x="617220" y="16510"/>
                    <a:pt x="622300" y="29210"/>
                  </a:cubicBezTo>
                  <a:cubicBezTo>
                    <a:pt x="637540" y="69850"/>
                    <a:pt x="673100" y="101600"/>
                    <a:pt x="698500" y="135890"/>
                  </a:cubicBezTo>
                  <a:cubicBezTo>
                    <a:pt x="720090" y="163830"/>
                    <a:pt x="739140" y="193040"/>
                    <a:pt x="759460" y="223520"/>
                  </a:cubicBezTo>
                  <a:cubicBezTo>
                    <a:pt x="675640" y="222250"/>
                    <a:pt x="590550" y="220980"/>
                    <a:pt x="506730" y="220980"/>
                  </a:cubicBezTo>
                  <a:cubicBezTo>
                    <a:pt x="478790" y="185420"/>
                    <a:pt x="447040" y="153670"/>
                    <a:pt x="414020" y="123190"/>
                  </a:cubicBezTo>
                  <a:cubicBezTo>
                    <a:pt x="381000" y="92710"/>
                    <a:pt x="345440" y="57150"/>
                    <a:pt x="304800" y="36830"/>
                  </a:cubicBezTo>
                  <a:cubicBezTo>
                    <a:pt x="287020" y="27940"/>
                    <a:pt x="270510" y="49530"/>
                    <a:pt x="283210" y="64770"/>
                  </a:cubicBezTo>
                  <a:cubicBezTo>
                    <a:pt x="314960" y="101600"/>
                    <a:pt x="360680" y="129540"/>
                    <a:pt x="398780" y="161290"/>
                  </a:cubicBezTo>
                  <a:lnTo>
                    <a:pt x="474980" y="222250"/>
                  </a:lnTo>
                  <a:cubicBezTo>
                    <a:pt x="397510" y="218440"/>
                    <a:pt x="322580" y="218440"/>
                    <a:pt x="246380" y="217170"/>
                  </a:cubicBezTo>
                  <a:cubicBezTo>
                    <a:pt x="243840" y="217170"/>
                    <a:pt x="241300" y="217170"/>
                    <a:pt x="238760" y="218440"/>
                  </a:cubicBezTo>
                  <a:cubicBezTo>
                    <a:pt x="205740" y="191770"/>
                    <a:pt x="171450" y="166370"/>
                    <a:pt x="137160" y="142240"/>
                  </a:cubicBezTo>
                  <a:cubicBezTo>
                    <a:pt x="102870" y="116840"/>
                    <a:pt x="66040" y="81280"/>
                    <a:pt x="25400" y="67310"/>
                  </a:cubicBezTo>
                  <a:cubicBezTo>
                    <a:pt x="7620" y="60960"/>
                    <a:pt x="0" y="83820"/>
                    <a:pt x="8890" y="95250"/>
                  </a:cubicBezTo>
                  <a:cubicBezTo>
                    <a:pt x="34290" y="127000"/>
                    <a:pt x="76200" y="148590"/>
                    <a:pt x="110490" y="172720"/>
                  </a:cubicBezTo>
                  <a:cubicBezTo>
                    <a:pt x="144780" y="196850"/>
                    <a:pt x="179070" y="219710"/>
                    <a:pt x="213360" y="242570"/>
                  </a:cubicBezTo>
                  <a:cubicBezTo>
                    <a:pt x="147320" y="281940"/>
                    <a:pt x="76200" y="321310"/>
                    <a:pt x="21590" y="372110"/>
                  </a:cubicBezTo>
                  <a:cubicBezTo>
                    <a:pt x="5080" y="387350"/>
                    <a:pt x="26670" y="408940"/>
                    <a:pt x="43180" y="401320"/>
                  </a:cubicBezTo>
                  <a:cubicBezTo>
                    <a:pt x="115570" y="367030"/>
                    <a:pt x="184150" y="309880"/>
                    <a:pt x="247650" y="261620"/>
                  </a:cubicBezTo>
                  <a:cubicBezTo>
                    <a:pt x="321310" y="262890"/>
                    <a:pt x="394970" y="264160"/>
                    <a:pt x="469900" y="265430"/>
                  </a:cubicBezTo>
                  <a:cubicBezTo>
                    <a:pt x="440690" y="285750"/>
                    <a:pt x="411480" y="307340"/>
                    <a:pt x="382270" y="328930"/>
                  </a:cubicBezTo>
                  <a:cubicBezTo>
                    <a:pt x="347980" y="354330"/>
                    <a:pt x="306070" y="378460"/>
                    <a:pt x="279400" y="411480"/>
                  </a:cubicBezTo>
                  <a:cubicBezTo>
                    <a:pt x="267970" y="426720"/>
                    <a:pt x="281940" y="444500"/>
                    <a:pt x="299720" y="436880"/>
                  </a:cubicBezTo>
                  <a:cubicBezTo>
                    <a:pt x="337820" y="419100"/>
                    <a:pt x="372110" y="384810"/>
                    <a:pt x="405130" y="359410"/>
                  </a:cubicBezTo>
                  <a:cubicBezTo>
                    <a:pt x="441960" y="328930"/>
                    <a:pt x="480060" y="299720"/>
                    <a:pt x="515620" y="267970"/>
                  </a:cubicBezTo>
                  <a:cubicBezTo>
                    <a:pt x="515620" y="267970"/>
                    <a:pt x="515620" y="266700"/>
                    <a:pt x="516890" y="266700"/>
                  </a:cubicBezTo>
                  <a:lnTo>
                    <a:pt x="750570" y="270510"/>
                  </a:lnTo>
                  <a:cubicBezTo>
                    <a:pt x="727710" y="292100"/>
                    <a:pt x="706120" y="313690"/>
                    <a:pt x="683260" y="335280"/>
                  </a:cubicBezTo>
                  <a:cubicBezTo>
                    <a:pt x="654050" y="363220"/>
                    <a:pt x="610870" y="393700"/>
                    <a:pt x="594360" y="430530"/>
                  </a:cubicBezTo>
                  <a:cubicBezTo>
                    <a:pt x="588010" y="445770"/>
                    <a:pt x="600710" y="458470"/>
                    <a:pt x="615950" y="452120"/>
                  </a:cubicBezTo>
                  <a:cubicBezTo>
                    <a:pt x="652780" y="435610"/>
                    <a:pt x="683260" y="392430"/>
                    <a:pt x="712470" y="364490"/>
                  </a:cubicBezTo>
                  <a:cubicBezTo>
                    <a:pt x="742950" y="334010"/>
                    <a:pt x="772160" y="303530"/>
                    <a:pt x="801370" y="273050"/>
                  </a:cubicBezTo>
                  <a:cubicBezTo>
                    <a:pt x="1280160" y="280670"/>
                    <a:pt x="1758950" y="289560"/>
                    <a:pt x="2237740" y="295910"/>
                  </a:cubicBezTo>
                  <a:lnTo>
                    <a:pt x="2242820" y="295910"/>
                  </a:lnTo>
                  <a:cubicBezTo>
                    <a:pt x="2542540" y="294640"/>
                    <a:pt x="2833370" y="298450"/>
                    <a:pt x="3125470" y="300990"/>
                  </a:cubicBezTo>
                  <a:cubicBezTo>
                    <a:pt x="3126740" y="300990"/>
                    <a:pt x="3129280" y="302260"/>
                    <a:pt x="3131820" y="302260"/>
                  </a:cubicBezTo>
                  <a:lnTo>
                    <a:pt x="3230880" y="302260"/>
                  </a:lnTo>
                  <a:cubicBezTo>
                    <a:pt x="3233420" y="302260"/>
                    <a:pt x="3234690" y="302260"/>
                    <a:pt x="3237230" y="300990"/>
                  </a:cubicBezTo>
                  <a:cubicBezTo>
                    <a:pt x="3530600" y="298450"/>
                    <a:pt x="3823970" y="294640"/>
                    <a:pt x="4124960" y="288290"/>
                  </a:cubicBezTo>
                  <a:cubicBezTo>
                    <a:pt x="4602480" y="281940"/>
                    <a:pt x="5082540" y="273050"/>
                    <a:pt x="5560060" y="265430"/>
                  </a:cubicBezTo>
                  <a:cubicBezTo>
                    <a:pt x="5589270" y="297180"/>
                    <a:pt x="5619750" y="326390"/>
                    <a:pt x="5648960" y="356870"/>
                  </a:cubicBezTo>
                  <a:cubicBezTo>
                    <a:pt x="5678170" y="386080"/>
                    <a:pt x="5707380" y="427990"/>
                    <a:pt x="5745480" y="444500"/>
                  </a:cubicBezTo>
                  <a:cubicBezTo>
                    <a:pt x="5759450" y="450850"/>
                    <a:pt x="5773420" y="438150"/>
                    <a:pt x="5767070" y="422910"/>
                  </a:cubicBezTo>
                  <a:cubicBezTo>
                    <a:pt x="5749290" y="386080"/>
                    <a:pt x="5707380" y="355600"/>
                    <a:pt x="5678170" y="327660"/>
                  </a:cubicBezTo>
                  <a:cubicBezTo>
                    <a:pt x="5656580" y="306070"/>
                    <a:pt x="5633720" y="284480"/>
                    <a:pt x="5610860" y="262890"/>
                  </a:cubicBezTo>
                  <a:lnTo>
                    <a:pt x="5844540" y="259080"/>
                  </a:lnTo>
                  <a:cubicBezTo>
                    <a:pt x="5844540" y="259080"/>
                    <a:pt x="5844540" y="260350"/>
                    <a:pt x="5845810" y="260350"/>
                  </a:cubicBezTo>
                  <a:cubicBezTo>
                    <a:pt x="5881370" y="292100"/>
                    <a:pt x="5918200" y="321310"/>
                    <a:pt x="5956300" y="351790"/>
                  </a:cubicBezTo>
                  <a:cubicBezTo>
                    <a:pt x="5989320" y="378460"/>
                    <a:pt x="6023610" y="412750"/>
                    <a:pt x="6061710" y="429260"/>
                  </a:cubicBezTo>
                  <a:cubicBezTo>
                    <a:pt x="6079490" y="436880"/>
                    <a:pt x="6093460" y="417830"/>
                    <a:pt x="6082030" y="403860"/>
                  </a:cubicBezTo>
                  <a:cubicBezTo>
                    <a:pt x="6055360" y="370840"/>
                    <a:pt x="6013450" y="346710"/>
                    <a:pt x="5979160" y="321310"/>
                  </a:cubicBezTo>
                  <a:cubicBezTo>
                    <a:pt x="5949950" y="299720"/>
                    <a:pt x="5920740" y="279400"/>
                    <a:pt x="5891530" y="257810"/>
                  </a:cubicBezTo>
                  <a:cubicBezTo>
                    <a:pt x="5965190" y="256540"/>
                    <a:pt x="6038850" y="255270"/>
                    <a:pt x="6113780" y="254000"/>
                  </a:cubicBezTo>
                  <a:cubicBezTo>
                    <a:pt x="6178550" y="302260"/>
                    <a:pt x="6247130" y="359410"/>
                    <a:pt x="6318250" y="393700"/>
                  </a:cubicBezTo>
                  <a:cubicBezTo>
                    <a:pt x="6336030" y="402590"/>
                    <a:pt x="6356350" y="379730"/>
                    <a:pt x="6339840" y="364490"/>
                  </a:cubicBezTo>
                  <a:cubicBezTo>
                    <a:pt x="6285230" y="313690"/>
                    <a:pt x="6214110" y="274320"/>
                    <a:pt x="6148070" y="234950"/>
                  </a:cubicBezTo>
                  <a:cubicBezTo>
                    <a:pt x="6182360" y="212090"/>
                    <a:pt x="6216650" y="189230"/>
                    <a:pt x="6250940" y="165100"/>
                  </a:cubicBezTo>
                  <a:cubicBezTo>
                    <a:pt x="6283960" y="148590"/>
                    <a:pt x="6325870" y="127000"/>
                    <a:pt x="6351270" y="93980"/>
                  </a:cubicBezTo>
                  <a:close/>
                </a:path>
              </a:pathLst>
            </a:custGeom>
            <a:solidFill>
              <a:srgbClr val="8D887E">
                <a:alpha val="32941"/>
              </a:srgbClr>
            </a:solidFill>
          </p:spPr>
        </p:sp>
      </p:grpSp>
      <p:grpSp>
        <p:nvGrpSpPr>
          <p:cNvPr id="5" name="Group 5"/>
          <p:cNvGrpSpPr/>
          <p:nvPr/>
        </p:nvGrpSpPr>
        <p:grpSpPr>
          <a:xfrm>
            <a:off x="0" y="2015957"/>
            <a:ext cx="5516326" cy="950575"/>
            <a:chOff x="0" y="0"/>
            <a:chExt cx="1913890" cy="329802"/>
          </a:xfrm>
        </p:grpSpPr>
        <p:sp>
          <p:nvSpPr>
            <p:cNvPr id="6" name="Freeform 6"/>
            <p:cNvSpPr/>
            <p:nvPr/>
          </p:nvSpPr>
          <p:spPr>
            <a:xfrm>
              <a:off x="0" y="0"/>
              <a:ext cx="1913890" cy="329802"/>
            </a:xfrm>
            <a:custGeom>
              <a:avLst/>
              <a:gdLst/>
              <a:ahLst/>
              <a:cxnLst/>
              <a:rect l="l" t="t" r="r" b="b"/>
              <a:pathLst>
                <a:path w="1913890" h="329802">
                  <a:moveTo>
                    <a:pt x="0" y="0"/>
                  </a:moveTo>
                  <a:lnTo>
                    <a:pt x="1913890" y="0"/>
                  </a:lnTo>
                  <a:lnTo>
                    <a:pt x="1913890" y="329802"/>
                  </a:lnTo>
                  <a:lnTo>
                    <a:pt x="0" y="329802"/>
                  </a:lnTo>
                  <a:close/>
                </a:path>
              </a:pathLst>
            </a:custGeom>
            <a:solidFill>
              <a:srgbClr val="8D887E"/>
            </a:solidFill>
          </p:spPr>
        </p:sp>
      </p:grpSp>
      <p:sp>
        <p:nvSpPr>
          <p:cNvPr id="7" name="TextBox 7"/>
          <p:cNvSpPr txBox="1"/>
          <p:nvPr/>
        </p:nvSpPr>
        <p:spPr>
          <a:xfrm>
            <a:off x="299224" y="2236315"/>
            <a:ext cx="5595058" cy="467820"/>
          </a:xfrm>
          <a:prstGeom prst="rect">
            <a:avLst/>
          </a:prstGeom>
        </p:spPr>
        <p:txBody>
          <a:bodyPr lIns="0" tIns="0" rIns="0" bIns="0" rtlCol="0" anchor="t">
            <a:spAutoFit/>
          </a:bodyPr>
          <a:lstStyle/>
          <a:p>
            <a:pPr algn="just">
              <a:lnSpc>
                <a:spcPts val="3919"/>
              </a:lnSpc>
            </a:pPr>
            <a:r>
              <a:rPr lang="en-US" sz="2800" spc="168" dirty="0" smtClean="0">
                <a:solidFill>
                  <a:srgbClr val="E5E4DD"/>
                </a:solidFill>
                <a:latin typeface="Open Sans Bold"/>
              </a:rPr>
              <a:t>Evaluate Result</a:t>
            </a:r>
            <a:endParaRPr lang="en-US" sz="2800" spc="168" dirty="0">
              <a:solidFill>
                <a:srgbClr val="E5E4DD"/>
              </a:solidFill>
              <a:latin typeface="Open Sans Bold"/>
            </a:endParaRPr>
          </a:p>
        </p:txBody>
      </p:sp>
      <p:pic>
        <p:nvPicPr>
          <p:cNvPr id="9" name="Picture 9"/>
          <p:cNvPicPr>
            <a:picLocks noChangeAspect="1"/>
          </p:cNvPicPr>
          <p:nvPr/>
        </p:nvPicPr>
        <p:blipFill>
          <a:blip r:embed="rId2"/>
          <a:srcRect r="77549"/>
          <a:stretch>
            <a:fillRect/>
          </a:stretch>
        </p:blipFill>
        <p:spPr>
          <a:xfrm>
            <a:off x="14892222" y="0"/>
            <a:ext cx="3466358" cy="10287000"/>
          </a:xfrm>
          <a:prstGeom prst="rect">
            <a:avLst/>
          </a:prstGeom>
        </p:spPr>
      </p:pic>
      <p:grpSp>
        <p:nvGrpSpPr>
          <p:cNvPr id="10" name="Group 10"/>
          <p:cNvGrpSpPr/>
          <p:nvPr/>
        </p:nvGrpSpPr>
        <p:grpSpPr>
          <a:xfrm>
            <a:off x="14892222" y="0"/>
            <a:ext cx="3466358" cy="10287000"/>
            <a:chOff x="0" y="0"/>
            <a:chExt cx="1913890" cy="3666711"/>
          </a:xfrm>
        </p:grpSpPr>
        <p:sp>
          <p:nvSpPr>
            <p:cNvPr id="11" name="Freeform 11"/>
            <p:cNvSpPr/>
            <p:nvPr/>
          </p:nvSpPr>
          <p:spPr>
            <a:xfrm>
              <a:off x="0" y="0"/>
              <a:ext cx="1913890" cy="3666711"/>
            </a:xfrm>
            <a:custGeom>
              <a:avLst/>
              <a:gdLst/>
              <a:ahLst/>
              <a:cxnLst/>
              <a:rect l="l" t="t" r="r" b="b"/>
              <a:pathLst>
                <a:path w="1913890" h="3666711">
                  <a:moveTo>
                    <a:pt x="0" y="0"/>
                  </a:moveTo>
                  <a:lnTo>
                    <a:pt x="1913890" y="0"/>
                  </a:lnTo>
                  <a:lnTo>
                    <a:pt x="1913890" y="3666711"/>
                  </a:lnTo>
                  <a:lnTo>
                    <a:pt x="0" y="3666711"/>
                  </a:lnTo>
                  <a:close/>
                </a:path>
              </a:pathLst>
            </a:custGeom>
            <a:solidFill>
              <a:srgbClr val="E5E4DD">
                <a:alpha val="57647"/>
              </a:srgbClr>
            </a:solidFill>
          </p:spPr>
        </p:sp>
      </p:grpSp>
      <p:sp>
        <p:nvSpPr>
          <p:cNvPr id="12" name="AutoShape 12"/>
          <p:cNvSpPr/>
          <p:nvPr/>
        </p:nvSpPr>
        <p:spPr>
          <a:xfrm>
            <a:off x="15861966" y="1028700"/>
            <a:ext cx="2426034" cy="28575"/>
          </a:xfrm>
          <a:prstGeom prst="rect">
            <a:avLst/>
          </a:prstGeom>
          <a:solidFill>
            <a:srgbClr val="8D887E"/>
          </a:solidFill>
        </p:spPr>
      </p:sp>
    </p:spTree>
    <p:extLst>
      <p:ext uri="{BB962C8B-B14F-4D97-AF65-F5344CB8AC3E}">
        <p14:creationId xmlns:p14="http://schemas.microsoft.com/office/powerpoint/2010/main" val="7458301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DFD"/>
        </a:solidFill>
        <a:effectLst/>
      </p:bgPr>
    </p:bg>
    <p:spTree>
      <p:nvGrpSpPr>
        <p:cNvPr id="1" name=""/>
        <p:cNvGrpSpPr/>
        <p:nvPr/>
      </p:nvGrpSpPr>
      <p:grpSpPr>
        <a:xfrm>
          <a:off x="0" y="0"/>
          <a:ext cx="0" cy="0"/>
          <a:chOff x="0" y="0"/>
          <a:chExt cx="0" cy="0"/>
        </a:xfrm>
      </p:grpSpPr>
      <p:sp>
        <p:nvSpPr>
          <p:cNvPr id="2" name="TextBox 2"/>
          <p:cNvSpPr txBox="1"/>
          <p:nvPr/>
        </p:nvSpPr>
        <p:spPr>
          <a:xfrm>
            <a:off x="529530" y="393399"/>
            <a:ext cx="9973592" cy="964142"/>
          </a:xfrm>
          <a:prstGeom prst="rect">
            <a:avLst/>
          </a:prstGeom>
        </p:spPr>
        <p:txBody>
          <a:bodyPr lIns="0" tIns="0" rIns="0" bIns="0" rtlCol="0" anchor="t">
            <a:spAutoFit/>
          </a:bodyPr>
          <a:lstStyle/>
          <a:p>
            <a:pPr>
              <a:lnSpc>
                <a:spcPts val="7680"/>
              </a:lnSpc>
            </a:pPr>
            <a:r>
              <a:rPr lang="en-US" sz="6400" dirty="0" smtClean="0">
                <a:solidFill>
                  <a:srgbClr val="8D887E"/>
                </a:solidFill>
                <a:latin typeface="Cormorant Garamond Bold Bold"/>
              </a:rPr>
              <a:t>Evaluation</a:t>
            </a:r>
            <a:endParaRPr lang="en-US" sz="6400" dirty="0">
              <a:solidFill>
                <a:srgbClr val="8D887E"/>
              </a:solidFill>
              <a:latin typeface="Cormorant Garamond Bold Bold"/>
            </a:endParaRPr>
          </a:p>
        </p:txBody>
      </p:sp>
      <p:grpSp>
        <p:nvGrpSpPr>
          <p:cNvPr id="3" name="Group 3"/>
          <p:cNvGrpSpPr/>
          <p:nvPr/>
        </p:nvGrpSpPr>
        <p:grpSpPr>
          <a:xfrm>
            <a:off x="1018035" y="1285271"/>
            <a:ext cx="2749533" cy="333263"/>
            <a:chOff x="0" y="0"/>
            <a:chExt cx="6350000" cy="440690"/>
          </a:xfrm>
        </p:grpSpPr>
        <p:sp>
          <p:nvSpPr>
            <p:cNvPr id="4" name="Freeform 4"/>
            <p:cNvSpPr/>
            <p:nvPr/>
          </p:nvSpPr>
          <p:spPr>
            <a:xfrm>
              <a:off x="-5080" y="-8890"/>
              <a:ext cx="6360160" cy="458470"/>
            </a:xfrm>
            <a:custGeom>
              <a:avLst/>
              <a:gdLst/>
              <a:ahLst/>
              <a:cxnLst/>
              <a:rect l="l" t="t" r="r" b="b"/>
              <a:pathLst>
                <a:path w="6360160" h="458470">
                  <a:moveTo>
                    <a:pt x="6351270" y="93980"/>
                  </a:moveTo>
                  <a:cubicBezTo>
                    <a:pt x="6360160" y="82550"/>
                    <a:pt x="6352540" y="60960"/>
                    <a:pt x="6334760" y="66040"/>
                  </a:cubicBezTo>
                  <a:cubicBezTo>
                    <a:pt x="6294120" y="80010"/>
                    <a:pt x="6257290" y="114300"/>
                    <a:pt x="6223000" y="140970"/>
                  </a:cubicBezTo>
                  <a:cubicBezTo>
                    <a:pt x="6188710" y="166370"/>
                    <a:pt x="6154420" y="191770"/>
                    <a:pt x="6121400" y="217170"/>
                  </a:cubicBezTo>
                  <a:cubicBezTo>
                    <a:pt x="6118860" y="215900"/>
                    <a:pt x="6116320" y="215900"/>
                    <a:pt x="6113780" y="215900"/>
                  </a:cubicBezTo>
                  <a:cubicBezTo>
                    <a:pt x="6038850" y="217170"/>
                    <a:pt x="5962650" y="217170"/>
                    <a:pt x="5887720" y="218440"/>
                  </a:cubicBezTo>
                  <a:lnTo>
                    <a:pt x="5963920" y="157480"/>
                  </a:lnTo>
                  <a:cubicBezTo>
                    <a:pt x="6002020" y="127000"/>
                    <a:pt x="6046470" y="97790"/>
                    <a:pt x="6079490" y="60960"/>
                  </a:cubicBezTo>
                  <a:cubicBezTo>
                    <a:pt x="6092190" y="45720"/>
                    <a:pt x="6075680" y="24130"/>
                    <a:pt x="6057900" y="33020"/>
                  </a:cubicBezTo>
                  <a:cubicBezTo>
                    <a:pt x="6017260" y="53340"/>
                    <a:pt x="5981700" y="88900"/>
                    <a:pt x="5948680" y="119380"/>
                  </a:cubicBezTo>
                  <a:cubicBezTo>
                    <a:pt x="5915660" y="149860"/>
                    <a:pt x="5883910" y="182880"/>
                    <a:pt x="5855970" y="217170"/>
                  </a:cubicBezTo>
                  <a:cubicBezTo>
                    <a:pt x="5772150" y="218440"/>
                    <a:pt x="5687060" y="219710"/>
                    <a:pt x="5603240" y="219710"/>
                  </a:cubicBezTo>
                  <a:cubicBezTo>
                    <a:pt x="5622290" y="190500"/>
                    <a:pt x="5642610" y="161290"/>
                    <a:pt x="5664200" y="132080"/>
                  </a:cubicBezTo>
                  <a:cubicBezTo>
                    <a:pt x="5689600" y="97790"/>
                    <a:pt x="5725160" y="64770"/>
                    <a:pt x="5740400" y="25400"/>
                  </a:cubicBezTo>
                  <a:cubicBezTo>
                    <a:pt x="5745480" y="12700"/>
                    <a:pt x="5727700" y="0"/>
                    <a:pt x="5717540" y="7620"/>
                  </a:cubicBezTo>
                  <a:cubicBezTo>
                    <a:pt x="5681980" y="29210"/>
                    <a:pt x="5659120" y="73660"/>
                    <a:pt x="5636260" y="106680"/>
                  </a:cubicBezTo>
                  <a:cubicBezTo>
                    <a:pt x="5612130" y="143510"/>
                    <a:pt x="5589270" y="180340"/>
                    <a:pt x="5570220" y="219710"/>
                  </a:cubicBezTo>
                  <a:cubicBezTo>
                    <a:pt x="5086350" y="224790"/>
                    <a:pt x="4602480" y="231140"/>
                    <a:pt x="4118610" y="238760"/>
                  </a:cubicBezTo>
                  <a:cubicBezTo>
                    <a:pt x="3801110" y="246380"/>
                    <a:pt x="3489960" y="252730"/>
                    <a:pt x="3181350" y="260350"/>
                  </a:cubicBezTo>
                  <a:lnTo>
                    <a:pt x="3180080" y="260350"/>
                  </a:lnTo>
                  <a:cubicBezTo>
                    <a:pt x="2868930" y="252730"/>
                    <a:pt x="2560320" y="246380"/>
                    <a:pt x="2242820" y="246380"/>
                  </a:cubicBezTo>
                  <a:cubicBezTo>
                    <a:pt x="1760220" y="233680"/>
                    <a:pt x="1276350" y="228600"/>
                    <a:pt x="792480" y="223520"/>
                  </a:cubicBezTo>
                  <a:cubicBezTo>
                    <a:pt x="772160" y="184150"/>
                    <a:pt x="750570" y="146050"/>
                    <a:pt x="726440" y="110490"/>
                  </a:cubicBezTo>
                  <a:cubicBezTo>
                    <a:pt x="703580" y="77470"/>
                    <a:pt x="679450" y="33020"/>
                    <a:pt x="645160" y="11430"/>
                  </a:cubicBezTo>
                  <a:cubicBezTo>
                    <a:pt x="633730" y="5080"/>
                    <a:pt x="617220" y="16510"/>
                    <a:pt x="622300" y="29210"/>
                  </a:cubicBezTo>
                  <a:cubicBezTo>
                    <a:pt x="637540" y="69850"/>
                    <a:pt x="673100" y="101600"/>
                    <a:pt x="698500" y="135890"/>
                  </a:cubicBezTo>
                  <a:cubicBezTo>
                    <a:pt x="720090" y="163830"/>
                    <a:pt x="739140" y="193040"/>
                    <a:pt x="759460" y="223520"/>
                  </a:cubicBezTo>
                  <a:cubicBezTo>
                    <a:pt x="675640" y="222250"/>
                    <a:pt x="590550" y="220980"/>
                    <a:pt x="506730" y="220980"/>
                  </a:cubicBezTo>
                  <a:cubicBezTo>
                    <a:pt x="478790" y="185420"/>
                    <a:pt x="447040" y="153670"/>
                    <a:pt x="414020" y="123190"/>
                  </a:cubicBezTo>
                  <a:cubicBezTo>
                    <a:pt x="381000" y="92710"/>
                    <a:pt x="345440" y="57150"/>
                    <a:pt x="304800" y="36830"/>
                  </a:cubicBezTo>
                  <a:cubicBezTo>
                    <a:pt x="287020" y="27940"/>
                    <a:pt x="270510" y="49530"/>
                    <a:pt x="283210" y="64770"/>
                  </a:cubicBezTo>
                  <a:cubicBezTo>
                    <a:pt x="314960" y="101600"/>
                    <a:pt x="360680" y="129540"/>
                    <a:pt x="398780" y="161290"/>
                  </a:cubicBezTo>
                  <a:lnTo>
                    <a:pt x="474980" y="222250"/>
                  </a:lnTo>
                  <a:cubicBezTo>
                    <a:pt x="397510" y="218440"/>
                    <a:pt x="322580" y="218440"/>
                    <a:pt x="246380" y="217170"/>
                  </a:cubicBezTo>
                  <a:cubicBezTo>
                    <a:pt x="243840" y="217170"/>
                    <a:pt x="241300" y="217170"/>
                    <a:pt x="238760" y="218440"/>
                  </a:cubicBezTo>
                  <a:cubicBezTo>
                    <a:pt x="205740" y="191770"/>
                    <a:pt x="171450" y="166370"/>
                    <a:pt x="137160" y="142240"/>
                  </a:cubicBezTo>
                  <a:cubicBezTo>
                    <a:pt x="102870" y="116840"/>
                    <a:pt x="66040" y="81280"/>
                    <a:pt x="25400" y="67310"/>
                  </a:cubicBezTo>
                  <a:cubicBezTo>
                    <a:pt x="7620" y="60960"/>
                    <a:pt x="0" y="83820"/>
                    <a:pt x="8890" y="95250"/>
                  </a:cubicBezTo>
                  <a:cubicBezTo>
                    <a:pt x="34290" y="127000"/>
                    <a:pt x="76200" y="148590"/>
                    <a:pt x="110490" y="172720"/>
                  </a:cubicBezTo>
                  <a:cubicBezTo>
                    <a:pt x="144780" y="196850"/>
                    <a:pt x="179070" y="219710"/>
                    <a:pt x="213360" y="242570"/>
                  </a:cubicBezTo>
                  <a:cubicBezTo>
                    <a:pt x="147320" y="281940"/>
                    <a:pt x="76200" y="321310"/>
                    <a:pt x="21590" y="372110"/>
                  </a:cubicBezTo>
                  <a:cubicBezTo>
                    <a:pt x="5080" y="387350"/>
                    <a:pt x="26670" y="408940"/>
                    <a:pt x="43180" y="401320"/>
                  </a:cubicBezTo>
                  <a:cubicBezTo>
                    <a:pt x="115570" y="367030"/>
                    <a:pt x="184150" y="309880"/>
                    <a:pt x="247650" y="261620"/>
                  </a:cubicBezTo>
                  <a:cubicBezTo>
                    <a:pt x="321310" y="262890"/>
                    <a:pt x="394970" y="264160"/>
                    <a:pt x="469900" y="265430"/>
                  </a:cubicBezTo>
                  <a:cubicBezTo>
                    <a:pt x="440690" y="285750"/>
                    <a:pt x="411480" y="307340"/>
                    <a:pt x="382270" y="328930"/>
                  </a:cubicBezTo>
                  <a:cubicBezTo>
                    <a:pt x="347980" y="354330"/>
                    <a:pt x="306070" y="378460"/>
                    <a:pt x="279400" y="411480"/>
                  </a:cubicBezTo>
                  <a:cubicBezTo>
                    <a:pt x="267970" y="426720"/>
                    <a:pt x="281940" y="444500"/>
                    <a:pt x="299720" y="436880"/>
                  </a:cubicBezTo>
                  <a:cubicBezTo>
                    <a:pt x="337820" y="419100"/>
                    <a:pt x="372110" y="384810"/>
                    <a:pt x="405130" y="359410"/>
                  </a:cubicBezTo>
                  <a:cubicBezTo>
                    <a:pt x="441960" y="328930"/>
                    <a:pt x="480060" y="299720"/>
                    <a:pt x="515620" y="267970"/>
                  </a:cubicBezTo>
                  <a:cubicBezTo>
                    <a:pt x="515620" y="267970"/>
                    <a:pt x="515620" y="266700"/>
                    <a:pt x="516890" y="266700"/>
                  </a:cubicBezTo>
                  <a:lnTo>
                    <a:pt x="750570" y="270510"/>
                  </a:lnTo>
                  <a:cubicBezTo>
                    <a:pt x="727710" y="292100"/>
                    <a:pt x="706120" y="313690"/>
                    <a:pt x="683260" y="335280"/>
                  </a:cubicBezTo>
                  <a:cubicBezTo>
                    <a:pt x="654050" y="363220"/>
                    <a:pt x="610870" y="393700"/>
                    <a:pt x="594360" y="430530"/>
                  </a:cubicBezTo>
                  <a:cubicBezTo>
                    <a:pt x="588010" y="445770"/>
                    <a:pt x="600710" y="458470"/>
                    <a:pt x="615950" y="452120"/>
                  </a:cubicBezTo>
                  <a:cubicBezTo>
                    <a:pt x="652780" y="435610"/>
                    <a:pt x="683260" y="392430"/>
                    <a:pt x="712470" y="364490"/>
                  </a:cubicBezTo>
                  <a:cubicBezTo>
                    <a:pt x="742950" y="334010"/>
                    <a:pt x="772160" y="303530"/>
                    <a:pt x="801370" y="273050"/>
                  </a:cubicBezTo>
                  <a:cubicBezTo>
                    <a:pt x="1280160" y="280670"/>
                    <a:pt x="1758950" y="289560"/>
                    <a:pt x="2237740" y="295910"/>
                  </a:cubicBezTo>
                  <a:lnTo>
                    <a:pt x="2242820" y="295910"/>
                  </a:lnTo>
                  <a:cubicBezTo>
                    <a:pt x="2542540" y="294640"/>
                    <a:pt x="2833370" y="298450"/>
                    <a:pt x="3125470" y="300990"/>
                  </a:cubicBezTo>
                  <a:cubicBezTo>
                    <a:pt x="3126740" y="300990"/>
                    <a:pt x="3129280" y="302260"/>
                    <a:pt x="3131820" y="302260"/>
                  </a:cubicBezTo>
                  <a:lnTo>
                    <a:pt x="3230880" y="302260"/>
                  </a:lnTo>
                  <a:cubicBezTo>
                    <a:pt x="3233420" y="302260"/>
                    <a:pt x="3234690" y="302260"/>
                    <a:pt x="3237230" y="300990"/>
                  </a:cubicBezTo>
                  <a:cubicBezTo>
                    <a:pt x="3530600" y="298450"/>
                    <a:pt x="3823970" y="294640"/>
                    <a:pt x="4124960" y="288290"/>
                  </a:cubicBezTo>
                  <a:cubicBezTo>
                    <a:pt x="4602480" y="281940"/>
                    <a:pt x="5082540" y="273050"/>
                    <a:pt x="5560060" y="265430"/>
                  </a:cubicBezTo>
                  <a:cubicBezTo>
                    <a:pt x="5589270" y="297180"/>
                    <a:pt x="5619750" y="326390"/>
                    <a:pt x="5648960" y="356870"/>
                  </a:cubicBezTo>
                  <a:cubicBezTo>
                    <a:pt x="5678170" y="386080"/>
                    <a:pt x="5707380" y="427990"/>
                    <a:pt x="5745480" y="444500"/>
                  </a:cubicBezTo>
                  <a:cubicBezTo>
                    <a:pt x="5759450" y="450850"/>
                    <a:pt x="5773420" y="438150"/>
                    <a:pt x="5767070" y="422910"/>
                  </a:cubicBezTo>
                  <a:cubicBezTo>
                    <a:pt x="5749290" y="386080"/>
                    <a:pt x="5707380" y="355600"/>
                    <a:pt x="5678170" y="327660"/>
                  </a:cubicBezTo>
                  <a:cubicBezTo>
                    <a:pt x="5656580" y="306070"/>
                    <a:pt x="5633720" y="284480"/>
                    <a:pt x="5610860" y="262890"/>
                  </a:cubicBezTo>
                  <a:lnTo>
                    <a:pt x="5844540" y="259080"/>
                  </a:lnTo>
                  <a:cubicBezTo>
                    <a:pt x="5844540" y="259080"/>
                    <a:pt x="5844540" y="260350"/>
                    <a:pt x="5845810" y="260350"/>
                  </a:cubicBezTo>
                  <a:cubicBezTo>
                    <a:pt x="5881370" y="292100"/>
                    <a:pt x="5918200" y="321310"/>
                    <a:pt x="5956300" y="351790"/>
                  </a:cubicBezTo>
                  <a:cubicBezTo>
                    <a:pt x="5989320" y="378460"/>
                    <a:pt x="6023610" y="412750"/>
                    <a:pt x="6061710" y="429260"/>
                  </a:cubicBezTo>
                  <a:cubicBezTo>
                    <a:pt x="6079490" y="436880"/>
                    <a:pt x="6093460" y="417830"/>
                    <a:pt x="6082030" y="403860"/>
                  </a:cubicBezTo>
                  <a:cubicBezTo>
                    <a:pt x="6055360" y="370840"/>
                    <a:pt x="6013450" y="346710"/>
                    <a:pt x="5979160" y="321310"/>
                  </a:cubicBezTo>
                  <a:cubicBezTo>
                    <a:pt x="5949950" y="299720"/>
                    <a:pt x="5920740" y="279400"/>
                    <a:pt x="5891530" y="257810"/>
                  </a:cubicBezTo>
                  <a:cubicBezTo>
                    <a:pt x="5965190" y="256540"/>
                    <a:pt x="6038850" y="255270"/>
                    <a:pt x="6113780" y="254000"/>
                  </a:cubicBezTo>
                  <a:cubicBezTo>
                    <a:pt x="6178550" y="302260"/>
                    <a:pt x="6247130" y="359410"/>
                    <a:pt x="6318250" y="393700"/>
                  </a:cubicBezTo>
                  <a:cubicBezTo>
                    <a:pt x="6336030" y="402590"/>
                    <a:pt x="6356350" y="379730"/>
                    <a:pt x="6339840" y="364490"/>
                  </a:cubicBezTo>
                  <a:cubicBezTo>
                    <a:pt x="6285230" y="313690"/>
                    <a:pt x="6214110" y="274320"/>
                    <a:pt x="6148070" y="234950"/>
                  </a:cubicBezTo>
                  <a:cubicBezTo>
                    <a:pt x="6182360" y="212090"/>
                    <a:pt x="6216650" y="189230"/>
                    <a:pt x="6250940" y="165100"/>
                  </a:cubicBezTo>
                  <a:cubicBezTo>
                    <a:pt x="6283960" y="148590"/>
                    <a:pt x="6325870" y="127000"/>
                    <a:pt x="6351270" y="93980"/>
                  </a:cubicBezTo>
                  <a:close/>
                </a:path>
              </a:pathLst>
            </a:custGeom>
            <a:solidFill>
              <a:srgbClr val="8D887E">
                <a:alpha val="32941"/>
              </a:srgbClr>
            </a:solidFill>
          </p:spPr>
        </p:sp>
      </p:grpSp>
      <p:grpSp>
        <p:nvGrpSpPr>
          <p:cNvPr id="5" name="Group 5"/>
          <p:cNvGrpSpPr/>
          <p:nvPr/>
        </p:nvGrpSpPr>
        <p:grpSpPr>
          <a:xfrm>
            <a:off x="0" y="2015957"/>
            <a:ext cx="5516326" cy="950575"/>
            <a:chOff x="0" y="0"/>
            <a:chExt cx="1913890" cy="329802"/>
          </a:xfrm>
        </p:grpSpPr>
        <p:sp>
          <p:nvSpPr>
            <p:cNvPr id="6" name="Freeform 6"/>
            <p:cNvSpPr/>
            <p:nvPr/>
          </p:nvSpPr>
          <p:spPr>
            <a:xfrm>
              <a:off x="0" y="0"/>
              <a:ext cx="1913890" cy="329802"/>
            </a:xfrm>
            <a:custGeom>
              <a:avLst/>
              <a:gdLst/>
              <a:ahLst/>
              <a:cxnLst/>
              <a:rect l="l" t="t" r="r" b="b"/>
              <a:pathLst>
                <a:path w="1913890" h="329802">
                  <a:moveTo>
                    <a:pt x="0" y="0"/>
                  </a:moveTo>
                  <a:lnTo>
                    <a:pt x="1913890" y="0"/>
                  </a:lnTo>
                  <a:lnTo>
                    <a:pt x="1913890" y="329802"/>
                  </a:lnTo>
                  <a:lnTo>
                    <a:pt x="0" y="329802"/>
                  </a:lnTo>
                  <a:close/>
                </a:path>
              </a:pathLst>
            </a:custGeom>
            <a:solidFill>
              <a:srgbClr val="8D887E"/>
            </a:solidFill>
          </p:spPr>
        </p:sp>
      </p:grpSp>
      <p:sp>
        <p:nvSpPr>
          <p:cNvPr id="7" name="TextBox 7"/>
          <p:cNvSpPr txBox="1"/>
          <p:nvPr/>
        </p:nvSpPr>
        <p:spPr>
          <a:xfrm>
            <a:off x="299224" y="2236315"/>
            <a:ext cx="5595058" cy="467820"/>
          </a:xfrm>
          <a:prstGeom prst="rect">
            <a:avLst/>
          </a:prstGeom>
        </p:spPr>
        <p:txBody>
          <a:bodyPr lIns="0" tIns="0" rIns="0" bIns="0" rtlCol="0" anchor="t">
            <a:spAutoFit/>
          </a:bodyPr>
          <a:lstStyle/>
          <a:p>
            <a:pPr algn="just">
              <a:lnSpc>
                <a:spcPts val="3919"/>
              </a:lnSpc>
            </a:pPr>
            <a:r>
              <a:rPr lang="en-US" sz="2800" spc="168" dirty="0" smtClean="0">
                <a:solidFill>
                  <a:srgbClr val="E5E4DD"/>
                </a:solidFill>
                <a:latin typeface="Open Sans Bold"/>
              </a:rPr>
              <a:t>Review Process</a:t>
            </a:r>
            <a:endParaRPr lang="en-US" sz="2800" spc="168" dirty="0">
              <a:solidFill>
                <a:srgbClr val="E5E4DD"/>
              </a:solidFill>
              <a:latin typeface="Open Sans Bold"/>
            </a:endParaRPr>
          </a:p>
        </p:txBody>
      </p:sp>
      <p:pic>
        <p:nvPicPr>
          <p:cNvPr id="9" name="Picture 9"/>
          <p:cNvPicPr>
            <a:picLocks noChangeAspect="1"/>
          </p:cNvPicPr>
          <p:nvPr/>
        </p:nvPicPr>
        <p:blipFill>
          <a:blip r:embed="rId2"/>
          <a:srcRect r="77549"/>
          <a:stretch>
            <a:fillRect/>
          </a:stretch>
        </p:blipFill>
        <p:spPr>
          <a:xfrm>
            <a:off x="14892222" y="0"/>
            <a:ext cx="3466358" cy="10287000"/>
          </a:xfrm>
          <a:prstGeom prst="rect">
            <a:avLst/>
          </a:prstGeom>
        </p:spPr>
      </p:pic>
      <p:grpSp>
        <p:nvGrpSpPr>
          <p:cNvPr id="10" name="Group 10"/>
          <p:cNvGrpSpPr/>
          <p:nvPr/>
        </p:nvGrpSpPr>
        <p:grpSpPr>
          <a:xfrm>
            <a:off x="14892222" y="0"/>
            <a:ext cx="3466358" cy="10287000"/>
            <a:chOff x="0" y="0"/>
            <a:chExt cx="1913890" cy="3666711"/>
          </a:xfrm>
        </p:grpSpPr>
        <p:sp>
          <p:nvSpPr>
            <p:cNvPr id="11" name="Freeform 11"/>
            <p:cNvSpPr/>
            <p:nvPr/>
          </p:nvSpPr>
          <p:spPr>
            <a:xfrm>
              <a:off x="0" y="0"/>
              <a:ext cx="1913890" cy="3666711"/>
            </a:xfrm>
            <a:custGeom>
              <a:avLst/>
              <a:gdLst/>
              <a:ahLst/>
              <a:cxnLst/>
              <a:rect l="l" t="t" r="r" b="b"/>
              <a:pathLst>
                <a:path w="1913890" h="3666711">
                  <a:moveTo>
                    <a:pt x="0" y="0"/>
                  </a:moveTo>
                  <a:lnTo>
                    <a:pt x="1913890" y="0"/>
                  </a:lnTo>
                  <a:lnTo>
                    <a:pt x="1913890" y="3666711"/>
                  </a:lnTo>
                  <a:lnTo>
                    <a:pt x="0" y="3666711"/>
                  </a:lnTo>
                  <a:close/>
                </a:path>
              </a:pathLst>
            </a:custGeom>
            <a:solidFill>
              <a:srgbClr val="E5E4DD">
                <a:alpha val="57647"/>
              </a:srgbClr>
            </a:solidFill>
          </p:spPr>
        </p:sp>
      </p:grpSp>
      <p:sp>
        <p:nvSpPr>
          <p:cNvPr id="12" name="AutoShape 12"/>
          <p:cNvSpPr/>
          <p:nvPr/>
        </p:nvSpPr>
        <p:spPr>
          <a:xfrm>
            <a:off x="15861966" y="1028700"/>
            <a:ext cx="2426034" cy="28575"/>
          </a:xfrm>
          <a:prstGeom prst="rect">
            <a:avLst/>
          </a:prstGeom>
          <a:solidFill>
            <a:srgbClr val="8D887E"/>
          </a:solidFill>
        </p:spPr>
      </p:sp>
    </p:spTree>
    <p:extLst>
      <p:ext uri="{BB962C8B-B14F-4D97-AF65-F5344CB8AC3E}">
        <p14:creationId xmlns:p14="http://schemas.microsoft.com/office/powerpoint/2010/main" val="7161249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DFD"/>
        </a:solidFill>
        <a:effectLst/>
      </p:bgPr>
    </p:bg>
    <p:spTree>
      <p:nvGrpSpPr>
        <p:cNvPr id="1" name=""/>
        <p:cNvGrpSpPr/>
        <p:nvPr/>
      </p:nvGrpSpPr>
      <p:grpSpPr>
        <a:xfrm>
          <a:off x="0" y="0"/>
          <a:ext cx="0" cy="0"/>
          <a:chOff x="0" y="0"/>
          <a:chExt cx="0" cy="0"/>
        </a:xfrm>
      </p:grpSpPr>
      <p:sp>
        <p:nvSpPr>
          <p:cNvPr id="2" name="TextBox 2"/>
          <p:cNvSpPr txBox="1"/>
          <p:nvPr/>
        </p:nvSpPr>
        <p:spPr>
          <a:xfrm>
            <a:off x="529530" y="393399"/>
            <a:ext cx="9973592" cy="964142"/>
          </a:xfrm>
          <a:prstGeom prst="rect">
            <a:avLst/>
          </a:prstGeom>
        </p:spPr>
        <p:txBody>
          <a:bodyPr lIns="0" tIns="0" rIns="0" bIns="0" rtlCol="0" anchor="t">
            <a:spAutoFit/>
          </a:bodyPr>
          <a:lstStyle/>
          <a:p>
            <a:pPr>
              <a:lnSpc>
                <a:spcPts val="7680"/>
              </a:lnSpc>
            </a:pPr>
            <a:r>
              <a:rPr lang="en-US" sz="6400" dirty="0" smtClean="0">
                <a:solidFill>
                  <a:srgbClr val="8D887E"/>
                </a:solidFill>
                <a:latin typeface="Cormorant Garamond Bold Bold"/>
              </a:rPr>
              <a:t>Evaluation</a:t>
            </a:r>
            <a:endParaRPr lang="en-US" sz="6400" dirty="0">
              <a:solidFill>
                <a:srgbClr val="8D887E"/>
              </a:solidFill>
              <a:latin typeface="Cormorant Garamond Bold Bold"/>
            </a:endParaRPr>
          </a:p>
        </p:txBody>
      </p:sp>
      <p:grpSp>
        <p:nvGrpSpPr>
          <p:cNvPr id="3" name="Group 3"/>
          <p:cNvGrpSpPr/>
          <p:nvPr/>
        </p:nvGrpSpPr>
        <p:grpSpPr>
          <a:xfrm>
            <a:off x="1018035" y="1285271"/>
            <a:ext cx="2749533" cy="333263"/>
            <a:chOff x="0" y="0"/>
            <a:chExt cx="6350000" cy="440690"/>
          </a:xfrm>
        </p:grpSpPr>
        <p:sp>
          <p:nvSpPr>
            <p:cNvPr id="4" name="Freeform 4"/>
            <p:cNvSpPr/>
            <p:nvPr/>
          </p:nvSpPr>
          <p:spPr>
            <a:xfrm>
              <a:off x="-5080" y="-8890"/>
              <a:ext cx="6360160" cy="458470"/>
            </a:xfrm>
            <a:custGeom>
              <a:avLst/>
              <a:gdLst/>
              <a:ahLst/>
              <a:cxnLst/>
              <a:rect l="l" t="t" r="r" b="b"/>
              <a:pathLst>
                <a:path w="6360160" h="458470">
                  <a:moveTo>
                    <a:pt x="6351270" y="93980"/>
                  </a:moveTo>
                  <a:cubicBezTo>
                    <a:pt x="6360160" y="82550"/>
                    <a:pt x="6352540" y="60960"/>
                    <a:pt x="6334760" y="66040"/>
                  </a:cubicBezTo>
                  <a:cubicBezTo>
                    <a:pt x="6294120" y="80010"/>
                    <a:pt x="6257290" y="114300"/>
                    <a:pt x="6223000" y="140970"/>
                  </a:cubicBezTo>
                  <a:cubicBezTo>
                    <a:pt x="6188710" y="166370"/>
                    <a:pt x="6154420" y="191770"/>
                    <a:pt x="6121400" y="217170"/>
                  </a:cubicBezTo>
                  <a:cubicBezTo>
                    <a:pt x="6118860" y="215900"/>
                    <a:pt x="6116320" y="215900"/>
                    <a:pt x="6113780" y="215900"/>
                  </a:cubicBezTo>
                  <a:cubicBezTo>
                    <a:pt x="6038850" y="217170"/>
                    <a:pt x="5962650" y="217170"/>
                    <a:pt x="5887720" y="218440"/>
                  </a:cubicBezTo>
                  <a:lnTo>
                    <a:pt x="5963920" y="157480"/>
                  </a:lnTo>
                  <a:cubicBezTo>
                    <a:pt x="6002020" y="127000"/>
                    <a:pt x="6046470" y="97790"/>
                    <a:pt x="6079490" y="60960"/>
                  </a:cubicBezTo>
                  <a:cubicBezTo>
                    <a:pt x="6092190" y="45720"/>
                    <a:pt x="6075680" y="24130"/>
                    <a:pt x="6057900" y="33020"/>
                  </a:cubicBezTo>
                  <a:cubicBezTo>
                    <a:pt x="6017260" y="53340"/>
                    <a:pt x="5981700" y="88900"/>
                    <a:pt x="5948680" y="119380"/>
                  </a:cubicBezTo>
                  <a:cubicBezTo>
                    <a:pt x="5915660" y="149860"/>
                    <a:pt x="5883910" y="182880"/>
                    <a:pt x="5855970" y="217170"/>
                  </a:cubicBezTo>
                  <a:cubicBezTo>
                    <a:pt x="5772150" y="218440"/>
                    <a:pt x="5687060" y="219710"/>
                    <a:pt x="5603240" y="219710"/>
                  </a:cubicBezTo>
                  <a:cubicBezTo>
                    <a:pt x="5622290" y="190500"/>
                    <a:pt x="5642610" y="161290"/>
                    <a:pt x="5664200" y="132080"/>
                  </a:cubicBezTo>
                  <a:cubicBezTo>
                    <a:pt x="5689600" y="97790"/>
                    <a:pt x="5725160" y="64770"/>
                    <a:pt x="5740400" y="25400"/>
                  </a:cubicBezTo>
                  <a:cubicBezTo>
                    <a:pt x="5745480" y="12700"/>
                    <a:pt x="5727700" y="0"/>
                    <a:pt x="5717540" y="7620"/>
                  </a:cubicBezTo>
                  <a:cubicBezTo>
                    <a:pt x="5681980" y="29210"/>
                    <a:pt x="5659120" y="73660"/>
                    <a:pt x="5636260" y="106680"/>
                  </a:cubicBezTo>
                  <a:cubicBezTo>
                    <a:pt x="5612130" y="143510"/>
                    <a:pt x="5589270" y="180340"/>
                    <a:pt x="5570220" y="219710"/>
                  </a:cubicBezTo>
                  <a:cubicBezTo>
                    <a:pt x="5086350" y="224790"/>
                    <a:pt x="4602480" y="231140"/>
                    <a:pt x="4118610" y="238760"/>
                  </a:cubicBezTo>
                  <a:cubicBezTo>
                    <a:pt x="3801110" y="246380"/>
                    <a:pt x="3489960" y="252730"/>
                    <a:pt x="3181350" y="260350"/>
                  </a:cubicBezTo>
                  <a:lnTo>
                    <a:pt x="3180080" y="260350"/>
                  </a:lnTo>
                  <a:cubicBezTo>
                    <a:pt x="2868930" y="252730"/>
                    <a:pt x="2560320" y="246380"/>
                    <a:pt x="2242820" y="246380"/>
                  </a:cubicBezTo>
                  <a:cubicBezTo>
                    <a:pt x="1760220" y="233680"/>
                    <a:pt x="1276350" y="228600"/>
                    <a:pt x="792480" y="223520"/>
                  </a:cubicBezTo>
                  <a:cubicBezTo>
                    <a:pt x="772160" y="184150"/>
                    <a:pt x="750570" y="146050"/>
                    <a:pt x="726440" y="110490"/>
                  </a:cubicBezTo>
                  <a:cubicBezTo>
                    <a:pt x="703580" y="77470"/>
                    <a:pt x="679450" y="33020"/>
                    <a:pt x="645160" y="11430"/>
                  </a:cubicBezTo>
                  <a:cubicBezTo>
                    <a:pt x="633730" y="5080"/>
                    <a:pt x="617220" y="16510"/>
                    <a:pt x="622300" y="29210"/>
                  </a:cubicBezTo>
                  <a:cubicBezTo>
                    <a:pt x="637540" y="69850"/>
                    <a:pt x="673100" y="101600"/>
                    <a:pt x="698500" y="135890"/>
                  </a:cubicBezTo>
                  <a:cubicBezTo>
                    <a:pt x="720090" y="163830"/>
                    <a:pt x="739140" y="193040"/>
                    <a:pt x="759460" y="223520"/>
                  </a:cubicBezTo>
                  <a:cubicBezTo>
                    <a:pt x="675640" y="222250"/>
                    <a:pt x="590550" y="220980"/>
                    <a:pt x="506730" y="220980"/>
                  </a:cubicBezTo>
                  <a:cubicBezTo>
                    <a:pt x="478790" y="185420"/>
                    <a:pt x="447040" y="153670"/>
                    <a:pt x="414020" y="123190"/>
                  </a:cubicBezTo>
                  <a:cubicBezTo>
                    <a:pt x="381000" y="92710"/>
                    <a:pt x="345440" y="57150"/>
                    <a:pt x="304800" y="36830"/>
                  </a:cubicBezTo>
                  <a:cubicBezTo>
                    <a:pt x="287020" y="27940"/>
                    <a:pt x="270510" y="49530"/>
                    <a:pt x="283210" y="64770"/>
                  </a:cubicBezTo>
                  <a:cubicBezTo>
                    <a:pt x="314960" y="101600"/>
                    <a:pt x="360680" y="129540"/>
                    <a:pt x="398780" y="161290"/>
                  </a:cubicBezTo>
                  <a:lnTo>
                    <a:pt x="474980" y="222250"/>
                  </a:lnTo>
                  <a:cubicBezTo>
                    <a:pt x="397510" y="218440"/>
                    <a:pt x="322580" y="218440"/>
                    <a:pt x="246380" y="217170"/>
                  </a:cubicBezTo>
                  <a:cubicBezTo>
                    <a:pt x="243840" y="217170"/>
                    <a:pt x="241300" y="217170"/>
                    <a:pt x="238760" y="218440"/>
                  </a:cubicBezTo>
                  <a:cubicBezTo>
                    <a:pt x="205740" y="191770"/>
                    <a:pt x="171450" y="166370"/>
                    <a:pt x="137160" y="142240"/>
                  </a:cubicBezTo>
                  <a:cubicBezTo>
                    <a:pt x="102870" y="116840"/>
                    <a:pt x="66040" y="81280"/>
                    <a:pt x="25400" y="67310"/>
                  </a:cubicBezTo>
                  <a:cubicBezTo>
                    <a:pt x="7620" y="60960"/>
                    <a:pt x="0" y="83820"/>
                    <a:pt x="8890" y="95250"/>
                  </a:cubicBezTo>
                  <a:cubicBezTo>
                    <a:pt x="34290" y="127000"/>
                    <a:pt x="76200" y="148590"/>
                    <a:pt x="110490" y="172720"/>
                  </a:cubicBezTo>
                  <a:cubicBezTo>
                    <a:pt x="144780" y="196850"/>
                    <a:pt x="179070" y="219710"/>
                    <a:pt x="213360" y="242570"/>
                  </a:cubicBezTo>
                  <a:cubicBezTo>
                    <a:pt x="147320" y="281940"/>
                    <a:pt x="76200" y="321310"/>
                    <a:pt x="21590" y="372110"/>
                  </a:cubicBezTo>
                  <a:cubicBezTo>
                    <a:pt x="5080" y="387350"/>
                    <a:pt x="26670" y="408940"/>
                    <a:pt x="43180" y="401320"/>
                  </a:cubicBezTo>
                  <a:cubicBezTo>
                    <a:pt x="115570" y="367030"/>
                    <a:pt x="184150" y="309880"/>
                    <a:pt x="247650" y="261620"/>
                  </a:cubicBezTo>
                  <a:cubicBezTo>
                    <a:pt x="321310" y="262890"/>
                    <a:pt x="394970" y="264160"/>
                    <a:pt x="469900" y="265430"/>
                  </a:cubicBezTo>
                  <a:cubicBezTo>
                    <a:pt x="440690" y="285750"/>
                    <a:pt x="411480" y="307340"/>
                    <a:pt x="382270" y="328930"/>
                  </a:cubicBezTo>
                  <a:cubicBezTo>
                    <a:pt x="347980" y="354330"/>
                    <a:pt x="306070" y="378460"/>
                    <a:pt x="279400" y="411480"/>
                  </a:cubicBezTo>
                  <a:cubicBezTo>
                    <a:pt x="267970" y="426720"/>
                    <a:pt x="281940" y="444500"/>
                    <a:pt x="299720" y="436880"/>
                  </a:cubicBezTo>
                  <a:cubicBezTo>
                    <a:pt x="337820" y="419100"/>
                    <a:pt x="372110" y="384810"/>
                    <a:pt x="405130" y="359410"/>
                  </a:cubicBezTo>
                  <a:cubicBezTo>
                    <a:pt x="441960" y="328930"/>
                    <a:pt x="480060" y="299720"/>
                    <a:pt x="515620" y="267970"/>
                  </a:cubicBezTo>
                  <a:cubicBezTo>
                    <a:pt x="515620" y="267970"/>
                    <a:pt x="515620" y="266700"/>
                    <a:pt x="516890" y="266700"/>
                  </a:cubicBezTo>
                  <a:lnTo>
                    <a:pt x="750570" y="270510"/>
                  </a:lnTo>
                  <a:cubicBezTo>
                    <a:pt x="727710" y="292100"/>
                    <a:pt x="706120" y="313690"/>
                    <a:pt x="683260" y="335280"/>
                  </a:cubicBezTo>
                  <a:cubicBezTo>
                    <a:pt x="654050" y="363220"/>
                    <a:pt x="610870" y="393700"/>
                    <a:pt x="594360" y="430530"/>
                  </a:cubicBezTo>
                  <a:cubicBezTo>
                    <a:pt x="588010" y="445770"/>
                    <a:pt x="600710" y="458470"/>
                    <a:pt x="615950" y="452120"/>
                  </a:cubicBezTo>
                  <a:cubicBezTo>
                    <a:pt x="652780" y="435610"/>
                    <a:pt x="683260" y="392430"/>
                    <a:pt x="712470" y="364490"/>
                  </a:cubicBezTo>
                  <a:cubicBezTo>
                    <a:pt x="742950" y="334010"/>
                    <a:pt x="772160" y="303530"/>
                    <a:pt x="801370" y="273050"/>
                  </a:cubicBezTo>
                  <a:cubicBezTo>
                    <a:pt x="1280160" y="280670"/>
                    <a:pt x="1758950" y="289560"/>
                    <a:pt x="2237740" y="295910"/>
                  </a:cubicBezTo>
                  <a:lnTo>
                    <a:pt x="2242820" y="295910"/>
                  </a:lnTo>
                  <a:cubicBezTo>
                    <a:pt x="2542540" y="294640"/>
                    <a:pt x="2833370" y="298450"/>
                    <a:pt x="3125470" y="300990"/>
                  </a:cubicBezTo>
                  <a:cubicBezTo>
                    <a:pt x="3126740" y="300990"/>
                    <a:pt x="3129280" y="302260"/>
                    <a:pt x="3131820" y="302260"/>
                  </a:cubicBezTo>
                  <a:lnTo>
                    <a:pt x="3230880" y="302260"/>
                  </a:lnTo>
                  <a:cubicBezTo>
                    <a:pt x="3233420" y="302260"/>
                    <a:pt x="3234690" y="302260"/>
                    <a:pt x="3237230" y="300990"/>
                  </a:cubicBezTo>
                  <a:cubicBezTo>
                    <a:pt x="3530600" y="298450"/>
                    <a:pt x="3823970" y="294640"/>
                    <a:pt x="4124960" y="288290"/>
                  </a:cubicBezTo>
                  <a:cubicBezTo>
                    <a:pt x="4602480" y="281940"/>
                    <a:pt x="5082540" y="273050"/>
                    <a:pt x="5560060" y="265430"/>
                  </a:cubicBezTo>
                  <a:cubicBezTo>
                    <a:pt x="5589270" y="297180"/>
                    <a:pt x="5619750" y="326390"/>
                    <a:pt x="5648960" y="356870"/>
                  </a:cubicBezTo>
                  <a:cubicBezTo>
                    <a:pt x="5678170" y="386080"/>
                    <a:pt x="5707380" y="427990"/>
                    <a:pt x="5745480" y="444500"/>
                  </a:cubicBezTo>
                  <a:cubicBezTo>
                    <a:pt x="5759450" y="450850"/>
                    <a:pt x="5773420" y="438150"/>
                    <a:pt x="5767070" y="422910"/>
                  </a:cubicBezTo>
                  <a:cubicBezTo>
                    <a:pt x="5749290" y="386080"/>
                    <a:pt x="5707380" y="355600"/>
                    <a:pt x="5678170" y="327660"/>
                  </a:cubicBezTo>
                  <a:cubicBezTo>
                    <a:pt x="5656580" y="306070"/>
                    <a:pt x="5633720" y="284480"/>
                    <a:pt x="5610860" y="262890"/>
                  </a:cubicBezTo>
                  <a:lnTo>
                    <a:pt x="5844540" y="259080"/>
                  </a:lnTo>
                  <a:cubicBezTo>
                    <a:pt x="5844540" y="259080"/>
                    <a:pt x="5844540" y="260350"/>
                    <a:pt x="5845810" y="260350"/>
                  </a:cubicBezTo>
                  <a:cubicBezTo>
                    <a:pt x="5881370" y="292100"/>
                    <a:pt x="5918200" y="321310"/>
                    <a:pt x="5956300" y="351790"/>
                  </a:cubicBezTo>
                  <a:cubicBezTo>
                    <a:pt x="5989320" y="378460"/>
                    <a:pt x="6023610" y="412750"/>
                    <a:pt x="6061710" y="429260"/>
                  </a:cubicBezTo>
                  <a:cubicBezTo>
                    <a:pt x="6079490" y="436880"/>
                    <a:pt x="6093460" y="417830"/>
                    <a:pt x="6082030" y="403860"/>
                  </a:cubicBezTo>
                  <a:cubicBezTo>
                    <a:pt x="6055360" y="370840"/>
                    <a:pt x="6013450" y="346710"/>
                    <a:pt x="5979160" y="321310"/>
                  </a:cubicBezTo>
                  <a:cubicBezTo>
                    <a:pt x="5949950" y="299720"/>
                    <a:pt x="5920740" y="279400"/>
                    <a:pt x="5891530" y="257810"/>
                  </a:cubicBezTo>
                  <a:cubicBezTo>
                    <a:pt x="5965190" y="256540"/>
                    <a:pt x="6038850" y="255270"/>
                    <a:pt x="6113780" y="254000"/>
                  </a:cubicBezTo>
                  <a:cubicBezTo>
                    <a:pt x="6178550" y="302260"/>
                    <a:pt x="6247130" y="359410"/>
                    <a:pt x="6318250" y="393700"/>
                  </a:cubicBezTo>
                  <a:cubicBezTo>
                    <a:pt x="6336030" y="402590"/>
                    <a:pt x="6356350" y="379730"/>
                    <a:pt x="6339840" y="364490"/>
                  </a:cubicBezTo>
                  <a:cubicBezTo>
                    <a:pt x="6285230" y="313690"/>
                    <a:pt x="6214110" y="274320"/>
                    <a:pt x="6148070" y="234950"/>
                  </a:cubicBezTo>
                  <a:cubicBezTo>
                    <a:pt x="6182360" y="212090"/>
                    <a:pt x="6216650" y="189230"/>
                    <a:pt x="6250940" y="165100"/>
                  </a:cubicBezTo>
                  <a:cubicBezTo>
                    <a:pt x="6283960" y="148590"/>
                    <a:pt x="6325870" y="127000"/>
                    <a:pt x="6351270" y="93980"/>
                  </a:cubicBezTo>
                  <a:close/>
                </a:path>
              </a:pathLst>
            </a:custGeom>
            <a:solidFill>
              <a:srgbClr val="8D887E">
                <a:alpha val="32941"/>
              </a:srgbClr>
            </a:solidFill>
          </p:spPr>
        </p:sp>
      </p:grpSp>
      <p:grpSp>
        <p:nvGrpSpPr>
          <p:cNvPr id="5" name="Group 5"/>
          <p:cNvGrpSpPr/>
          <p:nvPr/>
        </p:nvGrpSpPr>
        <p:grpSpPr>
          <a:xfrm>
            <a:off x="-10886" y="2019300"/>
            <a:ext cx="5516326" cy="950575"/>
            <a:chOff x="0" y="0"/>
            <a:chExt cx="1913890" cy="329802"/>
          </a:xfrm>
        </p:grpSpPr>
        <p:sp>
          <p:nvSpPr>
            <p:cNvPr id="6" name="Freeform 6"/>
            <p:cNvSpPr/>
            <p:nvPr/>
          </p:nvSpPr>
          <p:spPr>
            <a:xfrm>
              <a:off x="0" y="0"/>
              <a:ext cx="1913890" cy="329802"/>
            </a:xfrm>
            <a:custGeom>
              <a:avLst/>
              <a:gdLst/>
              <a:ahLst/>
              <a:cxnLst/>
              <a:rect l="l" t="t" r="r" b="b"/>
              <a:pathLst>
                <a:path w="1913890" h="329802">
                  <a:moveTo>
                    <a:pt x="0" y="0"/>
                  </a:moveTo>
                  <a:lnTo>
                    <a:pt x="1913890" y="0"/>
                  </a:lnTo>
                  <a:lnTo>
                    <a:pt x="1913890" y="329802"/>
                  </a:lnTo>
                  <a:lnTo>
                    <a:pt x="0" y="329802"/>
                  </a:lnTo>
                  <a:close/>
                </a:path>
              </a:pathLst>
            </a:custGeom>
            <a:solidFill>
              <a:srgbClr val="8D887E"/>
            </a:solidFill>
          </p:spPr>
        </p:sp>
      </p:grpSp>
      <p:sp>
        <p:nvSpPr>
          <p:cNvPr id="7" name="TextBox 7"/>
          <p:cNvSpPr txBox="1"/>
          <p:nvPr/>
        </p:nvSpPr>
        <p:spPr>
          <a:xfrm>
            <a:off x="299224" y="2236315"/>
            <a:ext cx="5595058" cy="467820"/>
          </a:xfrm>
          <a:prstGeom prst="rect">
            <a:avLst/>
          </a:prstGeom>
        </p:spPr>
        <p:txBody>
          <a:bodyPr lIns="0" tIns="0" rIns="0" bIns="0" rtlCol="0" anchor="t">
            <a:spAutoFit/>
          </a:bodyPr>
          <a:lstStyle/>
          <a:p>
            <a:pPr algn="just">
              <a:lnSpc>
                <a:spcPts val="3919"/>
              </a:lnSpc>
            </a:pPr>
            <a:r>
              <a:rPr lang="en-US" sz="2800" spc="168" dirty="0" smtClean="0">
                <a:solidFill>
                  <a:srgbClr val="E5E4DD"/>
                </a:solidFill>
                <a:latin typeface="Open Sans Bold"/>
              </a:rPr>
              <a:t>Determine Next Step</a:t>
            </a:r>
            <a:endParaRPr lang="en-US" sz="2800" spc="168" dirty="0">
              <a:solidFill>
                <a:srgbClr val="E5E4DD"/>
              </a:solidFill>
              <a:latin typeface="Open Sans Bold"/>
            </a:endParaRPr>
          </a:p>
        </p:txBody>
      </p:sp>
      <p:pic>
        <p:nvPicPr>
          <p:cNvPr id="9" name="Picture 9"/>
          <p:cNvPicPr>
            <a:picLocks noChangeAspect="1"/>
          </p:cNvPicPr>
          <p:nvPr/>
        </p:nvPicPr>
        <p:blipFill>
          <a:blip r:embed="rId2"/>
          <a:srcRect r="77549"/>
          <a:stretch>
            <a:fillRect/>
          </a:stretch>
        </p:blipFill>
        <p:spPr>
          <a:xfrm>
            <a:off x="14892222" y="0"/>
            <a:ext cx="3466358" cy="10287000"/>
          </a:xfrm>
          <a:prstGeom prst="rect">
            <a:avLst/>
          </a:prstGeom>
        </p:spPr>
      </p:pic>
      <p:grpSp>
        <p:nvGrpSpPr>
          <p:cNvPr id="10" name="Group 10"/>
          <p:cNvGrpSpPr/>
          <p:nvPr/>
        </p:nvGrpSpPr>
        <p:grpSpPr>
          <a:xfrm>
            <a:off x="14892222" y="0"/>
            <a:ext cx="3466358" cy="10287000"/>
            <a:chOff x="0" y="0"/>
            <a:chExt cx="1913890" cy="3666711"/>
          </a:xfrm>
        </p:grpSpPr>
        <p:sp>
          <p:nvSpPr>
            <p:cNvPr id="11" name="Freeform 11"/>
            <p:cNvSpPr/>
            <p:nvPr/>
          </p:nvSpPr>
          <p:spPr>
            <a:xfrm>
              <a:off x="0" y="0"/>
              <a:ext cx="1913890" cy="3666711"/>
            </a:xfrm>
            <a:custGeom>
              <a:avLst/>
              <a:gdLst/>
              <a:ahLst/>
              <a:cxnLst/>
              <a:rect l="l" t="t" r="r" b="b"/>
              <a:pathLst>
                <a:path w="1913890" h="3666711">
                  <a:moveTo>
                    <a:pt x="0" y="0"/>
                  </a:moveTo>
                  <a:lnTo>
                    <a:pt x="1913890" y="0"/>
                  </a:lnTo>
                  <a:lnTo>
                    <a:pt x="1913890" y="3666711"/>
                  </a:lnTo>
                  <a:lnTo>
                    <a:pt x="0" y="3666711"/>
                  </a:lnTo>
                  <a:close/>
                </a:path>
              </a:pathLst>
            </a:custGeom>
            <a:solidFill>
              <a:srgbClr val="E5E4DD">
                <a:alpha val="57647"/>
              </a:srgbClr>
            </a:solidFill>
          </p:spPr>
        </p:sp>
      </p:grpSp>
      <p:sp>
        <p:nvSpPr>
          <p:cNvPr id="12" name="AutoShape 12"/>
          <p:cNvSpPr/>
          <p:nvPr/>
        </p:nvSpPr>
        <p:spPr>
          <a:xfrm>
            <a:off x="15861966" y="1028700"/>
            <a:ext cx="2426034" cy="28575"/>
          </a:xfrm>
          <a:prstGeom prst="rect">
            <a:avLst/>
          </a:prstGeom>
          <a:solidFill>
            <a:srgbClr val="8D887E"/>
          </a:solidFill>
        </p:spPr>
      </p:sp>
    </p:spTree>
    <p:extLst>
      <p:ext uri="{BB962C8B-B14F-4D97-AF65-F5344CB8AC3E}">
        <p14:creationId xmlns:p14="http://schemas.microsoft.com/office/powerpoint/2010/main" val="1083022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8D887E"/>
        </a:solidFill>
        <a:effectLst/>
      </p:bgPr>
    </p:bg>
    <p:spTree>
      <p:nvGrpSpPr>
        <p:cNvPr id="1" name=""/>
        <p:cNvGrpSpPr/>
        <p:nvPr/>
      </p:nvGrpSpPr>
      <p:grpSpPr>
        <a:xfrm>
          <a:off x="0" y="0"/>
          <a:ext cx="0" cy="0"/>
          <a:chOff x="0" y="0"/>
          <a:chExt cx="0" cy="0"/>
        </a:xfrm>
      </p:grpSpPr>
      <p:sp>
        <p:nvSpPr>
          <p:cNvPr id="2" name="TextBox 2"/>
          <p:cNvSpPr txBox="1"/>
          <p:nvPr/>
        </p:nvSpPr>
        <p:spPr>
          <a:xfrm>
            <a:off x="318416" y="260830"/>
            <a:ext cx="9973592" cy="964142"/>
          </a:xfrm>
          <a:prstGeom prst="rect">
            <a:avLst/>
          </a:prstGeom>
        </p:spPr>
        <p:txBody>
          <a:bodyPr lIns="0" tIns="0" rIns="0" bIns="0" rtlCol="0" anchor="t">
            <a:spAutoFit/>
          </a:bodyPr>
          <a:lstStyle/>
          <a:p>
            <a:pPr>
              <a:lnSpc>
                <a:spcPts val="7680"/>
              </a:lnSpc>
            </a:pPr>
            <a:r>
              <a:rPr lang="en-US" sz="6400" dirty="0" smtClean="0">
                <a:solidFill>
                  <a:srgbClr val="FFFDFD"/>
                </a:solidFill>
                <a:latin typeface="Cormorant Garamond Bold Bold"/>
              </a:rPr>
              <a:t>Deployment</a:t>
            </a:r>
            <a:endParaRPr lang="en-US" sz="6400" dirty="0">
              <a:solidFill>
                <a:srgbClr val="FFFDFD"/>
              </a:solidFill>
              <a:latin typeface="Cormorant Garamond Bold Bold"/>
            </a:endParaRPr>
          </a:p>
        </p:txBody>
      </p:sp>
      <p:grpSp>
        <p:nvGrpSpPr>
          <p:cNvPr id="3" name="Group 3"/>
          <p:cNvGrpSpPr/>
          <p:nvPr/>
        </p:nvGrpSpPr>
        <p:grpSpPr>
          <a:xfrm>
            <a:off x="536787" y="1171308"/>
            <a:ext cx="2971800" cy="365087"/>
            <a:chOff x="0" y="0"/>
            <a:chExt cx="6350000" cy="440690"/>
          </a:xfrm>
        </p:grpSpPr>
        <p:sp>
          <p:nvSpPr>
            <p:cNvPr id="4" name="Freeform 4"/>
            <p:cNvSpPr/>
            <p:nvPr/>
          </p:nvSpPr>
          <p:spPr>
            <a:xfrm>
              <a:off x="-5080" y="-8890"/>
              <a:ext cx="6360160" cy="458470"/>
            </a:xfrm>
            <a:custGeom>
              <a:avLst/>
              <a:gdLst/>
              <a:ahLst/>
              <a:cxnLst/>
              <a:rect l="l" t="t" r="r" b="b"/>
              <a:pathLst>
                <a:path w="6360160" h="458470">
                  <a:moveTo>
                    <a:pt x="6351270" y="93980"/>
                  </a:moveTo>
                  <a:cubicBezTo>
                    <a:pt x="6360160" y="82550"/>
                    <a:pt x="6352540" y="60960"/>
                    <a:pt x="6334760" y="66040"/>
                  </a:cubicBezTo>
                  <a:cubicBezTo>
                    <a:pt x="6294120" y="80010"/>
                    <a:pt x="6257290" y="114300"/>
                    <a:pt x="6223000" y="140970"/>
                  </a:cubicBezTo>
                  <a:cubicBezTo>
                    <a:pt x="6188710" y="166370"/>
                    <a:pt x="6154420" y="191770"/>
                    <a:pt x="6121400" y="217170"/>
                  </a:cubicBezTo>
                  <a:cubicBezTo>
                    <a:pt x="6118860" y="215900"/>
                    <a:pt x="6116320" y="215900"/>
                    <a:pt x="6113780" y="215900"/>
                  </a:cubicBezTo>
                  <a:cubicBezTo>
                    <a:pt x="6038850" y="217170"/>
                    <a:pt x="5962650" y="217170"/>
                    <a:pt x="5887720" y="218440"/>
                  </a:cubicBezTo>
                  <a:lnTo>
                    <a:pt x="5963920" y="157480"/>
                  </a:lnTo>
                  <a:cubicBezTo>
                    <a:pt x="6002020" y="127000"/>
                    <a:pt x="6046470" y="97790"/>
                    <a:pt x="6079490" y="60960"/>
                  </a:cubicBezTo>
                  <a:cubicBezTo>
                    <a:pt x="6092190" y="45720"/>
                    <a:pt x="6075680" y="24130"/>
                    <a:pt x="6057900" y="33020"/>
                  </a:cubicBezTo>
                  <a:cubicBezTo>
                    <a:pt x="6017260" y="53340"/>
                    <a:pt x="5981700" y="88900"/>
                    <a:pt x="5948680" y="119380"/>
                  </a:cubicBezTo>
                  <a:cubicBezTo>
                    <a:pt x="5915660" y="149860"/>
                    <a:pt x="5883910" y="182880"/>
                    <a:pt x="5855970" y="217170"/>
                  </a:cubicBezTo>
                  <a:cubicBezTo>
                    <a:pt x="5772150" y="218440"/>
                    <a:pt x="5687060" y="219710"/>
                    <a:pt x="5603240" y="219710"/>
                  </a:cubicBezTo>
                  <a:cubicBezTo>
                    <a:pt x="5622290" y="190500"/>
                    <a:pt x="5642610" y="161290"/>
                    <a:pt x="5664200" y="132080"/>
                  </a:cubicBezTo>
                  <a:cubicBezTo>
                    <a:pt x="5689600" y="97790"/>
                    <a:pt x="5725160" y="64770"/>
                    <a:pt x="5740400" y="25400"/>
                  </a:cubicBezTo>
                  <a:cubicBezTo>
                    <a:pt x="5745480" y="12700"/>
                    <a:pt x="5727700" y="0"/>
                    <a:pt x="5717540" y="7620"/>
                  </a:cubicBezTo>
                  <a:cubicBezTo>
                    <a:pt x="5681980" y="29210"/>
                    <a:pt x="5659120" y="73660"/>
                    <a:pt x="5636260" y="106680"/>
                  </a:cubicBezTo>
                  <a:cubicBezTo>
                    <a:pt x="5612130" y="143510"/>
                    <a:pt x="5589270" y="180340"/>
                    <a:pt x="5570220" y="219710"/>
                  </a:cubicBezTo>
                  <a:cubicBezTo>
                    <a:pt x="5086350" y="224790"/>
                    <a:pt x="4602480" y="231140"/>
                    <a:pt x="4118610" y="238760"/>
                  </a:cubicBezTo>
                  <a:cubicBezTo>
                    <a:pt x="3801110" y="246380"/>
                    <a:pt x="3489960" y="252730"/>
                    <a:pt x="3181350" y="260350"/>
                  </a:cubicBezTo>
                  <a:lnTo>
                    <a:pt x="3180080" y="260350"/>
                  </a:lnTo>
                  <a:cubicBezTo>
                    <a:pt x="2868930" y="252730"/>
                    <a:pt x="2560320" y="246380"/>
                    <a:pt x="2242820" y="246380"/>
                  </a:cubicBezTo>
                  <a:cubicBezTo>
                    <a:pt x="1760220" y="233680"/>
                    <a:pt x="1276350" y="228600"/>
                    <a:pt x="792480" y="223520"/>
                  </a:cubicBezTo>
                  <a:cubicBezTo>
                    <a:pt x="772160" y="184150"/>
                    <a:pt x="750570" y="146050"/>
                    <a:pt x="726440" y="110490"/>
                  </a:cubicBezTo>
                  <a:cubicBezTo>
                    <a:pt x="703580" y="77470"/>
                    <a:pt x="679450" y="33020"/>
                    <a:pt x="645160" y="11430"/>
                  </a:cubicBezTo>
                  <a:cubicBezTo>
                    <a:pt x="633730" y="5080"/>
                    <a:pt x="617220" y="16510"/>
                    <a:pt x="622300" y="29210"/>
                  </a:cubicBezTo>
                  <a:cubicBezTo>
                    <a:pt x="637540" y="69850"/>
                    <a:pt x="673100" y="101600"/>
                    <a:pt x="698500" y="135890"/>
                  </a:cubicBezTo>
                  <a:cubicBezTo>
                    <a:pt x="720090" y="163830"/>
                    <a:pt x="739140" y="193040"/>
                    <a:pt x="759460" y="223520"/>
                  </a:cubicBezTo>
                  <a:cubicBezTo>
                    <a:pt x="675640" y="222250"/>
                    <a:pt x="590550" y="220980"/>
                    <a:pt x="506730" y="220980"/>
                  </a:cubicBezTo>
                  <a:cubicBezTo>
                    <a:pt x="478790" y="185420"/>
                    <a:pt x="447040" y="153670"/>
                    <a:pt x="414020" y="123190"/>
                  </a:cubicBezTo>
                  <a:cubicBezTo>
                    <a:pt x="381000" y="92710"/>
                    <a:pt x="345440" y="57150"/>
                    <a:pt x="304800" y="36830"/>
                  </a:cubicBezTo>
                  <a:cubicBezTo>
                    <a:pt x="287020" y="27940"/>
                    <a:pt x="270510" y="49530"/>
                    <a:pt x="283210" y="64770"/>
                  </a:cubicBezTo>
                  <a:cubicBezTo>
                    <a:pt x="314960" y="101600"/>
                    <a:pt x="360680" y="129540"/>
                    <a:pt x="398780" y="161290"/>
                  </a:cubicBezTo>
                  <a:lnTo>
                    <a:pt x="474980" y="222250"/>
                  </a:lnTo>
                  <a:cubicBezTo>
                    <a:pt x="397510" y="218440"/>
                    <a:pt x="322580" y="218440"/>
                    <a:pt x="246380" y="217170"/>
                  </a:cubicBezTo>
                  <a:cubicBezTo>
                    <a:pt x="243840" y="217170"/>
                    <a:pt x="241300" y="217170"/>
                    <a:pt x="238760" y="218440"/>
                  </a:cubicBezTo>
                  <a:cubicBezTo>
                    <a:pt x="205740" y="191770"/>
                    <a:pt x="171450" y="166370"/>
                    <a:pt x="137160" y="142240"/>
                  </a:cubicBezTo>
                  <a:cubicBezTo>
                    <a:pt x="102870" y="116840"/>
                    <a:pt x="66040" y="81280"/>
                    <a:pt x="25400" y="67310"/>
                  </a:cubicBezTo>
                  <a:cubicBezTo>
                    <a:pt x="7620" y="60960"/>
                    <a:pt x="0" y="83820"/>
                    <a:pt x="8890" y="95250"/>
                  </a:cubicBezTo>
                  <a:cubicBezTo>
                    <a:pt x="34290" y="127000"/>
                    <a:pt x="76200" y="148590"/>
                    <a:pt x="110490" y="172720"/>
                  </a:cubicBezTo>
                  <a:cubicBezTo>
                    <a:pt x="144780" y="196850"/>
                    <a:pt x="179070" y="219710"/>
                    <a:pt x="213360" y="242570"/>
                  </a:cubicBezTo>
                  <a:cubicBezTo>
                    <a:pt x="147320" y="281940"/>
                    <a:pt x="76200" y="321310"/>
                    <a:pt x="21590" y="372110"/>
                  </a:cubicBezTo>
                  <a:cubicBezTo>
                    <a:pt x="5080" y="387350"/>
                    <a:pt x="26670" y="408940"/>
                    <a:pt x="43180" y="401320"/>
                  </a:cubicBezTo>
                  <a:cubicBezTo>
                    <a:pt x="115570" y="367030"/>
                    <a:pt x="184150" y="309880"/>
                    <a:pt x="247650" y="261620"/>
                  </a:cubicBezTo>
                  <a:cubicBezTo>
                    <a:pt x="321310" y="262890"/>
                    <a:pt x="394970" y="264160"/>
                    <a:pt x="469900" y="265430"/>
                  </a:cubicBezTo>
                  <a:cubicBezTo>
                    <a:pt x="440690" y="285750"/>
                    <a:pt x="411480" y="307340"/>
                    <a:pt x="382270" y="328930"/>
                  </a:cubicBezTo>
                  <a:cubicBezTo>
                    <a:pt x="347980" y="354330"/>
                    <a:pt x="306070" y="378460"/>
                    <a:pt x="279400" y="411480"/>
                  </a:cubicBezTo>
                  <a:cubicBezTo>
                    <a:pt x="267970" y="426720"/>
                    <a:pt x="281940" y="444500"/>
                    <a:pt x="299720" y="436880"/>
                  </a:cubicBezTo>
                  <a:cubicBezTo>
                    <a:pt x="337820" y="419100"/>
                    <a:pt x="372110" y="384810"/>
                    <a:pt x="405130" y="359410"/>
                  </a:cubicBezTo>
                  <a:cubicBezTo>
                    <a:pt x="441960" y="328930"/>
                    <a:pt x="480060" y="299720"/>
                    <a:pt x="515620" y="267970"/>
                  </a:cubicBezTo>
                  <a:cubicBezTo>
                    <a:pt x="515620" y="267970"/>
                    <a:pt x="515620" y="266700"/>
                    <a:pt x="516890" y="266700"/>
                  </a:cubicBezTo>
                  <a:lnTo>
                    <a:pt x="750570" y="270510"/>
                  </a:lnTo>
                  <a:cubicBezTo>
                    <a:pt x="727710" y="292100"/>
                    <a:pt x="706120" y="313690"/>
                    <a:pt x="683260" y="335280"/>
                  </a:cubicBezTo>
                  <a:cubicBezTo>
                    <a:pt x="654050" y="363220"/>
                    <a:pt x="610870" y="393700"/>
                    <a:pt x="594360" y="430530"/>
                  </a:cubicBezTo>
                  <a:cubicBezTo>
                    <a:pt x="588010" y="445770"/>
                    <a:pt x="600710" y="458470"/>
                    <a:pt x="615950" y="452120"/>
                  </a:cubicBezTo>
                  <a:cubicBezTo>
                    <a:pt x="652780" y="435610"/>
                    <a:pt x="683260" y="392430"/>
                    <a:pt x="712470" y="364490"/>
                  </a:cubicBezTo>
                  <a:cubicBezTo>
                    <a:pt x="742950" y="334010"/>
                    <a:pt x="772160" y="303530"/>
                    <a:pt x="801370" y="273050"/>
                  </a:cubicBezTo>
                  <a:cubicBezTo>
                    <a:pt x="1280160" y="280670"/>
                    <a:pt x="1758950" y="289560"/>
                    <a:pt x="2237740" y="295910"/>
                  </a:cubicBezTo>
                  <a:lnTo>
                    <a:pt x="2242820" y="295910"/>
                  </a:lnTo>
                  <a:cubicBezTo>
                    <a:pt x="2542540" y="294640"/>
                    <a:pt x="2833370" y="298450"/>
                    <a:pt x="3125470" y="300990"/>
                  </a:cubicBezTo>
                  <a:cubicBezTo>
                    <a:pt x="3126740" y="300990"/>
                    <a:pt x="3129280" y="302260"/>
                    <a:pt x="3131820" y="302260"/>
                  </a:cubicBezTo>
                  <a:lnTo>
                    <a:pt x="3230880" y="302260"/>
                  </a:lnTo>
                  <a:cubicBezTo>
                    <a:pt x="3233420" y="302260"/>
                    <a:pt x="3234690" y="302260"/>
                    <a:pt x="3237230" y="300990"/>
                  </a:cubicBezTo>
                  <a:cubicBezTo>
                    <a:pt x="3530600" y="298450"/>
                    <a:pt x="3823970" y="294640"/>
                    <a:pt x="4124960" y="288290"/>
                  </a:cubicBezTo>
                  <a:cubicBezTo>
                    <a:pt x="4602480" y="281940"/>
                    <a:pt x="5082540" y="273050"/>
                    <a:pt x="5560060" y="265430"/>
                  </a:cubicBezTo>
                  <a:cubicBezTo>
                    <a:pt x="5589270" y="297180"/>
                    <a:pt x="5619750" y="326390"/>
                    <a:pt x="5648960" y="356870"/>
                  </a:cubicBezTo>
                  <a:cubicBezTo>
                    <a:pt x="5678170" y="386080"/>
                    <a:pt x="5707380" y="427990"/>
                    <a:pt x="5745480" y="444500"/>
                  </a:cubicBezTo>
                  <a:cubicBezTo>
                    <a:pt x="5759450" y="450850"/>
                    <a:pt x="5773420" y="438150"/>
                    <a:pt x="5767070" y="422910"/>
                  </a:cubicBezTo>
                  <a:cubicBezTo>
                    <a:pt x="5749290" y="386080"/>
                    <a:pt x="5707380" y="355600"/>
                    <a:pt x="5678170" y="327660"/>
                  </a:cubicBezTo>
                  <a:cubicBezTo>
                    <a:pt x="5656580" y="306070"/>
                    <a:pt x="5633720" y="284480"/>
                    <a:pt x="5610860" y="262890"/>
                  </a:cubicBezTo>
                  <a:lnTo>
                    <a:pt x="5844540" y="259080"/>
                  </a:lnTo>
                  <a:cubicBezTo>
                    <a:pt x="5844540" y="259080"/>
                    <a:pt x="5844540" y="260350"/>
                    <a:pt x="5845810" y="260350"/>
                  </a:cubicBezTo>
                  <a:cubicBezTo>
                    <a:pt x="5881370" y="292100"/>
                    <a:pt x="5918200" y="321310"/>
                    <a:pt x="5956300" y="351790"/>
                  </a:cubicBezTo>
                  <a:cubicBezTo>
                    <a:pt x="5989320" y="378460"/>
                    <a:pt x="6023610" y="412750"/>
                    <a:pt x="6061710" y="429260"/>
                  </a:cubicBezTo>
                  <a:cubicBezTo>
                    <a:pt x="6079490" y="436880"/>
                    <a:pt x="6093460" y="417830"/>
                    <a:pt x="6082030" y="403860"/>
                  </a:cubicBezTo>
                  <a:cubicBezTo>
                    <a:pt x="6055360" y="370840"/>
                    <a:pt x="6013450" y="346710"/>
                    <a:pt x="5979160" y="321310"/>
                  </a:cubicBezTo>
                  <a:cubicBezTo>
                    <a:pt x="5949950" y="299720"/>
                    <a:pt x="5920740" y="279400"/>
                    <a:pt x="5891530" y="257810"/>
                  </a:cubicBezTo>
                  <a:cubicBezTo>
                    <a:pt x="5965190" y="256540"/>
                    <a:pt x="6038850" y="255270"/>
                    <a:pt x="6113780" y="254000"/>
                  </a:cubicBezTo>
                  <a:cubicBezTo>
                    <a:pt x="6178550" y="302260"/>
                    <a:pt x="6247130" y="359410"/>
                    <a:pt x="6318250" y="393700"/>
                  </a:cubicBezTo>
                  <a:cubicBezTo>
                    <a:pt x="6336030" y="402590"/>
                    <a:pt x="6356350" y="379730"/>
                    <a:pt x="6339840" y="364490"/>
                  </a:cubicBezTo>
                  <a:cubicBezTo>
                    <a:pt x="6285230" y="313690"/>
                    <a:pt x="6214110" y="274320"/>
                    <a:pt x="6148070" y="234950"/>
                  </a:cubicBezTo>
                  <a:cubicBezTo>
                    <a:pt x="6182360" y="212090"/>
                    <a:pt x="6216650" y="189230"/>
                    <a:pt x="6250940" y="165100"/>
                  </a:cubicBezTo>
                  <a:cubicBezTo>
                    <a:pt x="6283960" y="148590"/>
                    <a:pt x="6325870" y="127000"/>
                    <a:pt x="6351270" y="93980"/>
                  </a:cubicBezTo>
                  <a:close/>
                </a:path>
              </a:pathLst>
            </a:custGeom>
            <a:solidFill>
              <a:srgbClr val="FFFDFD">
                <a:alpha val="32941"/>
              </a:srgbClr>
            </a:solidFill>
          </p:spPr>
        </p:sp>
      </p:grpSp>
      <p:grpSp>
        <p:nvGrpSpPr>
          <p:cNvPr id="5" name="Group 5"/>
          <p:cNvGrpSpPr/>
          <p:nvPr/>
        </p:nvGrpSpPr>
        <p:grpSpPr>
          <a:xfrm>
            <a:off x="0" y="2015957"/>
            <a:ext cx="9982200" cy="950575"/>
            <a:chOff x="0" y="0"/>
            <a:chExt cx="1913890" cy="329802"/>
          </a:xfrm>
        </p:grpSpPr>
        <p:sp>
          <p:nvSpPr>
            <p:cNvPr id="6" name="Freeform 6"/>
            <p:cNvSpPr/>
            <p:nvPr/>
          </p:nvSpPr>
          <p:spPr>
            <a:xfrm>
              <a:off x="0" y="0"/>
              <a:ext cx="1913890" cy="329802"/>
            </a:xfrm>
            <a:custGeom>
              <a:avLst/>
              <a:gdLst/>
              <a:ahLst/>
              <a:cxnLst/>
              <a:rect l="l" t="t" r="r" b="b"/>
              <a:pathLst>
                <a:path w="1913890" h="329802">
                  <a:moveTo>
                    <a:pt x="0" y="0"/>
                  </a:moveTo>
                  <a:lnTo>
                    <a:pt x="1913890" y="0"/>
                  </a:lnTo>
                  <a:lnTo>
                    <a:pt x="1913890" y="329802"/>
                  </a:lnTo>
                  <a:lnTo>
                    <a:pt x="0" y="329802"/>
                  </a:lnTo>
                  <a:close/>
                </a:path>
              </a:pathLst>
            </a:custGeom>
            <a:solidFill>
              <a:srgbClr val="FFFDFD"/>
            </a:solidFill>
          </p:spPr>
        </p:sp>
      </p:grpSp>
      <p:sp>
        <p:nvSpPr>
          <p:cNvPr id="7" name="TextBox 7"/>
          <p:cNvSpPr txBox="1"/>
          <p:nvPr/>
        </p:nvSpPr>
        <p:spPr>
          <a:xfrm>
            <a:off x="318416" y="2224121"/>
            <a:ext cx="9663784" cy="500137"/>
          </a:xfrm>
          <a:prstGeom prst="rect">
            <a:avLst/>
          </a:prstGeom>
        </p:spPr>
        <p:txBody>
          <a:bodyPr wrap="square" lIns="0" tIns="0" rIns="0" bIns="0" rtlCol="0" anchor="t">
            <a:spAutoFit/>
          </a:bodyPr>
          <a:lstStyle/>
          <a:p>
            <a:pPr algn="just">
              <a:lnSpc>
                <a:spcPts val="3919"/>
              </a:lnSpc>
            </a:pPr>
            <a:r>
              <a:rPr lang="en-US" sz="2800" spc="168" dirty="0" smtClean="0">
                <a:solidFill>
                  <a:srgbClr val="8D887E"/>
                </a:solidFill>
                <a:latin typeface="Open Sans Bold"/>
              </a:rPr>
              <a:t>Plan </a:t>
            </a:r>
            <a:r>
              <a:rPr lang="en-US" sz="2800" spc="168" dirty="0" smtClean="0">
                <a:solidFill>
                  <a:srgbClr val="8D887E"/>
                </a:solidFill>
                <a:latin typeface="Open Sans Bold"/>
              </a:rPr>
              <a:t>Deployment, Monitoring and Maintenance</a:t>
            </a:r>
            <a:endParaRPr lang="en-US" sz="2800" spc="168" dirty="0">
              <a:solidFill>
                <a:srgbClr val="8D887E"/>
              </a:solidFill>
              <a:latin typeface="Open Sans Bold"/>
            </a:endParaRPr>
          </a:p>
        </p:txBody>
      </p:sp>
      <p:sp>
        <p:nvSpPr>
          <p:cNvPr id="8" name="TextBox 8"/>
          <p:cNvSpPr txBox="1"/>
          <p:nvPr/>
        </p:nvSpPr>
        <p:spPr>
          <a:xfrm>
            <a:off x="529530" y="3346289"/>
            <a:ext cx="13632185" cy="7386638"/>
          </a:xfrm>
          <a:prstGeom prst="rect">
            <a:avLst/>
          </a:prstGeom>
        </p:spPr>
        <p:txBody>
          <a:bodyPr lIns="0" tIns="0" rIns="0" bIns="0" rtlCol="0" anchor="t">
            <a:spAutoFit/>
          </a:bodyPr>
          <a:lstStyle/>
          <a:p>
            <a:pPr algn="just">
              <a:lnSpc>
                <a:spcPts val="3600"/>
              </a:lnSpc>
            </a:pPr>
            <a:r>
              <a:rPr lang="id-ID" sz="2400" dirty="0" smtClean="0">
                <a:solidFill>
                  <a:schemeClr val="bg1"/>
                </a:solidFill>
                <a:latin typeface="Open Sans" panose="020B0604020202020204" charset="0"/>
                <a:ea typeface="Open Sans" panose="020B0604020202020204" charset="0"/>
                <a:cs typeface="Open Sans" panose="020B0604020202020204" charset="0"/>
              </a:rPr>
              <a:t>Dalam </a:t>
            </a:r>
            <a:r>
              <a:rPr lang="id-ID" sz="2400" dirty="0">
                <a:solidFill>
                  <a:schemeClr val="bg1"/>
                </a:solidFill>
                <a:latin typeface="Open Sans" panose="020B0604020202020204" charset="0"/>
                <a:ea typeface="Open Sans" panose="020B0604020202020204" charset="0"/>
                <a:cs typeface="Open Sans" panose="020B0604020202020204" charset="0"/>
              </a:rPr>
              <a:t>pembangunan sistem rekomendasi rumah/apartment </a:t>
            </a:r>
            <a:r>
              <a:rPr lang="id-ID" sz="2400" dirty="0" smtClean="0">
                <a:solidFill>
                  <a:schemeClr val="bg1"/>
                </a:solidFill>
                <a:latin typeface="Open Sans" panose="020B0604020202020204" charset="0"/>
                <a:ea typeface="Open Sans" panose="020B0604020202020204" charset="0"/>
                <a:cs typeface="Open Sans" panose="020B0604020202020204" charset="0"/>
              </a:rPr>
              <a:t>tim</a:t>
            </a:r>
            <a:r>
              <a:rPr lang="en-US" sz="2400" dirty="0" smtClean="0">
                <a:solidFill>
                  <a:schemeClr val="bg1"/>
                </a:solidFill>
                <a:latin typeface="Open Sans" panose="020B0604020202020204" charset="0"/>
                <a:ea typeface="Open Sans" panose="020B0604020202020204" charset="0"/>
                <a:cs typeface="Open Sans" panose="020B0604020202020204" charset="0"/>
              </a:rPr>
              <a:t> </a:t>
            </a:r>
            <a:r>
              <a:rPr lang="en-US" sz="2400" dirty="0" err="1" smtClean="0">
                <a:solidFill>
                  <a:schemeClr val="bg1"/>
                </a:solidFill>
                <a:latin typeface="Open Sans" panose="020B0604020202020204" charset="0"/>
                <a:ea typeface="Open Sans" panose="020B0604020202020204" charset="0"/>
                <a:cs typeface="Open Sans" panose="020B0604020202020204" charset="0"/>
              </a:rPr>
              <a:t>pekerja</a:t>
            </a:r>
            <a:r>
              <a:rPr lang="id-ID" sz="2400" dirty="0" smtClean="0">
                <a:solidFill>
                  <a:schemeClr val="bg1"/>
                </a:solidFill>
                <a:latin typeface="Open Sans" panose="020B0604020202020204" charset="0"/>
                <a:ea typeface="Open Sans" panose="020B0604020202020204" charset="0"/>
                <a:cs typeface="Open Sans" panose="020B0604020202020204" charset="0"/>
              </a:rPr>
              <a:t> </a:t>
            </a:r>
            <a:r>
              <a:rPr lang="id-ID" sz="2400" dirty="0">
                <a:solidFill>
                  <a:schemeClr val="bg1"/>
                </a:solidFill>
                <a:latin typeface="Open Sans" panose="020B0604020202020204" charset="0"/>
                <a:ea typeface="Open Sans" panose="020B0604020202020204" charset="0"/>
                <a:cs typeface="Open Sans" panose="020B0604020202020204" charset="0"/>
              </a:rPr>
              <a:t>menerapkan proses data mining dengan menggunakan metode Agile, dimana setiap proses pengerjaan yang dilakukan dapat berulang pada setiap fasenya, dimana </a:t>
            </a:r>
            <a:r>
              <a:rPr lang="en-US" sz="2400" dirty="0" err="1" smtClean="0">
                <a:solidFill>
                  <a:schemeClr val="bg1"/>
                </a:solidFill>
                <a:latin typeface="Open Sans" panose="020B0604020202020204" charset="0"/>
                <a:ea typeface="Open Sans" panose="020B0604020202020204" charset="0"/>
                <a:cs typeface="Open Sans" panose="020B0604020202020204" charset="0"/>
              </a:rPr>
              <a:t>terdapat</a:t>
            </a:r>
            <a:r>
              <a:rPr lang="en-US" sz="2400" dirty="0" smtClean="0">
                <a:solidFill>
                  <a:schemeClr val="bg1"/>
                </a:solidFill>
                <a:latin typeface="Open Sans" panose="020B0604020202020204" charset="0"/>
                <a:ea typeface="Open Sans" panose="020B0604020202020204" charset="0"/>
                <a:cs typeface="Open Sans" panose="020B0604020202020204" charset="0"/>
              </a:rPr>
              <a:t> </a:t>
            </a:r>
            <a:r>
              <a:rPr lang="id-ID" sz="2400" dirty="0" smtClean="0">
                <a:solidFill>
                  <a:schemeClr val="bg1"/>
                </a:solidFill>
                <a:latin typeface="Open Sans" panose="020B0604020202020204" charset="0"/>
                <a:ea typeface="Open Sans" panose="020B0604020202020204" charset="0"/>
                <a:cs typeface="Open Sans" panose="020B0604020202020204" charset="0"/>
              </a:rPr>
              <a:t>aturan </a:t>
            </a:r>
            <a:r>
              <a:rPr lang="id-ID" sz="2400" dirty="0">
                <a:solidFill>
                  <a:schemeClr val="bg1"/>
                </a:solidFill>
                <a:latin typeface="Open Sans" panose="020B0604020202020204" charset="0"/>
                <a:ea typeface="Open Sans" panose="020B0604020202020204" charset="0"/>
                <a:cs typeface="Open Sans" panose="020B0604020202020204" charset="0"/>
              </a:rPr>
              <a:t>dan solusi yang disepakati oleh tim </a:t>
            </a:r>
            <a:r>
              <a:rPr lang="id-ID" sz="2400" dirty="0" smtClean="0">
                <a:solidFill>
                  <a:schemeClr val="bg1"/>
                </a:solidFill>
                <a:latin typeface="Open Sans" panose="020B0604020202020204" charset="0"/>
                <a:ea typeface="Open Sans" panose="020B0604020202020204" charset="0"/>
                <a:cs typeface="Open Sans" panose="020B0604020202020204" charset="0"/>
              </a:rPr>
              <a:t>sehingga</a:t>
            </a:r>
            <a:r>
              <a:rPr lang="en-US" sz="2400" dirty="0" smtClean="0">
                <a:solidFill>
                  <a:schemeClr val="bg1"/>
                </a:solidFill>
                <a:latin typeface="Open Sans" panose="020B0604020202020204" charset="0"/>
                <a:ea typeface="Open Sans" panose="020B0604020202020204" charset="0"/>
                <a:cs typeface="Open Sans" panose="020B0604020202020204" charset="0"/>
              </a:rPr>
              <a:t> proses </a:t>
            </a:r>
            <a:r>
              <a:rPr lang="en-US" sz="2400" dirty="0" err="1" smtClean="0">
                <a:solidFill>
                  <a:schemeClr val="bg1"/>
                </a:solidFill>
                <a:latin typeface="Open Sans" panose="020B0604020202020204" charset="0"/>
                <a:ea typeface="Open Sans" panose="020B0604020202020204" charset="0"/>
                <a:cs typeface="Open Sans" panose="020B0604020202020204" charset="0"/>
              </a:rPr>
              <a:t>pengembangan</a:t>
            </a:r>
            <a:r>
              <a:rPr lang="id-ID" sz="2400" dirty="0" smtClean="0">
                <a:solidFill>
                  <a:schemeClr val="bg1"/>
                </a:solidFill>
                <a:latin typeface="Open Sans" panose="020B0604020202020204" charset="0"/>
                <a:ea typeface="Open Sans" panose="020B0604020202020204" charset="0"/>
                <a:cs typeface="Open Sans" panose="020B0604020202020204" charset="0"/>
              </a:rPr>
              <a:t> </a:t>
            </a:r>
            <a:r>
              <a:rPr lang="id-ID" sz="2400" dirty="0">
                <a:solidFill>
                  <a:schemeClr val="bg1"/>
                </a:solidFill>
                <a:latin typeface="Open Sans" panose="020B0604020202020204" charset="0"/>
                <a:ea typeface="Open Sans" panose="020B0604020202020204" charset="0"/>
                <a:cs typeface="Open Sans" panose="020B0604020202020204" charset="0"/>
              </a:rPr>
              <a:t>dapat terorganisir dan terstruktur.  Selain itu tahap pengembangan sistem rekomendasi rumah/apartment juga menggunakan beberapa tahap data mining, seperti melihat kualitas data, memeriksa nilai yang hilang, serta mengintegrasikan setiap tipe atribut untuk memudahkan pengolahan data</a:t>
            </a:r>
            <a:r>
              <a:rPr lang="id-ID" sz="2400" dirty="0" smtClean="0">
                <a:solidFill>
                  <a:schemeClr val="bg1"/>
                </a:solidFill>
                <a:latin typeface="Open Sans" panose="020B0604020202020204" charset="0"/>
                <a:ea typeface="Open Sans" panose="020B0604020202020204" charset="0"/>
                <a:cs typeface="Open Sans" panose="020B0604020202020204" charset="0"/>
              </a:rPr>
              <a:t>.</a:t>
            </a:r>
            <a:endParaRPr lang="en-US" sz="2400" dirty="0" smtClean="0">
              <a:solidFill>
                <a:schemeClr val="bg1"/>
              </a:solidFill>
              <a:latin typeface="Open Sans" panose="020B0604020202020204" charset="0"/>
              <a:ea typeface="Open Sans" panose="020B0604020202020204" charset="0"/>
              <a:cs typeface="Open Sans" panose="020B0604020202020204" charset="0"/>
            </a:endParaRPr>
          </a:p>
          <a:p>
            <a:pPr algn="just">
              <a:lnSpc>
                <a:spcPts val="3600"/>
              </a:lnSpc>
            </a:pPr>
            <a:endParaRPr lang="en-US" sz="2400" spc="24" dirty="0" smtClean="0">
              <a:solidFill>
                <a:schemeClr val="bg1"/>
              </a:solidFill>
              <a:latin typeface="Open Sans" panose="020B0604020202020204" charset="0"/>
              <a:ea typeface="Open Sans" panose="020B0604020202020204" charset="0"/>
              <a:cs typeface="Open Sans" panose="020B0604020202020204" charset="0"/>
            </a:endParaRPr>
          </a:p>
          <a:p>
            <a:pPr algn="just">
              <a:lnSpc>
                <a:spcPts val="3600"/>
              </a:lnSpc>
            </a:pPr>
            <a:r>
              <a:rPr lang="id-ID" sz="2400" dirty="0">
                <a:solidFill>
                  <a:schemeClr val="bg1"/>
                </a:solidFill>
                <a:latin typeface="Open Sans" panose="020B0604020202020204" charset="0"/>
                <a:ea typeface="Open Sans" panose="020B0604020202020204" charset="0"/>
                <a:cs typeface="Open Sans" panose="020B0604020202020204" charset="0"/>
              </a:rPr>
              <a:t>Setelah membangun sistem rekomendasi pembelian atau penyewaan rumah/apartment, terdapat beberapa kelemahan dalam sistem telah dibangun. Adapun kelemahan yang ada untuk dapat dilakukan perbaikan ke depannya adalah pemilihan dataset </a:t>
            </a:r>
            <a:r>
              <a:rPr lang="id-ID" sz="2400" dirty="0" smtClean="0">
                <a:solidFill>
                  <a:schemeClr val="bg1"/>
                </a:solidFill>
                <a:latin typeface="Open Sans" panose="020B0604020202020204" charset="0"/>
                <a:ea typeface="Open Sans" panose="020B0604020202020204" charset="0"/>
                <a:cs typeface="Open Sans" panose="020B0604020202020204" charset="0"/>
              </a:rPr>
              <a:t>y</a:t>
            </a:r>
            <a:r>
              <a:rPr lang="en-US" sz="2400" dirty="0" smtClean="0">
                <a:solidFill>
                  <a:schemeClr val="bg1"/>
                </a:solidFill>
                <a:latin typeface="Open Sans" panose="020B0604020202020204" charset="0"/>
                <a:ea typeface="Open Sans" panose="020B0604020202020204" charset="0"/>
                <a:cs typeface="Open Sans" panose="020B0604020202020204" charset="0"/>
              </a:rPr>
              <a:t>an</a:t>
            </a:r>
            <a:r>
              <a:rPr lang="id-ID" sz="2400" dirty="0" smtClean="0">
                <a:solidFill>
                  <a:schemeClr val="bg1"/>
                </a:solidFill>
                <a:latin typeface="Open Sans" panose="020B0604020202020204" charset="0"/>
                <a:ea typeface="Open Sans" panose="020B0604020202020204" charset="0"/>
                <a:cs typeface="Open Sans" panose="020B0604020202020204" charset="0"/>
              </a:rPr>
              <a:t>g </a:t>
            </a:r>
            <a:r>
              <a:rPr lang="id-ID" sz="2400" dirty="0">
                <a:solidFill>
                  <a:schemeClr val="bg1"/>
                </a:solidFill>
                <a:latin typeface="Open Sans" panose="020B0604020202020204" charset="0"/>
                <a:ea typeface="Open Sans" panose="020B0604020202020204" charset="0"/>
                <a:cs typeface="Open Sans" panose="020B0604020202020204" charset="0"/>
              </a:rPr>
              <a:t>kurang tepat untuk sistem rekomendasi rumah/apartment, dikarenakan atribut yang ada sulit untuk diproses untuk menentukan sistem rekomendasi yang baik.</a:t>
            </a:r>
            <a:endParaRPr lang="en-US" sz="2400" spc="24" dirty="0">
              <a:solidFill>
                <a:schemeClr val="bg1"/>
              </a:solidFill>
              <a:latin typeface="Open Sans" panose="020B0604020202020204" charset="0"/>
              <a:ea typeface="Open Sans" panose="020B0604020202020204" charset="0"/>
              <a:cs typeface="Open Sans" panose="020B0604020202020204" charset="0"/>
            </a:endParaRPr>
          </a:p>
          <a:p>
            <a:pPr algn="just">
              <a:lnSpc>
                <a:spcPts val="3600"/>
              </a:lnSpc>
            </a:pPr>
            <a:endParaRPr lang="en-US" sz="2400" spc="24" dirty="0" smtClean="0">
              <a:solidFill>
                <a:schemeClr val="bg1"/>
              </a:solidFill>
              <a:latin typeface="Open Sans"/>
            </a:endParaRPr>
          </a:p>
          <a:p>
            <a:pPr algn="just">
              <a:lnSpc>
                <a:spcPts val="3600"/>
              </a:lnSpc>
            </a:pPr>
            <a:endParaRPr lang="en-US" sz="2400" spc="24" dirty="0" smtClean="0">
              <a:solidFill>
                <a:schemeClr val="bg1"/>
              </a:solidFill>
              <a:latin typeface="Open Sans"/>
            </a:endParaRPr>
          </a:p>
          <a:p>
            <a:pPr algn="just">
              <a:lnSpc>
                <a:spcPts val="3600"/>
              </a:lnSpc>
            </a:pPr>
            <a:endParaRPr lang="en-US" sz="2400" spc="24" dirty="0">
              <a:solidFill>
                <a:schemeClr val="bg1"/>
              </a:solidFill>
              <a:latin typeface="Open Sans"/>
            </a:endParaRPr>
          </a:p>
        </p:txBody>
      </p:sp>
      <p:pic>
        <p:nvPicPr>
          <p:cNvPr id="9" name="Picture 9"/>
          <p:cNvPicPr>
            <a:picLocks noChangeAspect="1"/>
          </p:cNvPicPr>
          <p:nvPr/>
        </p:nvPicPr>
        <p:blipFill>
          <a:blip r:embed="rId2"/>
          <a:srcRect r="77549"/>
          <a:stretch>
            <a:fillRect/>
          </a:stretch>
        </p:blipFill>
        <p:spPr>
          <a:xfrm>
            <a:off x="14892222" y="0"/>
            <a:ext cx="3466358" cy="10287000"/>
          </a:xfrm>
          <a:prstGeom prst="rect">
            <a:avLst/>
          </a:prstGeom>
        </p:spPr>
      </p:pic>
      <p:grpSp>
        <p:nvGrpSpPr>
          <p:cNvPr id="10" name="Group 10"/>
          <p:cNvGrpSpPr/>
          <p:nvPr/>
        </p:nvGrpSpPr>
        <p:grpSpPr>
          <a:xfrm>
            <a:off x="14892222" y="0"/>
            <a:ext cx="5369440" cy="10287000"/>
            <a:chOff x="0" y="0"/>
            <a:chExt cx="1913890" cy="3666711"/>
          </a:xfrm>
        </p:grpSpPr>
        <p:sp>
          <p:nvSpPr>
            <p:cNvPr id="11" name="Freeform 11"/>
            <p:cNvSpPr/>
            <p:nvPr/>
          </p:nvSpPr>
          <p:spPr>
            <a:xfrm>
              <a:off x="0" y="0"/>
              <a:ext cx="1913890" cy="3666711"/>
            </a:xfrm>
            <a:custGeom>
              <a:avLst/>
              <a:gdLst/>
              <a:ahLst/>
              <a:cxnLst/>
              <a:rect l="l" t="t" r="r" b="b"/>
              <a:pathLst>
                <a:path w="1913890" h="3666711">
                  <a:moveTo>
                    <a:pt x="0" y="0"/>
                  </a:moveTo>
                  <a:lnTo>
                    <a:pt x="1913890" y="0"/>
                  </a:lnTo>
                  <a:lnTo>
                    <a:pt x="1913890" y="3666711"/>
                  </a:lnTo>
                  <a:lnTo>
                    <a:pt x="0" y="3666711"/>
                  </a:lnTo>
                  <a:close/>
                </a:path>
              </a:pathLst>
            </a:custGeom>
            <a:solidFill>
              <a:srgbClr val="E5E4DD">
                <a:alpha val="57647"/>
              </a:srgbClr>
            </a:solidFill>
          </p:spPr>
        </p:sp>
      </p:grpSp>
      <p:sp>
        <p:nvSpPr>
          <p:cNvPr id="12" name="AutoShape 12"/>
          <p:cNvSpPr/>
          <p:nvPr/>
        </p:nvSpPr>
        <p:spPr>
          <a:xfrm>
            <a:off x="15861966" y="1028700"/>
            <a:ext cx="2426034" cy="28575"/>
          </a:xfrm>
          <a:prstGeom prst="rect">
            <a:avLst/>
          </a:prstGeom>
          <a:solidFill>
            <a:srgbClr val="8D887E"/>
          </a:solidFill>
        </p:spPr>
      </p:sp>
    </p:spTree>
    <p:extLst>
      <p:ext uri="{BB962C8B-B14F-4D97-AF65-F5344CB8AC3E}">
        <p14:creationId xmlns:p14="http://schemas.microsoft.com/office/powerpoint/2010/main" val="1517340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DFD"/>
        </a:solidFill>
        <a:effectLst/>
      </p:bgPr>
    </p:bg>
    <p:spTree>
      <p:nvGrpSpPr>
        <p:cNvPr id="1" name=""/>
        <p:cNvGrpSpPr/>
        <p:nvPr/>
      </p:nvGrpSpPr>
      <p:grpSpPr>
        <a:xfrm>
          <a:off x="0" y="0"/>
          <a:ext cx="0" cy="0"/>
          <a:chOff x="0" y="0"/>
          <a:chExt cx="0" cy="0"/>
        </a:xfrm>
      </p:grpSpPr>
      <p:sp>
        <p:nvSpPr>
          <p:cNvPr id="2" name="TextBox 2"/>
          <p:cNvSpPr txBox="1"/>
          <p:nvPr/>
        </p:nvSpPr>
        <p:spPr>
          <a:xfrm>
            <a:off x="529530" y="393399"/>
            <a:ext cx="9973592" cy="964142"/>
          </a:xfrm>
          <a:prstGeom prst="rect">
            <a:avLst/>
          </a:prstGeom>
        </p:spPr>
        <p:txBody>
          <a:bodyPr lIns="0" tIns="0" rIns="0" bIns="0" rtlCol="0" anchor="t">
            <a:spAutoFit/>
          </a:bodyPr>
          <a:lstStyle/>
          <a:p>
            <a:pPr>
              <a:lnSpc>
                <a:spcPts val="7680"/>
              </a:lnSpc>
            </a:pPr>
            <a:r>
              <a:rPr lang="en-US" sz="6400">
                <a:solidFill>
                  <a:srgbClr val="8D887E"/>
                </a:solidFill>
                <a:latin typeface="Cormorant Garamond Bold Bold"/>
              </a:rPr>
              <a:t>Business Understanding</a:t>
            </a:r>
          </a:p>
        </p:txBody>
      </p:sp>
      <p:pic>
        <p:nvPicPr>
          <p:cNvPr id="3" name="Picture 3"/>
          <p:cNvPicPr>
            <a:picLocks noChangeAspect="1"/>
          </p:cNvPicPr>
          <p:nvPr/>
        </p:nvPicPr>
        <p:blipFill>
          <a:blip r:embed="rId2"/>
          <a:srcRect r="77549"/>
          <a:stretch>
            <a:fillRect/>
          </a:stretch>
        </p:blipFill>
        <p:spPr>
          <a:xfrm>
            <a:off x="14892222" y="0"/>
            <a:ext cx="3466358" cy="10287000"/>
          </a:xfrm>
          <a:prstGeom prst="rect">
            <a:avLst/>
          </a:prstGeom>
        </p:spPr>
      </p:pic>
      <p:sp>
        <p:nvSpPr>
          <p:cNvPr id="6" name="AutoShape 6"/>
          <p:cNvSpPr/>
          <p:nvPr/>
        </p:nvSpPr>
        <p:spPr>
          <a:xfrm>
            <a:off x="15861966" y="1028700"/>
            <a:ext cx="2426034" cy="28575"/>
          </a:xfrm>
          <a:prstGeom prst="rect">
            <a:avLst/>
          </a:prstGeom>
          <a:solidFill>
            <a:srgbClr val="8D887E"/>
          </a:solidFill>
        </p:spPr>
      </p:sp>
      <p:grpSp>
        <p:nvGrpSpPr>
          <p:cNvPr id="7" name="Group 7"/>
          <p:cNvGrpSpPr/>
          <p:nvPr/>
        </p:nvGrpSpPr>
        <p:grpSpPr>
          <a:xfrm>
            <a:off x="1479613" y="1199548"/>
            <a:ext cx="5376591" cy="373135"/>
            <a:chOff x="0" y="0"/>
            <a:chExt cx="6350000" cy="440690"/>
          </a:xfrm>
        </p:grpSpPr>
        <p:sp>
          <p:nvSpPr>
            <p:cNvPr id="8" name="Freeform 8"/>
            <p:cNvSpPr/>
            <p:nvPr/>
          </p:nvSpPr>
          <p:spPr>
            <a:xfrm>
              <a:off x="-5080" y="-8890"/>
              <a:ext cx="6360160" cy="458470"/>
            </a:xfrm>
            <a:custGeom>
              <a:avLst/>
              <a:gdLst/>
              <a:ahLst/>
              <a:cxnLst/>
              <a:rect l="l" t="t" r="r" b="b"/>
              <a:pathLst>
                <a:path w="6360160" h="458470">
                  <a:moveTo>
                    <a:pt x="6351270" y="93980"/>
                  </a:moveTo>
                  <a:cubicBezTo>
                    <a:pt x="6360160" y="82550"/>
                    <a:pt x="6352540" y="60960"/>
                    <a:pt x="6334760" y="66040"/>
                  </a:cubicBezTo>
                  <a:cubicBezTo>
                    <a:pt x="6294120" y="80010"/>
                    <a:pt x="6257290" y="114300"/>
                    <a:pt x="6223000" y="140970"/>
                  </a:cubicBezTo>
                  <a:cubicBezTo>
                    <a:pt x="6188710" y="166370"/>
                    <a:pt x="6154420" y="191770"/>
                    <a:pt x="6121400" y="217170"/>
                  </a:cubicBezTo>
                  <a:cubicBezTo>
                    <a:pt x="6118860" y="215900"/>
                    <a:pt x="6116320" y="215900"/>
                    <a:pt x="6113780" y="215900"/>
                  </a:cubicBezTo>
                  <a:cubicBezTo>
                    <a:pt x="6038850" y="217170"/>
                    <a:pt x="5962650" y="217170"/>
                    <a:pt x="5887720" y="218440"/>
                  </a:cubicBezTo>
                  <a:lnTo>
                    <a:pt x="5963920" y="157480"/>
                  </a:lnTo>
                  <a:cubicBezTo>
                    <a:pt x="6002020" y="127000"/>
                    <a:pt x="6046470" y="97790"/>
                    <a:pt x="6079490" y="60960"/>
                  </a:cubicBezTo>
                  <a:cubicBezTo>
                    <a:pt x="6092190" y="45720"/>
                    <a:pt x="6075680" y="24130"/>
                    <a:pt x="6057900" y="33020"/>
                  </a:cubicBezTo>
                  <a:cubicBezTo>
                    <a:pt x="6017260" y="53340"/>
                    <a:pt x="5981700" y="88900"/>
                    <a:pt x="5948680" y="119380"/>
                  </a:cubicBezTo>
                  <a:cubicBezTo>
                    <a:pt x="5915660" y="149860"/>
                    <a:pt x="5883910" y="182880"/>
                    <a:pt x="5855970" y="217170"/>
                  </a:cubicBezTo>
                  <a:cubicBezTo>
                    <a:pt x="5772150" y="218440"/>
                    <a:pt x="5687060" y="219710"/>
                    <a:pt x="5603240" y="219710"/>
                  </a:cubicBezTo>
                  <a:cubicBezTo>
                    <a:pt x="5622290" y="190500"/>
                    <a:pt x="5642610" y="161290"/>
                    <a:pt x="5664200" y="132080"/>
                  </a:cubicBezTo>
                  <a:cubicBezTo>
                    <a:pt x="5689600" y="97790"/>
                    <a:pt x="5725160" y="64770"/>
                    <a:pt x="5740400" y="25400"/>
                  </a:cubicBezTo>
                  <a:cubicBezTo>
                    <a:pt x="5745480" y="12700"/>
                    <a:pt x="5727700" y="0"/>
                    <a:pt x="5717540" y="7620"/>
                  </a:cubicBezTo>
                  <a:cubicBezTo>
                    <a:pt x="5681980" y="29210"/>
                    <a:pt x="5659120" y="73660"/>
                    <a:pt x="5636260" y="106680"/>
                  </a:cubicBezTo>
                  <a:cubicBezTo>
                    <a:pt x="5612130" y="143510"/>
                    <a:pt x="5589270" y="180340"/>
                    <a:pt x="5570220" y="219710"/>
                  </a:cubicBezTo>
                  <a:cubicBezTo>
                    <a:pt x="5086350" y="224790"/>
                    <a:pt x="4602480" y="231140"/>
                    <a:pt x="4118610" y="238760"/>
                  </a:cubicBezTo>
                  <a:cubicBezTo>
                    <a:pt x="3801110" y="246380"/>
                    <a:pt x="3489960" y="252730"/>
                    <a:pt x="3181350" y="260350"/>
                  </a:cubicBezTo>
                  <a:lnTo>
                    <a:pt x="3180080" y="260350"/>
                  </a:lnTo>
                  <a:cubicBezTo>
                    <a:pt x="2868930" y="252730"/>
                    <a:pt x="2560320" y="246380"/>
                    <a:pt x="2242820" y="246380"/>
                  </a:cubicBezTo>
                  <a:cubicBezTo>
                    <a:pt x="1760220" y="233680"/>
                    <a:pt x="1276350" y="228600"/>
                    <a:pt x="792480" y="223520"/>
                  </a:cubicBezTo>
                  <a:cubicBezTo>
                    <a:pt x="772160" y="184150"/>
                    <a:pt x="750570" y="146050"/>
                    <a:pt x="726440" y="110490"/>
                  </a:cubicBezTo>
                  <a:cubicBezTo>
                    <a:pt x="703580" y="77470"/>
                    <a:pt x="679450" y="33020"/>
                    <a:pt x="645160" y="11430"/>
                  </a:cubicBezTo>
                  <a:cubicBezTo>
                    <a:pt x="633730" y="5080"/>
                    <a:pt x="617220" y="16510"/>
                    <a:pt x="622300" y="29210"/>
                  </a:cubicBezTo>
                  <a:cubicBezTo>
                    <a:pt x="637540" y="69850"/>
                    <a:pt x="673100" y="101600"/>
                    <a:pt x="698500" y="135890"/>
                  </a:cubicBezTo>
                  <a:cubicBezTo>
                    <a:pt x="720090" y="163830"/>
                    <a:pt x="739140" y="193040"/>
                    <a:pt x="759460" y="223520"/>
                  </a:cubicBezTo>
                  <a:cubicBezTo>
                    <a:pt x="675640" y="222250"/>
                    <a:pt x="590550" y="220980"/>
                    <a:pt x="506730" y="220980"/>
                  </a:cubicBezTo>
                  <a:cubicBezTo>
                    <a:pt x="478790" y="185420"/>
                    <a:pt x="447040" y="153670"/>
                    <a:pt x="414020" y="123190"/>
                  </a:cubicBezTo>
                  <a:cubicBezTo>
                    <a:pt x="381000" y="92710"/>
                    <a:pt x="345440" y="57150"/>
                    <a:pt x="304800" y="36830"/>
                  </a:cubicBezTo>
                  <a:cubicBezTo>
                    <a:pt x="287020" y="27940"/>
                    <a:pt x="270510" y="49530"/>
                    <a:pt x="283210" y="64770"/>
                  </a:cubicBezTo>
                  <a:cubicBezTo>
                    <a:pt x="314960" y="101600"/>
                    <a:pt x="360680" y="129540"/>
                    <a:pt x="398780" y="161290"/>
                  </a:cubicBezTo>
                  <a:lnTo>
                    <a:pt x="474980" y="222250"/>
                  </a:lnTo>
                  <a:cubicBezTo>
                    <a:pt x="397510" y="218440"/>
                    <a:pt x="322580" y="218440"/>
                    <a:pt x="246380" y="217170"/>
                  </a:cubicBezTo>
                  <a:cubicBezTo>
                    <a:pt x="243840" y="217170"/>
                    <a:pt x="241300" y="217170"/>
                    <a:pt x="238760" y="218440"/>
                  </a:cubicBezTo>
                  <a:cubicBezTo>
                    <a:pt x="205740" y="191770"/>
                    <a:pt x="171450" y="166370"/>
                    <a:pt x="137160" y="142240"/>
                  </a:cubicBezTo>
                  <a:cubicBezTo>
                    <a:pt x="102870" y="116840"/>
                    <a:pt x="66040" y="81280"/>
                    <a:pt x="25400" y="67310"/>
                  </a:cubicBezTo>
                  <a:cubicBezTo>
                    <a:pt x="7620" y="60960"/>
                    <a:pt x="0" y="83820"/>
                    <a:pt x="8890" y="95250"/>
                  </a:cubicBezTo>
                  <a:cubicBezTo>
                    <a:pt x="34290" y="127000"/>
                    <a:pt x="76200" y="148590"/>
                    <a:pt x="110490" y="172720"/>
                  </a:cubicBezTo>
                  <a:cubicBezTo>
                    <a:pt x="144780" y="196850"/>
                    <a:pt x="179070" y="219710"/>
                    <a:pt x="213360" y="242570"/>
                  </a:cubicBezTo>
                  <a:cubicBezTo>
                    <a:pt x="147320" y="281940"/>
                    <a:pt x="76200" y="321310"/>
                    <a:pt x="21590" y="372110"/>
                  </a:cubicBezTo>
                  <a:cubicBezTo>
                    <a:pt x="5080" y="387350"/>
                    <a:pt x="26670" y="408940"/>
                    <a:pt x="43180" y="401320"/>
                  </a:cubicBezTo>
                  <a:cubicBezTo>
                    <a:pt x="115570" y="367030"/>
                    <a:pt x="184150" y="309880"/>
                    <a:pt x="247650" y="261620"/>
                  </a:cubicBezTo>
                  <a:cubicBezTo>
                    <a:pt x="321310" y="262890"/>
                    <a:pt x="394970" y="264160"/>
                    <a:pt x="469900" y="265430"/>
                  </a:cubicBezTo>
                  <a:cubicBezTo>
                    <a:pt x="440690" y="285750"/>
                    <a:pt x="411480" y="307340"/>
                    <a:pt x="382270" y="328930"/>
                  </a:cubicBezTo>
                  <a:cubicBezTo>
                    <a:pt x="347980" y="354330"/>
                    <a:pt x="306070" y="378460"/>
                    <a:pt x="279400" y="411480"/>
                  </a:cubicBezTo>
                  <a:cubicBezTo>
                    <a:pt x="267970" y="426720"/>
                    <a:pt x="281940" y="444500"/>
                    <a:pt x="299720" y="436880"/>
                  </a:cubicBezTo>
                  <a:cubicBezTo>
                    <a:pt x="337820" y="419100"/>
                    <a:pt x="372110" y="384810"/>
                    <a:pt x="405130" y="359410"/>
                  </a:cubicBezTo>
                  <a:cubicBezTo>
                    <a:pt x="441960" y="328930"/>
                    <a:pt x="480060" y="299720"/>
                    <a:pt x="515620" y="267970"/>
                  </a:cubicBezTo>
                  <a:cubicBezTo>
                    <a:pt x="515620" y="267970"/>
                    <a:pt x="515620" y="266700"/>
                    <a:pt x="516890" y="266700"/>
                  </a:cubicBezTo>
                  <a:lnTo>
                    <a:pt x="750570" y="270510"/>
                  </a:lnTo>
                  <a:cubicBezTo>
                    <a:pt x="727710" y="292100"/>
                    <a:pt x="706120" y="313690"/>
                    <a:pt x="683260" y="335280"/>
                  </a:cubicBezTo>
                  <a:cubicBezTo>
                    <a:pt x="654050" y="363220"/>
                    <a:pt x="610870" y="393700"/>
                    <a:pt x="594360" y="430530"/>
                  </a:cubicBezTo>
                  <a:cubicBezTo>
                    <a:pt x="588010" y="445770"/>
                    <a:pt x="600710" y="458470"/>
                    <a:pt x="615950" y="452120"/>
                  </a:cubicBezTo>
                  <a:cubicBezTo>
                    <a:pt x="652780" y="435610"/>
                    <a:pt x="683260" y="392430"/>
                    <a:pt x="712470" y="364490"/>
                  </a:cubicBezTo>
                  <a:cubicBezTo>
                    <a:pt x="742950" y="334010"/>
                    <a:pt x="772160" y="303530"/>
                    <a:pt x="801370" y="273050"/>
                  </a:cubicBezTo>
                  <a:cubicBezTo>
                    <a:pt x="1280160" y="280670"/>
                    <a:pt x="1758950" y="289560"/>
                    <a:pt x="2237740" y="295910"/>
                  </a:cubicBezTo>
                  <a:lnTo>
                    <a:pt x="2242820" y="295910"/>
                  </a:lnTo>
                  <a:cubicBezTo>
                    <a:pt x="2542540" y="294640"/>
                    <a:pt x="2833370" y="298450"/>
                    <a:pt x="3125470" y="300990"/>
                  </a:cubicBezTo>
                  <a:cubicBezTo>
                    <a:pt x="3126740" y="300990"/>
                    <a:pt x="3129280" y="302260"/>
                    <a:pt x="3131820" y="302260"/>
                  </a:cubicBezTo>
                  <a:lnTo>
                    <a:pt x="3230880" y="302260"/>
                  </a:lnTo>
                  <a:cubicBezTo>
                    <a:pt x="3233420" y="302260"/>
                    <a:pt x="3234690" y="302260"/>
                    <a:pt x="3237230" y="300990"/>
                  </a:cubicBezTo>
                  <a:cubicBezTo>
                    <a:pt x="3530600" y="298450"/>
                    <a:pt x="3823970" y="294640"/>
                    <a:pt x="4124960" y="288290"/>
                  </a:cubicBezTo>
                  <a:cubicBezTo>
                    <a:pt x="4602480" y="281940"/>
                    <a:pt x="5082540" y="273050"/>
                    <a:pt x="5560060" y="265430"/>
                  </a:cubicBezTo>
                  <a:cubicBezTo>
                    <a:pt x="5589270" y="297180"/>
                    <a:pt x="5619750" y="326390"/>
                    <a:pt x="5648960" y="356870"/>
                  </a:cubicBezTo>
                  <a:cubicBezTo>
                    <a:pt x="5678170" y="386080"/>
                    <a:pt x="5707380" y="427990"/>
                    <a:pt x="5745480" y="444500"/>
                  </a:cubicBezTo>
                  <a:cubicBezTo>
                    <a:pt x="5759450" y="450850"/>
                    <a:pt x="5773420" y="438150"/>
                    <a:pt x="5767070" y="422910"/>
                  </a:cubicBezTo>
                  <a:cubicBezTo>
                    <a:pt x="5749290" y="386080"/>
                    <a:pt x="5707380" y="355600"/>
                    <a:pt x="5678170" y="327660"/>
                  </a:cubicBezTo>
                  <a:cubicBezTo>
                    <a:pt x="5656580" y="306070"/>
                    <a:pt x="5633720" y="284480"/>
                    <a:pt x="5610860" y="262890"/>
                  </a:cubicBezTo>
                  <a:lnTo>
                    <a:pt x="5844540" y="259080"/>
                  </a:lnTo>
                  <a:cubicBezTo>
                    <a:pt x="5844540" y="259080"/>
                    <a:pt x="5844540" y="260350"/>
                    <a:pt x="5845810" y="260350"/>
                  </a:cubicBezTo>
                  <a:cubicBezTo>
                    <a:pt x="5881370" y="292100"/>
                    <a:pt x="5918200" y="321310"/>
                    <a:pt x="5956300" y="351790"/>
                  </a:cubicBezTo>
                  <a:cubicBezTo>
                    <a:pt x="5989320" y="378460"/>
                    <a:pt x="6023610" y="412750"/>
                    <a:pt x="6061710" y="429260"/>
                  </a:cubicBezTo>
                  <a:cubicBezTo>
                    <a:pt x="6079490" y="436880"/>
                    <a:pt x="6093460" y="417830"/>
                    <a:pt x="6082030" y="403860"/>
                  </a:cubicBezTo>
                  <a:cubicBezTo>
                    <a:pt x="6055360" y="370840"/>
                    <a:pt x="6013450" y="346710"/>
                    <a:pt x="5979160" y="321310"/>
                  </a:cubicBezTo>
                  <a:cubicBezTo>
                    <a:pt x="5949950" y="299720"/>
                    <a:pt x="5920740" y="279400"/>
                    <a:pt x="5891530" y="257810"/>
                  </a:cubicBezTo>
                  <a:cubicBezTo>
                    <a:pt x="5965190" y="256540"/>
                    <a:pt x="6038850" y="255270"/>
                    <a:pt x="6113780" y="254000"/>
                  </a:cubicBezTo>
                  <a:cubicBezTo>
                    <a:pt x="6178550" y="302260"/>
                    <a:pt x="6247130" y="359410"/>
                    <a:pt x="6318250" y="393700"/>
                  </a:cubicBezTo>
                  <a:cubicBezTo>
                    <a:pt x="6336030" y="402590"/>
                    <a:pt x="6356350" y="379730"/>
                    <a:pt x="6339840" y="364490"/>
                  </a:cubicBezTo>
                  <a:cubicBezTo>
                    <a:pt x="6285230" y="313690"/>
                    <a:pt x="6214110" y="274320"/>
                    <a:pt x="6148070" y="234950"/>
                  </a:cubicBezTo>
                  <a:cubicBezTo>
                    <a:pt x="6182360" y="212090"/>
                    <a:pt x="6216650" y="189230"/>
                    <a:pt x="6250940" y="165100"/>
                  </a:cubicBezTo>
                  <a:cubicBezTo>
                    <a:pt x="6283960" y="148590"/>
                    <a:pt x="6325870" y="127000"/>
                    <a:pt x="6351270" y="93980"/>
                  </a:cubicBezTo>
                  <a:close/>
                </a:path>
              </a:pathLst>
            </a:custGeom>
            <a:solidFill>
              <a:srgbClr val="8D887E">
                <a:alpha val="32941"/>
              </a:srgbClr>
            </a:solidFill>
          </p:spPr>
        </p:sp>
      </p:grpSp>
      <p:grpSp>
        <p:nvGrpSpPr>
          <p:cNvPr id="9" name="Group 9"/>
          <p:cNvGrpSpPr/>
          <p:nvPr/>
        </p:nvGrpSpPr>
        <p:grpSpPr>
          <a:xfrm>
            <a:off x="0" y="2015957"/>
            <a:ext cx="5516326" cy="950575"/>
            <a:chOff x="0" y="0"/>
            <a:chExt cx="1913890" cy="329802"/>
          </a:xfrm>
        </p:grpSpPr>
        <p:sp>
          <p:nvSpPr>
            <p:cNvPr id="10" name="Freeform 10"/>
            <p:cNvSpPr/>
            <p:nvPr/>
          </p:nvSpPr>
          <p:spPr>
            <a:xfrm>
              <a:off x="0" y="0"/>
              <a:ext cx="1913890" cy="329802"/>
            </a:xfrm>
            <a:custGeom>
              <a:avLst/>
              <a:gdLst/>
              <a:ahLst/>
              <a:cxnLst/>
              <a:rect l="l" t="t" r="r" b="b"/>
              <a:pathLst>
                <a:path w="1913890" h="329802">
                  <a:moveTo>
                    <a:pt x="0" y="0"/>
                  </a:moveTo>
                  <a:lnTo>
                    <a:pt x="1913890" y="0"/>
                  </a:lnTo>
                  <a:lnTo>
                    <a:pt x="1913890" y="329802"/>
                  </a:lnTo>
                  <a:lnTo>
                    <a:pt x="0" y="329802"/>
                  </a:lnTo>
                  <a:close/>
                </a:path>
              </a:pathLst>
            </a:custGeom>
            <a:solidFill>
              <a:srgbClr val="8D887E"/>
            </a:solidFill>
          </p:spPr>
        </p:sp>
      </p:grpSp>
      <p:sp>
        <p:nvSpPr>
          <p:cNvPr id="11" name="TextBox 11"/>
          <p:cNvSpPr txBox="1"/>
          <p:nvPr/>
        </p:nvSpPr>
        <p:spPr>
          <a:xfrm>
            <a:off x="299224" y="2236315"/>
            <a:ext cx="5595058" cy="477097"/>
          </a:xfrm>
          <a:prstGeom prst="rect">
            <a:avLst/>
          </a:prstGeom>
        </p:spPr>
        <p:txBody>
          <a:bodyPr lIns="0" tIns="0" rIns="0" bIns="0" rtlCol="0" anchor="t">
            <a:spAutoFit/>
          </a:bodyPr>
          <a:lstStyle/>
          <a:p>
            <a:pPr algn="just">
              <a:lnSpc>
                <a:spcPts val="3919"/>
              </a:lnSpc>
            </a:pPr>
            <a:r>
              <a:rPr lang="en-US" sz="2800" spc="168">
                <a:solidFill>
                  <a:srgbClr val="E5E4DD"/>
                </a:solidFill>
                <a:latin typeface="Open Sans Bold"/>
              </a:rPr>
              <a:t> Situation Assessment</a:t>
            </a:r>
          </a:p>
        </p:txBody>
      </p:sp>
      <p:sp>
        <p:nvSpPr>
          <p:cNvPr id="12" name="TextBox 12"/>
          <p:cNvSpPr txBox="1"/>
          <p:nvPr/>
        </p:nvSpPr>
        <p:spPr>
          <a:xfrm>
            <a:off x="529530" y="3270422"/>
            <a:ext cx="13632185" cy="2052489"/>
          </a:xfrm>
          <a:prstGeom prst="rect">
            <a:avLst/>
          </a:prstGeom>
        </p:spPr>
        <p:txBody>
          <a:bodyPr lIns="0" tIns="0" rIns="0" bIns="0" rtlCol="0" anchor="t">
            <a:spAutoFit/>
          </a:bodyPr>
          <a:lstStyle/>
          <a:p>
            <a:pPr marL="518160" lvl="1" indent="-259080" algn="just">
              <a:lnSpc>
                <a:spcPts val="4152"/>
              </a:lnSpc>
              <a:buFont typeface="Arial"/>
              <a:buChar char="•"/>
            </a:pPr>
            <a:r>
              <a:rPr lang="en-US" sz="2400" spc="24">
                <a:solidFill>
                  <a:srgbClr val="8D887E"/>
                </a:solidFill>
                <a:latin typeface="Open Sans"/>
              </a:rPr>
              <a:t>Pengembangan proyek menggunakan sumber daya perangkat keras dengan spesifikasi 4 GB RAM, QuadCore Processor 2,5 GHz, dan CD/DVD. </a:t>
            </a:r>
          </a:p>
          <a:p>
            <a:pPr marL="518160" lvl="1" indent="-259080" algn="just">
              <a:lnSpc>
                <a:spcPts val="4152"/>
              </a:lnSpc>
              <a:buFont typeface="Arial"/>
              <a:buChar char="•"/>
            </a:pPr>
            <a:r>
              <a:rPr lang="en-US" sz="2400" spc="24">
                <a:solidFill>
                  <a:srgbClr val="8D887E"/>
                </a:solidFill>
                <a:latin typeface="Open Sans"/>
              </a:rPr>
              <a:t>Menggunakan data AirBnb Price Prediction Dataset yang tersedia secara open source dan yang diperoleh dari link berikut</a:t>
            </a:r>
          </a:p>
        </p:txBody>
      </p:sp>
      <p:sp>
        <p:nvSpPr>
          <p:cNvPr id="13" name="TextBox 13"/>
          <p:cNvSpPr txBox="1"/>
          <p:nvPr/>
        </p:nvSpPr>
        <p:spPr>
          <a:xfrm>
            <a:off x="1028700" y="5400675"/>
            <a:ext cx="13632185" cy="889635"/>
          </a:xfrm>
          <a:prstGeom prst="rect">
            <a:avLst/>
          </a:prstGeom>
        </p:spPr>
        <p:txBody>
          <a:bodyPr lIns="0" tIns="0" rIns="0" bIns="0" rtlCol="0" anchor="t">
            <a:spAutoFit/>
          </a:bodyPr>
          <a:lstStyle/>
          <a:p>
            <a:pPr algn="just">
              <a:lnSpc>
                <a:spcPts val="3600"/>
              </a:lnSpc>
            </a:pPr>
            <a:endParaRPr/>
          </a:p>
          <a:p>
            <a:pPr algn="just">
              <a:lnSpc>
                <a:spcPts val="3600"/>
              </a:lnSpc>
            </a:pPr>
            <a:r>
              <a:rPr lang="en-US" sz="2400" u="sng" spc="24">
                <a:solidFill>
                  <a:srgbClr val="00C2CB"/>
                </a:solidFill>
                <a:latin typeface="Open Sans"/>
              </a:rPr>
              <a:t>https://www.kaggle.com/stevezhenghp/airbnb-price-prediction</a:t>
            </a:r>
          </a:p>
        </p:txBody>
      </p:sp>
      <p:grpSp>
        <p:nvGrpSpPr>
          <p:cNvPr id="14" name="Group 11"/>
          <p:cNvGrpSpPr/>
          <p:nvPr/>
        </p:nvGrpSpPr>
        <p:grpSpPr>
          <a:xfrm>
            <a:off x="14897842" y="0"/>
            <a:ext cx="3466358" cy="10287000"/>
            <a:chOff x="0" y="0"/>
            <a:chExt cx="1913890" cy="3666711"/>
          </a:xfrm>
        </p:grpSpPr>
        <p:sp>
          <p:nvSpPr>
            <p:cNvPr id="15" name="Freeform 12"/>
            <p:cNvSpPr/>
            <p:nvPr/>
          </p:nvSpPr>
          <p:spPr>
            <a:xfrm>
              <a:off x="0" y="0"/>
              <a:ext cx="1913890" cy="3666711"/>
            </a:xfrm>
            <a:custGeom>
              <a:avLst/>
              <a:gdLst/>
              <a:ahLst/>
              <a:cxnLst/>
              <a:rect l="l" t="t" r="r" b="b"/>
              <a:pathLst>
                <a:path w="1913890" h="3666711">
                  <a:moveTo>
                    <a:pt x="0" y="0"/>
                  </a:moveTo>
                  <a:lnTo>
                    <a:pt x="1913890" y="0"/>
                  </a:lnTo>
                  <a:lnTo>
                    <a:pt x="1913890" y="3666711"/>
                  </a:lnTo>
                  <a:lnTo>
                    <a:pt x="0" y="3666711"/>
                  </a:lnTo>
                  <a:close/>
                </a:path>
              </a:pathLst>
            </a:custGeom>
            <a:solidFill>
              <a:srgbClr val="E5E4DD">
                <a:alpha val="57647"/>
              </a:srgbClr>
            </a:solidFill>
          </p:spPr>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3126" b="12532"/>
          <a:stretch/>
        </p:blipFill>
        <p:spPr>
          <a:xfrm>
            <a:off x="0" y="1"/>
            <a:ext cx="18295239" cy="10287000"/>
          </a:xfrm>
          <a:prstGeom prst="rect">
            <a:avLst/>
          </a:prstGeom>
        </p:spPr>
      </p:pic>
      <p:grpSp>
        <p:nvGrpSpPr>
          <p:cNvPr id="3" name="Group 10"/>
          <p:cNvGrpSpPr/>
          <p:nvPr/>
        </p:nvGrpSpPr>
        <p:grpSpPr>
          <a:xfrm>
            <a:off x="-7239" y="1943100"/>
            <a:ext cx="18295239" cy="6629400"/>
            <a:chOff x="0" y="0"/>
            <a:chExt cx="1913890" cy="1680249"/>
          </a:xfrm>
        </p:grpSpPr>
        <p:sp>
          <p:nvSpPr>
            <p:cNvPr id="4" name="Freeform 11"/>
            <p:cNvSpPr/>
            <p:nvPr/>
          </p:nvSpPr>
          <p:spPr>
            <a:xfrm>
              <a:off x="0" y="0"/>
              <a:ext cx="1913890" cy="1680249"/>
            </a:xfrm>
            <a:custGeom>
              <a:avLst/>
              <a:gdLst/>
              <a:ahLst/>
              <a:cxnLst/>
              <a:rect l="l" t="t" r="r" b="b"/>
              <a:pathLst>
                <a:path w="1913890" h="1680249">
                  <a:moveTo>
                    <a:pt x="0" y="0"/>
                  </a:moveTo>
                  <a:lnTo>
                    <a:pt x="1913890" y="0"/>
                  </a:lnTo>
                  <a:lnTo>
                    <a:pt x="1913890" y="1680249"/>
                  </a:lnTo>
                  <a:lnTo>
                    <a:pt x="0" y="1680249"/>
                  </a:lnTo>
                  <a:close/>
                </a:path>
              </a:pathLst>
            </a:custGeom>
            <a:solidFill>
              <a:schemeClr val="tx1">
                <a:lumMod val="95000"/>
                <a:lumOff val="5000"/>
                <a:alpha val="32941"/>
              </a:schemeClr>
            </a:solidFill>
          </p:spPr>
        </p:sp>
      </p:grpSp>
      <p:sp>
        <p:nvSpPr>
          <p:cNvPr id="6" name="TextBox 5"/>
          <p:cNvSpPr txBox="1"/>
          <p:nvPr/>
        </p:nvSpPr>
        <p:spPr>
          <a:xfrm>
            <a:off x="5562600" y="4914900"/>
            <a:ext cx="8724900" cy="1059970"/>
          </a:xfrm>
          <a:prstGeom prst="rect">
            <a:avLst/>
          </a:prstGeom>
        </p:spPr>
        <p:txBody>
          <a:bodyPr wrap="square" lIns="0" tIns="0" rIns="0" bIns="0" rtlCol="0" anchor="t">
            <a:spAutoFit/>
          </a:bodyPr>
          <a:lstStyle/>
          <a:p>
            <a:pPr>
              <a:lnSpc>
                <a:spcPts val="6912"/>
              </a:lnSpc>
            </a:pPr>
            <a:r>
              <a:rPr lang="en-US" sz="15000" b="1" spc="300" dirty="0" smtClean="0">
                <a:solidFill>
                  <a:schemeClr val="bg1"/>
                </a:solidFill>
                <a:latin typeface="Bahnschrift SemiBold Condensed" panose="020B0502040204020203" pitchFamily="34" charset="0"/>
              </a:rPr>
              <a:t>THANK YOU</a:t>
            </a:r>
            <a:endParaRPr lang="en-US" sz="15000" b="1" spc="300" dirty="0">
              <a:solidFill>
                <a:schemeClr val="bg1"/>
              </a:solidFill>
              <a:latin typeface="Bahnschrift SemiBold Condensed" panose="020B0502040204020203" pitchFamily="34" charset="0"/>
            </a:endParaRPr>
          </a:p>
        </p:txBody>
      </p:sp>
    </p:spTree>
    <p:extLst>
      <p:ext uri="{BB962C8B-B14F-4D97-AF65-F5344CB8AC3E}">
        <p14:creationId xmlns:p14="http://schemas.microsoft.com/office/powerpoint/2010/main" val="4257505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DFD"/>
        </a:solidFill>
        <a:effectLst/>
      </p:bgPr>
    </p:bg>
    <p:spTree>
      <p:nvGrpSpPr>
        <p:cNvPr id="1" name=""/>
        <p:cNvGrpSpPr/>
        <p:nvPr/>
      </p:nvGrpSpPr>
      <p:grpSpPr>
        <a:xfrm>
          <a:off x="0" y="0"/>
          <a:ext cx="0" cy="0"/>
          <a:chOff x="0" y="0"/>
          <a:chExt cx="0" cy="0"/>
        </a:xfrm>
      </p:grpSpPr>
      <p:sp>
        <p:nvSpPr>
          <p:cNvPr id="2" name="TextBox 2"/>
          <p:cNvSpPr txBox="1"/>
          <p:nvPr/>
        </p:nvSpPr>
        <p:spPr>
          <a:xfrm>
            <a:off x="529530" y="393399"/>
            <a:ext cx="9973592" cy="964142"/>
          </a:xfrm>
          <a:prstGeom prst="rect">
            <a:avLst/>
          </a:prstGeom>
        </p:spPr>
        <p:txBody>
          <a:bodyPr lIns="0" tIns="0" rIns="0" bIns="0" rtlCol="0" anchor="t">
            <a:spAutoFit/>
          </a:bodyPr>
          <a:lstStyle/>
          <a:p>
            <a:pPr>
              <a:lnSpc>
                <a:spcPts val="7680"/>
              </a:lnSpc>
            </a:pPr>
            <a:r>
              <a:rPr lang="en-US" sz="6400">
                <a:solidFill>
                  <a:srgbClr val="8D887E"/>
                </a:solidFill>
                <a:latin typeface="Cormorant Garamond Bold Bold"/>
              </a:rPr>
              <a:t>Business Understanding</a:t>
            </a:r>
          </a:p>
        </p:txBody>
      </p:sp>
      <p:grpSp>
        <p:nvGrpSpPr>
          <p:cNvPr id="3" name="Group 3"/>
          <p:cNvGrpSpPr/>
          <p:nvPr/>
        </p:nvGrpSpPr>
        <p:grpSpPr>
          <a:xfrm>
            <a:off x="1479613" y="1199548"/>
            <a:ext cx="5376591" cy="373135"/>
            <a:chOff x="0" y="0"/>
            <a:chExt cx="6350000" cy="440690"/>
          </a:xfrm>
        </p:grpSpPr>
        <p:sp>
          <p:nvSpPr>
            <p:cNvPr id="4" name="Freeform 4"/>
            <p:cNvSpPr/>
            <p:nvPr/>
          </p:nvSpPr>
          <p:spPr>
            <a:xfrm>
              <a:off x="-5080" y="-8890"/>
              <a:ext cx="6360160" cy="458470"/>
            </a:xfrm>
            <a:custGeom>
              <a:avLst/>
              <a:gdLst/>
              <a:ahLst/>
              <a:cxnLst/>
              <a:rect l="l" t="t" r="r" b="b"/>
              <a:pathLst>
                <a:path w="6360160" h="458470">
                  <a:moveTo>
                    <a:pt x="6351270" y="93980"/>
                  </a:moveTo>
                  <a:cubicBezTo>
                    <a:pt x="6360160" y="82550"/>
                    <a:pt x="6352540" y="60960"/>
                    <a:pt x="6334760" y="66040"/>
                  </a:cubicBezTo>
                  <a:cubicBezTo>
                    <a:pt x="6294120" y="80010"/>
                    <a:pt x="6257290" y="114300"/>
                    <a:pt x="6223000" y="140970"/>
                  </a:cubicBezTo>
                  <a:cubicBezTo>
                    <a:pt x="6188710" y="166370"/>
                    <a:pt x="6154420" y="191770"/>
                    <a:pt x="6121400" y="217170"/>
                  </a:cubicBezTo>
                  <a:cubicBezTo>
                    <a:pt x="6118860" y="215900"/>
                    <a:pt x="6116320" y="215900"/>
                    <a:pt x="6113780" y="215900"/>
                  </a:cubicBezTo>
                  <a:cubicBezTo>
                    <a:pt x="6038850" y="217170"/>
                    <a:pt x="5962650" y="217170"/>
                    <a:pt x="5887720" y="218440"/>
                  </a:cubicBezTo>
                  <a:lnTo>
                    <a:pt x="5963920" y="157480"/>
                  </a:lnTo>
                  <a:cubicBezTo>
                    <a:pt x="6002020" y="127000"/>
                    <a:pt x="6046470" y="97790"/>
                    <a:pt x="6079490" y="60960"/>
                  </a:cubicBezTo>
                  <a:cubicBezTo>
                    <a:pt x="6092190" y="45720"/>
                    <a:pt x="6075680" y="24130"/>
                    <a:pt x="6057900" y="33020"/>
                  </a:cubicBezTo>
                  <a:cubicBezTo>
                    <a:pt x="6017260" y="53340"/>
                    <a:pt x="5981700" y="88900"/>
                    <a:pt x="5948680" y="119380"/>
                  </a:cubicBezTo>
                  <a:cubicBezTo>
                    <a:pt x="5915660" y="149860"/>
                    <a:pt x="5883910" y="182880"/>
                    <a:pt x="5855970" y="217170"/>
                  </a:cubicBezTo>
                  <a:cubicBezTo>
                    <a:pt x="5772150" y="218440"/>
                    <a:pt x="5687060" y="219710"/>
                    <a:pt x="5603240" y="219710"/>
                  </a:cubicBezTo>
                  <a:cubicBezTo>
                    <a:pt x="5622290" y="190500"/>
                    <a:pt x="5642610" y="161290"/>
                    <a:pt x="5664200" y="132080"/>
                  </a:cubicBezTo>
                  <a:cubicBezTo>
                    <a:pt x="5689600" y="97790"/>
                    <a:pt x="5725160" y="64770"/>
                    <a:pt x="5740400" y="25400"/>
                  </a:cubicBezTo>
                  <a:cubicBezTo>
                    <a:pt x="5745480" y="12700"/>
                    <a:pt x="5727700" y="0"/>
                    <a:pt x="5717540" y="7620"/>
                  </a:cubicBezTo>
                  <a:cubicBezTo>
                    <a:pt x="5681980" y="29210"/>
                    <a:pt x="5659120" y="73660"/>
                    <a:pt x="5636260" y="106680"/>
                  </a:cubicBezTo>
                  <a:cubicBezTo>
                    <a:pt x="5612130" y="143510"/>
                    <a:pt x="5589270" y="180340"/>
                    <a:pt x="5570220" y="219710"/>
                  </a:cubicBezTo>
                  <a:cubicBezTo>
                    <a:pt x="5086350" y="224790"/>
                    <a:pt x="4602480" y="231140"/>
                    <a:pt x="4118610" y="238760"/>
                  </a:cubicBezTo>
                  <a:cubicBezTo>
                    <a:pt x="3801110" y="246380"/>
                    <a:pt x="3489960" y="252730"/>
                    <a:pt x="3181350" y="260350"/>
                  </a:cubicBezTo>
                  <a:lnTo>
                    <a:pt x="3180080" y="260350"/>
                  </a:lnTo>
                  <a:cubicBezTo>
                    <a:pt x="2868930" y="252730"/>
                    <a:pt x="2560320" y="246380"/>
                    <a:pt x="2242820" y="246380"/>
                  </a:cubicBezTo>
                  <a:cubicBezTo>
                    <a:pt x="1760220" y="233680"/>
                    <a:pt x="1276350" y="228600"/>
                    <a:pt x="792480" y="223520"/>
                  </a:cubicBezTo>
                  <a:cubicBezTo>
                    <a:pt x="772160" y="184150"/>
                    <a:pt x="750570" y="146050"/>
                    <a:pt x="726440" y="110490"/>
                  </a:cubicBezTo>
                  <a:cubicBezTo>
                    <a:pt x="703580" y="77470"/>
                    <a:pt x="679450" y="33020"/>
                    <a:pt x="645160" y="11430"/>
                  </a:cubicBezTo>
                  <a:cubicBezTo>
                    <a:pt x="633730" y="5080"/>
                    <a:pt x="617220" y="16510"/>
                    <a:pt x="622300" y="29210"/>
                  </a:cubicBezTo>
                  <a:cubicBezTo>
                    <a:pt x="637540" y="69850"/>
                    <a:pt x="673100" y="101600"/>
                    <a:pt x="698500" y="135890"/>
                  </a:cubicBezTo>
                  <a:cubicBezTo>
                    <a:pt x="720090" y="163830"/>
                    <a:pt x="739140" y="193040"/>
                    <a:pt x="759460" y="223520"/>
                  </a:cubicBezTo>
                  <a:cubicBezTo>
                    <a:pt x="675640" y="222250"/>
                    <a:pt x="590550" y="220980"/>
                    <a:pt x="506730" y="220980"/>
                  </a:cubicBezTo>
                  <a:cubicBezTo>
                    <a:pt x="478790" y="185420"/>
                    <a:pt x="447040" y="153670"/>
                    <a:pt x="414020" y="123190"/>
                  </a:cubicBezTo>
                  <a:cubicBezTo>
                    <a:pt x="381000" y="92710"/>
                    <a:pt x="345440" y="57150"/>
                    <a:pt x="304800" y="36830"/>
                  </a:cubicBezTo>
                  <a:cubicBezTo>
                    <a:pt x="287020" y="27940"/>
                    <a:pt x="270510" y="49530"/>
                    <a:pt x="283210" y="64770"/>
                  </a:cubicBezTo>
                  <a:cubicBezTo>
                    <a:pt x="314960" y="101600"/>
                    <a:pt x="360680" y="129540"/>
                    <a:pt x="398780" y="161290"/>
                  </a:cubicBezTo>
                  <a:lnTo>
                    <a:pt x="474980" y="222250"/>
                  </a:lnTo>
                  <a:cubicBezTo>
                    <a:pt x="397510" y="218440"/>
                    <a:pt x="322580" y="218440"/>
                    <a:pt x="246380" y="217170"/>
                  </a:cubicBezTo>
                  <a:cubicBezTo>
                    <a:pt x="243840" y="217170"/>
                    <a:pt x="241300" y="217170"/>
                    <a:pt x="238760" y="218440"/>
                  </a:cubicBezTo>
                  <a:cubicBezTo>
                    <a:pt x="205740" y="191770"/>
                    <a:pt x="171450" y="166370"/>
                    <a:pt x="137160" y="142240"/>
                  </a:cubicBezTo>
                  <a:cubicBezTo>
                    <a:pt x="102870" y="116840"/>
                    <a:pt x="66040" y="81280"/>
                    <a:pt x="25400" y="67310"/>
                  </a:cubicBezTo>
                  <a:cubicBezTo>
                    <a:pt x="7620" y="60960"/>
                    <a:pt x="0" y="83820"/>
                    <a:pt x="8890" y="95250"/>
                  </a:cubicBezTo>
                  <a:cubicBezTo>
                    <a:pt x="34290" y="127000"/>
                    <a:pt x="76200" y="148590"/>
                    <a:pt x="110490" y="172720"/>
                  </a:cubicBezTo>
                  <a:cubicBezTo>
                    <a:pt x="144780" y="196850"/>
                    <a:pt x="179070" y="219710"/>
                    <a:pt x="213360" y="242570"/>
                  </a:cubicBezTo>
                  <a:cubicBezTo>
                    <a:pt x="147320" y="281940"/>
                    <a:pt x="76200" y="321310"/>
                    <a:pt x="21590" y="372110"/>
                  </a:cubicBezTo>
                  <a:cubicBezTo>
                    <a:pt x="5080" y="387350"/>
                    <a:pt x="26670" y="408940"/>
                    <a:pt x="43180" y="401320"/>
                  </a:cubicBezTo>
                  <a:cubicBezTo>
                    <a:pt x="115570" y="367030"/>
                    <a:pt x="184150" y="309880"/>
                    <a:pt x="247650" y="261620"/>
                  </a:cubicBezTo>
                  <a:cubicBezTo>
                    <a:pt x="321310" y="262890"/>
                    <a:pt x="394970" y="264160"/>
                    <a:pt x="469900" y="265430"/>
                  </a:cubicBezTo>
                  <a:cubicBezTo>
                    <a:pt x="440690" y="285750"/>
                    <a:pt x="411480" y="307340"/>
                    <a:pt x="382270" y="328930"/>
                  </a:cubicBezTo>
                  <a:cubicBezTo>
                    <a:pt x="347980" y="354330"/>
                    <a:pt x="306070" y="378460"/>
                    <a:pt x="279400" y="411480"/>
                  </a:cubicBezTo>
                  <a:cubicBezTo>
                    <a:pt x="267970" y="426720"/>
                    <a:pt x="281940" y="444500"/>
                    <a:pt x="299720" y="436880"/>
                  </a:cubicBezTo>
                  <a:cubicBezTo>
                    <a:pt x="337820" y="419100"/>
                    <a:pt x="372110" y="384810"/>
                    <a:pt x="405130" y="359410"/>
                  </a:cubicBezTo>
                  <a:cubicBezTo>
                    <a:pt x="441960" y="328930"/>
                    <a:pt x="480060" y="299720"/>
                    <a:pt x="515620" y="267970"/>
                  </a:cubicBezTo>
                  <a:cubicBezTo>
                    <a:pt x="515620" y="267970"/>
                    <a:pt x="515620" y="266700"/>
                    <a:pt x="516890" y="266700"/>
                  </a:cubicBezTo>
                  <a:lnTo>
                    <a:pt x="750570" y="270510"/>
                  </a:lnTo>
                  <a:cubicBezTo>
                    <a:pt x="727710" y="292100"/>
                    <a:pt x="706120" y="313690"/>
                    <a:pt x="683260" y="335280"/>
                  </a:cubicBezTo>
                  <a:cubicBezTo>
                    <a:pt x="654050" y="363220"/>
                    <a:pt x="610870" y="393700"/>
                    <a:pt x="594360" y="430530"/>
                  </a:cubicBezTo>
                  <a:cubicBezTo>
                    <a:pt x="588010" y="445770"/>
                    <a:pt x="600710" y="458470"/>
                    <a:pt x="615950" y="452120"/>
                  </a:cubicBezTo>
                  <a:cubicBezTo>
                    <a:pt x="652780" y="435610"/>
                    <a:pt x="683260" y="392430"/>
                    <a:pt x="712470" y="364490"/>
                  </a:cubicBezTo>
                  <a:cubicBezTo>
                    <a:pt x="742950" y="334010"/>
                    <a:pt x="772160" y="303530"/>
                    <a:pt x="801370" y="273050"/>
                  </a:cubicBezTo>
                  <a:cubicBezTo>
                    <a:pt x="1280160" y="280670"/>
                    <a:pt x="1758950" y="289560"/>
                    <a:pt x="2237740" y="295910"/>
                  </a:cubicBezTo>
                  <a:lnTo>
                    <a:pt x="2242820" y="295910"/>
                  </a:lnTo>
                  <a:cubicBezTo>
                    <a:pt x="2542540" y="294640"/>
                    <a:pt x="2833370" y="298450"/>
                    <a:pt x="3125470" y="300990"/>
                  </a:cubicBezTo>
                  <a:cubicBezTo>
                    <a:pt x="3126740" y="300990"/>
                    <a:pt x="3129280" y="302260"/>
                    <a:pt x="3131820" y="302260"/>
                  </a:cubicBezTo>
                  <a:lnTo>
                    <a:pt x="3230880" y="302260"/>
                  </a:lnTo>
                  <a:cubicBezTo>
                    <a:pt x="3233420" y="302260"/>
                    <a:pt x="3234690" y="302260"/>
                    <a:pt x="3237230" y="300990"/>
                  </a:cubicBezTo>
                  <a:cubicBezTo>
                    <a:pt x="3530600" y="298450"/>
                    <a:pt x="3823970" y="294640"/>
                    <a:pt x="4124960" y="288290"/>
                  </a:cubicBezTo>
                  <a:cubicBezTo>
                    <a:pt x="4602480" y="281940"/>
                    <a:pt x="5082540" y="273050"/>
                    <a:pt x="5560060" y="265430"/>
                  </a:cubicBezTo>
                  <a:cubicBezTo>
                    <a:pt x="5589270" y="297180"/>
                    <a:pt x="5619750" y="326390"/>
                    <a:pt x="5648960" y="356870"/>
                  </a:cubicBezTo>
                  <a:cubicBezTo>
                    <a:pt x="5678170" y="386080"/>
                    <a:pt x="5707380" y="427990"/>
                    <a:pt x="5745480" y="444500"/>
                  </a:cubicBezTo>
                  <a:cubicBezTo>
                    <a:pt x="5759450" y="450850"/>
                    <a:pt x="5773420" y="438150"/>
                    <a:pt x="5767070" y="422910"/>
                  </a:cubicBezTo>
                  <a:cubicBezTo>
                    <a:pt x="5749290" y="386080"/>
                    <a:pt x="5707380" y="355600"/>
                    <a:pt x="5678170" y="327660"/>
                  </a:cubicBezTo>
                  <a:cubicBezTo>
                    <a:pt x="5656580" y="306070"/>
                    <a:pt x="5633720" y="284480"/>
                    <a:pt x="5610860" y="262890"/>
                  </a:cubicBezTo>
                  <a:lnTo>
                    <a:pt x="5844540" y="259080"/>
                  </a:lnTo>
                  <a:cubicBezTo>
                    <a:pt x="5844540" y="259080"/>
                    <a:pt x="5844540" y="260350"/>
                    <a:pt x="5845810" y="260350"/>
                  </a:cubicBezTo>
                  <a:cubicBezTo>
                    <a:pt x="5881370" y="292100"/>
                    <a:pt x="5918200" y="321310"/>
                    <a:pt x="5956300" y="351790"/>
                  </a:cubicBezTo>
                  <a:cubicBezTo>
                    <a:pt x="5989320" y="378460"/>
                    <a:pt x="6023610" y="412750"/>
                    <a:pt x="6061710" y="429260"/>
                  </a:cubicBezTo>
                  <a:cubicBezTo>
                    <a:pt x="6079490" y="436880"/>
                    <a:pt x="6093460" y="417830"/>
                    <a:pt x="6082030" y="403860"/>
                  </a:cubicBezTo>
                  <a:cubicBezTo>
                    <a:pt x="6055360" y="370840"/>
                    <a:pt x="6013450" y="346710"/>
                    <a:pt x="5979160" y="321310"/>
                  </a:cubicBezTo>
                  <a:cubicBezTo>
                    <a:pt x="5949950" y="299720"/>
                    <a:pt x="5920740" y="279400"/>
                    <a:pt x="5891530" y="257810"/>
                  </a:cubicBezTo>
                  <a:cubicBezTo>
                    <a:pt x="5965190" y="256540"/>
                    <a:pt x="6038850" y="255270"/>
                    <a:pt x="6113780" y="254000"/>
                  </a:cubicBezTo>
                  <a:cubicBezTo>
                    <a:pt x="6178550" y="302260"/>
                    <a:pt x="6247130" y="359410"/>
                    <a:pt x="6318250" y="393700"/>
                  </a:cubicBezTo>
                  <a:cubicBezTo>
                    <a:pt x="6336030" y="402590"/>
                    <a:pt x="6356350" y="379730"/>
                    <a:pt x="6339840" y="364490"/>
                  </a:cubicBezTo>
                  <a:cubicBezTo>
                    <a:pt x="6285230" y="313690"/>
                    <a:pt x="6214110" y="274320"/>
                    <a:pt x="6148070" y="234950"/>
                  </a:cubicBezTo>
                  <a:cubicBezTo>
                    <a:pt x="6182360" y="212090"/>
                    <a:pt x="6216650" y="189230"/>
                    <a:pt x="6250940" y="165100"/>
                  </a:cubicBezTo>
                  <a:cubicBezTo>
                    <a:pt x="6283960" y="148590"/>
                    <a:pt x="6325870" y="127000"/>
                    <a:pt x="6351270" y="93980"/>
                  </a:cubicBezTo>
                  <a:close/>
                </a:path>
              </a:pathLst>
            </a:custGeom>
            <a:solidFill>
              <a:srgbClr val="8D887E">
                <a:alpha val="32941"/>
              </a:srgbClr>
            </a:solidFill>
          </p:spPr>
        </p:sp>
      </p:grpSp>
      <p:grpSp>
        <p:nvGrpSpPr>
          <p:cNvPr id="5" name="Group 5"/>
          <p:cNvGrpSpPr/>
          <p:nvPr/>
        </p:nvGrpSpPr>
        <p:grpSpPr>
          <a:xfrm>
            <a:off x="0" y="2015957"/>
            <a:ext cx="5516326" cy="950575"/>
            <a:chOff x="0" y="0"/>
            <a:chExt cx="1913890" cy="329802"/>
          </a:xfrm>
        </p:grpSpPr>
        <p:sp>
          <p:nvSpPr>
            <p:cNvPr id="6" name="Freeform 6"/>
            <p:cNvSpPr/>
            <p:nvPr/>
          </p:nvSpPr>
          <p:spPr>
            <a:xfrm>
              <a:off x="0" y="0"/>
              <a:ext cx="1913890" cy="329802"/>
            </a:xfrm>
            <a:custGeom>
              <a:avLst/>
              <a:gdLst/>
              <a:ahLst/>
              <a:cxnLst/>
              <a:rect l="l" t="t" r="r" b="b"/>
              <a:pathLst>
                <a:path w="1913890" h="329802">
                  <a:moveTo>
                    <a:pt x="0" y="0"/>
                  </a:moveTo>
                  <a:lnTo>
                    <a:pt x="1913890" y="0"/>
                  </a:lnTo>
                  <a:lnTo>
                    <a:pt x="1913890" y="329802"/>
                  </a:lnTo>
                  <a:lnTo>
                    <a:pt x="0" y="329802"/>
                  </a:lnTo>
                  <a:close/>
                </a:path>
              </a:pathLst>
            </a:custGeom>
            <a:solidFill>
              <a:srgbClr val="8D887E"/>
            </a:solidFill>
          </p:spPr>
        </p:sp>
      </p:grpSp>
      <p:sp>
        <p:nvSpPr>
          <p:cNvPr id="7" name="TextBox 7"/>
          <p:cNvSpPr txBox="1"/>
          <p:nvPr/>
        </p:nvSpPr>
        <p:spPr>
          <a:xfrm>
            <a:off x="299224" y="2236315"/>
            <a:ext cx="5595058" cy="477097"/>
          </a:xfrm>
          <a:prstGeom prst="rect">
            <a:avLst/>
          </a:prstGeom>
        </p:spPr>
        <p:txBody>
          <a:bodyPr lIns="0" tIns="0" rIns="0" bIns="0" rtlCol="0" anchor="t">
            <a:spAutoFit/>
          </a:bodyPr>
          <a:lstStyle/>
          <a:p>
            <a:pPr algn="just">
              <a:lnSpc>
                <a:spcPts val="3919"/>
              </a:lnSpc>
            </a:pPr>
            <a:r>
              <a:rPr lang="en-US" sz="2800" spc="168">
                <a:solidFill>
                  <a:srgbClr val="E5E4DD"/>
                </a:solidFill>
                <a:latin typeface="Open Sans Bold"/>
              </a:rPr>
              <a:t>Data Mining Goals</a:t>
            </a:r>
          </a:p>
        </p:txBody>
      </p:sp>
      <p:sp>
        <p:nvSpPr>
          <p:cNvPr id="8" name="TextBox 8"/>
          <p:cNvSpPr txBox="1"/>
          <p:nvPr/>
        </p:nvSpPr>
        <p:spPr>
          <a:xfrm>
            <a:off x="529530" y="3499826"/>
            <a:ext cx="13632185" cy="2718435"/>
          </a:xfrm>
          <a:prstGeom prst="rect">
            <a:avLst/>
          </a:prstGeom>
        </p:spPr>
        <p:txBody>
          <a:bodyPr lIns="0" tIns="0" rIns="0" bIns="0" rtlCol="0" anchor="t">
            <a:spAutoFit/>
          </a:bodyPr>
          <a:lstStyle/>
          <a:p>
            <a:pPr algn="just">
              <a:lnSpc>
                <a:spcPts val="3600"/>
              </a:lnSpc>
            </a:pPr>
            <a:r>
              <a:rPr lang="en-US" sz="2400" spc="24">
                <a:solidFill>
                  <a:srgbClr val="8D887E"/>
                </a:solidFill>
                <a:latin typeface="Open Sans"/>
              </a:rPr>
              <a:t>Tujuan penerapan data mining dalam proyek ini adalah memberikan jawaban alternatif bagi konsumen calon pembeli atau penyewa rumah dalam menentukan rumah yang sesuai dengan kebutuhan dan kriterianya dengan sistem rekomendasi yang menggunakn algoritma K-Nearest Neighbor. Algoritma K-Nearest Neighbor (K-NN)</a:t>
            </a:r>
          </a:p>
          <a:p>
            <a:pPr algn="just">
              <a:lnSpc>
                <a:spcPts val="3600"/>
              </a:lnSpc>
            </a:pPr>
            <a:endParaRPr lang="en-US" sz="2400" spc="24">
              <a:solidFill>
                <a:srgbClr val="8D887E"/>
              </a:solidFill>
              <a:latin typeface="Open Sans"/>
            </a:endParaRPr>
          </a:p>
          <a:p>
            <a:pPr algn="just">
              <a:lnSpc>
                <a:spcPts val="3600"/>
              </a:lnSpc>
            </a:pPr>
            <a:endParaRPr lang="en-US" sz="2400" spc="24">
              <a:solidFill>
                <a:srgbClr val="8D887E"/>
              </a:solidFill>
              <a:latin typeface="Open Sans"/>
            </a:endParaRPr>
          </a:p>
        </p:txBody>
      </p:sp>
      <p:pic>
        <p:nvPicPr>
          <p:cNvPr id="9" name="Picture 9"/>
          <p:cNvPicPr>
            <a:picLocks noChangeAspect="1"/>
          </p:cNvPicPr>
          <p:nvPr/>
        </p:nvPicPr>
        <p:blipFill>
          <a:blip r:embed="rId2"/>
          <a:srcRect r="77549"/>
          <a:stretch>
            <a:fillRect/>
          </a:stretch>
        </p:blipFill>
        <p:spPr>
          <a:xfrm>
            <a:off x="14892222" y="0"/>
            <a:ext cx="3466358" cy="10287000"/>
          </a:xfrm>
          <a:prstGeom prst="rect">
            <a:avLst/>
          </a:prstGeom>
        </p:spPr>
      </p:pic>
      <p:grpSp>
        <p:nvGrpSpPr>
          <p:cNvPr id="10" name="Group 10"/>
          <p:cNvGrpSpPr/>
          <p:nvPr/>
        </p:nvGrpSpPr>
        <p:grpSpPr>
          <a:xfrm>
            <a:off x="14892222" y="0"/>
            <a:ext cx="3466358" cy="10287000"/>
            <a:chOff x="0" y="0"/>
            <a:chExt cx="1913890" cy="3666711"/>
          </a:xfrm>
        </p:grpSpPr>
        <p:sp>
          <p:nvSpPr>
            <p:cNvPr id="11" name="Freeform 11"/>
            <p:cNvSpPr/>
            <p:nvPr/>
          </p:nvSpPr>
          <p:spPr>
            <a:xfrm>
              <a:off x="0" y="0"/>
              <a:ext cx="1913890" cy="3666711"/>
            </a:xfrm>
            <a:custGeom>
              <a:avLst/>
              <a:gdLst/>
              <a:ahLst/>
              <a:cxnLst/>
              <a:rect l="l" t="t" r="r" b="b"/>
              <a:pathLst>
                <a:path w="1913890" h="3666711">
                  <a:moveTo>
                    <a:pt x="0" y="0"/>
                  </a:moveTo>
                  <a:lnTo>
                    <a:pt x="1913890" y="0"/>
                  </a:lnTo>
                  <a:lnTo>
                    <a:pt x="1913890" y="3666711"/>
                  </a:lnTo>
                  <a:lnTo>
                    <a:pt x="0" y="3666711"/>
                  </a:lnTo>
                  <a:close/>
                </a:path>
              </a:pathLst>
            </a:custGeom>
            <a:solidFill>
              <a:srgbClr val="E5E4DD">
                <a:alpha val="57647"/>
              </a:srgbClr>
            </a:solidFill>
          </p:spPr>
        </p:sp>
      </p:grpSp>
      <p:sp>
        <p:nvSpPr>
          <p:cNvPr id="12" name="AutoShape 12"/>
          <p:cNvSpPr/>
          <p:nvPr/>
        </p:nvSpPr>
        <p:spPr>
          <a:xfrm>
            <a:off x="15861966" y="1028700"/>
            <a:ext cx="2426034" cy="28575"/>
          </a:xfrm>
          <a:prstGeom prst="rect">
            <a:avLst/>
          </a:prstGeom>
          <a:solidFill>
            <a:srgbClr val="8D887E"/>
          </a:solidFill>
        </p:spPr>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DFD"/>
        </a:solidFill>
        <a:effectLst/>
      </p:bgPr>
    </p:bg>
    <p:spTree>
      <p:nvGrpSpPr>
        <p:cNvPr id="1" name=""/>
        <p:cNvGrpSpPr/>
        <p:nvPr/>
      </p:nvGrpSpPr>
      <p:grpSpPr>
        <a:xfrm>
          <a:off x="0" y="0"/>
          <a:ext cx="0" cy="0"/>
          <a:chOff x="0" y="0"/>
          <a:chExt cx="0" cy="0"/>
        </a:xfrm>
      </p:grpSpPr>
      <p:sp>
        <p:nvSpPr>
          <p:cNvPr id="2" name="TextBox 2"/>
          <p:cNvSpPr txBox="1"/>
          <p:nvPr/>
        </p:nvSpPr>
        <p:spPr>
          <a:xfrm>
            <a:off x="529530" y="393399"/>
            <a:ext cx="9973592" cy="964142"/>
          </a:xfrm>
          <a:prstGeom prst="rect">
            <a:avLst/>
          </a:prstGeom>
        </p:spPr>
        <p:txBody>
          <a:bodyPr lIns="0" tIns="0" rIns="0" bIns="0" rtlCol="0" anchor="t">
            <a:spAutoFit/>
          </a:bodyPr>
          <a:lstStyle/>
          <a:p>
            <a:pPr>
              <a:lnSpc>
                <a:spcPts val="7680"/>
              </a:lnSpc>
            </a:pPr>
            <a:r>
              <a:rPr lang="en-US" sz="6400">
                <a:solidFill>
                  <a:srgbClr val="8D887E"/>
                </a:solidFill>
                <a:latin typeface="Cormorant Garamond Bold Bold"/>
              </a:rPr>
              <a:t>Business Understanding</a:t>
            </a:r>
          </a:p>
        </p:txBody>
      </p:sp>
      <p:grpSp>
        <p:nvGrpSpPr>
          <p:cNvPr id="3" name="Group 3"/>
          <p:cNvGrpSpPr/>
          <p:nvPr/>
        </p:nvGrpSpPr>
        <p:grpSpPr>
          <a:xfrm>
            <a:off x="1479613" y="1199548"/>
            <a:ext cx="5376591" cy="373135"/>
            <a:chOff x="0" y="0"/>
            <a:chExt cx="6350000" cy="440690"/>
          </a:xfrm>
        </p:grpSpPr>
        <p:sp>
          <p:nvSpPr>
            <p:cNvPr id="4" name="Freeform 4"/>
            <p:cNvSpPr/>
            <p:nvPr/>
          </p:nvSpPr>
          <p:spPr>
            <a:xfrm>
              <a:off x="-5080" y="-8890"/>
              <a:ext cx="6360160" cy="458470"/>
            </a:xfrm>
            <a:custGeom>
              <a:avLst/>
              <a:gdLst/>
              <a:ahLst/>
              <a:cxnLst/>
              <a:rect l="l" t="t" r="r" b="b"/>
              <a:pathLst>
                <a:path w="6360160" h="458470">
                  <a:moveTo>
                    <a:pt x="6351270" y="93980"/>
                  </a:moveTo>
                  <a:cubicBezTo>
                    <a:pt x="6360160" y="82550"/>
                    <a:pt x="6352540" y="60960"/>
                    <a:pt x="6334760" y="66040"/>
                  </a:cubicBezTo>
                  <a:cubicBezTo>
                    <a:pt x="6294120" y="80010"/>
                    <a:pt x="6257290" y="114300"/>
                    <a:pt x="6223000" y="140970"/>
                  </a:cubicBezTo>
                  <a:cubicBezTo>
                    <a:pt x="6188710" y="166370"/>
                    <a:pt x="6154420" y="191770"/>
                    <a:pt x="6121400" y="217170"/>
                  </a:cubicBezTo>
                  <a:cubicBezTo>
                    <a:pt x="6118860" y="215900"/>
                    <a:pt x="6116320" y="215900"/>
                    <a:pt x="6113780" y="215900"/>
                  </a:cubicBezTo>
                  <a:cubicBezTo>
                    <a:pt x="6038850" y="217170"/>
                    <a:pt x="5962650" y="217170"/>
                    <a:pt x="5887720" y="218440"/>
                  </a:cubicBezTo>
                  <a:lnTo>
                    <a:pt x="5963920" y="157480"/>
                  </a:lnTo>
                  <a:cubicBezTo>
                    <a:pt x="6002020" y="127000"/>
                    <a:pt x="6046470" y="97790"/>
                    <a:pt x="6079490" y="60960"/>
                  </a:cubicBezTo>
                  <a:cubicBezTo>
                    <a:pt x="6092190" y="45720"/>
                    <a:pt x="6075680" y="24130"/>
                    <a:pt x="6057900" y="33020"/>
                  </a:cubicBezTo>
                  <a:cubicBezTo>
                    <a:pt x="6017260" y="53340"/>
                    <a:pt x="5981700" y="88900"/>
                    <a:pt x="5948680" y="119380"/>
                  </a:cubicBezTo>
                  <a:cubicBezTo>
                    <a:pt x="5915660" y="149860"/>
                    <a:pt x="5883910" y="182880"/>
                    <a:pt x="5855970" y="217170"/>
                  </a:cubicBezTo>
                  <a:cubicBezTo>
                    <a:pt x="5772150" y="218440"/>
                    <a:pt x="5687060" y="219710"/>
                    <a:pt x="5603240" y="219710"/>
                  </a:cubicBezTo>
                  <a:cubicBezTo>
                    <a:pt x="5622290" y="190500"/>
                    <a:pt x="5642610" y="161290"/>
                    <a:pt x="5664200" y="132080"/>
                  </a:cubicBezTo>
                  <a:cubicBezTo>
                    <a:pt x="5689600" y="97790"/>
                    <a:pt x="5725160" y="64770"/>
                    <a:pt x="5740400" y="25400"/>
                  </a:cubicBezTo>
                  <a:cubicBezTo>
                    <a:pt x="5745480" y="12700"/>
                    <a:pt x="5727700" y="0"/>
                    <a:pt x="5717540" y="7620"/>
                  </a:cubicBezTo>
                  <a:cubicBezTo>
                    <a:pt x="5681980" y="29210"/>
                    <a:pt x="5659120" y="73660"/>
                    <a:pt x="5636260" y="106680"/>
                  </a:cubicBezTo>
                  <a:cubicBezTo>
                    <a:pt x="5612130" y="143510"/>
                    <a:pt x="5589270" y="180340"/>
                    <a:pt x="5570220" y="219710"/>
                  </a:cubicBezTo>
                  <a:cubicBezTo>
                    <a:pt x="5086350" y="224790"/>
                    <a:pt x="4602480" y="231140"/>
                    <a:pt x="4118610" y="238760"/>
                  </a:cubicBezTo>
                  <a:cubicBezTo>
                    <a:pt x="3801110" y="246380"/>
                    <a:pt x="3489960" y="252730"/>
                    <a:pt x="3181350" y="260350"/>
                  </a:cubicBezTo>
                  <a:lnTo>
                    <a:pt x="3180080" y="260350"/>
                  </a:lnTo>
                  <a:cubicBezTo>
                    <a:pt x="2868930" y="252730"/>
                    <a:pt x="2560320" y="246380"/>
                    <a:pt x="2242820" y="246380"/>
                  </a:cubicBezTo>
                  <a:cubicBezTo>
                    <a:pt x="1760220" y="233680"/>
                    <a:pt x="1276350" y="228600"/>
                    <a:pt x="792480" y="223520"/>
                  </a:cubicBezTo>
                  <a:cubicBezTo>
                    <a:pt x="772160" y="184150"/>
                    <a:pt x="750570" y="146050"/>
                    <a:pt x="726440" y="110490"/>
                  </a:cubicBezTo>
                  <a:cubicBezTo>
                    <a:pt x="703580" y="77470"/>
                    <a:pt x="679450" y="33020"/>
                    <a:pt x="645160" y="11430"/>
                  </a:cubicBezTo>
                  <a:cubicBezTo>
                    <a:pt x="633730" y="5080"/>
                    <a:pt x="617220" y="16510"/>
                    <a:pt x="622300" y="29210"/>
                  </a:cubicBezTo>
                  <a:cubicBezTo>
                    <a:pt x="637540" y="69850"/>
                    <a:pt x="673100" y="101600"/>
                    <a:pt x="698500" y="135890"/>
                  </a:cubicBezTo>
                  <a:cubicBezTo>
                    <a:pt x="720090" y="163830"/>
                    <a:pt x="739140" y="193040"/>
                    <a:pt x="759460" y="223520"/>
                  </a:cubicBezTo>
                  <a:cubicBezTo>
                    <a:pt x="675640" y="222250"/>
                    <a:pt x="590550" y="220980"/>
                    <a:pt x="506730" y="220980"/>
                  </a:cubicBezTo>
                  <a:cubicBezTo>
                    <a:pt x="478790" y="185420"/>
                    <a:pt x="447040" y="153670"/>
                    <a:pt x="414020" y="123190"/>
                  </a:cubicBezTo>
                  <a:cubicBezTo>
                    <a:pt x="381000" y="92710"/>
                    <a:pt x="345440" y="57150"/>
                    <a:pt x="304800" y="36830"/>
                  </a:cubicBezTo>
                  <a:cubicBezTo>
                    <a:pt x="287020" y="27940"/>
                    <a:pt x="270510" y="49530"/>
                    <a:pt x="283210" y="64770"/>
                  </a:cubicBezTo>
                  <a:cubicBezTo>
                    <a:pt x="314960" y="101600"/>
                    <a:pt x="360680" y="129540"/>
                    <a:pt x="398780" y="161290"/>
                  </a:cubicBezTo>
                  <a:lnTo>
                    <a:pt x="474980" y="222250"/>
                  </a:lnTo>
                  <a:cubicBezTo>
                    <a:pt x="397510" y="218440"/>
                    <a:pt x="322580" y="218440"/>
                    <a:pt x="246380" y="217170"/>
                  </a:cubicBezTo>
                  <a:cubicBezTo>
                    <a:pt x="243840" y="217170"/>
                    <a:pt x="241300" y="217170"/>
                    <a:pt x="238760" y="218440"/>
                  </a:cubicBezTo>
                  <a:cubicBezTo>
                    <a:pt x="205740" y="191770"/>
                    <a:pt x="171450" y="166370"/>
                    <a:pt x="137160" y="142240"/>
                  </a:cubicBezTo>
                  <a:cubicBezTo>
                    <a:pt x="102870" y="116840"/>
                    <a:pt x="66040" y="81280"/>
                    <a:pt x="25400" y="67310"/>
                  </a:cubicBezTo>
                  <a:cubicBezTo>
                    <a:pt x="7620" y="60960"/>
                    <a:pt x="0" y="83820"/>
                    <a:pt x="8890" y="95250"/>
                  </a:cubicBezTo>
                  <a:cubicBezTo>
                    <a:pt x="34290" y="127000"/>
                    <a:pt x="76200" y="148590"/>
                    <a:pt x="110490" y="172720"/>
                  </a:cubicBezTo>
                  <a:cubicBezTo>
                    <a:pt x="144780" y="196850"/>
                    <a:pt x="179070" y="219710"/>
                    <a:pt x="213360" y="242570"/>
                  </a:cubicBezTo>
                  <a:cubicBezTo>
                    <a:pt x="147320" y="281940"/>
                    <a:pt x="76200" y="321310"/>
                    <a:pt x="21590" y="372110"/>
                  </a:cubicBezTo>
                  <a:cubicBezTo>
                    <a:pt x="5080" y="387350"/>
                    <a:pt x="26670" y="408940"/>
                    <a:pt x="43180" y="401320"/>
                  </a:cubicBezTo>
                  <a:cubicBezTo>
                    <a:pt x="115570" y="367030"/>
                    <a:pt x="184150" y="309880"/>
                    <a:pt x="247650" y="261620"/>
                  </a:cubicBezTo>
                  <a:cubicBezTo>
                    <a:pt x="321310" y="262890"/>
                    <a:pt x="394970" y="264160"/>
                    <a:pt x="469900" y="265430"/>
                  </a:cubicBezTo>
                  <a:cubicBezTo>
                    <a:pt x="440690" y="285750"/>
                    <a:pt x="411480" y="307340"/>
                    <a:pt x="382270" y="328930"/>
                  </a:cubicBezTo>
                  <a:cubicBezTo>
                    <a:pt x="347980" y="354330"/>
                    <a:pt x="306070" y="378460"/>
                    <a:pt x="279400" y="411480"/>
                  </a:cubicBezTo>
                  <a:cubicBezTo>
                    <a:pt x="267970" y="426720"/>
                    <a:pt x="281940" y="444500"/>
                    <a:pt x="299720" y="436880"/>
                  </a:cubicBezTo>
                  <a:cubicBezTo>
                    <a:pt x="337820" y="419100"/>
                    <a:pt x="372110" y="384810"/>
                    <a:pt x="405130" y="359410"/>
                  </a:cubicBezTo>
                  <a:cubicBezTo>
                    <a:pt x="441960" y="328930"/>
                    <a:pt x="480060" y="299720"/>
                    <a:pt x="515620" y="267970"/>
                  </a:cubicBezTo>
                  <a:cubicBezTo>
                    <a:pt x="515620" y="267970"/>
                    <a:pt x="515620" y="266700"/>
                    <a:pt x="516890" y="266700"/>
                  </a:cubicBezTo>
                  <a:lnTo>
                    <a:pt x="750570" y="270510"/>
                  </a:lnTo>
                  <a:cubicBezTo>
                    <a:pt x="727710" y="292100"/>
                    <a:pt x="706120" y="313690"/>
                    <a:pt x="683260" y="335280"/>
                  </a:cubicBezTo>
                  <a:cubicBezTo>
                    <a:pt x="654050" y="363220"/>
                    <a:pt x="610870" y="393700"/>
                    <a:pt x="594360" y="430530"/>
                  </a:cubicBezTo>
                  <a:cubicBezTo>
                    <a:pt x="588010" y="445770"/>
                    <a:pt x="600710" y="458470"/>
                    <a:pt x="615950" y="452120"/>
                  </a:cubicBezTo>
                  <a:cubicBezTo>
                    <a:pt x="652780" y="435610"/>
                    <a:pt x="683260" y="392430"/>
                    <a:pt x="712470" y="364490"/>
                  </a:cubicBezTo>
                  <a:cubicBezTo>
                    <a:pt x="742950" y="334010"/>
                    <a:pt x="772160" y="303530"/>
                    <a:pt x="801370" y="273050"/>
                  </a:cubicBezTo>
                  <a:cubicBezTo>
                    <a:pt x="1280160" y="280670"/>
                    <a:pt x="1758950" y="289560"/>
                    <a:pt x="2237740" y="295910"/>
                  </a:cubicBezTo>
                  <a:lnTo>
                    <a:pt x="2242820" y="295910"/>
                  </a:lnTo>
                  <a:cubicBezTo>
                    <a:pt x="2542540" y="294640"/>
                    <a:pt x="2833370" y="298450"/>
                    <a:pt x="3125470" y="300990"/>
                  </a:cubicBezTo>
                  <a:cubicBezTo>
                    <a:pt x="3126740" y="300990"/>
                    <a:pt x="3129280" y="302260"/>
                    <a:pt x="3131820" y="302260"/>
                  </a:cubicBezTo>
                  <a:lnTo>
                    <a:pt x="3230880" y="302260"/>
                  </a:lnTo>
                  <a:cubicBezTo>
                    <a:pt x="3233420" y="302260"/>
                    <a:pt x="3234690" y="302260"/>
                    <a:pt x="3237230" y="300990"/>
                  </a:cubicBezTo>
                  <a:cubicBezTo>
                    <a:pt x="3530600" y="298450"/>
                    <a:pt x="3823970" y="294640"/>
                    <a:pt x="4124960" y="288290"/>
                  </a:cubicBezTo>
                  <a:cubicBezTo>
                    <a:pt x="4602480" y="281940"/>
                    <a:pt x="5082540" y="273050"/>
                    <a:pt x="5560060" y="265430"/>
                  </a:cubicBezTo>
                  <a:cubicBezTo>
                    <a:pt x="5589270" y="297180"/>
                    <a:pt x="5619750" y="326390"/>
                    <a:pt x="5648960" y="356870"/>
                  </a:cubicBezTo>
                  <a:cubicBezTo>
                    <a:pt x="5678170" y="386080"/>
                    <a:pt x="5707380" y="427990"/>
                    <a:pt x="5745480" y="444500"/>
                  </a:cubicBezTo>
                  <a:cubicBezTo>
                    <a:pt x="5759450" y="450850"/>
                    <a:pt x="5773420" y="438150"/>
                    <a:pt x="5767070" y="422910"/>
                  </a:cubicBezTo>
                  <a:cubicBezTo>
                    <a:pt x="5749290" y="386080"/>
                    <a:pt x="5707380" y="355600"/>
                    <a:pt x="5678170" y="327660"/>
                  </a:cubicBezTo>
                  <a:cubicBezTo>
                    <a:pt x="5656580" y="306070"/>
                    <a:pt x="5633720" y="284480"/>
                    <a:pt x="5610860" y="262890"/>
                  </a:cubicBezTo>
                  <a:lnTo>
                    <a:pt x="5844540" y="259080"/>
                  </a:lnTo>
                  <a:cubicBezTo>
                    <a:pt x="5844540" y="259080"/>
                    <a:pt x="5844540" y="260350"/>
                    <a:pt x="5845810" y="260350"/>
                  </a:cubicBezTo>
                  <a:cubicBezTo>
                    <a:pt x="5881370" y="292100"/>
                    <a:pt x="5918200" y="321310"/>
                    <a:pt x="5956300" y="351790"/>
                  </a:cubicBezTo>
                  <a:cubicBezTo>
                    <a:pt x="5989320" y="378460"/>
                    <a:pt x="6023610" y="412750"/>
                    <a:pt x="6061710" y="429260"/>
                  </a:cubicBezTo>
                  <a:cubicBezTo>
                    <a:pt x="6079490" y="436880"/>
                    <a:pt x="6093460" y="417830"/>
                    <a:pt x="6082030" y="403860"/>
                  </a:cubicBezTo>
                  <a:cubicBezTo>
                    <a:pt x="6055360" y="370840"/>
                    <a:pt x="6013450" y="346710"/>
                    <a:pt x="5979160" y="321310"/>
                  </a:cubicBezTo>
                  <a:cubicBezTo>
                    <a:pt x="5949950" y="299720"/>
                    <a:pt x="5920740" y="279400"/>
                    <a:pt x="5891530" y="257810"/>
                  </a:cubicBezTo>
                  <a:cubicBezTo>
                    <a:pt x="5965190" y="256540"/>
                    <a:pt x="6038850" y="255270"/>
                    <a:pt x="6113780" y="254000"/>
                  </a:cubicBezTo>
                  <a:cubicBezTo>
                    <a:pt x="6178550" y="302260"/>
                    <a:pt x="6247130" y="359410"/>
                    <a:pt x="6318250" y="393700"/>
                  </a:cubicBezTo>
                  <a:cubicBezTo>
                    <a:pt x="6336030" y="402590"/>
                    <a:pt x="6356350" y="379730"/>
                    <a:pt x="6339840" y="364490"/>
                  </a:cubicBezTo>
                  <a:cubicBezTo>
                    <a:pt x="6285230" y="313690"/>
                    <a:pt x="6214110" y="274320"/>
                    <a:pt x="6148070" y="234950"/>
                  </a:cubicBezTo>
                  <a:cubicBezTo>
                    <a:pt x="6182360" y="212090"/>
                    <a:pt x="6216650" y="189230"/>
                    <a:pt x="6250940" y="165100"/>
                  </a:cubicBezTo>
                  <a:cubicBezTo>
                    <a:pt x="6283960" y="148590"/>
                    <a:pt x="6325870" y="127000"/>
                    <a:pt x="6351270" y="93980"/>
                  </a:cubicBezTo>
                  <a:close/>
                </a:path>
              </a:pathLst>
            </a:custGeom>
            <a:solidFill>
              <a:srgbClr val="8D887E">
                <a:alpha val="32941"/>
              </a:srgbClr>
            </a:solidFill>
          </p:spPr>
        </p:sp>
      </p:grpSp>
      <p:grpSp>
        <p:nvGrpSpPr>
          <p:cNvPr id="5" name="Group 5"/>
          <p:cNvGrpSpPr/>
          <p:nvPr/>
        </p:nvGrpSpPr>
        <p:grpSpPr>
          <a:xfrm>
            <a:off x="0" y="2015957"/>
            <a:ext cx="5516326" cy="950575"/>
            <a:chOff x="0" y="0"/>
            <a:chExt cx="1913890" cy="329802"/>
          </a:xfrm>
        </p:grpSpPr>
        <p:sp>
          <p:nvSpPr>
            <p:cNvPr id="6" name="Freeform 6"/>
            <p:cNvSpPr/>
            <p:nvPr/>
          </p:nvSpPr>
          <p:spPr>
            <a:xfrm>
              <a:off x="0" y="0"/>
              <a:ext cx="1913890" cy="329802"/>
            </a:xfrm>
            <a:custGeom>
              <a:avLst/>
              <a:gdLst/>
              <a:ahLst/>
              <a:cxnLst/>
              <a:rect l="l" t="t" r="r" b="b"/>
              <a:pathLst>
                <a:path w="1913890" h="329802">
                  <a:moveTo>
                    <a:pt x="0" y="0"/>
                  </a:moveTo>
                  <a:lnTo>
                    <a:pt x="1913890" y="0"/>
                  </a:lnTo>
                  <a:lnTo>
                    <a:pt x="1913890" y="329802"/>
                  </a:lnTo>
                  <a:lnTo>
                    <a:pt x="0" y="329802"/>
                  </a:lnTo>
                  <a:close/>
                </a:path>
              </a:pathLst>
            </a:custGeom>
            <a:solidFill>
              <a:srgbClr val="8D887E"/>
            </a:solidFill>
          </p:spPr>
        </p:sp>
      </p:grpSp>
      <p:sp>
        <p:nvSpPr>
          <p:cNvPr id="7" name="TextBox 7"/>
          <p:cNvSpPr txBox="1"/>
          <p:nvPr/>
        </p:nvSpPr>
        <p:spPr>
          <a:xfrm>
            <a:off x="299224" y="2236315"/>
            <a:ext cx="5595058" cy="477097"/>
          </a:xfrm>
          <a:prstGeom prst="rect">
            <a:avLst/>
          </a:prstGeom>
        </p:spPr>
        <p:txBody>
          <a:bodyPr lIns="0" tIns="0" rIns="0" bIns="0" rtlCol="0" anchor="t">
            <a:spAutoFit/>
          </a:bodyPr>
          <a:lstStyle/>
          <a:p>
            <a:pPr algn="just">
              <a:lnSpc>
                <a:spcPts val="3919"/>
              </a:lnSpc>
            </a:pPr>
            <a:r>
              <a:rPr lang="en-US" sz="2800" spc="168">
                <a:solidFill>
                  <a:srgbClr val="E5E4DD"/>
                </a:solidFill>
                <a:latin typeface="Open Sans Bold"/>
              </a:rPr>
              <a:t>Produce Project Plan</a:t>
            </a:r>
          </a:p>
        </p:txBody>
      </p:sp>
      <p:sp>
        <p:nvSpPr>
          <p:cNvPr id="8" name="TextBox 8"/>
          <p:cNvSpPr txBox="1"/>
          <p:nvPr/>
        </p:nvSpPr>
        <p:spPr>
          <a:xfrm>
            <a:off x="529530" y="3191898"/>
            <a:ext cx="13632185" cy="7747635"/>
          </a:xfrm>
          <a:prstGeom prst="rect">
            <a:avLst/>
          </a:prstGeom>
        </p:spPr>
        <p:txBody>
          <a:bodyPr lIns="0" tIns="0" rIns="0" bIns="0" rtlCol="0" anchor="t">
            <a:spAutoFit/>
          </a:bodyPr>
          <a:lstStyle/>
          <a:p>
            <a:pPr algn="just">
              <a:lnSpc>
                <a:spcPts val="3600"/>
              </a:lnSpc>
            </a:pPr>
            <a:r>
              <a:rPr lang="en-US" sz="2400" spc="24" dirty="0" err="1">
                <a:solidFill>
                  <a:srgbClr val="8D887E"/>
                </a:solidFill>
                <a:latin typeface="Open Sans"/>
              </a:rPr>
              <a:t>Proyek</a:t>
            </a:r>
            <a:r>
              <a:rPr lang="en-US" sz="2400" spc="24" dirty="0">
                <a:solidFill>
                  <a:srgbClr val="8D887E"/>
                </a:solidFill>
                <a:latin typeface="Open Sans"/>
              </a:rPr>
              <a:t> </a:t>
            </a:r>
            <a:r>
              <a:rPr lang="en-US" sz="2400" spc="24" dirty="0" err="1">
                <a:solidFill>
                  <a:srgbClr val="8D887E"/>
                </a:solidFill>
                <a:latin typeface="Open Sans"/>
              </a:rPr>
              <a:t>ini</a:t>
            </a:r>
            <a:r>
              <a:rPr lang="en-US" sz="2400" spc="24" dirty="0">
                <a:solidFill>
                  <a:srgbClr val="8D887E"/>
                </a:solidFill>
                <a:latin typeface="Open Sans"/>
              </a:rPr>
              <a:t> </a:t>
            </a:r>
            <a:r>
              <a:rPr lang="en-US" sz="2400" spc="24" dirty="0" err="1">
                <a:solidFill>
                  <a:srgbClr val="8D887E"/>
                </a:solidFill>
                <a:latin typeface="Open Sans"/>
              </a:rPr>
              <a:t>menggunakan</a:t>
            </a:r>
            <a:r>
              <a:rPr lang="en-US" sz="2400" spc="24" dirty="0">
                <a:solidFill>
                  <a:srgbClr val="8D887E"/>
                </a:solidFill>
                <a:latin typeface="Open Sans"/>
              </a:rPr>
              <a:t> </a:t>
            </a:r>
            <a:r>
              <a:rPr lang="en-US" sz="2400" spc="24" dirty="0" err="1">
                <a:solidFill>
                  <a:srgbClr val="8D887E"/>
                </a:solidFill>
                <a:latin typeface="Open Sans"/>
              </a:rPr>
              <a:t>algoritma</a:t>
            </a:r>
            <a:r>
              <a:rPr lang="en-US" sz="2400" spc="24" dirty="0">
                <a:solidFill>
                  <a:srgbClr val="8D887E"/>
                </a:solidFill>
                <a:latin typeface="Open Sans"/>
              </a:rPr>
              <a:t> K-Nearest </a:t>
            </a:r>
            <a:r>
              <a:rPr lang="en-US" sz="2400" spc="24" dirty="0" err="1">
                <a:solidFill>
                  <a:srgbClr val="8D887E"/>
                </a:solidFill>
                <a:latin typeface="Open Sans"/>
              </a:rPr>
              <a:t>Neigbor</a:t>
            </a:r>
            <a:r>
              <a:rPr lang="en-US" sz="2400" spc="24" dirty="0">
                <a:solidFill>
                  <a:srgbClr val="8D887E"/>
                </a:solidFill>
                <a:latin typeface="Open Sans"/>
              </a:rPr>
              <a:t> (KNN) yang </a:t>
            </a:r>
            <a:r>
              <a:rPr lang="en-US" sz="2400" spc="24" dirty="0" err="1">
                <a:solidFill>
                  <a:srgbClr val="8D887E"/>
                </a:solidFill>
                <a:latin typeface="Open Sans"/>
              </a:rPr>
              <a:t>merupakan</a:t>
            </a:r>
            <a:r>
              <a:rPr lang="en-US" sz="2400" spc="24" dirty="0">
                <a:solidFill>
                  <a:srgbClr val="8D887E"/>
                </a:solidFill>
                <a:latin typeface="Open Sans"/>
              </a:rPr>
              <a:t> </a:t>
            </a:r>
            <a:r>
              <a:rPr lang="en-US" sz="2400" spc="24" dirty="0" err="1">
                <a:solidFill>
                  <a:srgbClr val="8D887E"/>
                </a:solidFill>
                <a:latin typeface="Open Sans"/>
              </a:rPr>
              <a:t>metode</a:t>
            </a:r>
            <a:r>
              <a:rPr lang="en-US" sz="2400" spc="24" dirty="0">
                <a:solidFill>
                  <a:srgbClr val="8D887E"/>
                </a:solidFill>
                <a:latin typeface="Open Sans"/>
              </a:rPr>
              <a:t> </a:t>
            </a:r>
            <a:r>
              <a:rPr lang="en-US" sz="2400" spc="24" dirty="0" err="1">
                <a:solidFill>
                  <a:srgbClr val="8D887E"/>
                </a:solidFill>
                <a:latin typeface="Open Sans"/>
              </a:rPr>
              <a:t>klasifikasi</a:t>
            </a:r>
            <a:r>
              <a:rPr lang="en-US" sz="2400" spc="24" dirty="0">
                <a:solidFill>
                  <a:srgbClr val="8D887E"/>
                </a:solidFill>
                <a:latin typeface="Open Sans"/>
              </a:rPr>
              <a:t>, </a:t>
            </a:r>
            <a:r>
              <a:rPr lang="en-US" sz="2400" spc="24" dirty="0" err="1">
                <a:solidFill>
                  <a:srgbClr val="8D887E"/>
                </a:solidFill>
                <a:latin typeface="Open Sans"/>
              </a:rPr>
              <a:t>dimana</a:t>
            </a:r>
            <a:r>
              <a:rPr lang="en-US" sz="2400" spc="24" dirty="0">
                <a:solidFill>
                  <a:srgbClr val="8D887E"/>
                </a:solidFill>
                <a:latin typeface="Open Sans"/>
              </a:rPr>
              <a:t> </a:t>
            </a:r>
            <a:r>
              <a:rPr lang="en-US" sz="2400" spc="24" dirty="0" err="1">
                <a:solidFill>
                  <a:srgbClr val="8D887E"/>
                </a:solidFill>
                <a:latin typeface="Open Sans"/>
              </a:rPr>
              <a:t>hasil</a:t>
            </a:r>
            <a:r>
              <a:rPr lang="en-US" sz="2400" spc="24" dirty="0">
                <a:solidFill>
                  <a:srgbClr val="8D887E"/>
                </a:solidFill>
                <a:latin typeface="Open Sans"/>
              </a:rPr>
              <a:t> query instance yang </a:t>
            </a:r>
            <a:r>
              <a:rPr lang="en-US" sz="2400" spc="24" dirty="0" err="1">
                <a:solidFill>
                  <a:srgbClr val="8D887E"/>
                </a:solidFill>
                <a:latin typeface="Open Sans"/>
              </a:rPr>
              <a:t>baru</a:t>
            </a:r>
            <a:r>
              <a:rPr lang="en-US" sz="2400" spc="24" dirty="0">
                <a:solidFill>
                  <a:srgbClr val="8D887E"/>
                </a:solidFill>
                <a:latin typeface="Open Sans"/>
              </a:rPr>
              <a:t> </a:t>
            </a:r>
            <a:r>
              <a:rPr lang="en-US" sz="2400" spc="24" dirty="0" err="1">
                <a:solidFill>
                  <a:srgbClr val="8D887E"/>
                </a:solidFill>
                <a:latin typeface="Open Sans"/>
              </a:rPr>
              <a:t>diklasifikasikan</a:t>
            </a:r>
            <a:r>
              <a:rPr lang="en-US" sz="2400" spc="24" dirty="0">
                <a:solidFill>
                  <a:srgbClr val="8D887E"/>
                </a:solidFill>
                <a:latin typeface="Open Sans"/>
              </a:rPr>
              <a:t> </a:t>
            </a:r>
            <a:r>
              <a:rPr lang="en-US" sz="2400" spc="24" dirty="0" err="1">
                <a:solidFill>
                  <a:srgbClr val="8D887E"/>
                </a:solidFill>
                <a:latin typeface="Open Sans"/>
              </a:rPr>
              <a:t>berdasarkan</a:t>
            </a:r>
            <a:r>
              <a:rPr lang="en-US" sz="2400" spc="24" dirty="0">
                <a:solidFill>
                  <a:srgbClr val="8D887E"/>
                </a:solidFill>
                <a:latin typeface="Open Sans"/>
              </a:rPr>
              <a:t> </a:t>
            </a:r>
            <a:r>
              <a:rPr lang="en-US" sz="2400" spc="24" dirty="0" err="1">
                <a:solidFill>
                  <a:srgbClr val="8D887E"/>
                </a:solidFill>
                <a:latin typeface="Open Sans"/>
              </a:rPr>
              <a:t>mayoritas</a:t>
            </a:r>
            <a:r>
              <a:rPr lang="en-US" sz="2400" spc="24" dirty="0">
                <a:solidFill>
                  <a:srgbClr val="8D887E"/>
                </a:solidFill>
                <a:latin typeface="Open Sans"/>
              </a:rPr>
              <a:t> </a:t>
            </a:r>
            <a:r>
              <a:rPr lang="en-US" sz="2400" spc="24" dirty="0" err="1">
                <a:solidFill>
                  <a:srgbClr val="8D887E"/>
                </a:solidFill>
                <a:latin typeface="Open Sans"/>
              </a:rPr>
              <a:t>kedekatan</a:t>
            </a:r>
            <a:r>
              <a:rPr lang="en-US" sz="2400" spc="24" dirty="0">
                <a:solidFill>
                  <a:srgbClr val="8D887E"/>
                </a:solidFill>
                <a:latin typeface="Open Sans"/>
              </a:rPr>
              <a:t> </a:t>
            </a:r>
            <a:r>
              <a:rPr lang="en-US" sz="2400" spc="24" dirty="0" err="1">
                <a:solidFill>
                  <a:srgbClr val="8D887E"/>
                </a:solidFill>
                <a:latin typeface="Open Sans"/>
              </a:rPr>
              <a:t>jarak</a:t>
            </a:r>
            <a:r>
              <a:rPr lang="en-US" sz="2400" spc="24" dirty="0">
                <a:solidFill>
                  <a:srgbClr val="8D887E"/>
                </a:solidFill>
                <a:latin typeface="Open Sans"/>
              </a:rPr>
              <a:t> </a:t>
            </a:r>
            <a:r>
              <a:rPr lang="en-US" sz="2400" spc="24" dirty="0" err="1">
                <a:solidFill>
                  <a:srgbClr val="8D887E"/>
                </a:solidFill>
                <a:latin typeface="Open Sans"/>
              </a:rPr>
              <a:t>dari</a:t>
            </a:r>
            <a:r>
              <a:rPr lang="en-US" sz="2400" spc="24" dirty="0">
                <a:solidFill>
                  <a:srgbClr val="8D887E"/>
                </a:solidFill>
                <a:latin typeface="Open Sans"/>
              </a:rPr>
              <a:t> </a:t>
            </a:r>
            <a:r>
              <a:rPr lang="en-US" sz="2400" spc="24" dirty="0" err="1">
                <a:solidFill>
                  <a:srgbClr val="8D887E"/>
                </a:solidFill>
                <a:latin typeface="Open Sans"/>
              </a:rPr>
              <a:t>kategori</a:t>
            </a:r>
            <a:r>
              <a:rPr lang="en-US" sz="2400" spc="24" dirty="0">
                <a:solidFill>
                  <a:srgbClr val="8D887E"/>
                </a:solidFill>
                <a:latin typeface="Open Sans"/>
              </a:rPr>
              <a:t> yang </a:t>
            </a:r>
            <a:r>
              <a:rPr lang="en-US" sz="2400" spc="24" dirty="0" err="1">
                <a:solidFill>
                  <a:srgbClr val="8D887E"/>
                </a:solidFill>
                <a:latin typeface="Open Sans"/>
              </a:rPr>
              <a:t>ada</a:t>
            </a:r>
            <a:r>
              <a:rPr lang="en-US" sz="2400" spc="24" dirty="0">
                <a:solidFill>
                  <a:srgbClr val="8D887E"/>
                </a:solidFill>
                <a:latin typeface="Open Sans"/>
              </a:rPr>
              <a:t> </a:t>
            </a:r>
            <a:r>
              <a:rPr lang="en-US" sz="2400" spc="24" dirty="0" err="1">
                <a:solidFill>
                  <a:srgbClr val="8D887E"/>
                </a:solidFill>
                <a:latin typeface="Open Sans"/>
              </a:rPr>
              <a:t>dalam</a:t>
            </a:r>
            <a:r>
              <a:rPr lang="en-US" sz="2400" spc="24" dirty="0">
                <a:solidFill>
                  <a:srgbClr val="8D887E"/>
                </a:solidFill>
                <a:latin typeface="Open Sans"/>
              </a:rPr>
              <a:t> K-NN. Kumpulan data </a:t>
            </a:r>
            <a:r>
              <a:rPr lang="en-US" sz="2400" spc="24" dirty="0" err="1">
                <a:solidFill>
                  <a:srgbClr val="8D887E"/>
                </a:solidFill>
                <a:latin typeface="Open Sans"/>
              </a:rPr>
              <a:t>AirBnb</a:t>
            </a:r>
            <a:r>
              <a:rPr lang="en-US" sz="2400" spc="24" dirty="0">
                <a:solidFill>
                  <a:srgbClr val="8D887E"/>
                </a:solidFill>
                <a:latin typeface="Open Sans"/>
              </a:rPr>
              <a:t> Price Prediction </a:t>
            </a:r>
            <a:r>
              <a:rPr lang="en-US" sz="2400" spc="24" dirty="0" err="1">
                <a:solidFill>
                  <a:srgbClr val="8D887E"/>
                </a:solidFill>
                <a:latin typeface="Open Sans"/>
              </a:rPr>
              <a:t>akan</a:t>
            </a:r>
            <a:r>
              <a:rPr lang="en-US" sz="2400" spc="24" dirty="0">
                <a:solidFill>
                  <a:srgbClr val="8D887E"/>
                </a:solidFill>
                <a:latin typeface="Open Sans"/>
              </a:rPr>
              <a:t> </a:t>
            </a:r>
            <a:r>
              <a:rPr lang="en-US" sz="2400" spc="24" dirty="0" err="1">
                <a:solidFill>
                  <a:srgbClr val="8D887E"/>
                </a:solidFill>
                <a:latin typeface="Open Sans"/>
              </a:rPr>
              <a:t>diekstraksi</a:t>
            </a:r>
            <a:r>
              <a:rPr lang="en-US" sz="2400" spc="24" dirty="0">
                <a:solidFill>
                  <a:srgbClr val="8D887E"/>
                </a:solidFill>
                <a:latin typeface="Open Sans"/>
              </a:rPr>
              <a:t> </a:t>
            </a:r>
            <a:r>
              <a:rPr lang="en-US" sz="2400" spc="24" dirty="0" err="1">
                <a:solidFill>
                  <a:srgbClr val="8D887E"/>
                </a:solidFill>
                <a:latin typeface="Open Sans"/>
              </a:rPr>
              <a:t>sebagai</a:t>
            </a:r>
            <a:r>
              <a:rPr lang="en-US" sz="2400" spc="24" dirty="0">
                <a:solidFill>
                  <a:srgbClr val="8D887E"/>
                </a:solidFill>
                <a:latin typeface="Open Sans"/>
              </a:rPr>
              <a:t> </a:t>
            </a:r>
            <a:r>
              <a:rPr lang="en-US" sz="2400" spc="24" dirty="0" err="1">
                <a:solidFill>
                  <a:srgbClr val="8D887E"/>
                </a:solidFill>
                <a:latin typeface="Open Sans"/>
              </a:rPr>
              <a:t>tahap</a:t>
            </a:r>
            <a:r>
              <a:rPr lang="en-US" sz="2400" spc="24" dirty="0">
                <a:solidFill>
                  <a:srgbClr val="8D887E"/>
                </a:solidFill>
                <a:latin typeface="Open Sans"/>
              </a:rPr>
              <a:t> data preparation </a:t>
            </a:r>
            <a:r>
              <a:rPr lang="en-US" sz="2400" spc="24" dirty="0" err="1">
                <a:solidFill>
                  <a:srgbClr val="8D887E"/>
                </a:solidFill>
                <a:latin typeface="Open Sans"/>
              </a:rPr>
              <a:t>dengan</a:t>
            </a:r>
            <a:r>
              <a:rPr lang="en-US" sz="2400" spc="24" dirty="0">
                <a:solidFill>
                  <a:srgbClr val="8D887E"/>
                </a:solidFill>
                <a:latin typeface="Open Sans"/>
              </a:rPr>
              <a:t> </a:t>
            </a:r>
            <a:r>
              <a:rPr lang="en-US" sz="2400" spc="24" dirty="0" err="1">
                <a:solidFill>
                  <a:srgbClr val="8D887E"/>
                </a:solidFill>
                <a:latin typeface="Open Sans"/>
              </a:rPr>
              <a:t>memilih</a:t>
            </a:r>
            <a:r>
              <a:rPr lang="en-US" sz="2400" spc="24" dirty="0">
                <a:solidFill>
                  <a:srgbClr val="8D887E"/>
                </a:solidFill>
                <a:latin typeface="Open Sans"/>
              </a:rPr>
              <a:t> </a:t>
            </a:r>
            <a:r>
              <a:rPr lang="en-US" sz="2400" spc="24" dirty="0" err="1">
                <a:solidFill>
                  <a:srgbClr val="8D887E"/>
                </a:solidFill>
                <a:latin typeface="Open Sans"/>
              </a:rPr>
              <a:t>atribut</a:t>
            </a:r>
            <a:r>
              <a:rPr lang="en-US" sz="2400" spc="24" dirty="0">
                <a:solidFill>
                  <a:srgbClr val="8D887E"/>
                </a:solidFill>
                <a:latin typeface="Open Sans"/>
              </a:rPr>
              <a:t> yang </a:t>
            </a:r>
            <a:r>
              <a:rPr lang="en-US" sz="2400" spc="24" dirty="0" err="1">
                <a:solidFill>
                  <a:srgbClr val="8D887E"/>
                </a:solidFill>
                <a:latin typeface="Open Sans"/>
              </a:rPr>
              <a:t>akan</a:t>
            </a:r>
            <a:r>
              <a:rPr lang="en-US" sz="2400" spc="24" dirty="0">
                <a:solidFill>
                  <a:srgbClr val="8D887E"/>
                </a:solidFill>
                <a:latin typeface="Open Sans"/>
              </a:rPr>
              <a:t> </a:t>
            </a:r>
            <a:r>
              <a:rPr lang="en-US" sz="2400" spc="24" dirty="0" err="1">
                <a:solidFill>
                  <a:srgbClr val="8D887E"/>
                </a:solidFill>
                <a:latin typeface="Open Sans"/>
              </a:rPr>
              <a:t>digunakan</a:t>
            </a:r>
            <a:r>
              <a:rPr lang="en-US" sz="2400" spc="24" dirty="0">
                <a:solidFill>
                  <a:srgbClr val="8D887E"/>
                </a:solidFill>
                <a:latin typeface="Open Sans"/>
              </a:rPr>
              <a:t> </a:t>
            </a:r>
            <a:r>
              <a:rPr lang="en-US" sz="2400" spc="24" dirty="0" err="1">
                <a:solidFill>
                  <a:srgbClr val="8D887E"/>
                </a:solidFill>
                <a:latin typeface="Open Sans"/>
              </a:rPr>
              <a:t>sebagai</a:t>
            </a:r>
            <a:r>
              <a:rPr lang="en-US" sz="2400" spc="24" dirty="0">
                <a:solidFill>
                  <a:srgbClr val="8D887E"/>
                </a:solidFill>
                <a:latin typeface="Open Sans"/>
              </a:rPr>
              <a:t> </a:t>
            </a:r>
            <a:r>
              <a:rPr lang="en-US" sz="2400" spc="24" dirty="0" err="1">
                <a:solidFill>
                  <a:srgbClr val="8D887E"/>
                </a:solidFill>
                <a:latin typeface="Open Sans"/>
              </a:rPr>
              <a:t>variabel</a:t>
            </a:r>
            <a:r>
              <a:rPr lang="en-US" sz="2400" spc="24" dirty="0">
                <a:solidFill>
                  <a:srgbClr val="8D887E"/>
                </a:solidFill>
                <a:latin typeface="Open Sans"/>
              </a:rPr>
              <a:t> </a:t>
            </a:r>
            <a:r>
              <a:rPr lang="en-US" sz="2400" spc="24" dirty="0" err="1">
                <a:solidFill>
                  <a:srgbClr val="8D887E"/>
                </a:solidFill>
                <a:latin typeface="Open Sans"/>
              </a:rPr>
              <a:t>dalam</a:t>
            </a:r>
            <a:r>
              <a:rPr lang="en-US" sz="2400" spc="24" dirty="0">
                <a:solidFill>
                  <a:srgbClr val="8D887E"/>
                </a:solidFill>
                <a:latin typeface="Open Sans"/>
              </a:rPr>
              <a:t> </a:t>
            </a:r>
            <a:r>
              <a:rPr lang="en-US" sz="2400" spc="24" dirty="0" err="1">
                <a:solidFill>
                  <a:srgbClr val="8D887E"/>
                </a:solidFill>
                <a:latin typeface="Open Sans"/>
              </a:rPr>
              <a:t>sistem</a:t>
            </a:r>
            <a:r>
              <a:rPr lang="en-US" sz="2400" spc="24" dirty="0">
                <a:solidFill>
                  <a:srgbClr val="8D887E"/>
                </a:solidFill>
                <a:latin typeface="Open Sans"/>
              </a:rPr>
              <a:t> </a:t>
            </a:r>
            <a:r>
              <a:rPr lang="en-US" sz="2400" spc="24" dirty="0" err="1">
                <a:solidFill>
                  <a:srgbClr val="8D887E"/>
                </a:solidFill>
                <a:latin typeface="Open Sans"/>
              </a:rPr>
              <a:t>rekomendasi</a:t>
            </a:r>
            <a:r>
              <a:rPr lang="en-US" sz="2400" spc="24" dirty="0">
                <a:solidFill>
                  <a:srgbClr val="8D887E"/>
                </a:solidFill>
                <a:latin typeface="Open Sans"/>
              </a:rPr>
              <a:t> </a:t>
            </a:r>
            <a:r>
              <a:rPr lang="en-US" sz="2400" spc="24" dirty="0" err="1">
                <a:solidFill>
                  <a:srgbClr val="8D887E"/>
                </a:solidFill>
                <a:latin typeface="Open Sans"/>
              </a:rPr>
              <a:t>penyewaan</a:t>
            </a:r>
            <a:r>
              <a:rPr lang="en-US" sz="2400" spc="24" dirty="0">
                <a:solidFill>
                  <a:srgbClr val="8D887E"/>
                </a:solidFill>
                <a:latin typeface="Open Sans"/>
              </a:rPr>
              <a:t> </a:t>
            </a:r>
            <a:r>
              <a:rPr lang="en-US" sz="2400" spc="24" dirty="0" err="1">
                <a:solidFill>
                  <a:srgbClr val="8D887E"/>
                </a:solidFill>
                <a:latin typeface="Open Sans"/>
              </a:rPr>
              <a:t>rumah</a:t>
            </a:r>
            <a:r>
              <a:rPr lang="en-US" sz="2400" spc="24" dirty="0">
                <a:solidFill>
                  <a:srgbClr val="8D887E"/>
                </a:solidFill>
                <a:latin typeface="Open Sans"/>
              </a:rPr>
              <a:t>/apartment. </a:t>
            </a:r>
            <a:r>
              <a:rPr lang="en-US" sz="2400" spc="24" dirty="0" err="1">
                <a:solidFill>
                  <a:srgbClr val="8D887E"/>
                </a:solidFill>
                <a:latin typeface="Open Sans"/>
              </a:rPr>
              <a:t>Variabel</a:t>
            </a:r>
            <a:r>
              <a:rPr lang="en-US" sz="2400" spc="24" dirty="0">
                <a:solidFill>
                  <a:srgbClr val="8D887E"/>
                </a:solidFill>
                <a:latin typeface="Open Sans"/>
              </a:rPr>
              <a:t> yang </a:t>
            </a:r>
            <a:r>
              <a:rPr lang="en-US" sz="2400" spc="24" dirty="0" err="1">
                <a:solidFill>
                  <a:srgbClr val="8D887E"/>
                </a:solidFill>
                <a:latin typeface="Open Sans"/>
              </a:rPr>
              <a:t>akan</a:t>
            </a:r>
            <a:r>
              <a:rPr lang="en-US" sz="2400" spc="24" dirty="0">
                <a:solidFill>
                  <a:srgbClr val="8D887E"/>
                </a:solidFill>
                <a:latin typeface="Open Sans"/>
              </a:rPr>
              <a:t> </a:t>
            </a:r>
            <a:r>
              <a:rPr lang="en-US" sz="2400" spc="24" dirty="0" err="1">
                <a:solidFill>
                  <a:srgbClr val="8D887E"/>
                </a:solidFill>
                <a:latin typeface="Open Sans"/>
              </a:rPr>
              <a:t>digunakan</a:t>
            </a:r>
            <a:r>
              <a:rPr lang="en-US" sz="2400" spc="24" dirty="0">
                <a:solidFill>
                  <a:srgbClr val="8D887E"/>
                </a:solidFill>
                <a:latin typeface="Open Sans"/>
              </a:rPr>
              <a:t> </a:t>
            </a:r>
            <a:r>
              <a:rPr lang="en-US" sz="2400" spc="24" dirty="0" err="1">
                <a:solidFill>
                  <a:srgbClr val="8D887E"/>
                </a:solidFill>
                <a:latin typeface="Open Sans"/>
              </a:rPr>
              <a:t>dalam</a:t>
            </a:r>
            <a:r>
              <a:rPr lang="en-US" sz="2400" spc="24" dirty="0">
                <a:solidFill>
                  <a:srgbClr val="8D887E"/>
                </a:solidFill>
                <a:latin typeface="Open Sans"/>
              </a:rPr>
              <a:t> </a:t>
            </a:r>
            <a:r>
              <a:rPr lang="en-US" sz="2400" spc="24" dirty="0" err="1">
                <a:solidFill>
                  <a:srgbClr val="8D887E"/>
                </a:solidFill>
                <a:latin typeface="Open Sans"/>
              </a:rPr>
              <a:t>sistem</a:t>
            </a:r>
            <a:r>
              <a:rPr lang="en-US" sz="2400" spc="24" dirty="0">
                <a:solidFill>
                  <a:srgbClr val="8D887E"/>
                </a:solidFill>
                <a:latin typeface="Open Sans"/>
              </a:rPr>
              <a:t> </a:t>
            </a:r>
            <a:r>
              <a:rPr lang="en-US" sz="2400" spc="24" dirty="0" err="1">
                <a:solidFill>
                  <a:srgbClr val="8D887E"/>
                </a:solidFill>
                <a:latin typeface="Open Sans"/>
              </a:rPr>
              <a:t>rekomendasi</a:t>
            </a:r>
            <a:r>
              <a:rPr lang="en-US" sz="2400" spc="24" dirty="0">
                <a:solidFill>
                  <a:srgbClr val="8D887E"/>
                </a:solidFill>
                <a:latin typeface="Open Sans"/>
              </a:rPr>
              <a:t> </a:t>
            </a:r>
            <a:r>
              <a:rPr lang="en-US" sz="2400" spc="24" dirty="0" err="1">
                <a:solidFill>
                  <a:srgbClr val="8D887E"/>
                </a:solidFill>
                <a:latin typeface="Open Sans"/>
              </a:rPr>
              <a:t>meliputi</a:t>
            </a:r>
            <a:r>
              <a:rPr lang="en-US" sz="2400" spc="24" dirty="0">
                <a:solidFill>
                  <a:srgbClr val="8D887E"/>
                </a:solidFill>
                <a:latin typeface="Open Sans"/>
              </a:rPr>
              <a:t> </a:t>
            </a:r>
          </a:p>
          <a:p>
            <a:pPr algn="just">
              <a:lnSpc>
                <a:spcPts val="3600"/>
              </a:lnSpc>
            </a:pPr>
            <a:r>
              <a:rPr lang="en-US" sz="2400" spc="24" dirty="0" err="1" smtClean="0">
                <a:solidFill>
                  <a:srgbClr val="8D887E"/>
                </a:solidFill>
                <a:latin typeface="Open Sans"/>
              </a:rPr>
              <a:t>Setelah</a:t>
            </a:r>
            <a:r>
              <a:rPr lang="en-US" sz="2400" spc="24" dirty="0" smtClean="0">
                <a:solidFill>
                  <a:srgbClr val="8D887E"/>
                </a:solidFill>
                <a:latin typeface="Open Sans"/>
              </a:rPr>
              <a:t> </a:t>
            </a:r>
            <a:r>
              <a:rPr lang="en-US" sz="2400" spc="24" dirty="0" err="1">
                <a:solidFill>
                  <a:srgbClr val="8D887E"/>
                </a:solidFill>
                <a:latin typeface="Open Sans"/>
              </a:rPr>
              <a:t>melakukan</a:t>
            </a:r>
            <a:r>
              <a:rPr lang="en-US" sz="2400" spc="24" dirty="0">
                <a:solidFill>
                  <a:srgbClr val="8D887E"/>
                </a:solidFill>
                <a:latin typeface="Open Sans"/>
              </a:rPr>
              <a:t> data preparation, </a:t>
            </a:r>
            <a:r>
              <a:rPr lang="en-US" sz="2400" spc="24" dirty="0" err="1">
                <a:solidFill>
                  <a:srgbClr val="8D887E"/>
                </a:solidFill>
                <a:latin typeface="Open Sans"/>
              </a:rPr>
              <a:t>selanjutnya</a:t>
            </a:r>
            <a:r>
              <a:rPr lang="en-US" sz="2400" spc="24" dirty="0">
                <a:solidFill>
                  <a:srgbClr val="8D887E"/>
                </a:solidFill>
                <a:latin typeface="Open Sans"/>
              </a:rPr>
              <a:t> </a:t>
            </a:r>
            <a:r>
              <a:rPr lang="en-US" sz="2400" spc="24" dirty="0" err="1">
                <a:solidFill>
                  <a:srgbClr val="8D887E"/>
                </a:solidFill>
                <a:latin typeface="Open Sans"/>
              </a:rPr>
              <a:t>dilakukan</a:t>
            </a:r>
            <a:r>
              <a:rPr lang="en-US" sz="2400" spc="24" dirty="0">
                <a:solidFill>
                  <a:srgbClr val="8D887E"/>
                </a:solidFill>
                <a:latin typeface="Open Sans"/>
              </a:rPr>
              <a:t> </a:t>
            </a:r>
            <a:r>
              <a:rPr lang="en-US" sz="2400" spc="24" dirty="0" err="1">
                <a:solidFill>
                  <a:srgbClr val="8D887E"/>
                </a:solidFill>
                <a:latin typeface="Open Sans"/>
              </a:rPr>
              <a:t>pemodelan</a:t>
            </a:r>
            <a:r>
              <a:rPr lang="en-US" sz="2400" spc="24" dirty="0">
                <a:solidFill>
                  <a:srgbClr val="8D887E"/>
                </a:solidFill>
                <a:latin typeface="Open Sans"/>
              </a:rPr>
              <a:t> </a:t>
            </a:r>
            <a:r>
              <a:rPr lang="en-US" sz="2400" spc="24" dirty="0" err="1">
                <a:solidFill>
                  <a:srgbClr val="8D887E"/>
                </a:solidFill>
                <a:latin typeface="Open Sans"/>
              </a:rPr>
              <a:t>dalam</a:t>
            </a:r>
            <a:r>
              <a:rPr lang="en-US" sz="2400" spc="24" dirty="0">
                <a:solidFill>
                  <a:srgbClr val="8D887E"/>
                </a:solidFill>
                <a:latin typeface="Open Sans"/>
              </a:rPr>
              <a:t> </a:t>
            </a:r>
            <a:r>
              <a:rPr lang="en-US" sz="2400" spc="24" dirty="0" err="1">
                <a:solidFill>
                  <a:srgbClr val="8D887E"/>
                </a:solidFill>
                <a:latin typeface="Open Sans"/>
              </a:rPr>
              <a:t>menentukan</a:t>
            </a:r>
            <a:r>
              <a:rPr lang="en-US" sz="2400" spc="24" dirty="0">
                <a:solidFill>
                  <a:srgbClr val="8D887E"/>
                </a:solidFill>
                <a:latin typeface="Open Sans"/>
              </a:rPr>
              <a:t> </a:t>
            </a:r>
            <a:r>
              <a:rPr lang="en-US" sz="2400" spc="24" dirty="0" err="1">
                <a:solidFill>
                  <a:srgbClr val="8D887E"/>
                </a:solidFill>
                <a:latin typeface="Open Sans"/>
              </a:rPr>
              <a:t>rekomendasi</a:t>
            </a:r>
            <a:r>
              <a:rPr lang="en-US" sz="2400" spc="24" dirty="0">
                <a:solidFill>
                  <a:srgbClr val="8D887E"/>
                </a:solidFill>
                <a:latin typeface="Open Sans"/>
              </a:rPr>
              <a:t> </a:t>
            </a:r>
            <a:r>
              <a:rPr lang="en-US" sz="2400" spc="24" dirty="0" err="1">
                <a:solidFill>
                  <a:srgbClr val="8D887E"/>
                </a:solidFill>
                <a:latin typeface="Open Sans"/>
              </a:rPr>
              <a:t>penyewaan</a:t>
            </a:r>
            <a:r>
              <a:rPr lang="en-US" sz="2400" spc="24" dirty="0">
                <a:solidFill>
                  <a:srgbClr val="8D887E"/>
                </a:solidFill>
                <a:latin typeface="Open Sans"/>
              </a:rPr>
              <a:t> </a:t>
            </a:r>
            <a:r>
              <a:rPr lang="en-US" sz="2400" spc="24" dirty="0" err="1">
                <a:solidFill>
                  <a:srgbClr val="8D887E"/>
                </a:solidFill>
                <a:latin typeface="Open Sans"/>
              </a:rPr>
              <a:t>rumah</a:t>
            </a:r>
            <a:r>
              <a:rPr lang="en-US" sz="2400" spc="24" dirty="0">
                <a:solidFill>
                  <a:srgbClr val="8D887E"/>
                </a:solidFill>
                <a:latin typeface="Open Sans"/>
              </a:rPr>
              <a:t>/apartment </a:t>
            </a:r>
            <a:r>
              <a:rPr lang="en-US" sz="2400" spc="24" dirty="0" err="1">
                <a:solidFill>
                  <a:srgbClr val="8D887E"/>
                </a:solidFill>
                <a:latin typeface="Open Sans"/>
              </a:rPr>
              <a:t>menggunakan</a:t>
            </a:r>
            <a:r>
              <a:rPr lang="en-US" sz="2400" spc="24" dirty="0">
                <a:solidFill>
                  <a:srgbClr val="8D887E"/>
                </a:solidFill>
                <a:latin typeface="Open Sans"/>
              </a:rPr>
              <a:t> Euclidean Distance. </a:t>
            </a:r>
            <a:r>
              <a:rPr lang="en-US" sz="2400" spc="24" dirty="0" err="1">
                <a:solidFill>
                  <a:srgbClr val="8D887E"/>
                </a:solidFill>
                <a:latin typeface="Open Sans"/>
              </a:rPr>
              <a:t>Pemodelan</a:t>
            </a:r>
            <a:r>
              <a:rPr lang="en-US" sz="2400" spc="24" dirty="0">
                <a:solidFill>
                  <a:srgbClr val="8D887E"/>
                </a:solidFill>
                <a:latin typeface="Open Sans"/>
              </a:rPr>
              <a:t> data </a:t>
            </a:r>
            <a:r>
              <a:rPr lang="en-US" sz="2400" spc="24" dirty="0" err="1">
                <a:solidFill>
                  <a:srgbClr val="8D887E"/>
                </a:solidFill>
                <a:latin typeface="Open Sans"/>
              </a:rPr>
              <a:t>dilakukan</a:t>
            </a:r>
            <a:r>
              <a:rPr lang="en-US" sz="2400" spc="24" dirty="0">
                <a:solidFill>
                  <a:srgbClr val="8D887E"/>
                </a:solidFill>
                <a:latin typeface="Open Sans"/>
              </a:rPr>
              <a:t> </a:t>
            </a:r>
            <a:r>
              <a:rPr lang="en-US" sz="2400" spc="24" dirty="0" err="1">
                <a:solidFill>
                  <a:srgbClr val="8D887E"/>
                </a:solidFill>
                <a:latin typeface="Open Sans"/>
              </a:rPr>
              <a:t>untuk</a:t>
            </a:r>
            <a:r>
              <a:rPr lang="en-US" sz="2400" spc="24" dirty="0">
                <a:solidFill>
                  <a:srgbClr val="8D887E"/>
                </a:solidFill>
                <a:latin typeface="Open Sans"/>
              </a:rPr>
              <a:t> </a:t>
            </a:r>
            <a:r>
              <a:rPr lang="en-US" sz="2400" spc="24" dirty="0" err="1">
                <a:solidFill>
                  <a:srgbClr val="8D887E"/>
                </a:solidFill>
                <a:latin typeface="Open Sans"/>
              </a:rPr>
              <a:t>mengukur</a:t>
            </a:r>
            <a:r>
              <a:rPr lang="en-US" sz="2400" spc="24" dirty="0">
                <a:solidFill>
                  <a:srgbClr val="8D887E"/>
                </a:solidFill>
                <a:latin typeface="Open Sans"/>
              </a:rPr>
              <a:t> </a:t>
            </a:r>
            <a:r>
              <a:rPr lang="en-US" sz="2400" spc="24" dirty="0" err="1">
                <a:solidFill>
                  <a:srgbClr val="8D887E"/>
                </a:solidFill>
                <a:latin typeface="Open Sans"/>
              </a:rPr>
              <a:t>jarak</a:t>
            </a:r>
            <a:r>
              <a:rPr lang="en-US" sz="2400" spc="24" dirty="0">
                <a:solidFill>
                  <a:srgbClr val="8D887E"/>
                </a:solidFill>
                <a:latin typeface="Open Sans"/>
              </a:rPr>
              <a:t> </a:t>
            </a:r>
            <a:r>
              <a:rPr lang="en-US" sz="2400" spc="24" dirty="0" err="1">
                <a:solidFill>
                  <a:srgbClr val="8D887E"/>
                </a:solidFill>
                <a:latin typeface="Open Sans"/>
              </a:rPr>
              <a:t>kedekatan</a:t>
            </a:r>
            <a:r>
              <a:rPr lang="en-US" sz="2400" spc="24" dirty="0">
                <a:solidFill>
                  <a:srgbClr val="8D887E"/>
                </a:solidFill>
                <a:latin typeface="Open Sans"/>
              </a:rPr>
              <a:t> </a:t>
            </a:r>
            <a:r>
              <a:rPr lang="en-US" sz="2400" spc="24" dirty="0" err="1">
                <a:solidFill>
                  <a:srgbClr val="8D887E"/>
                </a:solidFill>
                <a:latin typeface="Open Sans"/>
              </a:rPr>
              <a:t>antara</a:t>
            </a:r>
            <a:r>
              <a:rPr lang="en-US" sz="2400" spc="24" dirty="0">
                <a:solidFill>
                  <a:srgbClr val="8D887E"/>
                </a:solidFill>
                <a:latin typeface="Open Sans"/>
              </a:rPr>
              <a:t> data </a:t>
            </a:r>
            <a:r>
              <a:rPr lang="en-US" sz="2400" spc="24" dirty="0" err="1">
                <a:solidFill>
                  <a:srgbClr val="8D887E"/>
                </a:solidFill>
                <a:latin typeface="Open Sans"/>
              </a:rPr>
              <a:t>uji</a:t>
            </a:r>
            <a:r>
              <a:rPr lang="en-US" sz="2400" spc="24" dirty="0">
                <a:solidFill>
                  <a:srgbClr val="8D887E"/>
                </a:solidFill>
                <a:latin typeface="Open Sans"/>
              </a:rPr>
              <a:t> </a:t>
            </a:r>
            <a:r>
              <a:rPr lang="en-US" sz="2400" spc="24" dirty="0" err="1">
                <a:solidFill>
                  <a:srgbClr val="8D887E"/>
                </a:solidFill>
                <a:latin typeface="Open Sans"/>
              </a:rPr>
              <a:t>dengan</a:t>
            </a:r>
            <a:r>
              <a:rPr lang="en-US" sz="2400" spc="24" dirty="0">
                <a:solidFill>
                  <a:srgbClr val="8D887E"/>
                </a:solidFill>
                <a:latin typeface="Open Sans"/>
              </a:rPr>
              <a:t> </a:t>
            </a:r>
            <a:r>
              <a:rPr lang="en-US" sz="2400" spc="24" dirty="0" err="1">
                <a:solidFill>
                  <a:srgbClr val="8D887E"/>
                </a:solidFill>
                <a:latin typeface="Open Sans"/>
              </a:rPr>
              <a:t>dengan</a:t>
            </a:r>
            <a:r>
              <a:rPr lang="en-US" sz="2400" spc="24" dirty="0">
                <a:solidFill>
                  <a:srgbClr val="8D887E"/>
                </a:solidFill>
                <a:latin typeface="Open Sans"/>
              </a:rPr>
              <a:t> data training. </a:t>
            </a:r>
            <a:r>
              <a:rPr lang="en-US" sz="2400" spc="24" dirty="0" err="1">
                <a:solidFill>
                  <a:srgbClr val="8D887E"/>
                </a:solidFill>
                <a:latin typeface="Open Sans"/>
              </a:rPr>
              <a:t>Setelah</a:t>
            </a:r>
            <a:r>
              <a:rPr lang="en-US" sz="2400" spc="24" dirty="0">
                <a:solidFill>
                  <a:srgbClr val="8D887E"/>
                </a:solidFill>
                <a:latin typeface="Open Sans"/>
              </a:rPr>
              <a:t> </a:t>
            </a:r>
            <a:r>
              <a:rPr lang="en-US" sz="2400" spc="24" dirty="0" err="1">
                <a:solidFill>
                  <a:srgbClr val="8D887E"/>
                </a:solidFill>
                <a:latin typeface="Open Sans"/>
              </a:rPr>
              <a:t>melakukan</a:t>
            </a:r>
            <a:r>
              <a:rPr lang="en-US" sz="2400" spc="24" dirty="0">
                <a:solidFill>
                  <a:srgbClr val="8D887E"/>
                </a:solidFill>
                <a:latin typeface="Open Sans"/>
              </a:rPr>
              <a:t> </a:t>
            </a:r>
            <a:r>
              <a:rPr lang="en-US" sz="2400" spc="24" dirty="0" err="1">
                <a:solidFill>
                  <a:srgbClr val="8D887E"/>
                </a:solidFill>
                <a:latin typeface="Open Sans"/>
              </a:rPr>
              <a:t>pemodelan</a:t>
            </a:r>
            <a:r>
              <a:rPr lang="en-US" sz="2400" spc="24" dirty="0">
                <a:solidFill>
                  <a:srgbClr val="8D887E"/>
                </a:solidFill>
                <a:latin typeface="Open Sans"/>
              </a:rPr>
              <a:t> data, </a:t>
            </a:r>
            <a:r>
              <a:rPr lang="en-US" sz="2400" spc="24" dirty="0" err="1">
                <a:solidFill>
                  <a:srgbClr val="8D887E"/>
                </a:solidFill>
                <a:latin typeface="Open Sans"/>
              </a:rPr>
              <a:t>selanjutnya</a:t>
            </a:r>
            <a:r>
              <a:rPr lang="en-US" sz="2400" spc="24" dirty="0">
                <a:solidFill>
                  <a:srgbClr val="8D887E"/>
                </a:solidFill>
                <a:latin typeface="Open Sans"/>
              </a:rPr>
              <a:t> </a:t>
            </a:r>
            <a:r>
              <a:rPr lang="en-US" sz="2400" spc="24" dirty="0" err="1">
                <a:solidFill>
                  <a:srgbClr val="8D887E"/>
                </a:solidFill>
                <a:latin typeface="Open Sans"/>
              </a:rPr>
              <a:t>dilakukan</a:t>
            </a:r>
            <a:r>
              <a:rPr lang="en-US" sz="2400" spc="24" dirty="0">
                <a:solidFill>
                  <a:srgbClr val="8D887E"/>
                </a:solidFill>
                <a:latin typeface="Open Sans"/>
              </a:rPr>
              <a:t> </a:t>
            </a:r>
            <a:r>
              <a:rPr lang="en-US" sz="2400" spc="24" dirty="0" err="1">
                <a:solidFill>
                  <a:srgbClr val="8D887E"/>
                </a:solidFill>
                <a:latin typeface="Open Sans"/>
              </a:rPr>
              <a:t>evaluasi</a:t>
            </a:r>
            <a:r>
              <a:rPr lang="en-US" sz="2400" spc="24" dirty="0">
                <a:solidFill>
                  <a:srgbClr val="8D887E"/>
                </a:solidFill>
                <a:latin typeface="Open Sans"/>
              </a:rPr>
              <a:t> </a:t>
            </a:r>
            <a:r>
              <a:rPr lang="en-US" sz="2400" spc="24" dirty="0" err="1">
                <a:solidFill>
                  <a:srgbClr val="8D887E"/>
                </a:solidFill>
                <a:latin typeface="Open Sans"/>
              </a:rPr>
              <a:t>untuk</a:t>
            </a:r>
            <a:r>
              <a:rPr lang="en-US" sz="2400" spc="24" dirty="0">
                <a:solidFill>
                  <a:srgbClr val="8D887E"/>
                </a:solidFill>
                <a:latin typeface="Open Sans"/>
              </a:rPr>
              <a:t> </a:t>
            </a:r>
            <a:r>
              <a:rPr lang="en-US" sz="2400" spc="24" dirty="0" err="1">
                <a:solidFill>
                  <a:srgbClr val="8D887E"/>
                </a:solidFill>
                <a:latin typeface="Open Sans"/>
              </a:rPr>
              <a:t>mengukur</a:t>
            </a:r>
            <a:r>
              <a:rPr lang="en-US" sz="2400" spc="24" dirty="0">
                <a:solidFill>
                  <a:srgbClr val="8D887E"/>
                </a:solidFill>
                <a:latin typeface="Open Sans"/>
              </a:rPr>
              <a:t> </a:t>
            </a:r>
            <a:r>
              <a:rPr lang="en-US" sz="2400" spc="24" dirty="0" err="1">
                <a:solidFill>
                  <a:srgbClr val="8D887E"/>
                </a:solidFill>
                <a:latin typeface="Open Sans"/>
              </a:rPr>
              <a:t>akurasi</a:t>
            </a:r>
            <a:r>
              <a:rPr lang="en-US" sz="2400" spc="24" dirty="0">
                <a:solidFill>
                  <a:srgbClr val="8D887E"/>
                </a:solidFill>
                <a:latin typeface="Open Sans"/>
              </a:rPr>
              <a:t> </a:t>
            </a:r>
            <a:r>
              <a:rPr lang="en-US" sz="2400" spc="24" dirty="0" err="1">
                <a:solidFill>
                  <a:srgbClr val="8D887E"/>
                </a:solidFill>
                <a:latin typeface="Open Sans"/>
              </a:rPr>
              <a:t>algoritma</a:t>
            </a:r>
            <a:r>
              <a:rPr lang="en-US" sz="2400" spc="24" dirty="0">
                <a:solidFill>
                  <a:srgbClr val="8D887E"/>
                </a:solidFill>
                <a:latin typeface="Open Sans"/>
              </a:rPr>
              <a:t> </a:t>
            </a:r>
            <a:r>
              <a:rPr lang="en-US" sz="2400" spc="24" dirty="0" err="1">
                <a:solidFill>
                  <a:srgbClr val="8D887E"/>
                </a:solidFill>
                <a:latin typeface="Open Sans"/>
              </a:rPr>
              <a:t>klasifikasi</a:t>
            </a:r>
            <a:r>
              <a:rPr lang="en-US" sz="2400" spc="24" dirty="0">
                <a:solidFill>
                  <a:srgbClr val="8D887E"/>
                </a:solidFill>
                <a:latin typeface="Open Sans"/>
              </a:rPr>
              <a:t>, </a:t>
            </a:r>
            <a:r>
              <a:rPr lang="en-US" sz="2400" spc="24" dirty="0" err="1">
                <a:solidFill>
                  <a:srgbClr val="8D887E"/>
                </a:solidFill>
                <a:latin typeface="Open Sans"/>
              </a:rPr>
              <a:t>metode</a:t>
            </a:r>
            <a:r>
              <a:rPr lang="en-US" sz="2400" spc="24" dirty="0">
                <a:solidFill>
                  <a:srgbClr val="8D887E"/>
                </a:solidFill>
                <a:latin typeface="Open Sans"/>
              </a:rPr>
              <a:t> yang </a:t>
            </a:r>
            <a:r>
              <a:rPr lang="en-US" sz="2400" spc="24" dirty="0" err="1">
                <a:solidFill>
                  <a:srgbClr val="8D887E"/>
                </a:solidFill>
                <a:latin typeface="Open Sans"/>
              </a:rPr>
              <a:t>dapat</a:t>
            </a:r>
            <a:r>
              <a:rPr lang="en-US" sz="2400" spc="24" dirty="0">
                <a:solidFill>
                  <a:srgbClr val="8D887E"/>
                </a:solidFill>
                <a:latin typeface="Open Sans"/>
              </a:rPr>
              <a:t> </a:t>
            </a:r>
            <a:r>
              <a:rPr lang="en-US" sz="2400" spc="24" dirty="0" err="1">
                <a:solidFill>
                  <a:srgbClr val="8D887E"/>
                </a:solidFill>
                <a:latin typeface="Open Sans"/>
              </a:rPr>
              <a:t>digunakan</a:t>
            </a:r>
            <a:r>
              <a:rPr lang="en-US" sz="2400" spc="24" dirty="0">
                <a:solidFill>
                  <a:srgbClr val="8D887E"/>
                </a:solidFill>
                <a:latin typeface="Open Sans"/>
              </a:rPr>
              <a:t> </a:t>
            </a:r>
            <a:r>
              <a:rPr lang="en-US" sz="2400" spc="24" dirty="0" err="1">
                <a:solidFill>
                  <a:srgbClr val="8D887E"/>
                </a:solidFill>
                <a:latin typeface="Open Sans"/>
              </a:rPr>
              <a:t>adalah</a:t>
            </a:r>
            <a:r>
              <a:rPr lang="en-US" sz="2400" spc="24" dirty="0">
                <a:solidFill>
                  <a:srgbClr val="8D887E"/>
                </a:solidFill>
                <a:latin typeface="Open Sans"/>
              </a:rPr>
              <a:t> confusion matrix. </a:t>
            </a:r>
            <a:r>
              <a:rPr lang="en-US" sz="2400" spc="24" dirty="0" err="1">
                <a:solidFill>
                  <a:srgbClr val="8D887E"/>
                </a:solidFill>
                <a:latin typeface="Open Sans"/>
              </a:rPr>
              <a:t>Metode</a:t>
            </a:r>
            <a:r>
              <a:rPr lang="en-US" sz="2400" spc="24" dirty="0">
                <a:solidFill>
                  <a:srgbClr val="8D887E"/>
                </a:solidFill>
                <a:latin typeface="Open Sans"/>
              </a:rPr>
              <a:t> </a:t>
            </a:r>
            <a:r>
              <a:rPr lang="en-US" sz="2400" spc="24" dirty="0" err="1">
                <a:solidFill>
                  <a:srgbClr val="8D887E"/>
                </a:solidFill>
                <a:latin typeface="Open Sans"/>
              </a:rPr>
              <a:t>ini</a:t>
            </a:r>
            <a:r>
              <a:rPr lang="en-US" sz="2400" spc="24" dirty="0">
                <a:solidFill>
                  <a:srgbClr val="8D887E"/>
                </a:solidFill>
                <a:latin typeface="Open Sans"/>
              </a:rPr>
              <a:t> </a:t>
            </a:r>
            <a:r>
              <a:rPr lang="en-US" sz="2400" spc="24" dirty="0" err="1">
                <a:solidFill>
                  <a:srgbClr val="8D887E"/>
                </a:solidFill>
                <a:latin typeface="Open Sans"/>
              </a:rPr>
              <a:t>menggunakan</a:t>
            </a:r>
            <a:r>
              <a:rPr lang="en-US" sz="2400" spc="24" dirty="0">
                <a:solidFill>
                  <a:srgbClr val="8D887E"/>
                </a:solidFill>
                <a:latin typeface="Open Sans"/>
              </a:rPr>
              <a:t> </a:t>
            </a:r>
            <a:r>
              <a:rPr lang="en-US" sz="2400" spc="24" dirty="0" err="1">
                <a:solidFill>
                  <a:srgbClr val="8D887E"/>
                </a:solidFill>
                <a:latin typeface="Open Sans"/>
              </a:rPr>
              <a:t>tabel</a:t>
            </a:r>
            <a:r>
              <a:rPr lang="en-US" sz="2400" spc="24" dirty="0">
                <a:solidFill>
                  <a:srgbClr val="8D887E"/>
                </a:solidFill>
                <a:latin typeface="Open Sans"/>
              </a:rPr>
              <a:t> </a:t>
            </a:r>
            <a:r>
              <a:rPr lang="en-US" sz="2400" spc="24" dirty="0" err="1">
                <a:solidFill>
                  <a:srgbClr val="8D887E"/>
                </a:solidFill>
                <a:latin typeface="Open Sans"/>
              </a:rPr>
              <a:t>matriks</a:t>
            </a:r>
            <a:r>
              <a:rPr lang="en-US" sz="2400" spc="24" dirty="0">
                <a:solidFill>
                  <a:srgbClr val="8D887E"/>
                </a:solidFill>
                <a:latin typeface="Open Sans"/>
              </a:rPr>
              <a:t> yang </a:t>
            </a:r>
            <a:r>
              <a:rPr lang="en-US" sz="2400" spc="24" dirty="0" err="1">
                <a:solidFill>
                  <a:srgbClr val="8D887E"/>
                </a:solidFill>
                <a:latin typeface="Open Sans"/>
              </a:rPr>
              <a:t>terdiri</a:t>
            </a:r>
            <a:r>
              <a:rPr lang="en-US" sz="2400" spc="24" dirty="0">
                <a:solidFill>
                  <a:srgbClr val="8D887E"/>
                </a:solidFill>
                <a:latin typeface="Open Sans"/>
              </a:rPr>
              <a:t> </a:t>
            </a:r>
            <a:r>
              <a:rPr lang="en-US" sz="2400" spc="24" dirty="0" err="1">
                <a:solidFill>
                  <a:srgbClr val="8D887E"/>
                </a:solidFill>
                <a:latin typeface="Open Sans"/>
              </a:rPr>
              <a:t>dari</a:t>
            </a:r>
            <a:r>
              <a:rPr lang="en-US" sz="2400" spc="24" dirty="0">
                <a:solidFill>
                  <a:srgbClr val="8D887E"/>
                </a:solidFill>
                <a:latin typeface="Open Sans"/>
              </a:rPr>
              <a:t> </a:t>
            </a:r>
            <a:r>
              <a:rPr lang="en-US" sz="2400" spc="24" dirty="0" err="1">
                <a:solidFill>
                  <a:srgbClr val="8D887E"/>
                </a:solidFill>
                <a:latin typeface="Open Sans"/>
              </a:rPr>
              <a:t>dua</a:t>
            </a:r>
            <a:r>
              <a:rPr lang="en-US" sz="2400" spc="24" dirty="0">
                <a:solidFill>
                  <a:srgbClr val="8D887E"/>
                </a:solidFill>
                <a:latin typeface="Open Sans"/>
              </a:rPr>
              <a:t> </a:t>
            </a:r>
            <a:r>
              <a:rPr lang="en-US" sz="2400" spc="24" dirty="0" err="1">
                <a:solidFill>
                  <a:srgbClr val="8D887E"/>
                </a:solidFill>
                <a:latin typeface="Open Sans"/>
              </a:rPr>
              <a:t>kelas</a:t>
            </a:r>
            <a:r>
              <a:rPr lang="en-US" sz="2400" spc="24" dirty="0">
                <a:solidFill>
                  <a:srgbClr val="8D887E"/>
                </a:solidFill>
                <a:latin typeface="Open Sans"/>
              </a:rPr>
              <a:t>, </a:t>
            </a:r>
            <a:r>
              <a:rPr lang="en-US" sz="2400" spc="24" dirty="0" err="1">
                <a:solidFill>
                  <a:srgbClr val="8D887E"/>
                </a:solidFill>
                <a:latin typeface="Open Sans"/>
              </a:rPr>
              <a:t>kelas</a:t>
            </a:r>
            <a:r>
              <a:rPr lang="en-US" sz="2400" spc="24" dirty="0">
                <a:solidFill>
                  <a:srgbClr val="8D887E"/>
                </a:solidFill>
                <a:latin typeface="Open Sans"/>
              </a:rPr>
              <a:t> yang </a:t>
            </a:r>
            <a:r>
              <a:rPr lang="en-US" sz="2400" spc="24" dirty="0" err="1">
                <a:solidFill>
                  <a:srgbClr val="8D887E"/>
                </a:solidFill>
                <a:latin typeface="Open Sans"/>
              </a:rPr>
              <a:t>satu</a:t>
            </a:r>
            <a:r>
              <a:rPr lang="en-US" sz="2400" spc="24" dirty="0">
                <a:solidFill>
                  <a:srgbClr val="8D887E"/>
                </a:solidFill>
                <a:latin typeface="Open Sans"/>
              </a:rPr>
              <a:t> </a:t>
            </a:r>
            <a:r>
              <a:rPr lang="en-US" sz="2400" spc="24" dirty="0" err="1">
                <a:solidFill>
                  <a:srgbClr val="8D887E"/>
                </a:solidFill>
                <a:latin typeface="Open Sans"/>
              </a:rPr>
              <a:t>dianggap</a:t>
            </a:r>
            <a:r>
              <a:rPr lang="en-US" sz="2400" spc="24" dirty="0">
                <a:solidFill>
                  <a:srgbClr val="8D887E"/>
                </a:solidFill>
                <a:latin typeface="Open Sans"/>
              </a:rPr>
              <a:t> </a:t>
            </a:r>
            <a:r>
              <a:rPr lang="en-US" sz="2400" spc="24" dirty="0" err="1">
                <a:solidFill>
                  <a:srgbClr val="8D887E"/>
                </a:solidFill>
                <a:latin typeface="Open Sans"/>
              </a:rPr>
              <a:t>sebagai</a:t>
            </a:r>
            <a:r>
              <a:rPr lang="en-US" sz="2400" spc="24" dirty="0">
                <a:solidFill>
                  <a:srgbClr val="8D887E"/>
                </a:solidFill>
                <a:latin typeface="Open Sans"/>
              </a:rPr>
              <a:t> </a:t>
            </a:r>
            <a:r>
              <a:rPr lang="en-US" sz="2400" spc="24" dirty="0" err="1">
                <a:solidFill>
                  <a:srgbClr val="8D887E"/>
                </a:solidFill>
                <a:latin typeface="Open Sans"/>
              </a:rPr>
              <a:t>positif</a:t>
            </a:r>
            <a:r>
              <a:rPr lang="en-US" sz="2400" spc="24" dirty="0">
                <a:solidFill>
                  <a:srgbClr val="8D887E"/>
                </a:solidFill>
                <a:latin typeface="Open Sans"/>
              </a:rPr>
              <a:t> </a:t>
            </a:r>
            <a:r>
              <a:rPr lang="en-US" sz="2400" spc="24" dirty="0" err="1">
                <a:solidFill>
                  <a:srgbClr val="8D887E"/>
                </a:solidFill>
                <a:latin typeface="Open Sans"/>
              </a:rPr>
              <a:t>dan</a:t>
            </a:r>
            <a:r>
              <a:rPr lang="en-US" sz="2400" spc="24" dirty="0">
                <a:solidFill>
                  <a:srgbClr val="8D887E"/>
                </a:solidFill>
                <a:latin typeface="Open Sans"/>
              </a:rPr>
              <a:t> yang </a:t>
            </a:r>
            <a:r>
              <a:rPr lang="en-US" sz="2400" spc="24" dirty="0" err="1">
                <a:solidFill>
                  <a:srgbClr val="8D887E"/>
                </a:solidFill>
                <a:latin typeface="Open Sans"/>
              </a:rPr>
              <a:t>lainnya</a:t>
            </a:r>
            <a:r>
              <a:rPr lang="en-US" sz="2400" spc="24" dirty="0">
                <a:solidFill>
                  <a:srgbClr val="8D887E"/>
                </a:solidFill>
                <a:latin typeface="Open Sans"/>
              </a:rPr>
              <a:t> </a:t>
            </a:r>
            <a:r>
              <a:rPr lang="en-US" sz="2400" spc="24" dirty="0" err="1">
                <a:solidFill>
                  <a:srgbClr val="8D887E"/>
                </a:solidFill>
                <a:latin typeface="Open Sans"/>
              </a:rPr>
              <a:t>negatif</a:t>
            </a:r>
            <a:r>
              <a:rPr lang="en-US" sz="2400" spc="24" dirty="0">
                <a:solidFill>
                  <a:srgbClr val="8D887E"/>
                </a:solidFill>
                <a:latin typeface="Open Sans"/>
              </a:rPr>
              <a:t>. </a:t>
            </a:r>
            <a:r>
              <a:rPr lang="en-US" sz="2400" spc="24" dirty="0" err="1">
                <a:solidFill>
                  <a:srgbClr val="8D887E"/>
                </a:solidFill>
                <a:latin typeface="Open Sans"/>
              </a:rPr>
              <a:t>Selanjutnya</a:t>
            </a:r>
            <a:r>
              <a:rPr lang="en-US" sz="2400" spc="24" dirty="0">
                <a:solidFill>
                  <a:srgbClr val="8D887E"/>
                </a:solidFill>
                <a:latin typeface="Open Sans"/>
              </a:rPr>
              <a:t> </a:t>
            </a:r>
            <a:r>
              <a:rPr lang="en-US" sz="2400" spc="24" dirty="0" err="1">
                <a:solidFill>
                  <a:srgbClr val="8D887E"/>
                </a:solidFill>
                <a:latin typeface="Open Sans"/>
              </a:rPr>
              <a:t>dilakukan</a:t>
            </a:r>
            <a:r>
              <a:rPr lang="en-US" sz="2400" spc="24" dirty="0">
                <a:solidFill>
                  <a:srgbClr val="8D887E"/>
                </a:solidFill>
                <a:latin typeface="Open Sans"/>
              </a:rPr>
              <a:t> </a:t>
            </a:r>
            <a:r>
              <a:rPr lang="en-US" sz="2400" spc="24" dirty="0" err="1">
                <a:solidFill>
                  <a:srgbClr val="8D887E"/>
                </a:solidFill>
                <a:latin typeface="Open Sans"/>
              </a:rPr>
              <a:t>tahap</a:t>
            </a:r>
            <a:r>
              <a:rPr lang="en-US" sz="2400" spc="24" dirty="0">
                <a:solidFill>
                  <a:srgbClr val="8D887E"/>
                </a:solidFill>
                <a:latin typeface="Open Sans"/>
              </a:rPr>
              <a:t> deployment </a:t>
            </a:r>
            <a:r>
              <a:rPr lang="en-US" sz="2400" spc="24" dirty="0" err="1">
                <a:solidFill>
                  <a:srgbClr val="8D887E"/>
                </a:solidFill>
                <a:latin typeface="Open Sans"/>
              </a:rPr>
              <a:t>dalam</a:t>
            </a:r>
            <a:r>
              <a:rPr lang="en-US" sz="2400" spc="24" dirty="0">
                <a:solidFill>
                  <a:srgbClr val="8D887E"/>
                </a:solidFill>
                <a:latin typeface="Open Sans"/>
              </a:rPr>
              <a:t> </a:t>
            </a:r>
            <a:r>
              <a:rPr lang="en-US" sz="2400" spc="24" dirty="0" err="1">
                <a:solidFill>
                  <a:srgbClr val="8D887E"/>
                </a:solidFill>
                <a:latin typeface="Open Sans"/>
              </a:rPr>
              <a:t>mengimplementasikan</a:t>
            </a:r>
            <a:r>
              <a:rPr lang="en-US" sz="2400" spc="24" dirty="0">
                <a:solidFill>
                  <a:srgbClr val="8D887E"/>
                </a:solidFill>
                <a:latin typeface="Open Sans"/>
              </a:rPr>
              <a:t> </a:t>
            </a:r>
            <a:r>
              <a:rPr lang="en-US" sz="2400" spc="24" dirty="0" err="1">
                <a:solidFill>
                  <a:srgbClr val="8D887E"/>
                </a:solidFill>
                <a:latin typeface="Open Sans"/>
              </a:rPr>
              <a:t>proyek</a:t>
            </a:r>
            <a:r>
              <a:rPr lang="en-US" sz="2400" spc="24" dirty="0">
                <a:solidFill>
                  <a:srgbClr val="8D887E"/>
                </a:solidFill>
                <a:latin typeface="Open Sans"/>
              </a:rPr>
              <a:t> </a:t>
            </a:r>
            <a:r>
              <a:rPr lang="en-US" sz="2400" spc="24" dirty="0" err="1">
                <a:solidFill>
                  <a:srgbClr val="8D887E"/>
                </a:solidFill>
                <a:latin typeface="Open Sans"/>
              </a:rPr>
              <a:t>ini</a:t>
            </a:r>
            <a:r>
              <a:rPr lang="en-US" sz="2400" spc="24" dirty="0">
                <a:solidFill>
                  <a:srgbClr val="8D887E"/>
                </a:solidFill>
                <a:latin typeface="Open Sans"/>
              </a:rPr>
              <a:t> </a:t>
            </a:r>
            <a:r>
              <a:rPr lang="en-US" sz="2400" spc="24" dirty="0" err="1">
                <a:solidFill>
                  <a:srgbClr val="8D887E"/>
                </a:solidFill>
                <a:latin typeface="Open Sans"/>
              </a:rPr>
              <a:t>ke</a:t>
            </a:r>
            <a:r>
              <a:rPr lang="en-US" sz="2400" spc="24" dirty="0">
                <a:solidFill>
                  <a:srgbClr val="8D887E"/>
                </a:solidFill>
                <a:latin typeface="Open Sans"/>
              </a:rPr>
              <a:t> </a:t>
            </a:r>
            <a:r>
              <a:rPr lang="en-US" sz="2400" spc="24" dirty="0" err="1">
                <a:solidFill>
                  <a:srgbClr val="8D887E"/>
                </a:solidFill>
                <a:latin typeface="Open Sans"/>
              </a:rPr>
              <a:t>dalam</a:t>
            </a:r>
            <a:r>
              <a:rPr lang="en-US" sz="2400" spc="24" dirty="0">
                <a:solidFill>
                  <a:srgbClr val="8D887E"/>
                </a:solidFill>
                <a:latin typeface="Open Sans"/>
              </a:rPr>
              <a:t> python </a:t>
            </a:r>
            <a:r>
              <a:rPr lang="en-US" sz="2400" spc="24" dirty="0" err="1">
                <a:solidFill>
                  <a:srgbClr val="8D887E"/>
                </a:solidFill>
                <a:latin typeface="Open Sans"/>
              </a:rPr>
              <a:t>untuk</a:t>
            </a:r>
            <a:r>
              <a:rPr lang="en-US" sz="2400" spc="24" dirty="0">
                <a:solidFill>
                  <a:srgbClr val="8D887E"/>
                </a:solidFill>
                <a:latin typeface="Open Sans"/>
              </a:rPr>
              <a:t> </a:t>
            </a:r>
            <a:r>
              <a:rPr lang="en-US" sz="2400" spc="24" dirty="0" err="1">
                <a:solidFill>
                  <a:srgbClr val="8D887E"/>
                </a:solidFill>
                <a:latin typeface="Open Sans"/>
              </a:rPr>
              <a:t>menemukan</a:t>
            </a:r>
            <a:r>
              <a:rPr lang="en-US" sz="2400" spc="24" dirty="0">
                <a:solidFill>
                  <a:srgbClr val="8D887E"/>
                </a:solidFill>
                <a:latin typeface="Open Sans"/>
              </a:rPr>
              <a:t> </a:t>
            </a:r>
            <a:r>
              <a:rPr lang="en-US" sz="2400" spc="24" dirty="0" err="1">
                <a:solidFill>
                  <a:srgbClr val="8D887E"/>
                </a:solidFill>
                <a:latin typeface="Open Sans"/>
              </a:rPr>
              <a:t>hasil</a:t>
            </a:r>
            <a:r>
              <a:rPr lang="en-US" sz="2400" spc="24" dirty="0">
                <a:solidFill>
                  <a:srgbClr val="8D887E"/>
                </a:solidFill>
                <a:latin typeface="Open Sans"/>
              </a:rPr>
              <a:t> </a:t>
            </a:r>
            <a:r>
              <a:rPr lang="en-US" sz="2400" spc="24" dirty="0" err="1">
                <a:solidFill>
                  <a:srgbClr val="8D887E"/>
                </a:solidFill>
                <a:latin typeface="Open Sans"/>
              </a:rPr>
              <a:t>rekomendasi</a:t>
            </a:r>
            <a:r>
              <a:rPr lang="en-US" sz="2400" spc="24" dirty="0">
                <a:solidFill>
                  <a:srgbClr val="8D887E"/>
                </a:solidFill>
                <a:latin typeface="Open Sans"/>
              </a:rPr>
              <a:t> </a:t>
            </a:r>
            <a:r>
              <a:rPr lang="en-US" sz="2400" spc="24" dirty="0" err="1">
                <a:solidFill>
                  <a:srgbClr val="8D887E"/>
                </a:solidFill>
                <a:latin typeface="Open Sans"/>
              </a:rPr>
              <a:t>rumah</a:t>
            </a:r>
            <a:r>
              <a:rPr lang="en-US" sz="2400" spc="24" dirty="0">
                <a:solidFill>
                  <a:srgbClr val="8D887E"/>
                </a:solidFill>
                <a:latin typeface="Open Sans"/>
              </a:rPr>
              <a:t>/apartment</a:t>
            </a:r>
          </a:p>
          <a:p>
            <a:pPr algn="just">
              <a:lnSpc>
                <a:spcPts val="3600"/>
              </a:lnSpc>
            </a:pPr>
            <a:endParaRPr lang="en-US" sz="2400" spc="24" dirty="0">
              <a:solidFill>
                <a:srgbClr val="8D887E"/>
              </a:solidFill>
              <a:latin typeface="Open Sans"/>
            </a:endParaRPr>
          </a:p>
          <a:p>
            <a:pPr algn="just">
              <a:lnSpc>
                <a:spcPts val="3600"/>
              </a:lnSpc>
            </a:pPr>
            <a:endParaRPr lang="en-US" sz="2400" spc="24" dirty="0">
              <a:solidFill>
                <a:srgbClr val="8D887E"/>
              </a:solidFill>
              <a:latin typeface="Open Sans"/>
            </a:endParaRPr>
          </a:p>
        </p:txBody>
      </p:sp>
      <p:pic>
        <p:nvPicPr>
          <p:cNvPr id="9" name="Picture 9"/>
          <p:cNvPicPr>
            <a:picLocks noChangeAspect="1"/>
          </p:cNvPicPr>
          <p:nvPr/>
        </p:nvPicPr>
        <p:blipFill>
          <a:blip r:embed="rId2"/>
          <a:srcRect r="77549"/>
          <a:stretch>
            <a:fillRect/>
          </a:stretch>
        </p:blipFill>
        <p:spPr>
          <a:xfrm>
            <a:off x="14892222" y="0"/>
            <a:ext cx="3466358" cy="10287000"/>
          </a:xfrm>
          <a:prstGeom prst="rect">
            <a:avLst/>
          </a:prstGeom>
        </p:spPr>
      </p:pic>
      <p:grpSp>
        <p:nvGrpSpPr>
          <p:cNvPr id="10" name="Group 10"/>
          <p:cNvGrpSpPr/>
          <p:nvPr/>
        </p:nvGrpSpPr>
        <p:grpSpPr>
          <a:xfrm>
            <a:off x="14892222" y="0"/>
            <a:ext cx="3466358" cy="10287000"/>
            <a:chOff x="0" y="0"/>
            <a:chExt cx="1913890" cy="3666711"/>
          </a:xfrm>
        </p:grpSpPr>
        <p:sp>
          <p:nvSpPr>
            <p:cNvPr id="11" name="Freeform 11"/>
            <p:cNvSpPr/>
            <p:nvPr/>
          </p:nvSpPr>
          <p:spPr>
            <a:xfrm>
              <a:off x="0" y="0"/>
              <a:ext cx="1913890" cy="3666711"/>
            </a:xfrm>
            <a:custGeom>
              <a:avLst/>
              <a:gdLst/>
              <a:ahLst/>
              <a:cxnLst/>
              <a:rect l="l" t="t" r="r" b="b"/>
              <a:pathLst>
                <a:path w="1913890" h="3666711">
                  <a:moveTo>
                    <a:pt x="0" y="0"/>
                  </a:moveTo>
                  <a:lnTo>
                    <a:pt x="1913890" y="0"/>
                  </a:lnTo>
                  <a:lnTo>
                    <a:pt x="1913890" y="3666711"/>
                  </a:lnTo>
                  <a:lnTo>
                    <a:pt x="0" y="3666711"/>
                  </a:lnTo>
                  <a:close/>
                </a:path>
              </a:pathLst>
            </a:custGeom>
            <a:solidFill>
              <a:srgbClr val="E5E4DD">
                <a:alpha val="57647"/>
              </a:srgbClr>
            </a:solidFill>
          </p:spPr>
        </p:sp>
      </p:grpSp>
      <p:sp>
        <p:nvSpPr>
          <p:cNvPr id="12" name="AutoShape 12"/>
          <p:cNvSpPr/>
          <p:nvPr/>
        </p:nvSpPr>
        <p:spPr>
          <a:xfrm>
            <a:off x="15861966" y="1028700"/>
            <a:ext cx="2426034" cy="28575"/>
          </a:xfrm>
          <a:prstGeom prst="rect">
            <a:avLst/>
          </a:prstGeom>
          <a:solidFill>
            <a:srgbClr val="8D887E"/>
          </a:solidFill>
        </p:spPr>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D887E"/>
        </a:solidFill>
        <a:effectLst/>
      </p:bgPr>
    </p:bg>
    <p:spTree>
      <p:nvGrpSpPr>
        <p:cNvPr id="1" name=""/>
        <p:cNvGrpSpPr/>
        <p:nvPr/>
      </p:nvGrpSpPr>
      <p:grpSpPr>
        <a:xfrm>
          <a:off x="0" y="0"/>
          <a:ext cx="0" cy="0"/>
          <a:chOff x="0" y="0"/>
          <a:chExt cx="0" cy="0"/>
        </a:xfrm>
      </p:grpSpPr>
      <p:sp>
        <p:nvSpPr>
          <p:cNvPr id="2" name="TextBox 2"/>
          <p:cNvSpPr txBox="1"/>
          <p:nvPr/>
        </p:nvSpPr>
        <p:spPr>
          <a:xfrm>
            <a:off x="529530" y="393399"/>
            <a:ext cx="9973592" cy="964142"/>
          </a:xfrm>
          <a:prstGeom prst="rect">
            <a:avLst/>
          </a:prstGeom>
        </p:spPr>
        <p:txBody>
          <a:bodyPr lIns="0" tIns="0" rIns="0" bIns="0" rtlCol="0" anchor="t">
            <a:spAutoFit/>
          </a:bodyPr>
          <a:lstStyle/>
          <a:p>
            <a:pPr>
              <a:lnSpc>
                <a:spcPts val="7680"/>
              </a:lnSpc>
            </a:pPr>
            <a:r>
              <a:rPr lang="en-US" sz="6400">
                <a:solidFill>
                  <a:srgbClr val="FFFDFD"/>
                </a:solidFill>
                <a:latin typeface="Cormorant Garamond Bold Bold"/>
              </a:rPr>
              <a:t>Data Understanding</a:t>
            </a:r>
          </a:p>
        </p:txBody>
      </p:sp>
      <p:grpSp>
        <p:nvGrpSpPr>
          <p:cNvPr id="3" name="Group 3"/>
          <p:cNvGrpSpPr/>
          <p:nvPr/>
        </p:nvGrpSpPr>
        <p:grpSpPr>
          <a:xfrm>
            <a:off x="1028700" y="1170973"/>
            <a:ext cx="5376591" cy="373135"/>
            <a:chOff x="0" y="0"/>
            <a:chExt cx="6350000" cy="440690"/>
          </a:xfrm>
        </p:grpSpPr>
        <p:sp>
          <p:nvSpPr>
            <p:cNvPr id="4" name="Freeform 4"/>
            <p:cNvSpPr/>
            <p:nvPr/>
          </p:nvSpPr>
          <p:spPr>
            <a:xfrm>
              <a:off x="-5080" y="-8890"/>
              <a:ext cx="6360160" cy="458470"/>
            </a:xfrm>
            <a:custGeom>
              <a:avLst/>
              <a:gdLst/>
              <a:ahLst/>
              <a:cxnLst/>
              <a:rect l="l" t="t" r="r" b="b"/>
              <a:pathLst>
                <a:path w="6360160" h="458470">
                  <a:moveTo>
                    <a:pt x="6351270" y="93980"/>
                  </a:moveTo>
                  <a:cubicBezTo>
                    <a:pt x="6360160" y="82550"/>
                    <a:pt x="6352540" y="60960"/>
                    <a:pt x="6334760" y="66040"/>
                  </a:cubicBezTo>
                  <a:cubicBezTo>
                    <a:pt x="6294120" y="80010"/>
                    <a:pt x="6257290" y="114300"/>
                    <a:pt x="6223000" y="140970"/>
                  </a:cubicBezTo>
                  <a:cubicBezTo>
                    <a:pt x="6188710" y="166370"/>
                    <a:pt x="6154420" y="191770"/>
                    <a:pt x="6121400" y="217170"/>
                  </a:cubicBezTo>
                  <a:cubicBezTo>
                    <a:pt x="6118860" y="215900"/>
                    <a:pt x="6116320" y="215900"/>
                    <a:pt x="6113780" y="215900"/>
                  </a:cubicBezTo>
                  <a:cubicBezTo>
                    <a:pt x="6038850" y="217170"/>
                    <a:pt x="5962650" y="217170"/>
                    <a:pt x="5887720" y="218440"/>
                  </a:cubicBezTo>
                  <a:lnTo>
                    <a:pt x="5963920" y="157480"/>
                  </a:lnTo>
                  <a:cubicBezTo>
                    <a:pt x="6002020" y="127000"/>
                    <a:pt x="6046470" y="97790"/>
                    <a:pt x="6079490" y="60960"/>
                  </a:cubicBezTo>
                  <a:cubicBezTo>
                    <a:pt x="6092190" y="45720"/>
                    <a:pt x="6075680" y="24130"/>
                    <a:pt x="6057900" y="33020"/>
                  </a:cubicBezTo>
                  <a:cubicBezTo>
                    <a:pt x="6017260" y="53340"/>
                    <a:pt x="5981700" y="88900"/>
                    <a:pt x="5948680" y="119380"/>
                  </a:cubicBezTo>
                  <a:cubicBezTo>
                    <a:pt x="5915660" y="149860"/>
                    <a:pt x="5883910" y="182880"/>
                    <a:pt x="5855970" y="217170"/>
                  </a:cubicBezTo>
                  <a:cubicBezTo>
                    <a:pt x="5772150" y="218440"/>
                    <a:pt x="5687060" y="219710"/>
                    <a:pt x="5603240" y="219710"/>
                  </a:cubicBezTo>
                  <a:cubicBezTo>
                    <a:pt x="5622290" y="190500"/>
                    <a:pt x="5642610" y="161290"/>
                    <a:pt x="5664200" y="132080"/>
                  </a:cubicBezTo>
                  <a:cubicBezTo>
                    <a:pt x="5689600" y="97790"/>
                    <a:pt x="5725160" y="64770"/>
                    <a:pt x="5740400" y="25400"/>
                  </a:cubicBezTo>
                  <a:cubicBezTo>
                    <a:pt x="5745480" y="12700"/>
                    <a:pt x="5727700" y="0"/>
                    <a:pt x="5717540" y="7620"/>
                  </a:cubicBezTo>
                  <a:cubicBezTo>
                    <a:pt x="5681980" y="29210"/>
                    <a:pt x="5659120" y="73660"/>
                    <a:pt x="5636260" y="106680"/>
                  </a:cubicBezTo>
                  <a:cubicBezTo>
                    <a:pt x="5612130" y="143510"/>
                    <a:pt x="5589270" y="180340"/>
                    <a:pt x="5570220" y="219710"/>
                  </a:cubicBezTo>
                  <a:cubicBezTo>
                    <a:pt x="5086350" y="224790"/>
                    <a:pt x="4602480" y="231140"/>
                    <a:pt x="4118610" y="238760"/>
                  </a:cubicBezTo>
                  <a:cubicBezTo>
                    <a:pt x="3801110" y="246380"/>
                    <a:pt x="3489960" y="252730"/>
                    <a:pt x="3181350" y="260350"/>
                  </a:cubicBezTo>
                  <a:lnTo>
                    <a:pt x="3180080" y="260350"/>
                  </a:lnTo>
                  <a:cubicBezTo>
                    <a:pt x="2868930" y="252730"/>
                    <a:pt x="2560320" y="246380"/>
                    <a:pt x="2242820" y="246380"/>
                  </a:cubicBezTo>
                  <a:cubicBezTo>
                    <a:pt x="1760220" y="233680"/>
                    <a:pt x="1276350" y="228600"/>
                    <a:pt x="792480" y="223520"/>
                  </a:cubicBezTo>
                  <a:cubicBezTo>
                    <a:pt x="772160" y="184150"/>
                    <a:pt x="750570" y="146050"/>
                    <a:pt x="726440" y="110490"/>
                  </a:cubicBezTo>
                  <a:cubicBezTo>
                    <a:pt x="703580" y="77470"/>
                    <a:pt x="679450" y="33020"/>
                    <a:pt x="645160" y="11430"/>
                  </a:cubicBezTo>
                  <a:cubicBezTo>
                    <a:pt x="633730" y="5080"/>
                    <a:pt x="617220" y="16510"/>
                    <a:pt x="622300" y="29210"/>
                  </a:cubicBezTo>
                  <a:cubicBezTo>
                    <a:pt x="637540" y="69850"/>
                    <a:pt x="673100" y="101600"/>
                    <a:pt x="698500" y="135890"/>
                  </a:cubicBezTo>
                  <a:cubicBezTo>
                    <a:pt x="720090" y="163830"/>
                    <a:pt x="739140" y="193040"/>
                    <a:pt x="759460" y="223520"/>
                  </a:cubicBezTo>
                  <a:cubicBezTo>
                    <a:pt x="675640" y="222250"/>
                    <a:pt x="590550" y="220980"/>
                    <a:pt x="506730" y="220980"/>
                  </a:cubicBezTo>
                  <a:cubicBezTo>
                    <a:pt x="478790" y="185420"/>
                    <a:pt x="447040" y="153670"/>
                    <a:pt x="414020" y="123190"/>
                  </a:cubicBezTo>
                  <a:cubicBezTo>
                    <a:pt x="381000" y="92710"/>
                    <a:pt x="345440" y="57150"/>
                    <a:pt x="304800" y="36830"/>
                  </a:cubicBezTo>
                  <a:cubicBezTo>
                    <a:pt x="287020" y="27940"/>
                    <a:pt x="270510" y="49530"/>
                    <a:pt x="283210" y="64770"/>
                  </a:cubicBezTo>
                  <a:cubicBezTo>
                    <a:pt x="314960" y="101600"/>
                    <a:pt x="360680" y="129540"/>
                    <a:pt x="398780" y="161290"/>
                  </a:cubicBezTo>
                  <a:lnTo>
                    <a:pt x="474980" y="222250"/>
                  </a:lnTo>
                  <a:cubicBezTo>
                    <a:pt x="397510" y="218440"/>
                    <a:pt x="322580" y="218440"/>
                    <a:pt x="246380" y="217170"/>
                  </a:cubicBezTo>
                  <a:cubicBezTo>
                    <a:pt x="243840" y="217170"/>
                    <a:pt x="241300" y="217170"/>
                    <a:pt x="238760" y="218440"/>
                  </a:cubicBezTo>
                  <a:cubicBezTo>
                    <a:pt x="205740" y="191770"/>
                    <a:pt x="171450" y="166370"/>
                    <a:pt x="137160" y="142240"/>
                  </a:cubicBezTo>
                  <a:cubicBezTo>
                    <a:pt x="102870" y="116840"/>
                    <a:pt x="66040" y="81280"/>
                    <a:pt x="25400" y="67310"/>
                  </a:cubicBezTo>
                  <a:cubicBezTo>
                    <a:pt x="7620" y="60960"/>
                    <a:pt x="0" y="83820"/>
                    <a:pt x="8890" y="95250"/>
                  </a:cubicBezTo>
                  <a:cubicBezTo>
                    <a:pt x="34290" y="127000"/>
                    <a:pt x="76200" y="148590"/>
                    <a:pt x="110490" y="172720"/>
                  </a:cubicBezTo>
                  <a:cubicBezTo>
                    <a:pt x="144780" y="196850"/>
                    <a:pt x="179070" y="219710"/>
                    <a:pt x="213360" y="242570"/>
                  </a:cubicBezTo>
                  <a:cubicBezTo>
                    <a:pt x="147320" y="281940"/>
                    <a:pt x="76200" y="321310"/>
                    <a:pt x="21590" y="372110"/>
                  </a:cubicBezTo>
                  <a:cubicBezTo>
                    <a:pt x="5080" y="387350"/>
                    <a:pt x="26670" y="408940"/>
                    <a:pt x="43180" y="401320"/>
                  </a:cubicBezTo>
                  <a:cubicBezTo>
                    <a:pt x="115570" y="367030"/>
                    <a:pt x="184150" y="309880"/>
                    <a:pt x="247650" y="261620"/>
                  </a:cubicBezTo>
                  <a:cubicBezTo>
                    <a:pt x="321310" y="262890"/>
                    <a:pt x="394970" y="264160"/>
                    <a:pt x="469900" y="265430"/>
                  </a:cubicBezTo>
                  <a:cubicBezTo>
                    <a:pt x="440690" y="285750"/>
                    <a:pt x="411480" y="307340"/>
                    <a:pt x="382270" y="328930"/>
                  </a:cubicBezTo>
                  <a:cubicBezTo>
                    <a:pt x="347980" y="354330"/>
                    <a:pt x="306070" y="378460"/>
                    <a:pt x="279400" y="411480"/>
                  </a:cubicBezTo>
                  <a:cubicBezTo>
                    <a:pt x="267970" y="426720"/>
                    <a:pt x="281940" y="444500"/>
                    <a:pt x="299720" y="436880"/>
                  </a:cubicBezTo>
                  <a:cubicBezTo>
                    <a:pt x="337820" y="419100"/>
                    <a:pt x="372110" y="384810"/>
                    <a:pt x="405130" y="359410"/>
                  </a:cubicBezTo>
                  <a:cubicBezTo>
                    <a:pt x="441960" y="328930"/>
                    <a:pt x="480060" y="299720"/>
                    <a:pt x="515620" y="267970"/>
                  </a:cubicBezTo>
                  <a:cubicBezTo>
                    <a:pt x="515620" y="267970"/>
                    <a:pt x="515620" y="266700"/>
                    <a:pt x="516890" y="266700"/>
                  </a:cubicBezTo>
                  <a:lnTo>
                    <a:pt x="750570" y="270510"/>
                  </a:lnTo>
                  <a:cubicBezTo>
                    <a:pt x="727710" y="292100"/>
                    <a:pt x="706120" y="313690"/>
                    <a:pt x="683260" y="335280"/>
                  </a:cubicBezTo>
                  <a:cubicBezTo>
                    <a:pt x="654050" y="363220"/>
                    <a:pt x="610870" y="393700"/>
                    <a:pt x="594360" y="430530"/>
                  </a:cubicBezTo>
                  <a:cubicBezTo>
                    <a:pt x="588010" y="445770"/>
                    <a:pt x="600710" y="458470"/>
                    <a:pt x="615950" y="452120"/>
                  </a:cubicBezTo>
                  <a:cubicBezTo>
                    <a:pt x="652780" y="435610"/>
                    <a:pt x="683260" y="392430"/>
                    <a:pt x="712470" y="364490"/>
                  </a:cubicBezTo>
                  <a:cubicBezTo>
                    <a:pt x="742950" y="334010"/>
                    <a:pt x="772160" y="303530"/>
                    <a:pt x="801370" y="273050"/>
                  </a:cubicBezTo>
                  <a:cubicBezTo>
                    <a:pt x="1280160" y="280670"/>
                    <a:pt x="1758950" y="289560"/>
                    <a:pt x="2237740" y="295910"/>
                  </a:cubicBezTo>
                  <a:lnTo>
                    <a:pt x="2242820" y="295910"/>
                  </a:lnTo>
                  <a:cubicBezTo>
                    <a:pt x="2542540" y="294640"/>
                    <a:pt x="2833370" y="298450"/>
                    <a:pt x="3125470" y="300990"/>
                  </a:cubicBezTo>
                  <a:cubicBezTo>
                    <a:pt x="3126740" y="300990"/>
                    <a:pt x="3129280" y="302260"/>
                    <a:pt x="3131820" y="302260"/>
                  </a:cubicBezTo>
                  <a:lnTo>
                    <a:pt x="3230880" y="302260"/>
                  </a:lnTo>
                  <a:cubicBezTo>
                    <a:pt x="3233420" y="302260"/>
                    <a:pt x="3234690" y="302260"/>
                    <a:pt x="3237230" y="300990"/>
                  </a:cubicBezTo>
                  <a:cubicBezTo>
                    <a:pt x="3530600" y="298450"/>
                    <a:pt x="3823970" y="294640"/>
                    <a:pt x="4124960" y="288290"/>
                  </a:cubicBezTo>
                  <a:cubicBezTo>
                    <a:pt x="4602480" y="281940"/>
                    <a:pt x="5082540" y="273050"/>
                    <a:pt x="5560060" y="265430"/>
                  </a:cubicBezTo>
                  <a:cubicBezTo>
                    <a:pt x="5589270" y="297180"/>
                    <a:pt x="5619750" y="326390"/>
                    <a:pt x="5648960" y="356870"/>
                  </a:cubicBezTo>
                  <a:cubicBezTo>
                    <a:pt x="5678170" y="386080"/>
                    <a:pt x="5707380" y="427990"/>
                    <a:pt x="5745480" y="444500"/>
                  </a:cubicBezTo>
                  <a:cubicBezTo>
                    <a:pt x="5759450" y="450850"/>
                    <a:pt x="5773420" y="438150"/>
                    <a:pt x="5767070" y="422910"/>
                  </a:cubicBezTo>
                  <a:cubicBezTo>
                    <a:pt x="5749290" y="386080"/>
                    <a:pt x="5707380" y="355600"/>
                    <a:pt x="5678170" y="327660"/>
                  </a:cubicBezTo>
                  <a:cubicBezTo>
                    <a:pt x="5656580" y="306070"/>
                    <a:pt x="5633720" y="284480"/>
                    <a:pt x="5610860" y="262890"/>
                  </a:cubicBezTo>
                  <a:lnTo>
                    <a:pt x="5844540" y="259080"/>
                  </a:lnTo>
                  <a:cubicBezTo>
                    <a:pt x="5844540" y="259080"/>
                    <a:pt x="5844540" y="260350"/>
                    <a:pt x="5845810" y="260350"/>
                  </a:cubicBezTo>
                  <a:cubicBezTo>
                    <a:pt x="5881370" y="292100"/>
                    <a:pt x="5918200" y="321310"/>
                    <a:pt x="5956300" y="351790"/>
                  </a:cubicBezTo>
                  <a:cubicBezTo>
                    <a:pt x="5989320" y="378460"/>
                    <a:pt x="6023610" y="412750"/>
                    <a:pt x="6061710" y="429260"/>
                  </a:cubicBezTo>
                  <a:cubicBezTo>
                    <a:pt x="6079490" y="436880"/>
                    <a:pt x="6093460" y="417830"/>
                    <a:pt x="6082030" y="403860"/>
                  </a:cubicBezTo>
                  <a:cubicBezTo>
                    <a:pt x="6055360" y="370840"/>
                    <a:pt x="6013450" y="346710"/>
                    <a:pt x="5979160" y="321310"/>
                  </a:cubicBezTo>
                  <a:cubicBezTo>
                    <a:pt x="5949950" y="299720"/>
                    <a:pt x="5920740" y="279400"/>
                    <a:pt x="5891530" y="257810"/>
                  </a:cubicBezTo>
                  <a:cubicBezTo>
                    <a:pt x="5965190" y="256540"/>
                    <a:pt x="6038850" y="255270"/>
                    <a:pt x="6113780" y="254000"/>
                  </a:cubicBezTo>
                  <a:cubicBezTo>
                    <a:pt x="6178550" y="302260"/>
                    <a:pt x="6247130" y="359410"/>
                    <a:pt x="6318250" y="393700"/>
                  </a:cubicBezTo>
                  <a:cubicBezTo>
                    <a:pt x="6336030" y="402590"/>
                    <a:pt x="6356350" y="379730"/>
                    <a:pt x="6339840" y="364490"/>
                  </a:cubicBezTo>
                  <a:cubicBezTo>
                    <a:pt x="6285230" y="313690"/>
                    <a:pt x="6214110" y="274320"/>
                    <a:pt x="6148070" y="234950"/>
                  </a:cubicBezTo>
                  <a:cubicBezTo>
                    <a:pt x="6182360" y="212090"/>
                    <a:pt x="6216650" y="189230"/>
                    <a:pt x="6250940" y="165100"/>
                  </a:cubicBezTo>
                  <a:cubicBezTo>
                    <a:pt x="6283960" y="148590"/>
                    <a:pt x="6325870" y="127000"/>
                    <a:pt x="6351270" y="93980"/>
                  </a:cubicBezTo>
                  <a:close/>
                </a:path>
              </a:pathLst>
            </a:custGeom>
            <a:solidFill>
              <a:srgbClr val="FFFDFD">
                <a:alpha val="32941"/>
              </a:srgbClr>
            </a:solidFill>
          </p:spPr>
        </p:sp>
      </p:grpSp>
      <p:grpSp>
        <p:nvGrpSpPr>
          <p:cNvPr id="5" name="Group 5"/>
          <p:cNvGrpSpPr/>
          <p:nvPr/>
        </p:nvGrpSpPr>
        <p:grpSpPr>
          <a:xfrm>
            <a:off x="0" y="2015957"/>
            <a:ext cx="5516326" cy="950575"/>
            <a:chOff x="0" y="0"/>
            <a:chExt cx="1913890" cy="329802"/>
          </a:xfrm>
        </p:grpSpPr>
        <p:sp>
          <p:nvSpPr>
            <p:cNvPr id="6" name="Freeform 6"/>
            <p:cNvSpPr/>
            <p:nvPr/>
          </p:nvSpPr>
          <p:spPr>
            <a:xfrm>
              <a:off x="0" y="0"/>
              <a:ext cx="1913890" cy="329802"/>
            </a:xfrm>
            <a:custGeom>
              <a:avLst/>
              <a:gdLst/>
              <a:ahLst/>
              <a:cxnLst/>
              <a:rect l="l" t="t" r="r" b="b"/>
              <a:pathLst>
                <a:path w="1913890" h="329802">
                  <a:moveTo>
                    <a:pt x="0" y="0"/>
                  </a:moveTo>
                  <a:lnTo>
                    <a:pt x="1913890" y="0"/>
                  </a:lnTo>
                  <a:lnTo>
                    <a:pt x="1913890" y="329802"/>
                  </a:lnTo>
                  <a:lnTo>
                    <a:pt x="0" y="329802"/>
                  </a:lnTo>
                  <a:close/>
                </a:path>
              </a:pathLst>
            </a:custGeom>
            <a:solidFill>
              <a:srgbClr val="FFFDFD"/>
            </a:solidFill>
          </p:spPr>
        </p:sp>
      </p:grpSp>
      <p:sp>
        <p:nvSpPr>
          <p:cNvPr id="7" name="TextBox 7"/>
          <p:cNvSpPr txBox="1"/>
          <p:nvPr/>
        </p:nvSpPr>
        <p:spPr>
          <a:xfrm>
            <a:off x="299224" y="2224121"/>
            <a:ext cx="5595058" cy="477097"/>
          </a:xfrm>
          <a:prstGeom prst="rect">
            <a:avLst/>
          </a:prstGeom>
        </p:spPr>
        <p:txBody>
          <a:bodyPr lIns="0" tIns="0" rIns="0" bIns="0" rtlCol="0" anchor="t">
            <a:spAutoFit/>
          </a:bodyPr>
          <a:lstStyle/>
          <a:p>
            <a:pPr algn="just">
              <a:lnSpc>
                <a:spcPts val="3919"/>
              </a:lnSpc>
            </a:pPr>
            <a:r>
              <a:rPr lang="en-US" sz="2800" spc="168">
                <a:solidFill>
                  <a:srgbClr val="8D887E"/>
                </a:solidFill>
                <a:latin typeface="Open Sans Bold"/>
              </a:rPr>
              <a:t>Collect Initial Data</a:t>
            </a:r>
          </a:p>
        </p:txBody>
      </p:sp>
      <p:sp>
        <p:nvSpPr>
          <p:cNvPr id="8" name="TextBox 8"/>
          <p:cNvSpPr txBox="1"/>
          <p:nvPr/>
        </p:nvSpPr>
        <p:spPr>
          <a:xfrm>
            <a:off x="529530" y="3304493"/>
            <a:ext cx="13632185" cy="2261235"/>
          </a:xfrm>
          <a:prstGeom prst="rect">
            <a:avLst/>
          </a:prstGeom>
        </p:spPr>
        <p:txBody>
          <a:bodyPr lIns="0" tIns="0" rIns="0" bIns="0" rtlCol="0" anchor="t">
            <a:spAutoFit/>
          </a:bodyPr>
          <a:lstStyle/>
          <a:p>
            <a:pPr algn="just">
              <a:lnSpc>
                <a:spcPts val="3600"/>
              </a:lnSpc>
            </a:pPr>
            <a:r>
              <a:rPr lang="en-US" sz="2400" spc="24">
                <a:solidFill>
                  <a:srgbClr val="FFFDFD"/>
                </a:solidFill>
                <a:latin typeface="Open Sans"/>
              </a:rPr>
              <a:t>Kumpulan data tersedia dalam format CSV yang dapat digunakan untuk pengerjaan proyek karena kumpulan data tersedia secara open source. Kumpulan data dapat diunduh melalui link berikut:t</a:t>
            </a:r>
          </a:p>
          <a:p>
            <a:pPr algn="just">
              <a:lnSpc>
                <a:spcPts val="3600"/>
              </a:lnSpc>
            </a:pPr>
            <a:endParaRPr lang="en-US" sz="2400" spc="24">
              <a:solidFill>
                <a:srgbClr val="FFFDFD"/>
              </a:solidFill>
              <a:latin typeface="Open Sans"/>
            </a:endParaRPr>
          </a:p>
          <a:p>
            <a:pPr algn="just">
              <a:lnSpc>
                <a:spcPts val="3600"/>
              </a:lnSpc>
            </a:pPr>
            <a:endParaRPr lang="en-US" sz="2400" spc="24">
              <a:solidFill>
                <a:srgbClr val="FFFDFD"/>
              </a:solidFill>
              <a:latin typeface="Open Sans"/>
            </a:endParaRPr>
          </a:p>
        </p:txBody>
      </p:sp>
      <p:sp>
        <p:nvSpPr>
          <p:cNvPr id="9" name="TextBox 9"/>
          <p:cNvSpPr txBox="1"/>
          <p:nvPr/>
        </p:nvSpPr>
        <p:spPr>
          <a:xfrm>
            <a:off x="529530" y="4676093"/>
            <a:ext cx="13632185" cy="889635"/>
          </a:xfrm>
          <a:prstGeom prst="rect">
            <a:avLst/>
          </a:prstGeom>
        </p:spPr>
        <p:txBody>
          <a:bodyPr lIns="0" tIns="0" rIns="0" bIns="0" rtlCol="0" anchor="t">
            <a:spAutoFit/>
          </a:bodyPr>
          <a:lstStyle/>
          <a:p>
            <a:pPr algn="just">
              <a:lnSpc>
                <a:spcPts val="3600"/>
              </a:lnSpc>
            </a:pPr>
            <a:endParaRPr/>
          </a:p>
          <a:p>
            <a:pPr algn="just">
              <a:lnSpc>
                <a:spcPts val="3600"/>
              </a:lnSpc>
            </a:pPr>
            <a:r>
              <a:rPr lang="en-US" sz="2400" u="sng" spc="24">
                <a:solidFill>
                  <a:srgbClr val="5CE1E6"/>
                </a:solidFill>
                <a:latin typeface="Open Sans"/>
              </a:rPr>
              <a:t>https://www.kaggle.com/stevezhenghp/airbnb-price-prediction</a:t>
            </a:r>
          </a:p>
        </p:txBody>
      </p:sp>
      <p:pic>
        <p:nvPicPr>
          <p:cNvPr id="10" name="Picture 10"/>
          <p:cNvPicPr>
            <a:picLocks noChangeAspect="1"/>
          </p:cNvPicPr>
          <p:nvPr/>
        </p:nvPicPr>
        <p:blipFill>
          <a:blip r:embed="rId2"/>
          <a:srcRect r="77549"/>
          <a:stretch>
            <a:fillRect/>
          </a:stretch>
        </p:blipFill>
        <p:spPr>
          <a:xfrm>
            <a:off x="14892222" y="0"/>
            <a:ext cx="3466358" cy="10287000"/>
          </a:xfrm>
          <a:prstGeom prst="rect">
            <a:avLst/>
          </a:prstGeom>
        </p:spPr>
      </p:pic>
      <p:grpSp>
        <p:nvGrpSpPr>
          <p:cNvPr id="11" name="Group 11"/>
          <p:cNvGrpSpPr/>
          <p:nvPr/>
        </p:nvGrpSpPr>
        <p:grpSpPr>
          <a:xfrm>
            <a:off x="14892222" y="0"/>
            <a:ext cx="5369440" cy="10287000"/>
            <a:chOff x="0" y="0"/>
            <a:chExt cx="1913890" cy="3666711"/>
          </a:xfrm>
        </p:grpSpPr>
        <p:sp>
          <p:nvSpPr>
            <p:cNvPr id="12" name="Freeform 12"/>
            <p:cNvSpPr/>
            <p:nvPr/>
          </p:nvSpPr>
          <p:spPr>
            <a:xfrm>
              <a:off x="0" y="0"/>
              <a:ext cx="1913890" cy="3666711"/>
            </a:xfrm>
            <a:custGeom>
              <a:avLst/>
              <a:gdLst/>
              <a:ahLst/>
              <a:cxnLst/>
              <a:rect l="l" t="t" r="r" b="b"/>
              <a:pathLst>
                <a:path w="1913890" h="3666711">
                  <a:moveTo>
                    <a:pt x="0" y="0"/>
                  </a:moveTo>
                  <a:lnTo>
                    <a:pt x="1913890" y="0"/>
                  </a:lnTo>
                  <a:lnTo>
                    <a:pt x="1913890" y="3666711"/>
                  </a:lnTo>
                  <a:lnTo>
                    <a:pt x="0" y="3666711"/>
                  </a:lnTo>
                  <a:close/>
                </a:path>
              </a:pathLst>
            </a:custGeom>
            <a:solidFill>
              <a:srgbClr val="E5E4DD">
                <a:alpha val="57647"/>
              </a:srgbClr>
            </a:solidFill>
          </p:spPr>
        </p:sp>
      </p:grpSp>
      <p:sp>
        <p:nvSpPr>
          <p:cNvPr id="13" name="AutoShape 13"/>
          <p:cNvSpPr/>
          <p:nvPr/>
        </p:nvSpPr>
        <p:spPr>
          <a:xfrm>
            <a:off x="15861966" y="1028700"/>
            <a:ext cx="2426034" cy="28575"/>
          </a:xfrm>
          <a:prstGeom prst="rect">
            <a:avLst/>
          </a:prstGeom>
          <a:solidFill>
            <a:srgbClr val="8D887E"/>
          </a:solidFill>
        </p:spPr>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D887E"/>
        </a:solidFill>
        <a:effectLst/>
      </p:bgPr>
    </p:bg>
    <p:spTree>
      <p:nvGrpSpPr>
        <p:cNvPr id="1" name=""/>
        <p:cNvGrpSpPr/>
        <p:nvPr/>
      </p:nvGrpSpPr>
      <p:grpSpPr>
        <a:xfrm>
          <a:off x="0" y="0"/>
          <a:ext cx="0" cy="0"/>
          <a:chOff x="0" y="0"/>
          <a:chExt cx="0" cy="0"/>
        </a:xfrm>
      </p:grpSpPr>
      <p:sp>
        <p:nvSpPr>
          <p:cNvPr id="2" name="TextBox 2"/>
          <p:cNvSpPr txBox="1"/>
          <p:nvPr/>
        </p:nvSpPr>
        <p:spPr>
          <a:xfrm>
            <a:off x="529530" y="393399"/>
            <a:ext cx="9973592" cy="964142"/>
          </a:xfrm>
          <a:prstGeom prst="rect">
            <a:avLst/>
          </a:prstGeom>
        </p:spPr>
        <p:txBody>
          <a:bodyPr lIns="0" tIns="0" rIns="0" bIns="0" rtlCol="0" anchor="t">
            <a:spAutoFit/>
          </a:bodyPr>
          <a:lstStyle/>
          <a:p>
            <a:pPr>
              <a:lnSpc>
                <a:spcPts val="7680"/>
              </a:lnSpc>
            </a:pPr>
            <a:r>
              <a:rPr lang="en-US" sz="6400">
                <a:solidFill>
                  <a:srgbClr val="FFFDFD"/>
                </a:solidFill>
                <a:latin typeface="Cormorant Garamond Bold Bold"/>
              </a:rPr>
              <a:t>Data Understanding</a:t>
            </a:r>
          </a:p>
        </p:txBody>
      </p:sp>
      <p:grpSp>
        <p:nvGrpSpPr>
          <p:cNvPr id="3" name="Group 3"/>
          <p:cNvGrpSpPr/>
          <p:nvPr/>
        </p:nvGrpSpPr>
        <p:grpSpPr>
          <a:xfrm>
            <a:off x="1028700" y="1170973"/>
            <a:ext cx="5376591" cy="373135"/>
            <a:chOff x="0" y="0"/>
            <a:chExt cx="6350000" cy="440690"/>
          </a:xfrm>
        </p:grpSpPr>
        <p:sp>
          <p:nvSpPr>
            <p:cNvPr id="4" name="Freeform 4"/>
            <p:cNvSpPr/>
            <p:nvPr/>
          </p:nvSpPr>
          <p:spPr>
            <a:xfrm>
              <a:off x="-5080" y="-8890"/>
              <a:ext cx="6360160" cy="458470"/>
            </a:xfrm>
            <a:custGeom>
              <a:avLst/>
              <a:gdLst/>
              <a:ahLst/>
              <a:cxnLst/>
              <a:rect l="l" t="t" r="r" b="b"/>
              <a:pathLst>
                <a:path w="6360160" h="458470">
                  <a:moveTo>
                    <a:pt x="6351270" y="93980"/>
                  </a:moveTo>
                  <a:cubicBezTo>
                    <a:pt x="6360160" y="82550"/>
                    <a:pt x="6352540" y="60960"/>
                    <a:pt x="6334760" y="66040"/>
                  </a:cubicBezTo>
                  <a:cubicBezTo>
                    <a:pt x="6294120" y="80010"/>
                    <a:pt x="6257290" y="114300"/>
                    <a:pt x="6223000" y="140970"/>
                  </a:cubicBezTo>
                  <a:cubicBezTo>
                    <a:pt x="6188710" y="166370"/>
                    <a:pt x="6154420" y="191770"/>
                    <a:pt x="6121400" y="217170"/>
                  </a:cubicBezTo>
                  <a:cubicBezTo>
                    <a:pt x="6118860" y="215900"/>
                    <a:pt x="6116320" y="215900"/>
                    <a:pt x="6113780" y="215900"/>
                  </a:cubicBezTo>
                  <a:cubicBezTo>
                    <a:pt x="6038850" y="217170"/>
                    <a:pt x="5962650" y="217170"/>
                    <a:pt x="5887720" y="218440"/>
                  </a:cubicBezTo>
                  <a:lnTo>
                    <a:pt x="5963920" y="157480"/>
                  </a:lnTo>
                  <a:cubicBezTo>
                    <a:pt x="6002020" y="127000"/>
                    <a:pt x="6046470" y="97790"/>
                    <a:pt x="6079490" y="60960"/>
                  </a:cubicBezTo>
                  <a:cubicBezTo>
                    <a:pt x="6092190" y="45720"/>
                    <a:pt x="6075680" y="24130"/>
                    <a:pt x="6057900" y="33020"/>
                  </a:cubicBezTo>
                  <a:cubicBezTo>
                    <a:pt x="6017260" y="53340"/>
                    <a:pt x="5981700" y="88900"/>
                    <a:pt x="5948680" y="119380"/>
                  </a:cubicBezTo>
                  <a:cubicBezTo>
                    <a:pt x="5915660" y="149860"/>
                    <a:pt x="5883910" y="182880"/>
                    <a:pt x="5855970" y="217170"/>
                  </a:cubicBezTo>
                  <a:cubicBezTo>
                    <a:pt x="5772150" y="218440"/>
                    <a:pt x="5687060" y="219710"/>
                    <a:pt x="5603240" y="219710"/>
                  </a:cubicBezTo>
                  <a:cubicBezTo>
                    <a:pt x="5622290" y="190500"/>
                    <a:pt x="5642610" y="161290"/>
                    <a:pt x="5664200" y="132080"/>
                  </a:cubicBezTo>
                  <a:cubicBezTo>
                    <a:pt x="5689600" y="97790"/>
                    <a:pt x="5725160" y="64770"/>
                    <a:pt x="5740400" y="25400"/>
                  </a:cubicBezTo>
                  <a:cubicBezTo>
                    <a:pt x="5745480" y="12700"/>
                    <a:pt x="5727700" y="0"/>
                    <a:pt x="5717540" y="7620"/>
                  </a:cubicBezTo>
                  <a:cubicBezTo>
                    <a:pt x="5681980" y="29210"/>
                    <a:pt x="5659120" y="73660"/>
                    <a:pt x="5636260" y="106680"/>
                  </a:cubicBezTo>
                  <a:cubicBezTo>
                    <a:pt x="5612130" y="143510"/>
                    <a:pt x="5589270" y="180340"/>
                    <a:pt x="5570220" y="219710"/>
                  </a:cubicBezTo>
                  <a:cubicBezTo>
                    <a:pt x="5086350" y="224790"/>
                    <a:pt x="4602480" y="231140"/>
                    <a:pt x="4118610" y="238760"/>
                  </a:cubicBezTo>
                  <a:cubicBezTo>
                    <a:pt x="3801110" y="246380"/>
                    <a:pt x="3489960" y="252730"/>
                    <a:pt x="3181350" y="260350"/>
                  </a:cubicBezTo>
                  <a:lnTo>
                    <a:pt x="3180080" y="260350"/>
                  </a:lnTo>
                  <a:cubicBezTo>
                    <a:pt x="2868930" y="252730"/>
                    <a:pt x="2560320" y="246380"/>
                    <a:pt x="2242820" y="246380"/>
                  </a:cubicBezTo>
                  <a:cubicBezTo>
                    <a:pt x="1760220" y="233680"/>
                    <a:pt x="1276350" y="228600"/>
                    <a:pt x="792480" y="223520"/>
                  </a:cubicBezTo>
                  <a:cubicBezTo>
                    <a:pt x="772160" y="184150"/>
                    <a:pt x="750570" y="146050"/>
                    <a:pt x="726440" y="110490"/>
                  </a:cubicBezTo>
                  <a:cubicBezTo>
                    <a:pt x="703580" y="77470"/>
                    <a:pt x="679450" y="33020"/>
                    <a:pt x="645160" y="11430"/>
                  </a:cubicBezTo>
                  <a:cubicBezTo>
                    <a:pt x="633730" y="5080"/>
                    <a:pt x="617220" y="16510"/>
                    <a:pt x="622300" y="29210"/>
                  </a:cubicBezTo>
                  <a:cubicBezTo>
                    <a:pt x="637540" y="69850"/>
                    <a:pt x="673100" y="101600"/>
                    <a:pt x="698500" y="135890"/>
                  </a:cubicBezTo>
                  <a:cubicBezTo>
                    <a:pt x="720090" y="163830"/>
                    <a:pt x="739140" y="193040"/>
                    <a:pt x="759460" y="223520"/>
                  </a:cubicBezTo>
                  <a:cubicBezTo>
                    <a:pt x="675640" y="222250"/>
                    <a:pt x="590550" y="220980"/>
                    <a:pt x="506730" y="220980"/>
                  </a:cubicBezTo>
                  <a:cubicBezTo>
                    <a:pt x="478790" y="185420"/>
                    <a:pt x="447040" y="153670"/>
                    <a:pt x="414020" y="123190"/>
                  </a:cubicBezTo>
                  <a:cubicBezTo>
                    <a:pt x="381000" y="92710"/>
                    <a:pt x="345440" y="57150"/>
                    <a:pt x="304800" y="36830"/>
                  </a:cubicBezTo>
                  <a:cubicBezTo>
                    <a:pt x="287020" y="27940"/>
                    <a:pt x="270510" y="49530"/>
                    <a:pt x="283210" y="64770"/>
                  </a:cubicBezTo>
                  <a:cubicBezTo>
                    <a:pt x="314960" y="101600"/>
                    <a:pt x="360680" y="129540"/>
                    <a:pt x="398780" y="161290"/>
                  </a:cubicBezTo>
                  <a:lnTo>
                    <a:pt x="474980" y="222250"/>
                  </a:lnTo>
                  <a:cubicBezTo>
                    <a:pt x="397510" y="218440"/>
                    <a:pt x="322580" y="218440"/>
                    <a:pt x="246380" y="217170"/>
                  </a:cubicBezTo>
                  <a:cubicBezTo>
                    <a:pt x="243840" y="217170"/>
                    <a:pt x="241300" y="217170"/>
                    <a:pt x="238760" y="218440"/>
                  </a:cubicBezTo>
                  <a:cubicBezTo>
                    <a:pt x="205740" y="191770"/>
                    <a:pt x="171450" y="166370"/>
                    <a:pt x="137160" y="142240"/>
                  </a:cubicBezTo>
                  <a:cubicBezTo>
                    <a:pt x="102870" y="116840"/>
                    <a:pt x="66040" y="81280"/>
                    <a:pt x="25400" y="67310"/>
                  </a:cubicBezTo>
                  <a:cubicBezTo>
                    <a:pt x="7620" y="60960"/>
                    <a:pt x="0" y="83820"/>
                    <a:pt x="8890" y="95250"/>
                  </a:cubicBezTo>
                  <a:cubicBezTo>
                    <a:pt x="34290" y="127000"/>
                    <a:pt x="76200" y="148590"/>
                    <a:pt x="110490" y="172720"/>
                  </a:cubicBezTo>
                  <a:cubicBezTo>
                    <a:pt x="144780" y="196850"/>
                    <a:pt x="179070" y="219710"/>
                    <a:pt x="213360" y="242570"/>
                  </a:cubicBezTo>
                  <a:cubicBezTo>
                    <a:pt x="147320" y="281940"/>
                    <a:pt x="76200" y="321310"/>
                    <a:pt x="21590" y="372110"/>
                  </a:cubicBezTo>
                  <a:cubicBezTo>
                    <a:pt x="5080" y="387350"/>
                    <a:pt x="26670" y="408940"/>
                    <a:pt x="43180" y="401320"/>
                  </a:cubicBezTo>
                  <a:cubicBezTo>
                    <a:pt x="115570" y="367030"/>
                    <a:pt x="184150" y="309880"/>
                    <a:pt x="247650" y="261620"/>
                  </a:cubicBezTo>
                  <a:cubicBezTo>
                    <a:pt x="321310" y="262890"/>
                    <a:pt x="394970" y="264160"/>
                    <a:pt x="469900" y="265430"/>
                  </a:cubicBezTo>
                  <a:cubicBezTo>
                    <a:pt x="440690" y="285750"/>
                    <a:pt x="411480" y="307340"/>
                    <a:pt x="382270" y="328930"/>
                  </a:cubicBezTo>
                  <a:cubicBezTo>
                    <a:pt x="347980" y="354330"/>
                    <a:pt x="306070" y="378460"/>
                    <a:pt x="279400" y="411480"/>
                  </a:cubicBezTo>
                  <a:cubicBezTo>
                    <a:pt x="267970" y="426720"/>
                    <a:pt x="281940" y="444500"/>
                    <a:pt x="299720" y="436880"/>
                  </a:cubicBezTo>
                  <a:cubicBezTo>
                    <a:pt x="337820" y="419100"/>
                    <a:pt x="372110" y="384810"/>
                    <a:pt x="405130" y="359410"/>
                  </a:cubicBezTo>
                  <a:cubicBezTo>
                    <a:pt x="441960" y="328930"/>
                    <a:pt x="480060" y="299720"/>
                    <a:pt x="515620" y="267970"/>
                  </a:cubicBezTo>
                  <a:cubicBezTo>
                    <a:pt x="515620" y="267970"/>
                    <a:pt x="515620" y="266700"/>
                    <a:pt x="516890" y="266700"/>
                  </a:cubicBezTo>
                  <a:lnTo>
                    <a:pt x="750570" y="270510"/>
                  </a:lnTo>
                  <a:cubicBezTo>
                    <a:pt x="727710" y="292100"/>
                    <a:pt x="706120" y="313690"/>
                    <a:pt x="683260" y="335280"/>
                  </a:cubicBezTo>
                  <a:cubicBezTo>
                    <a:pt x="654050" y="363220"/>
                    <a:pt x="610870" y="393700"/>
                    <a:pt x="594360" y="430530"/>
                  </a:cubicBezTo>
                  <a:cubicBezTo>
                    <a:pt x="588010" y="445770"/>
                    <a:pt x="600710" y="458470"/>
                    <a:pt x="615950" y="452120"/>
                  </a:cubicBezTo>
                  <a:cubicBezTo>
                    <a:pt x="652780" y="435610"/>
                    <a:pt x="683260" y="392430"/>
                    <a:pt x="712470" y="364490"/>
                  </a:cubicBezTo>
                  <a:cubicBezTo>
                    <a:pt x="742950" y="334010"/>
                    <a:pt x="772160" y="303530"/>
                    <a:pt x="801370" y="273050"/>
                  </a:cubicBezTo>
                  <a:cubicBezTo>
                    <a:pt x="1280160" y="280670"/>
                    <a:pt x="1758950" y="289560"/>
                    <a:pt x="2237740" y="295910"/>
                  </a:cubicBezTo>
                  <a:lnTo>
                    <a:pt x="2242820" y="295910"/>
                  </a:lnTo>
                  <a:cubicBezTo>
                    <a:pt x="2542540" y="294640"/>
                    <a:pt x="2833370" y="298450"/>
                    <a:pt x="3125470" y="300990"/>
                  </a:cubicBezTo>
                  <a:cubicBezTo>
                    <a:pt x="3126740" y="300990"/>
                    <a:pt x="3129280" y="302260"/>
                    <a:pt x="3131820" y="302260"/>
                  </a:cubicBezTo>
                  <a:lnTo>
                    <a:pt x="3230880" y="302260"/>
                  </a:lnTo>
                  <a:cubicBezTo>
                    <a:pt x="3233420" y="302260"/>
                    <a:pt x="3234690" y="302260"/>
                    <a:pt x="3237230" y="300990"/>
                  </a:cubicBezTo>
                  <a:cubicBezTo>
                    <a:pt x="3530600" y="298450"/>
                    <a:pt x="3823970" y="294640"/>
                    <a:pt x="4124960" y="288290"/>
                  </a:cubicBezTo>
                  <a:cubicBezTo>
                    <a:pt x="4602480" y="281940"/>
                    <a:pt x="5082540" y="273050"/>
                    <a:pt x="5560060" y="265430"/>
                  </a:cubicBezTo>
                  <a:cubicBezTo>
                    <a:pt x="5589270" y="297180"/>
                    <a:pt x="5619750" y="326390"/>
                    <a:pt x="5648960" y="356870"/>
                  </a:cubicBezTo>
                  <a:cubicBezTo>
                    <a:pt x="5678170" y="386080"/>
                    <a:pt x="5707380" y="427990"/>
                    <a:pt x="5745480" y="444500"/>
                  </a:cubicBezTo>
                  <a:cubicBezTo>
                    <a:pt x="5759450" y="450850"/>
                    <a:pt x="5773420" y="438150"/>
                    <a:pt x="5767070" y="422910"/>
                  </a:cubicBezTo>
                  <a:cubicBezTo>
                    <a:pt x="5749290" y="386080"/>
                    <a:pt x="5707380" y="355600"/>
                    <a:pt x="5678170" y="327660"/>
                  </a:cubicBezTo>
                  <a:cubicBezTo>
                    <a:pt x="5656580" y="306070"/>
                    <a:pt x="5633720" y="284480"/>
                    <a:pt x="5610860" y="262890"/>
                  </a:cubicBezTo>
                  <a:lnTo>
                    <a:pt x="5844540" y="259080"/>
                  </a:lnTo>
                  <a:cubicBezTo>
                    <a:pt x="5844540" y="259080"/>
                    <a:pt x="5844540" y="260350"/>
                    <a:pt x="5845810" y="260350"/>
                  </a:cubicBezTo>
                  <a:cubicBezTo>
                    <a:pt x="5881370" y="292100"/>
                    <a:pt x="5918200" y="321310"/>
                    <a:pt x="5956300" y="351790"/>
                  </a:cubicBezTo>
                  <a:cubicBezTo>
                    <a:pt x="5989320" y="378460"/>
                    <a:pt x="6023610" y="412750"/>
                    <a:pt x="6061710" y="429260"/>
                  </a:cubicBezTo>
                  <a:cubicBezTo>
                    <a:pt x="6079490" y="436880"/>
                    <a:pt x="6093460" y="417830"/>
                    <a:pt x="6082030" y="403860"/>
                  </a:cubicBezTo>
                  <a:cubicBezTo>
                    <a:pt x="6055360" y="370840"/>
                    <a:pt x="6013450" y="346710"/>
                    <a:pt x="5979160" y="321310"/>
                  </a:cubicBezTo>
                  <a:cubicBezTo>
                    <a:pt x="5949950" y="299720"/>
                    <a:pt x="5920740" y="279400"/>
                    <a:pt x="5891530" y="257810"/>
                  </a:cubicBezTo>
                  <a:cubicBezTo>
                    <a:pt x="5965190" y="256540"/>
                    <a:pt x="6038850" y="255270"/>
                    <a:pt x="6113780" y="254000"/>
                  </a:cubicBezTo>
                  <a:cubicBezTo>
                    <a:pt x="6178550" y="302260"/>
                    <a:pt x="6247130" y="359410"/>
                    <a:pt x="6318250" y="393700"/>
                  </a:cubicBezTo>
                  <a:cubicBezTo>
                    <a:pt x="6336030" y="402590"/>
                    <a:pt x="6356350" y="379730"/>
                    <a:pt x="6339840" y="364490"/>
                  </a:cubicBezTo>
                  <a:cubicBezTo>
                    <a:pt x="6285230" y="313690"/>
                    <a:pt x="6214110" y="274320"/>
                    <a:pt x="6148070" y="234950"/>
                  </a:cubicBezTo>
                  <a:cubicBezTo>
                    <a:pt x="6182360" y="212090"/>
                    <a:pt x="6216650" y="189230"/>
                    <a:pt x="6250940" y="165100"/>
                  </a:cubicBezTo>
                  <a:cubicBezTo>
                    <a:pt x="6283960" y="148590"/>
                    <a:pt x="6325870" y="127000"/>
                    <a:pt x="6351270" y="93980"/>
                  </a:cubicBezTo>
                  <a:close/>
                </a:path>
              </a:pathLst>
            </a:custGeom>
            <a:solidFill>
              <a:srgbClr val="FFFDFD">
                <a:alpha val="32941"/>
              </a:srgbClr>
            </a:solidFill>
          </p:spPr>
        </p:sp>
      </p:grpSp>
      <p:grpSp>
        <p:nvGrpSpPr>
          <p:cNvPr id="5" name="Group 5"/>
          <p:cNvGrpSpPr/>
          <p:nvPr/>
        </p:nvGrpSpPr>
        <p:grpSpPr>
          <a:xfrm>
            <a:off x="0" y="2015957"/>
            <a:ext cx="5516326" cy="950575"/>
            <a:chOff x="0" y="0"/>
            <a:chExt cx="1913890" cy="329802"/>
          </a:xfrm>
        </p:grpSpPr>
        <p:sp>
          <p:nvSpPr>
            <p:cNvPr id="6" name="Freeform 6"/>
            <p:cNvSpPr/>
            <p:nvPr/>
          </p:nvSpPr>
          <p:spPr>
            <a:xfrm>
              <a:off x="0" y="0"/>
              <a:ext cx="1913890" cy="329802"/>
            </a:xfrm>
            <a:custGeom>
              <a:avLst/>
              <a:gdLst/>
              <a:ahLst/>
              <a:cxnLst/>
              <a:rect l="l" t="t" r="r" b="b"/>
              <a:pathLst>
                <a:path w="1913890" h="329802">
                  <a:moveTo>
                    <a:pt x="0" y="0"/>
                  </a:moveTo>
                  <a:lnTo>
                    <a:pt x="1913890" y="0"/>
                  </a:lnTo>
                  <a:lnTo>
                    <a:pt x="1913890" y="329802"/>
                  </a:lnTo>
                  <a:lnTo>
                    <a:pt x="0" y="329802"/>
                  </a:lnTo>
                  <a:close/>
                </a:path>
              </a:pathLst>
            </a:custGeom>
            <a:solidFill>
              <a:srgbClr val="FFFDFD"/>
            </a:solidFill>
          </p:spPr>
        </p:sp>
      </p:grpSp>
      <p:sp>
        <p:nvSpPr>
          <p:cNvPr id="7" name="TextBox 7"/>
          <p:cNvSpPr txBox="1"/>
          <p:nvPr/>
        </p:nvSpPr>
        <p:spPr>
          <a:xfrm>
            <a:off x="318416" y="2224121"/>
            <a:ext cx="5595058" cy="477097"/>
          </a:xfrm>
          <a:prstGeom prst="rect">
            <a:avLst/>
          </a:prstGeom>
        </p:spPr>
        <p:txBody>
          <a:bodyPr lIns="0" tIns="0" rIns="0" bIns="0" rtlCol="0" anchor="t">
            <a:spAutoFit/>
          </a:bodyPr>
          <a:lstStyle/>
          <a:p>
            <a:pPr algn="just">
              <a:lnSpc>
                <a:spcPts val="3919"/>
              </a:lnSpc>
            </a:pPr>
            <a:r>
              <a:rPr lang="en-US" sz="2800" spc="168">
                <a:solidFill>
                  <a:srgbClr val="8D887E"/>
                </a:solidFill>
                <a:latin typeface="Open Sans Bold"/>
              </a:rPr>
              <a:t>Describe Data</a:t>
            </a:r>
          </a:p>
        </p:txBody>
      </p:sp>
      <p:sp>
        <p:nvSpPr>
          <p:cNvPr id="8" name="TextBox 8"/>
          <p:cNvSpPr txBox="1"/>
          <p:nvPr/>
        </p:nvSpPr>
        <p:spPr>
          <a:xfrm>
            <a:off x="529530" y="3346289"/>
            <a:ext cx="13632185" cy="2718435"/>
          </a:xfrm>
          <a:prstGeom prst="rect">
            <a:avLst/>
          </a:prstGeom>
        </p:spPr>
        <p:txBody>
          <a:bodyPr lIns="0" tIns="0" rIns="0" bIns="0" rtlCol="0" anchor="t">
            <a:spAutoFit/>
          </a:bodyPr>
          <a:lstStyle/>
          <a:p>
            <a:pPr algn="just">
              <a:lnSpc>
                <a:spcPts val="3600"/>
              </a:lnSpc>
            </a:pPr>
            <a:r>
              <a:rPr lang="en-US" sz="2400" spc="24">
                <a:solidFill>
                  <a:srgbClr val="FFFDFD"/>
                </a:solidFill>
                <a:latin typeface="Open Sans"/>
              </a:rPr>
              <a:t>Dataset yang digunakan dalam membangun sistem rekomendasi rumah/apartment menggunakan algoritma K-Nearest Neighbor adalah AirBnb Price Prediction Dataset. AirBnb Price Prediction Dataset merupakan kumpulan data yang dikumpulkan oleh Steve Zhang, terdiri dari 29 columns dan 74.111 rows.</a:t>
            </a:r>
          </a:p>
          <a:p>
            <a:pPr algn="just">
              <a:lnSpc>
                <a:spcPts val="3600"/>
              </a:lnSpc>
            </a:pPr>
            <a:endParaRPr lang="en-US" sz="2400" spc="24">
              <a:solidFill>
                <a:srgbClr val="FFFDFD"/>
              </a:solidFill>
              <a:latin typeface="Open Sans"/>
            </a:endParaRPr>
          </a:p>
          <a:p>
            <a:pPr algn="just">
              <a:lnSpc>
                <a:spcPts val="3600"/>
              </a:lnSpc>
            </a:pPr>
            <a:endParaRPr lang="en-US" sz="2400" spc="24">
              <a:solidFill>
                <a:srgbClr val="FFFDFD"/>
              </a:solidFill>
              <a:latin typeface="Open Sans"/>
            </a:endParaRPr>
          </a:p>
        </p:txBody>
      </p:sp>
      <p:pic>
        <p:nvPicPr>
          <p:cNvPr id="9" name="Picture 9"/>
          <p:cNvPicPr>
            <a:picLocks noChangeAspect="1"/>
          </p:cNvPicPr>
          <p:nvPr/>
        </p:nvPicPr>
        <p:blipFill>
          <a:blip r:embed="rId2"/>
          <a:srcRect r="77549"/>
          <a:stretch>
            <a:fillRect/>
          </a:stretch>
        </p:blipFill>
        <p:spPr>
          <a:xfrm>
            <a:off x="14892222" y="0"/>
            <a:ext cx="3466358" cy="10287000"/>
          </a:xfrm>
          <a:prstGeom prst="rect">
            <a:avLst/>
          </a:prstGeom>
        </p:spPr>
      </p:pic>
      <p:grpSp>
        <p:nvGrpSpPr>
          <p:cNvPr id="10" name="Group 10"/>
          <p:cNvGrpSpPr/>
          <p:nvPr/>
        </p:nvGrpSpPr>
        <p:grpSpPr>
          <a:xfrm>
            <a:off x="14892222" y="0"/>
            <a:ext cx="5369440" cy="10287000"/>
            <a:chOff x="0" y="0"/>
            <a:chExt cx="1913890" cy="3666711"/>
          </a:xfrm>
        </p:grpSpPr>
        <p:sp>
          <p:nvSpPr>
            <p:cNvPr id="11" name="Freeform 11"/>
            <p:cNvSpPr/>
            <p:nvPr/>
          </p:nvSpPr>
          <p:spPr>
            <a:xfrm>
              <a:off x="0" y="0"/>
              <a:ext cx="1913890" cy="3666711"/>
            </a:xfrm>
            <a:custGeom>
              <a:avLst/>
              <a:gdLst/>
              <a:ahLst/>
              <a:cxnLst/>
              <a:rect l="l" t="t" r="r" b="b"/>
              <a:pathLst>
                <a:path w="1913890" h="3666711">
                  <a:moveTo>
                    <a:pt x="0" y="0"/>
                  </a:moveTo>
                  <a:lnTo>
                    <a:pt x="1913890" y="0"/>
                  </a:lnTo>
                  <a:lnTo>
                    <a:pt x="1913890" y="3666711"/>
                  </a:lnTo>
                  <a:lnTo>
                    <a:pt x="0" y="3666711"/>
                  </a:lnTo>
                  <a:close/>
                </a:path>
              </a:pathLst>
            </a:custGeom>
            <a:solidFill>
              <a:srgbClr val="E5E4DD">
                <a:alpha val="57647"/>
              </a:srgbClr>
            </a:solidFill>
          </p:spPr>
        </p:sp>
      </p:grpSp>
      <p:sp>
        <p:nvSpPr>
          <p:cNvPr id="12" name="AutoShape 12"/>
          <p:cNvSpPr/>
          <p:nvPr/>
        </p:nvSpPr>
        <p:spPr>
          <a:xfrm>
            <a:off x="15861966" y="1028700"/>
            <a:ext cx="2426034" cy="28575"/>
          </a:xfrm>
          <a:prstGeom prst="rect">
            <a:avLst/>
          </a:prstGeom>
          <a:solidFill>
            <a:srgbClr val="8D887E"/>
          </a:solidFill>
        </p:spPr>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D887E"/>
        </a:solidFill>
        <a:effectLst/>
      </p:bgPr>
    </p:bg>
    <p:spTree>
      <p:nvGrpSpPr>
        <p:cNvPr id="1" name=""/>
        <p:cNvGrpSpPr/>
        <p:nvPr/>
      </p:nvGrpSpPr>
      <p:grpSpPr>
        <a:xfrm>
          <a:off x="0" y="0"/>
          <a:ext cx="0" cy="0"/>
          <a:chOff x="0" y="0"/>
          <a:chExt cx="0" cy="0"/>
        </a:xfrm>
      </p:grpSpPr>
      <p:sp>
        <p:nvSpPr>
          <p:cNvPr id="2" name="TextBox 2"/>
          <p:cNvSpPr txBox="1"/>
          <p:nvPr/>
        </p:nvSpPr>
        <p:spPr>
          <a:xfrm>
            <a:off x="529530" y="393399"/>
            <a:ext cx="9973592" cy="964142"/>
          </a:xfrm>
          <a:prstGeom prst="rect">
            <a:avLst/>
          </a:prstGeom>
        </p:spPr>
        <p:txBody>
          <a:bodyPr lIns="0" tIns="0" rIns="0" bIns="0" rtlCol="0" anchor="t">
            <a:spAutoFit/>
          </a:bodyPr>
          <a:lstStyle/>
          <a:p>
            <a:pPr>
              <a:lnSpc>
                <a:spcPts val="7680"/>
              </a:lnSpc>
            </a:pPr>
            <a:r>
              <a:rPr lang="en-US" sz="6400">
                <a:solidFill>
                  <a:srgbClr val="FFFDFD"/>
                </a:solidFill>
                <a:latin typeface="Cormorant Garamond Bold Bold"/>
              </a:rPr>
              <a:t>Data Understanding</a:t>
            </a:r>
          </a:p>
        </p:txBody>
      </p:sp>
      <p:grpSp>
        <p:nvGrpSpPr>
          <p:cNvPr id="3" name="Group 3"/>
          <p:cNvGrpSpPr/>
          <p:nvPr/>
        </p:nvGrpSpPr>
        <p:grpSpPr>
          <a:xfrm>
            <a:off x="1028700" y="1170973"/>
            <a:ext cx="5376591" cy="373135"/>
            <a:chOff x="0" y="0"/>
            <a:chExt cx="6350000" cy="440690"/>
          </a:xfrm>
        </p:grpSpPr>
        <p:sp>
          <p:nvSpPr>
            <p:cNvPr id="4" name="Freeform 4"/>
            <p:cNvSpPr/>
            <p:nvPr/>
          </p:nvSpPr>
          <p:spPr>
            <a:xfrm>
              <a:off x="-5080" y="-8890"/>
              <a:ext cx="6360160" cy="458470"/>
            </a:xfrm>
            <a:custGeom>
              <a:avLst/>
              <a:gdLst/>
              <a:ahLst/>
              <a:cxnLst/>
              <a:rect l="l" t="t" r="r" b="b"/>
              <a:pathLst>
                <a:path w="6360160" h="458470">
                  <a:moveTo>
                    <a:pt x="6351270" y="93980"/>
                  </a:moveTo>
                  <a:cubicBezTo>
                    <a:pt x="6360160" y="82550"/>
                    <a:pt x="6352540" y="60960"/>
                    <a:pt x="6334760" y="66040"/>
                  </a:cubicBezTo>
                  <a:cubicBezTo>
                    <a:pt x="6294120" y="80010"/>
                    <a:pt x="6257290" y="114300"/>
                    <a:pt x="6223000" y="140970"/>
                  </a:cubicBezTo>
                  <a:cubicBezTo>
                    <a:pt x="6188710" y="166370"/>
                    <a:pt x="6154420" y="191770"/>
                    <a:pt x="6121400" y="217170"/>
                  </a:cubicBezTo>
                  <a:cubicBezTo>
                    <a:pt x="6118860" y="215900"/>
                    <a:pt x="6116320" y="215900"/>
                    <a:pt x="6113780" y="215900"/>
                  </a:cubicBezTo>
                  <a:cubicBezTo>
                    <a:pt x="6038850" y="217170"/>
                    <a:pt x="5962650" y="217170"/>
                    <a:pt x="5887720" y="218440"/>
                  </a:cubicBezTo>
                  <a:lnTo>
                    <a:pt x="5963920" y="157480"/>
                  </a:lnTo>
                  <a:cubicBezTo>
                    <a:pt x="6002020" y="127000"/>
                    <a:pt x="6046470" y="97790"/>
                    <a:pt x="6079490" y="60960"/>
                  </a:cubicBezTo>
                  <a:cubicBezTo>
                    <a:pt x="6092190" y="45720"/>
                    <a:pt x="6075680" y="24130"/>
                    <a:pt x="6057900" y="33020"/>
                  </a:cubicBezTo>
                  <a:cubicBezTo>
                    <a:pt x="6017260" y="53340"/>
                    <a:pt x="5981700" y="88900"/>
                    <a:pt x="5948680" y="119380"/>
                  </a:cubicBezTo>
                  <a:cubicBezTo>
                    <a:pt x="5915660" y="149860"/>
                    <a:pt x="5883910" y="182880"/>
                    <a:pt x="5855970" y="217170"/>
                  </a:cubicBezTo>
                  <a:cubicBezTo>
                    <a:pt x="5772150" y="218440"/>
                    <a:pt x="5687060" y="219710"/>
                    <a:pt x="5603240" y="219710"/>
                  </a:cubicBezTo>
                  <a:cubicBezTo>
                    <a:pt x="5622290" y="190500"/>
                    <a:pt x="5642610" y="161290"/>
                    <a:pt x="5664200" y="132080"/>
                  </a:cubicBezTo>
                  <a:cubicBezTo>
                    <a:pt x="5689600" y="97790"/>
                    <a:pt x="5725160" y="64770"/>
                    <a:pt x="5740400" y="25400"/>
                  </a:cubicBezTo>
                  <a:cubicBezTo>
                    <a:pt x="5745480" y="12700"/>
                    <a:pt x="5727700" y="0"/>
                    <a:pt x="5717540" y="7620"/>
                  </a:cubicBezTo>
                  <a:cubicBezTo>
                    <a:pt x="5681980" y="29210"/>
                    <a:pt x="5659120" y="73660"/>
                    <a:pt x="5636260" y="106680"/>
                  </a:cubicBezTo>
                  <a:cubicBezTo>
                    <a:pt x="5612130" y="143510"/>
                    <a:pt x="5589270" y="180340"/>
                    <a:pt x="5570220" y="219710"/>
                  </a:cubicBezTo>
                  <a:cubicBezTo>
                    <a:pt x="5086350" y="224790"/>
                    <a:pt x="4602480" y="231140"/>
                    <a:pt x="4118610" y="238760"/>
                  </a:cubicBezTo>
                  <a:cubicBezTo>
                    <a:pt x="3801110" y="246380"/>
                    <a:pt x="3489960" y="252730"/>
                    <a:pt x="3181350" y="260350"/>
                  </a:cubicBezTo>
                  <a:lnTo>
                    <a:pt x="3180080" y="260350"/>
                  </a:lnTo>
                  <a:cubicBezTo>
                    <a:pt x="2868930" y="252730"/>
                    <a:pt x="2560320" y="246380"/>
                    <a:pt x="2242820" y="246380"/>
                  </a:cubicBezTo>
                  <a:cubicBezTo>
                    <a:pt x="1760220" y="233680"/>
                    <a:pt x="1276350" y="228600"/>
                    <a:pt x="792480" y="223520"/>
                  </a:cubicBezTo>
                  <a:cubicBezTo>
                    <a:pt x="772160" y="184150"/>
                    <a:pt x="750570" y="146050"/>
                    <a:pt x="726440" y="110490"/>
                  </a:cubicBezTo>
                  <a:cubicBezTo>
                    <a:pt x="703580" y="77470"/>
                    <a:pt x="679450" y="33020"/>
                    <a:pt x="645160" y="11430"/>
                  </a:cubicBezTo>
                  <a:cubicBezTo>
                    <a:pt x="633730" y="5080"/>
                    <a:pt x="617220" y="16510"/>
                    <a:pt x="622300" y="29210"/>
                  </a:cubicBezTo>
                  <a:cubicBezTo>
                    <a:pt x="637540" y="69850"/>
                    <a:pt x="673100" y="101600"/>
                    <a:pt x="698500" y="135890"/>
                  </a:cubicBezTo>
                  <a:cubicBezTo>
                    <a:pt x="720090" y="163830"/>
                    <a:pt x="739140" y="193040"/>
                    <a:pt x="759460" y="223520"/>
                  </a:cubicBezTo>
                  <a:cubicBezTo>
                    <a:pt x="675640" y="222250"/>
                    <a:pt x="590550" y="220980"/>
                    <a:pt x="506730" y="220980"/>
                  </a:cubicBezTo>
                  <a:cubicBezTo>
                    <a:pt x="478790" y="185420"/>
                    <a:pt x="447040" y="153670"/>
                    <a:pt x="414020" y="123190"/>
                  </a:cubicBezTo>
                  <a:cubicBezTo>
                    <a:pt x="381000" y="92710"/>
                    <a:pt x="345440" y="57150"/>
                    <a:pt x="304800" y="36830"/>
                  </a:cubicBezTo>
                  <a:cubicBezTo>
                    <a:pt x="287020" y="27940"/>
                    <a:pt x="270510" y="49530"/>
                    <a:pt x="283210" y="64770"/>
                  </a:cubicBezTo>
                  <a:cubicBezTo>
                    <a:pt x="314960" y="101600"/>
                    <a:pt x="360680" y="129540"/>
                    <a:pt x="398780" y="161290"/>
                  </a:cubicBezTo>
                  <a:lnTo>
                    <a:pt x="474980" y="222250"/>
                  </a:lnTo>
                  <a:cubicBezTo>
                    <a:pt x="397510" y="218440"/>
                    <a:pt x="322580" y="218440"/>
                    <a:pt x="246380" y="217170"/>
                  </a:cubicBezTo>
                  <a:cubicBezTo>
                    <a:pt x="243840" y="217170"/>
                    <a:pt x="241300" y="217170"/>
                    <a:pt x="238760" y="218440"/>
                  </a:cubicBezTo>
                  <a:cubicBezTo>
                    <a:pt x="205740" y="191770"/>
                    <a:pt x="171450" y="166370"/>
                    <a:pt x="137160" y="142240"/>
                  </a:cubicBezTo>
                  <a:cubicBezTo>
                    <a:pt x="102870" y="116840"/>
                    <a:pt x="66040" y="81280"/>
                    <a:pt x="25400" y="67310"/>
                  </a:cubicBezTo>
                  <a:cubicBezTo>
                    <a:pt x="7620" y="60960"/>
                    <a:pt x="0" y="83820"/>
                    <a:pt x="8890" y="95250"/>
                  </a:cubicBezTo>
                  <a:cubicBezTo>
                    <a:pt x="34290" y="127000"/>
                    <a:pt x="76200" y="148590"/>
                    <a:pt x="110490" y="172720"/>
                  </a:cubicBezTo>
                  <a:cubicBezTo>
                    <a:pt x="144780" y="196850"/>
                    <a:pt x="179070" y="219710"/>
                    <a:pt x="213360" y="242570"/>
                  </a:cubicBezTo>
                  <a:cubicBezTo>
                    <a:pt x="147320" y="281940"/>
                    <a:pt x="76200" y="321310"/>
                    <a:pt x="21590" y="372110"/>
                  </a:cubicBezTo>
                  <a:cubicBezTo>
                    <a:pt x="5080" y="387350"/>
                    <a:pt x="26670" y="408940"/>
                    <a:pt x="43180" y="401320"/>
                  </a:cubicBezTo>
                  <a:cubicBezTo>
                    <a:pt x="115570" y="367030"/>
                    <a:pt x="184150" y="309880"/>
                    <a:pt x="247650" y="261620"/>
                  </a:cubicBezTo>
                  <a:cubicBezTo>
                    <a:pt x="321310" y="262890"/>
                    <a:pt x="394970" y="264160"/>
                    <a:pt x="469900" y="265430"/>
                  </a:cubicBezTo>
                  <a:cubicBezTo>
                    <a:pt x="440690" y="285750"/>
                    <a:pt x="411480" y="307340"/>
                    <a:pt x="382270" y="328930"/>
                  </a:cubicBezTo>
                  <a:cubicBezTo>
                    <a:pt x="347980" y="354330"/>
                    <a:pt x="306070" y="378460"/>
                    <a:pt x="279400" y="411480"/>
                  </a:cubicBezTo>
                  <a:cubicBezTo>
                    <a:pt x="267970" y="426720"/>
                    <a:pt x="281940" y="444500"/>
                    <a:pt x="299720" y="436880"/>
                  </a:cubicBezTo>
                  <a:cubicBezTo>
                    <a:pt x="337820" y="419100"/>
                    <a:pt x="372110" y="384810"/>
                    <a:pt x="405130" y="359410"/>
                  </a:cubicBezTo>
                  <a:cubicBezTo>
                    <a:pt x="441960" y="328930"/>
                    <a:pt x="480060" y="299720"/>
                    <a:pt x="515620" y="267970"/>
                  </a:cubicBezTo>
                  <a:cubicBezTo>
                    <a:pt x="515620" y="267970"/>
                    <a:pt x="515620" y="266700"/>
                    <a:pt x="516890" y="266700"/>
                  </a:cubicBezTo>
                  <a:lnTo>
                    <a:pt x="750570" y="270510"/>
                  </a:lnTo>
                  <a:cubicBezTo>
                    <a:pt x="727710" y="292100"/>
                    <a:pt x="706120" y="313690"/>
                    <a:pt x="683260" y="335280"/>
                  </a:cubicBezTo>
                  <a:cubicBezTo>
                    <a:pt x="654050" y="363220"/>
                    <a:pt x="610870" y="393700"/>
                    <a:pt x="594360" y="430530"/>
                  </a:cubicBezTo>
                  <a:cubicBezTo>
                    <a:pt x="588010" y="445770"/>
                    <a:pt x="600710" y="458470"/>
                    <a:pt x="615950" y="452120"/>
                  </a:cubicBezTo>
                  <a:cubicBezTo>
                    <a:pt x="652780" y="435610"/>
                    <a:pt x="683260" y="392430"/>
                    <a:pt x="712470" y="364490"/>
                  </a:cubicBezTo>
                  <a:cubicBezTo>
                    <a:pt x="742950" y="334010"/>
                    <a:pt x="772160" y="303530"/>
                    <a:pt x="801370" y="273050"/>
                  </a:cubicBezTo>
                  <a:cubicBezTo>
                    <a:pt x="1280160" y="280670"/>
                    <a:pt x="1758950" y="289560"/>
                    <a:pt x="2237740" y="295910"/>
                  </a:cubicBezTo>
                  <a:lnTo>
                    <a:pt x="2242820" y="295910"/>
                  </a:lnTo>
                  <a:cubicBezTo>
                    <a:pt x="2542540" y="294640"/>
                    <a:pt x="2833370" y="298450"/>
                    <a:pt x="3125470" y="300990"/>
                  </a:cubicBezTo>
                  <a:cubicBezTo>
                    <a:pt x="3126740" y="300990"/>
                    <a:pt x="3129280" y="302260"/>
                    <a:pt x="3131820" y="302260"/>
                  </a:cubicBezTo>
                  <a:lnTo>
                    <a:pt x="3230880" y="302260"/>
                  </a:lnTo>
                  <a:cubicBezTo>
                    <a:pt x="3233420" y="302260"/>
                    <a:pt x="3234690" y="302260"/>
                    <a:pt x="3237230" y="300990"/>
                  </a:cubicBezTo>
                  <a:cubicBezTo>
                    <a:pt x="3530600" y="298450"/>
                    <a:pt x="3823970" y="294640"/>
                    <a:pt x="4124960" y="288290"/>
                  </a:cubicBezTo>
                  <a:cubicBezTo>
                    <a:pt x="4602480" y="281940"/>
                    <a:pt x="5082540" y="273050"/>
                    <a:pt x="5560060" y="265430"/>
                  </a:cubicBezTo>
                  <a:cubicBezTo>
                    <a:pt x="5589270" y="297180"/>
                    <a:pt x="5619750" y="326390"/>
                    <a:pt x="5648960" y="356870"/>
                  </a:cubicBezTo>
                  <a:cubicBezTo>
                    <a:pt x="5678170" y="386080"/>
                    <a:pt x="5707380" y="427990"/>
                    <a:pt x="5745480" y="444500"/>
                  </a:cubicBezTo>
                  <a:cubicBezTo>
                    <a:pt x="5759450" y="450850"/>
                    <a:pt x="5773420" y="438150"/>
                    <a:pt x="5767070" y="422910"/>
                  </a:cubicBezTo>
                  <a:cubicBezTo>
                    <a:pt x="5749290" y="386080"/>
                    <a:pt x="5707380" y="355600"/>
                    <a:pt x="5678170" y="327660"/>
                  </a:cubicBezTo>
                  <a:cubicBezTo>
                    <a:pt x="5656580" y="306070"/>
                    <a:pt x="5633720" y="284480"/>
                    <a:pt x="5610860" y="262890"/>
                  </a:cubicBezTo>
                  <a:lnTo>
                    <a:pt x="5844540" y="259080"/>
                  </a:lnTo>
                  <a:cubicBezTo>
                    <a:pt x="5844540" y="259080"/>
                    <a:pt x="5844540" y="260350"/>
                    <a:pt x="5845810" y="260350"/>
                  </a:cubicBezTo>
                  <a:cubicBezTo>
                    <a:pt x="5881370" y="292100"/>
                    <a:pt x="5918200" y="321310"/>
                    <a:pt x="5956300" y="351790"/>
                  </a:cubicBezTo>
                  <a:cubicBezTo>
                    <a:pt x="5989320" y="378460"/>
                    <a:pt x="6023610" y="412750"/>
                    <a:pt x="6061710" y="429260"/>
                  </a:cubicBezTo>
                  <a:cubicBezTo>
                    <a:pt x="6079490" y="436880"/>
                    <a:pt x="6093460" y="417830"/>
                    <a:pt x="6082030" y="403860"/>
                  </a:cubicBezTo>
                  <a:cubicBezTo>
                    <a:pt x="6055360" y="370840"/>
                    <a:pt x="6013450" y="346710"/>
                    <a:pt x="5979160" y="321310"/>
                  </a:cubicBezTo>
                  <a:cubicBezTo>
                    <a:pt x="5949950" y="299720"/>
                    <a:pt x="5920740" y="279400"/>
                    <a:pt x="5891530" y="257810"/>
                  </a:cubicBezTo>
                  <a:cubicBezTo>
                    <a:pt x="5965190" y="256540"/>
                    <a:pt x="6038850" y="255270"/>
                    <a:pt x="6113780" y="254000"/>
                  </a:cubicBezTo>
                  <a:cubicBezTo>
                    <a:pt x="6178550" y="302260"/>
                    <a:pt x="6247130" y="359410"/>
                    <a:pt x="6318250" y="393700"/>
                  </a:cubicBezTo>
                  <a:cubicBezTo>
                    <a:pt x="6336030" y="402590"/>
                    <a:pt x="6356350" y="379730"/>
                    <a:pt x="6339840" y="364490"/>
                  </a:cubicBezTo>
                  <a:cubicBezTo>
                    <a:pt x="6285230" y="313690"/>
                    <a:pt x="6214110" y="274320"/>
                    <a:pt x="6148070" y="234950"/>
                  </a:cubicBezTo>
                  <a:cubicBezTo>
                    <a:pt x="6182360" y="212090"/>
                    <a:pt x="6216650" y="189230"/>
                    <a:pt x="6250940" y="165100"/>
                  </a:cubicBezTo>
                  <a:cubicBezTo>
                    <a:pt x="6283960" y="148590"/>
                    <a:pt x="6325870" y="127000"/>
                    <a:pt x="6351270" y="93980"/>
                  </a:cubicBezTo>
                  <a:close/>
                </a:path>
              </a:pathLst>
            </a:custGeom>
            <a:solidFill>
              <a:srgbClr val="FFFDFD">
                <a:alpha val="32941"/>
              </a:srgbClr>
            </a:solidFill>
          </p:spPr>
        </p:sp>
      </p:grpSp>
      <p:grpSp>
        <p:nvGrpSpPr>
          <p:cNvPr id="5" name="Group 5"/>
          <p:cNvGrpSpPr/>
          <p:nvPr/>
        </p:nvGrpSpPr>
        <p:grpSpPr>
          <a:xfrm>
            <a:off x="0" y="2015957"/>
            <a:ext cx="5516326" cy="950575"/>
            <a:chOff x="0" y="0"/>
            <a:chExt cx="1913890" cy="329802"/>
          </a:xfrm>
        </p:grpSpPr>
        <p:sp>
          <p:nvSpPr>
            <p:cNvPr id="6" name="Freeform 6"/>
            <p:cNvSpPr/>
            <p:nvPr/>
          </p:nvSpPr>
          <p:spPr>
            <a:xfrm>
              <a:off x="0" y="0"/>
              <a:ext cx="1913890" cy="329802"/>
            </a:xfrm>
            <a:custGeom>
              <a:avLst/>
              <a:gdLst/>
              <a:ahLst/>
              <a:cxnLst/>
              <a:rect l="l" t="t" r="r" b="b"/>
              <a:pathLst>
                <a:path w="1913890" h="329802">
                  <a:moveTo>
                    <a:pt x="0" y="0"/>
                  </a:moveTo>
                  <a:lnTo>
                    <a:pt x="1913890" y="0"/>
                  </a:lnTo>
                  <a:lnTo>
                    <a:pt x="1913890" y="329802"/>
                  </a:lnTo>
                  <a:lnTo>
                    <a:pt x="0" y="329802"/>
                  </a:lnTo>
                  <a:close/>
                </a:path>
              </a:pathLst>
            </a:custGeom>
            <a:solidFill>
              <a:srgbClr val="FFFDFD"/>
            </a:solidFill>
          </p:spPr>
        </p:sp>
      </p:grpSp>
      <p:sp>
        <p:nvSpPr>
          <p:cNvPr id="7" name="TextBox 7"/>
          <p:cNvSpPr txBox="1"/>
          <p:nvPr/>
        </p:nvSpPr>
        <p:spPr>
          <a:xfrm>
            <a:off x="318416" y="2224121"/>
            <a:ext cx="5595058" cy="477097"/>
          </a:xfrm>
          <a:prstGeom prst="rect">
            <a:avLst/>
          </a:prstGeom>
        </p:spPr>
        <p:txBody>
          <a:bodyPr lIns="0" tIns="0" rIns="0" bIns="0" rtlCol="0" anchor="t">
            <a:spAutoFit/>
          </a:bodyPr>
          <a:lstStyle/>
          <a:p>
            <a:pPr algn="just">
              <a:lnSpc>
                <a:spcPts val="3919"/>
              </a:lnSpc>
            </a:pPr>
            <a:r>
              <a:rPr lang="en-US" sz="2800" spc="168">
                <a:solidFill>
                  <a:srgbClr val="8D887E"/>
                </a:solidFill>
                <a:latin typeface="Open Sans Bold"/>
              </a:rPr>
              <a:t>Explore Data</a:t>
            </a:r>
          </a:p>
        </p:txBody>
      </p:sp>
      <p:pic>
        <p:nvPicPr>
          <p:cNvPr id="8" name="Picture 8"/>
          <p:cNvPicPr>
            <a:picLocks noChangeAspect="1"/>
          </p:cNvPicPr>
          <p:nvPr/>
        </p:nvPicPr>
        <p:blipFill>
          <a:blip r:embed="rId2"/>
          <a:srcRect r="77549"/>
          <a:stretch>
            <a:fillRect/>
          </a:stretch>
        </p:blipFill>
        <p:spPr>
          <a:xfrm>
            <a:off x="14892222" y="0"/>
            <a:ext cx="3466358" cy="10287000"/>
          </a:xfrm>
          <a:prstGeom prst="rect">
            <a:avLst/>
          </a:prstGeom>
        </p:spPr>
      </p:pic>
      <p:grpSp>
        <p:nvGrpSpPr>
          <p:cNvPr id="9" name="Group 9"/>
          <p:cNvGrpSpPr/>
          <p:nvPr/>
        </p:nvGrpSpPr>
        <p:grpSpPr>
          <a:xfrm>
            <a:off x="14892222" y="0"/>
            <a:ext cx="5369440" cy="10287000"/>
            <a:chOff x="0" y="0"/>
            <a:chExt cx="1913890" cy="3666711"/>
          </a:xfrm>
        </p:grpSpPr>
        <p:sp>
          <p:nvSpPr>
            <p:cNvPr id="10" name="Freeform 10"/>
            <p:cNvSpPr/>
            <p:nvPr/>
          </p:nvSpPr>
          <p:spPr>
            <a:xfrm>
              <a:off x="0" y="0"/>
              <a:ext cx="1913890" cy="3666711"/>
            </a:xfrm>
            <a:custGeom>
              <a:avLst/>
              <a:gdLst/>
              <a:ahLst/>
              <a:cxnLst/>
              <a:rect l="l" t="t" r="r" b="b"/>
              <a:pathLst>
                <a:path w="1913890" h="3666711">
                  <a:moveTo>
                    <a:pt x="0" y="0"/>
                  </a:moveTo>
                  <a:lnTo>
                    <a:pt x="1913890" y="0"/>
                  </a:lnTo>
                  <a:lnTo>
                    <a:pt x="1913890" y="3666711"/>
                  </a:lnTo>
                  <a:lnTo>
                    <a:pt x="0" y="3666711"/>
                  </a:lnTo>
                  <a:close/>
                </a:path>
              </a:pathLst>
            </a:custGeom>
            <a:solidFill>
              <a:srgbClr val="E5E4DD">
                <a:alpha val="57647"/>
              </a:srgbClr>
            </a:solidFill>
          </p:spPr>
        </p:sp>
      </p:grpSp>
      <p:sp>
        <p:nvSpPr>
          <p:cNvPr id="11" name="AutoShape 11"/>
          <p:cNvSpPr/>
          <p:nvPr/>
        </p:nvSpPr>
        <p:spPr>
          <a:xfrm>
            <a:off x="15861966" y="1028700"/>
            <a:ext cx="2426034" cy="28575"/>
          </a:xfrm>
          <a:prstGeom prst="rect">
            <a:avLst/>
          </a:prstGeom>
          <a:solidFill>
            <a:srgbClr val="8D887E"/>
          </a:solidFill>
        </p:spPr>
      </p:sp>
      <p:pic>
        <p:nvPicPr>
          <p:cNvPr id="12" name="Picture 11"/>
          <p:cNvPicPr>
            <a:picLocks noChangeAspect="1"/>
          </p:cNvPicPr>
          <p:nvPr/>
        </p:nvPicPr>
        <p:blipFill>
          <a:blip r:embed="rId3"/>
          <a:stretch>
            <a:fillRect/>
          </a:stretch>
        </p:blipFill>
        <p:spPr>
          <a:xfrm>
            <a:off x="661255" y="3619505"/>
            <a:ext cx="11496675" cy="49339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D887E"/>
        </a:solidFill>
        <a:effectLst/>
      </p:bgPr>
    </p:bg>
    <p:spTree>
      <p:nvGrpSpPr>
        <p:cNvPr id="1" name=""/>
        <p:cNvGrpSpPr/>
        <p:nvPr/>
      </p:nvGrpSpPr>
      <p:grpSpPr>
        <a:xfrm>
          <a:off x="0" y="0"/>
          <a:ext cx="0" cy="0"/>
          <a:chOff x="0" y="0"/>
          <a:chExt cx="0" cy="0"/>
        </a:xfrm>
      </p:grpSpPr>
      <p:sp>
        <p:nvSpPr>
          <p:cNvPr id="2" name="TextBox 2"/>
          <p:cNvSpPr txBox="1"/>
          <p:nvPr/>
        </p:nvSpPr>
        <p:spPr>
          <a:xfrm>
            <a:off x="529530" y="393399"/>
            <a:ext cx="9973592" cy="964142"/>
          </a:xfrm>
          <a:prstGeom prst="rect">
            <a:avLst/>
          </a:prstGeom>
        </p:spPr>
        <p:txBody>
          <a:bodyPr lIns="0" tIns="0" rIns="0" bIns="0" rtlCol="0" anchor="t">
            <a:spAutoFit/>
          </a:bodyPr>
          <a:lstStyle/>
          <a:p>
            <a:pPr>
              <a:lnSpc>
                <a:spcPts val="7680"/>
              </a:lnSpc>
            </a:pPr>
            <a:r>
              <a:rPr lang="en-US" sz="6400">
                <a:solidFill>
                  <a:srgbClr val="FFFDFD"/>
                </a:solidFill>
                <a:latin typeface="Cormorant Garamond Bold Bold"/>
              </a:rPr>
              <a:t>Data Understanding</a:t>
            </a:r>
          </a:p>
        </p:txBody>
      </p:sp>
      <p:grpSp>
        <p:nvGrpSpPr>
          <p:cNvPr id="3" name="Group 3"/>
          <p:cNvGrpSpPr/>
          <p:nvPr/>
        </p:nvGrpSpPr>
        <p:grpSpPr>
          <a:xfrm>
            <a:off x="1028700" y="1170973"/>
            <a:ext cx="5376591" cy="373135"/>
            <a:chOff x="0" y="0"/>
            <a:chExt cx="6350000" cy="440690"/>
          </a:xfrm>
        </p:grpSpPr>
        <p:sp>
          <p:nvSpPr>
            <p:cNvPr id="4" name="Freeform 4"/>
            <p:cNvSpPr/>
            <p:nvPr/>
          </p:nvSpPr>
          <p:spPr>
            <a:xfrm>
              <a:off x="-5080" y="-8890"/>
              <a:ext cx="6360160" cy="458470"/>
            </a:xfrm>
            <a:custGeom>
              <a:avLst/>
              <a:gdLst/>
              <a:ahLst/>
              <a:cxnLst/>
              <a:rect l="l" t="t" r="r" b="b"/>
              <a:pathLst>
                <a:path w="6360160" h="458470">
                  <a:moveTo>
                    <a:pt x="6351270" y="93980"/>
                  </a:moveTo>
                  <a:cubicBezTo>
                    <a:pt x="6360160" y="82550"/>
                    <a:pt x="6352540" y="60960"/>
                    <a:pt x="6334760" y="66040"/>
                  </a:cubicBezTo>
                  <a:cubicBezTo>
                    <a:pt x="6294120" y="80010"/>
                    <a:pt x="6257290" y="114300"/>
                    <a:pt x="6223000" y="140970"/>
                  </a:cubicBezTo>
                  <a:cubicBezTo>
                    <a:pt x="6188710" y="166370"/>
                    <a:pt x="6154420" y="191770"/>
                    <a:pt x="6121400" y="217170"/>
                  </a:cubicBezTo>
                  <a:cubicBezTo>
                    <a:pt x="6118860" y="215900"/>
                    <a:pt x="6116320" y="215900"/>
                    <a:pt x="6113780" y="215900"/>
                  </a:cubicBezTo>
                  <a:cubicBezTo>
                    <a:pt x="6038850" y="217170"/>
                    <a:pt x="5962650" y="217170"/>
                    <a:pt x="5887720" y="218440"/>
                  </a:cubicBezTo>
                  <a:lnTo>
                    <a:pt x="5963920" y="157480"/>
                  </a:lnTo>
                  <a:cubicBezTo>
                    <a:pt x="6002020" y="127000"/>
                    <a:pt x="6046470" y="97790"/>
                    <a:pt x="6079490" y="60960"/>
                  </a:cubicBezTo>
                  <a:cubicBezTo>
                    <a:pt x="6092190" y="45720"/>
                    <a:pt x="6075680" y="24130"/>
                    <a:pt x="6057900" y="33020"/>
                  </a:cubicBezTo>
                  <a:cubicBezTo>
                    <a:pt x="6017260" y="53340"/>
                    <a:pt x="5981700" y="88900"/>
                    <a:pt x="5948680" y="119380"/>
                  </a:cubicBezTo>
                  <a:cubicBezTo>
                    <a:pt x="5915660" y="149860"/>
                    <a:pt x="5883910" y="182880"/>
                    <a:pt x="5855970" y="217170"/>
                  </a:cubicBezTo>
                  <a:cubicBezTo>
                    <a:pt x="5772150" y="218440"/>
                    <a:pt x="5687060" y="219710"/>
                    <a:pt x="5603240" y="219710"/>
                  </a:cubicBezTo>
                  <a:cubicBezTo>
                    <a:pt x="5622290" y="190500"/>
                    <a:pt x="5642610" y="161290"/>
                    <a:pt x="5664200" y="132080"/>
                  </a:cubicBezTo>
                  <a:cubicBezTo>
                    <a:pt x="5689600" y="97790"/>
                    <a:pt x="5725160" y="64770"/>
                    <a:pt x="5740400" y="25400"/>
                  </a:cubicBezTo>
                  <a:cubicBezTo>
                    <a:pt x="5745480" y="12700"/>
                    <a:pt x="5727700" y="0"/>
                    <a:pt x="5717540" y="7620"/>
                  </a:cubicBezTo>
                  <a:cubicBezTo>
                    <a:pt x="5681980" y="29210"/>
                    <a:pt x="5659120" y="73660"/>
                    <a:pt x="5636260" y="106680"/>
                  </a:cubicBezTo>
                  <a:cubicBezTo>
                    <a:pt x="5612130" y="143510"/>
                    <a:pt x="5589270" y="180340"/>
                    <a:pt x="5570220" y="219710"/>
                  </a:cubicBezTo>
                  <a:cubicBezTo>
                    <a:pt x="5086350" y="224790"/>
                    <a:pt x="4602480" y="231140"/>
                    <a:pt x="4118610" y="238760"/>
                  </a:cubicBezTo>
                  <a:cubicBezTo>
                    <a:pt x="3801110" y="246380"/>
                    <a:pt x="3489960" y="252730"/>
                    <a:pt x="3181350" y="260350"/>
                  </a:cubicBezTo>
                  <a:lnTo>
                    <a:pt x="3180080" y="260350"/>
                  </a:lnTo>
                  <a:cubicBezTo>
                    <a:pt x="2868930" y="252730"/>
                    <a:pt x="2560320" y="246380"/>
                    <a:pt x="2242820" y="246380"/>
                  </a:cubicBezTo>
                  <a:cubicBezTo>
                    <a:pt x="1760220" y="233680"/>
                    <a:pt x="1276350" y="228600"/>
                    <a:pt x="792480" y="223520"/>
                  </a:cubicBezTo>
                  <a:cubicBezTo>
                    <a:pt x="772160" y="184150"/>
                    <a:pt x="750570" y="146050"/>
                    <a:pt x="726440" y="110490"/>
                  </a:cubicBezTo>
                  <a:cubicBezTo>
                    <a:pt x="703580" y="77470"/>
                    <a:pt x="679450" y="33020"/>
                    <a:pt x="645160" y="11430"/>
                  </a:cubicBezTo>
                  <a:cubicBezTo>
                    <a:pt x="633730" y="5080"/>
                    <a:pt x="617220" y="16510"/>
                    <a:pt x="622300" y="29210"/>
                  </a:cubicBezTo>
                  <a:cubicBezTo>
                    <a:pt x="637540" y="69850"/>
                    <a:pt x="673100" y="101600"/>
                    <a:pt x="698500" y="135890"/>
                  </a:cubicBezTo>
                  <a:cubicBezTo>
                    <a:pt x="720090" y="163830"/>
                    <a:pt x="739140" y="193040"/>
                    <a:pt x="759460" y="223520"/>
                  </a:cubicBezTo>
                  <a:cubicBezTo>
                    <a:pt x="675640" y="222250"/>
                    <a:pt x="590550" y="220980"/>
                    <a:pt x="506730" y="220980"/>
                  </a:cubicBezTo>
                  <a:cubicBezTo>
                    <a:pt x="478790" y="185420"/>
                    <a:pt x="447040" y="153670"/>
                    <a:pt x="414020" y="123190"/>
                  </a:cubicBezTo>
                  <a:cubicBezTo>
                    <a:pt x="381000" y="92710"/>
                    <a:pt x="345440" y="57150"/>
                    <a:pt x="304800" y="36830"/>
                  </a:cubicBezTo>
                  <a:cubicBezTo>
                    <a:pt x="287020" y="27940"/>
                    <a:pt x="270510" y="49530"/>
                    <a:pt x="283210" y="64770"/>
                  </a:cubicBezTo>
                  <a:cubicBezTo>
                    <a:pt x="314960" y="101600"/>
                    <a:pt x="360680" y="129540"/>
                    <a:pt x="398780" y="161290"/>
                  </a:cubicBezTo>
                  <a:lnTo>
                    <a:pt x="474980" y="222250"/>
                  </a:lnTo>
                  <a:cubicBezTo>
                    <a:pt x="397510" y="218440"/>
                    <a:pt x="322580" y="218440"/>
                    <a:pt x="246380" y="217170"/>
                  </a:cubicBezTo>
                  <a:cubicBezTo>
                    <a:pt x="243840" y="217170"/>
                    <a:pt x="241300" y="217170"/>
                    <a:pt x="238760" y="218440"/>
                  </a:cubicBezTo>
                  <a:cubicBezTo>
                    <a:pt x="205740" y="191770"/>
                    <a:pt x="171450" y="166370"/>
                    <a:pt x="137160" y="142240"/>
                  </a:cubicBezTo>
                  <a:cubicBezTo>
                    <a:pt x="102870" y="116840"/>
                    <a:pt x="66040" y="81280"/>
                    <a:pt x="25400" y="67310"/>
                  </a:cubicBezTo>
                  <a:cubicBezTo>
                    <a:pt x="7620" y="60960"/>
                    <a:pt x="0" y="83820"/>
                    <a:pt x="8890" y="95250"/>
                  </a:cubicBezTo>
                  <a:cubicBezTo>
                    <a:pt x="34290" y="127000"/>
                    <a:pt x="76200" y="148590"/>
                    <a:pt x="110490" y="172720"/>
                  </a:cubicBezTo>
                  <a:cubicBezTo>
                    <a:pt x="144780" y="196850"/>
                    <a:pt x="179070" y="219710"/>
                    <a:pt x="213360" y="242570"/>
                  </a:cubicBezTo>
                  <a:cubicBezTo>
                    <a:pt x="147320" y="281940"/>
                    <a:pt x="76200" y="321310"/>
                    <a:pt x="21590" y="372110"/>
                  </a:cubicBezTo>
                  <a:cubicBezTo>
                    <a:pt x="5080" y="387350"/>
                    <a:pt x="26670" y="408940"/>
                    <a:pt x="43180" y="401320"/>
                  </a:cubicBezTo>
                  <a:cubicBezTo>
                    <a:pt x="115570" y="367030"/>
                    <a:pt x="184150" y="309880"/>
                    <a:pt x="247650" y="261620"/>
                  </a:cubicBezTo>
                  <a:cubicBezTo>
                    <a:pt x="321310" y="262890"/>
                    <a:pt x="394970" y="264160"/>
                    <a:pt x="469900" y="265430"/>
                  </a:cubicBezTo>
                  <a:cubicBezTo>
                    <a:pt x="440690" y="285750"/>
                    <a:pt x="411480" y="307340"/>
                    <a:pt x="382270" y="328930"/>
                  </a:cubicBezTo>
                  <a:cubicBezTo>
                    <a:pt x="347980" y="354330"/>
                    <a:pt x="306070" y="378460"/>
                    <a:pt x="279400" y="411480"/>
                  </a:cubicBezTo>
                  <a:cubicBezTo>
                    <a:pt x="267970" y="426720"/>
                    <a:pt x="281940" y="444500"/>
                    <a:pt x="299720" y="436880"/>
                  </a:cubicBezTo>
                  <a:cubicBezTo>
                    <a:pt x="337820" y="419100"/>
                    <a:pt x="372110" y="384810"/>
                    <a:pt x="405130" y="359410"/>
                  </a:cubicBezTo>
                  <a:cubicBezTo>
                    <a:pt x="441960" y="328930"/>
                    <a:pt x="480060" y="299720"/>
                    <a:pt x="515620" y="267970"/>
                  </a:cubicBezTo>
                  <a:cubicBezTo>
                    <a:pt x="515620" y="267970"/>
                    <a:pt x="515620" y="266700"/>
                    <a:pt x="516890" y="266700"/>
                  </a:cubicBezTo>
                  <a:lnTo>
                    <a:pt x="750570" y="270510"/>
                  </a:lnTo>
                  <a:cubicBezTo>
                    <a:pt x="727710" y="292100"/>
                    <a:pt x="706120" y="313690"/>
                    <a:pt x="683260" y="335280"/>
                  </a:cubicBezTo>
                  <a:cubicBezTo>
                    <a:pt x="654050" y="363220"/>
                    <a:pt x="610870" y="393700"/>
                    <a:pt x="594360" y="430530"/>
                  </a:cubicBezTo>
                  <a:cubicBezTo>
                    <a:pt x="588010" y="445770"/>
                    <a:pt x="600710" y="458470"/>
                    <a:pt x="615950" y="452120"/>
                  </a:cubicBezTo>
                  <a:cubicBezTo>
                    <a:pt x="652780" y="435610"/>
                    <a:pt x="683260" y="392430"/>
                    <a:pt x="712470" y="364490"/>
                  </a:cubicBezTo>
                  <a:cubicBezTo>
                    <a:pt x="742950" y="334010"/>
                    <a:pt x="772160" y="303530"/>
                    <a:pt x="801370" y="273050"/>
                  </a:cubicBezTo>
                  <a:cubicBezTo>
                    <a:pt x="1280160" y="280670"/>
                    <a:pt x="1758950" y="289560"/>
                    <a:pt x="2237740" y="295910"/>
                  </a:cubicBezTo>
                  <a:lnTo>
                    <a:pt x="2242820" y="295910"/>
                  </a:lnTo>
                  <a:cubicBezTo>
                    <a:pt x="2542540" y="294640"/>
                    <a:pt x="2833370" y="298450"/>
                    <a:pt x="3125470" y="300990"/>
                  </a:cubicBezTo>
                  <a:cubicBezTo>
                    <a:pt x="3126740" y="300990"/>
                    <a:pt x="3129280" y="302260"/>
                    <a:pt x="3131820" y="302260"/>
                  </a:cubicBezTo>
                  <a:lnTo>
                    <a:pt x="3230880" y="302260"/>
                  </a:lnTo>
                  <a:cubicBezTo>
                    <a:pt x="3233420" y="302260"/>
                    <a:pt x="3234690" y="302260"/>
                    <a:pt x="3237230" y="300990"/>
                  </a:cubicBezTo>
                  <a:cubicBezTo>
                    <a:pt x="3530600" y="298450"/>
                    <a:pt x="3823970" y="294640"/>
                    <a:pt x="4124960" y="288290"/>
                  </a:cubicBezTo>
                  <a:cubicBezTo>
                    <a:pt x="4602480" y="281940"/>
                    <a:pt x="5082540" y="273050"/>
                    <a:pt x="5560060" y="265430"/>
                  </a:cubicBezTo>
                  <a:cubicBezTo>
                    <a:pt x="5589270" y="297180"/>
                    <a:pt x="5619750" y="326390"/>
                    <a:pt x="5648960" y="356870"/>
                  </a:cubicBezTo>
                  <a:cubicBezTo>
                    <a:pt x="5678170" y="386080"/>
                    <a:pt x="5707380" y="427990"/>
                    <a:pt x="5745480" y="444500"/>
                  </a:cubicBezTo>
                  <a:cubicBezTo>
                    <a:pt x="5759450" y="450850"/>
                    <a:pt x="5773420" y="438150"/>
                    <a:pt x="5767070" y="422910"/>
                  </a:cubicBezTo>
                  <a:cubicBezTo>
                    <a:pt x="5749290" y="386080"/>
                    <a:pt x="5707380" y="355600"/>
                    <a:pt x="5678170" y="327660"/>
                  </a:cubicBezTo>
                  <a:cubicBezTo>
                    <a:pt x="5656580" y="306070"/>
                    <a:pt x="5633720" y="284480"/>
                    <a:pt x="5610860" y="262890"/>
                  </a:cubicBezTo>
                  <a:lnTo>
                    <a:pt x="5844540" y="259080"/>
                  </a:lnTo>
                  <a:cubicBezTo>
                    <a:pt x="5844540" y="259080"/>
                    <a:pt x="5844540" y="260350"/>
                    <a:pt x="5845810" y="260350"/>
                  </a:cubicBezTo>
                  <a:cubicBezTo>
                    <a:pt x="5881370" y="292100"/>
                    <a:pt x="5918200" y="321310"/>
                    <a:pt x="5956300" y="351790"/>
                  </a:cubicBezTo>
                  <a:cubicBezTo>
                    <a:pt x="5989320" y="378460"/>
                    <a:pt x="6023610" y="412750"/>
                    <a:pt x="6061710" y="429260"/>
                  </a:cubicBezTo>
                  <a:cubicBezTo>
                    <a:pt x="6079490" y="436880"/>
                    <a:pt x="6093460" y="417830"/>
                    <a:pt x="6082030" y="403860"/>
                  </a:cubicBezTo>
                  <a:cubicBezTo>
                    <a:pt x="6055360" y="370840"/>
                    <a:pt x="6013450" y="346710"/>
                    <a:pt x="5979160" y="321310"/>
                  </a:cubicBezTo>
                  <a:cubicBezTo>
                    <a:pt x="5949950" y="299720"/>
                    <a:pt x="5920740" y="279400"/>
                    <a:pt x="5891530" y="257810"/>
                  </a:cubicBezTo>
                  <a:cubicBezTo>
                    <a:pt x="5965190" y="256540"/>
                    <a:pt x="6038850" y="255270"/>
                    <a:pt x="6113780" y="254000"/>
                  </a:cubicBezTo>
                  <a:cubicBezTo>
                    <a:pt x="6178550" y="302260"/>
                    <a:pt x="6247130" y="359410"/>
                    <a:pt x="6318250" y="393700"/>
                  </a:cubicBezTo>
                  <a:cubicBezTo>
                    <a:pt x="6336030" y="402590"/>
                    <a:pt x="6356350" y="379730"/>
                    <a:pt x="6339840" y="364490"/>
                  </a:cubicBezTo>
                  <a:cubicBezTo>
                    <a:pt x="6285230" y="313690"/>
                    <a:pt x="6214110" y="274320"/>
                    <a:pt x="6148070" y="234950"/>
                  </a:cubicBezTo>
                  <a:cubicBezTo>
                    <a:pt x="6182360" y="212090"/>
                    <a:pt x="6216650" y="189230"/>
                    <a:pt x="6250940" y="165100"/>
                  </a:cubicBezTo>
                  <a:cubicBezTo>
                    <a:pt x="6283960" y="148590"/>
                    <a:pt x="6325870" y="127000"/>
                    <a:pt x="6351270" y="93980"/>
                  </a:cubicBezTo>
                  <a:close/>
                </a:path>
              </a:pathLst>
            </a:custGeom>
            <a:solidFill>
              <a:srgbClr val="FFFDFD">
                <a:alpha val="32941"/>
              </a:srgbClr>
            </a:solidFill>
          </p:spPr>
        </p:sp>
      </p:grpSp>
      <p:grpSp>
        <p:nvGrpSpPr>
          <p:cNvPr id="5" name="Group 5"/>
          <p:cNvGrpSpPr/>
          <p:nvPr/>
        </p:nvGrpSpPr>
        <p:grpSpPr>
          <a:xfrm>
            <a:off x="0" y="2015957"/>
            <a:ext cx="5516326" cy="950575"/>
            <a:chOff x="0" y="0"/>
            <a:chExt cx="1913890" cy="329802"/>
          </a:xfrm>
        </p:grpSpPr>
        <p:sp>
          <p:nvSpPr>
            <p:cNvPr id="6" name="Freeform 6"/>
            <p:cNvSpPr/>
            <p:nvPr/>
          </p:nvSpPr>
          <p:spPr>
            <a:xfrm>
              <a:off x="0" y="0"/>
              <a:ext cx="1913890" cy="329802"/>
            </a:xfrm>
            <a:custGeom>
              <a:avLst/>
              <a:gdLst/>
              <a:ahLst/>
              <a:cxnLst/>
              <a:rect l="l" t="t" r="r" b="b"/>
              <a:pathLst>
                <a:path w="1913890" h="329802">
                  <a:moveTo>
                    <a:pt x="0" y="0"/>
                  </a:moveTo>
                  <a:lnTo>
                    <a:pt x="1913890" y="0"/>
                  </a:lnTo>
                  <a:lnTo>
                    <a:pt x="1913890" y="329802"/>
                  </a:lnTo>
                  <a:lnTo>
                    <a:pt x="0" y="329802"/>
                  </a:lnTo>
                  <a:close/>
                </a:path>
              </a:pathLst>
            </a:custGeom>
            <a:solidFill>
              <a:srgbClr val="FFFDFD"/>
            </a:solidFill>
          </p:spPr>
        </p:sp>
      </p:grpSp>
      <p:sp>
        <p:nvSpPr>
          <p:cNvPr id="7" name="TextBox 7"/>
          <p:cNvSpPr txBox="1"/>
          <p:nvPr/>
        </p:nvSpPr>
        <p:spPr>
          <a:xfrm>
            <a:off x="318416" y="2224121"/>
            <a:ext cx="5595058" cy="477097"/>
          </a:xfrm>
          <a:prstGeom prst="rect">
            <a:avLst/>
          </a:prstGeom>
        </p:spPr>
        <p:txBody>
          <a:bodyPr lIns="0" tIns="0" rIns="0" bIns="0" rtlCol="0" anchor="t">
            <a:spAutoFit/>
          </a:bodyPr>
          <a:lstStyle/>
          <a:p>
            <a:pPr algn="just">
              <a:lnSpc>
                <a:spcPts val="3919"/>
              </a:lnSpc>
            </a:pPr>
            <a:r>
              <a:rPr lang="en-US" sz="2800" spc="168">
                <a:solidFill>
                  <a:srgbClr val="8D887E"/>
                </a:solidFill>
                <a:latin typeface="Open Sans Bold"/>
              </a:rPr>
              <a:t>Explore Data</a:t>
            </a:r>
          </a:p>
        </p:txBody>
      </p:sp>
      <p:pic>
        <p:nvPicPr>
          <p:cNvPr id="8" name="Picture 8"/>
          <p:cNvPicPr>
            <a:picLocks noChangeAspect="1"/>
          </p:cNvPicPr>
          <p:nvPr/>
        </p:nvPicPr>
        <p:blipFill>
          <a:blip r:embed="rId2"/>
          <a:srcRect r="77549"/>
          <a:stretch>
            <a:fillRect/>
          </a:stretch>
        </p:blipFill>
        <p:spPr>
          <a:xfrm>
            <a:off x="14892222" y="0"/>
            <a:ext cx="3466358" cy="10287000"/>
          </a:xfrm>
          <a:prstGeom prst="rect">
            <a:avLst/>
          </a:prstGeom>
        </p:spPr>
      </p:pic>
      <p:grpSp>
        <p:nvGrpSpPr>
          <p:cNvPr id="9" name="Group 9"/>
          <p:cNvGrpSpPr/>
          <p:nvPr/>
        </p:nvGrpSpPr>
        <p:grpSpPr>
          <a:xfrm>
            <a:off x="14892222" y="0"/>
            <a:ext cx="5369440" cy="10287000"/>
            <a:chOff x="0" y="0"/>
            <a:chExt cx="1913890" cy="3666711"/>
          </a:xfrm>
        </p:grpSpPr>
        <p:sp>
          <p:nvSpPr>
            <p:cNvPr id="10" name="Freeform 10"/>
            <p:cNvSpPr/>
            <p:nvPr/>
          </p:nvSpPr>
          <p:spPr>
            <a:xfrm>
              <a:off x="0" y="0"/>
              <a:ext cx="1913890" cy="3666711"/>
            </a:xfrm>
            <a:custGeom>
              <a:avLst/>
              <a:gdLst/>
              <a:ahLst/>
              <a:cxnLst/>
              <a:rect l="l" t="t" r="r" b="b"/>
              <a:pathLst>
                <a:path w="1913890" h="3666711">
                  <a:moveTo>
                    <a:pt x="0" y="0"/>
                  </a:moveTo>
                  <a:lnTo>
                    <a:pt x="1913890" y="0"/>
                  </a:lnTo>
                  <a:lnTo>
                    <a:pt x="1913890" y="3666711"/>
                  </a:lnTo>
                  <a:lnTo>
                    <a:pt x="0" y="3666711"/>
                  </a:lnTo>
                  <a:close/>
                </a:path>
              </a:pathLst>
            </a:custGeom>
            <a:solidFill>
              <a:srgbClr val="E5E4DD">
                <a:alpha val="57647"/>
              </a:srgbClr>
            </a:solidFill>
          </p:spPr>
        </p:sp>
      </p:grpSp>
      <p:sp>
        <p:nvSpPr>
          <p:cNvPr id="11" name="AutoShape 11"/>
          <p:cNvSpPr/>
          <p:nvPr/>
        </p:nvSpPr>
        <p:spPr>
          <a:xfrm>
            <a:off x="15861966" y="1028700"/>
            <a:ext cx="2426034" cy="28575"/>
          </a:xfrm>
          <a:prstGeom prst="rect">
            <a:avLst/>
          </a:prstGeom>
          <a:solidFill>
            <a:srgbClr val="8D887E"/>
          </a:solidFill>
        </p:spPr>
      </p:sp>
      <p:pic>
        <p:nvPicPr>
          <p:cNvPr id="13" name="Picture 12"/>
          <p:cNvPicPr>
            <a:picLocks noChangeAspect="1"/>
          </p:cNvPicPr>
          <p:nvPr/>
        </p:nvPicPr>
        <p:blipFill>
          <a:blip r:embed="rId3"/>
          <a:stretch>
            <a:fillRect/>
          </a:stretch>
        </p:blipFill>
        <p:spPr>
          <a:xfrm>
            <a:off x="685800" y="3430854"/>
            <a:ext cx="13255907" cy="6090552"/>
          </a:xfrm>
          <a:prstGeom prst="rect">
            <a:avLst/>
          </a:prstGeom>
        </p:spPr>
      </p:pic>
    </p:spTree>
    <p:extLst>
      <p:ext uri="{BB962C8B-B14F-4D97-AF65-F5344CB8AC3E}">
        <p14:creationId xmlns:p14="http://schemas.microsoft.com/office/powerpoint/2010/main" val="2272993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851</Words>
  <Application>Microsoft Office PowerPoint</Application>
  <PresentationFormat>Custom</PresentationFormat>
  <Paragraphs>115</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Bahnschrift SemiBold Condensed</vt:lpstr>
      <vt:lpstr>Calibri</vt:lpstr>
      <vt:lpstr>Open Sans</vt:lpstr>
      <vt:lpstr>Cormorant Garamond Bold Bold</vt:lpstr>
      <vt:lpstr>Open Sans Bold</vt:lpstr>
      <vt:lpstr>Gabriola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Rekomendasi Pembelian dan Penyewaan Rumah dengan Algoritma K-Nearest Neighbor</dc:title>
  <dc:creator>ITD-STU</dc:creator>
  <cp:lastModifiedBy>lenovo</cp:lastModifiedBy>
  <cp:revision>9</cp:revision>
  <dcterms:created xsi:type="dcterms:W3CDTF">2006-08-16T00:00:00Z</dcterms:created>
  <dcterms:modified xsi:type="dcterms:W3CDTF">2021-01-04T14:50:33Z</dcterms:modified>
  <dc:identifier>DAESRVDnMYI</dc:identifier>
</cp:coreProperties>
</file>