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74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75" r:id="rId16"/>
    <p:sldId id="271" r:id="rId17"/>
    <p:sldId id="272" r:id="rId18"/>
    <p:sldId id="270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355" autoAdjust="0"/>
  </p:normalViewPr>
  <p:slideViewPr>
    <p:cSldViewPr snapToGrid="0">
      <p:cViewPr varScale="1">
        <p:scale>
          <a:sx n="61" d="100"/>
          <a:sy n="61" d="100"/>
        </p:scale>
        <p:origin x="15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71D80-1FF9-4735-A85C-AB508DDF2B39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2136A-B6B2-4893-9071-77ED2DC9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6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Auto Login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Alfadian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Nugroho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S.Kom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M.Comp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Natali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S.Kom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M.T.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136A-B6B2-4893-9071-77ED2DC967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7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Key: unique</a:t>
            </a:r>
            <a:r>
              <a:rPr lang="en-US" baseline="0" dirty="0" smtClean="0"/>
              <a:t> (connection fingerprint)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2136A-B6B2-4893-9071-77ED2DC967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1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09FA-EA7B-4EB1-B3B6-5899D5488D5B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C1-4D6A-4781-872D-8B13420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3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09FA-EA7B-4EB1-B3B6-5899D5488D5B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C1-4D6A-4781-872D-8B13420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09FA-EA7B-4EB1-B3B6-5899D5488D5B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C1-4D6A-4781-872D-8B13420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2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09FA-EA7B-4EB1-B3B6-5899D5488D5B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C1-4D6A-4781-872D-8B13420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1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09FA-EA7B-4EB1-B3B6-5899D5488D5B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C1-4D6A-4781-872D-8B13420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9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09FA-EA7B-4EB1-B3B6-5899D5488D5B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C1-4D6A-4781-872D-8B13420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2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09FA-EA7B-4EB1-B3B6-5899D5488D5B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C1-4D6A-4781-872D-8B13420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6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09FA-EA7B-4EB1-B3B6-5899D5488D5B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C1-4D6A-4781-872D-8B13420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09FA-EA7B-4EB1-B3B6-5899D5488D5B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C1-4D6A-4781-872D-8B13420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8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09FA-EA7B-4EB1-B3B6-5899D5488D5B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C1-4D6A-4781-872D-8B13420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9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09FA-EA7B-4EB1-B3B6-5899D5488D5B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1EC1-4D6A-4781-872D-8B13420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F09FA-EA7B-4EB1-B3B6-5899D5488D5B}" type="datetimeFigureOut">
              <a:rPr lang="en-US" smtClean="0"/>
              <a:t>05-Dec-16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E1EC1-4D6A-4781-872D-8B134204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4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WiFi</a:t>
            </a:r>
            <a:r>
              <a:rPr lang="en-US" b="1" dirty="0" smtClean="0"/>
              <a:t> </a:t>
            </a:r>
            <a:r>
              <a:rPr lang="en-US" b="1" dirty="0" smtClean="0"/>
              <a:t>Web Auto Login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581786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/>
              <a:t>Review </a:t>
            </a:r>
            <a:r>
              <a:rPr lang="en-US" dirty="0" err="1" smtClean="0"/>
              <a:t>Skripsi</a:t>
            </a:r>
            <a:r>
              <a:rPr lang="en-US" dirty="0" smtClean="0"/>
              <a:t> 1</a:t>
            </a:r>
          </a:p>
          <a:p>
            <a:pPr algn="ctr"/>
            <a:r>
              <a:rPr lang="en-US" dirty="0" smtClean="0"/>
              <a:t>Yohanes Mario Chandra (2011730031)</a:t>
            </a:r>
          </a:p>
          <a:p>
            <a:pPr algn="ctr"/>
            <a:endParaRPr lang="en-US" dirty="0"/>
          </a:p>
          <a:p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Pembimbing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Pascal </a:t>
            </a:r>
            <a:r>
              <a:rPr lang="en-US" dirty="0" err="1"/>
              <a:t>Alfadian</a:t>
            </a:r>
            <a:r>
              <a:rPr lang="en-US" dirty="0"/>
              <a:t> </a:t>
            </a:r>
            <a:r>
              <a:rPr lang="en-US" dirty="0" err="1"/>
              <a:t>Nugroho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, </a:t>
            </a:r>
            <a:r>
              <a:rPr lang="en-US" dirty="0" err="1"/>
              <a:t>M.Comp</a:t>
            </a:r>
            <a:endParaRPr lang="en-US" dirty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5 </a:t>
            </a:r>
            <a:r>
              <a:rPr lang="en-GB" dirty="0" err="1" smtClean="0"/>
              <a:t>Desember</a:t>
            </a:r>
            <a:r>
              <a:rPr lang="en-GB" dirty="0" smtClean="0"/>
              <a:t> 2016</a:t>
            </a:r>
          </a:p>
          <a:p>
            <a:pPr algn="ctr"/>
            <a:r>
              <a:rPr lang="en-GB" dirty="0" err="1" smtClean="0"/>
              <a:t>Ruang</a:t>
            </a:r>
            <a:r>
              <a:rPr lang="en-GB" dirty="0" smtClean="0"/>
              <a:t> SB914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34" y="373061"/>
            <a:ext cx="3543532" cy="19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Captive </a:t>
            </a:r>
            <a:r>
              <a:rPr lang="en-US" dirty="0" smtClean="0"/>
              <a:t>Portal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deteksi</a:t>
            </a:r>
            <a:r>
              <a:rPr lang="en-US" dirty="0" smtClean="0"/>
              <a:t> captive portal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status HTTP 511</a:t>
            </a:r>
          </a:p>
          <a:p>
            <a:r>
              <a:rPr lang="en-US" dirty="0" err="1" smtClean="0"/>
              <a:t>Solusinya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umpan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yang </a:t>
            </a:r>
            <a:r>
              <a:rPr lang="en-US" dirty="0" err="1" smtClean="0"/>
              <a:t>diharapkan</a:t>
            </a:r>
            <a:r>
              <a:rPr lang="en-US" dirty="0" smtClean="0"/>
              <a:t>, captive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7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Informasi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Connection fingerprint</a:t>
            </a:r>
          </a:p>
          <a:p>
            <a:pPr lvl="1"/>
            <a:r>
              <a:rPr lang="en-US" dirty="0" smtClean="0"/>
              <a:t>Username &amp; Password</a:t>
            </a:r>
          </a:p>
          <a:p>
            <a:pPr lvl="1"/>
            <a:r>
              <a:rPr lang="en-US" dirty="0" err="1" smtClean="0"/>
              <a:t>Langkah-langkah</a:t>
            </a:r>
            <a:r>
              <a:rPr lang="en-US" dirty="0" smtClean="0"/>
              <a:t> login</a:t>
            </a:r>
          </a:p>
          <a:p>
            <a:r>
              <a:rPr lang="en-US" dirty="0" err="1" smtClean="0"/>
              <a:t>Metode</a:t>
            </a:r>
            <a:endParaRPr lang="en-US" dirty="0" smtClean="0"/>
          </a:p>
          <a:p>
            <a:pPr lvl="1"/>
            <a:r>
              <a:rPr lang="en-US" dirty="0"/>
              <a:t>Password </a:t>
            </a:r>
            <a:r>
              <a:rPr lang="en-US" dirty="0" smtClean="0"/>
              <a:t>Vault</a:t>
            </a:r>
          </a:p>
          <a:p>
            <a:pPr lvl="1"/>
            <a:r>
              <a:rPr lang="en-US" dirty="0" smtClean="0"/>
              <a:t>File </a:t>
            </a:r>
            <a:r>
              <a:rPr lang="en-US" dirty="0" err="1" smtClean="0"/>
              <a:t>teks</a:t>
            </a:r>
            <a:endParaRPr lang="en-US" dirty="0"/>
          </a:p>
        </p:txBody>
      </p:sp>
      <p:pic>
        <p:nvPicPr>
          <p:cNvPr id="1026" name="Picture 2" descr="http://www.clipartkid.com/images/299/database-platform-up-clipart-vector-clip-art-online-royalty-free-VkSJ6p-clipar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922" y="2241009"/>
            <a:ext cx="2247254" cy="27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4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smtClean="0"/>
              <a:t>Login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Password Vault:</a:t>
            </a:r>
          </a:p>
          <a:p>
            <a:pPr lvl="1"/>
            <a:r>
              <a:rPr lang="en-US" dirty="0" err="1"/>
              <a:t>Pengunci</a:t>
            </a:r>
            <a:r>
              <a:rPr lang="en-US" dirty="0"/>
              <a:t> </a:t>
            </a:r>
            <a:r>
              <a:rPr lang="en-US" dirty="0" err="1"/>
              <a:t>kredensial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Windows.</a:t>
            </a:r>
          </a:p>
          <a:p>
            <a:pPr lvl="1"/>
            <a:r>
              <a:rPr lang="en-US" dirty="0" err="1"/>
              <a:t>Berisi</a:t>
            </a:r>
            <a:r>
              <a:rPr lang="en-US" dirty="0"/>
              <a:t>: resource, username, </a:t>
            </a:r>
            <a:r>
              <a:rPr lang="en-US" dirty="0" smtClean="0"/>
              <a:t>password</a:t>
            </a:r>
            <a:endParaRPr lang="en-US" dirty="0"/>
          </a:p>
          <a:p>
            <a:pPr lvl="1"/>
            <a:r>
              <a:rPr lang="en-US" dirty="0" err="1" smtClean="0"/>
              <a:t>Maksimal</a:t>
            </a:r>
            <a:r>
              <a:rPr lang="en-US" dirty="0" smtClean="0"/>
              <a:t> </a:t>
            </a:r>
            <a:r>
              <a:rPr lang="en-US" dirty="0"/>
              <a:t>10 </a:t>
            </a:r>
            <a:r>
              <a:rPr lang="en-US" dirty="0" err="1"/>
              <a:t>kredensial</a:t>
            </a:r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 err="1" smtClean="0"/>
              <a:t>teks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manapun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pengamanan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File access permission</a:t>
            </a:r>
          </a:p>
          <a:p>
            <a:pPr lvl="2"/>
            <a:r>
              <a:rPr lang="en-US" dirty="0" err="1" smtClean="0"/>
              <a:t>Enkripsi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35" y="1825625"/>
            <a:ext cx="1714739" cy="1714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335" y="4486570"/>
            <a:ext cx="1690393" cy="169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smtClean="0"/>
              <a:t>Login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Hybrid: File </a:t>
            </a:r>
            <a:r>
              <a:rPr lang="en-US" dirty="0" err="1"/>
              <a:t>teks</a:t>
            </a:r>
            <a:r>
              <a:rPr lang="en-US" dirty="0"/>
              <a:t>.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PasswordVault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956" y="3540364"/>
            <a:ext cx="1714739" cy="1714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83" y="3540364"/>
            <a:ext cx="1690393" cy="16903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86804">
            <a:off x="2277370" y="4859950"/>
            <a:ext cx="1011486" cy="10114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77" y="4038694"/>
            <a:ext cx="730248" cy="71807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034115" y="4260083"/>
            <a:ext cx="533041" cy="27529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8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Rekam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Kirim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WebView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Web browser </a:t>
            </a:r>
            <a:r>
              <a:rPr lang="en-US" dirty="0" err="1" smtClean="0"/>
              <a:t>pada</a:t>
            </a:r>
            <a:r>
              <a:rPr lang="en-US" dirty="0" smtClean="0"/>
              <a:t> Universal Windows Platform (UWP)</a:t>
            </a:r>
          </a:p>
          <a:p>
            <a:pPr>
              <a:lnSpc>
                <a:spcPct val="110000"/>
              </a:lnSpc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/>
              <a:t>.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InvokeScriptAsync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String[]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5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Rekam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Kirim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smtClean="0"/>
              <a:t>Login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Rekam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Menanamkan</a:t>
            </a:r>
            <a:r>
              <a:rPr lang="en-US" dirty="0" smtClean="0"/>
              <a:t> event handler </a:t>
            </a:r>
            <a:r>
              <a:rPr lang="en-US" dirty="0" err="1" smtClean="0"/>
              <a:t>menggunakan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endParaRPr lang="en-US" b="1" dirty="0" smtClean="0"/>
          </a:p>
          <a:p>
            <a:pPr lvl="1">
              <a:lnSpc>
                <a:spcPct val="110000"/>
              </a:lnSpc>
            </a:pPr>
            <a:r>
              <a:rPr lang="en-US" dirty="0" err="1"/>
              <a:t>Memanggil</a:t>
            </a:r>
            <a:r>
              <a:rPr lang="en-US" i="1" dirty="0"/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window.external.notify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ditangani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event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ScriptNotify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/>
              <a:t>pada</a:t>
            </a:r>
            <a:r>
              <a:rPr lang="en-US" dirty="0"/>
              <a:t> C#</a:t>
            </a:r>
          </a:p>
          <a:p>
            <a:pPr>
              <a:lnSpc>
                <a:spcPct val="110000"/>
              </a:lnSpc>
            </a:pPr>
            <a:r>
              <a:rPr lang="en-US" dirty="0" err="1" smtClean="0"/>
              <a:t>Kirim</a:t>
            </a:r>
            <a:r>
              <a:rPr lang="en-US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endParaRPr lang="en-US" b="1" dirty="0"/>
          </a:p>
          <a:p>
            <a:pPr lvl="2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el.click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el.value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6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Diagram Use Case</a:t>
            </a:r>
          </a:p>
          <a:p>
            <a:pPr marL="457200" indent="-457200">
              <a:buAutoNum type="arabicPeriod"/>
            </a:pPr>
            <a:r>
              <a:rPr lang="en-US" dirty="0" smtClean="0"/>
              <a:t>Diagram </a:t>
            </a:r>
            <a:r>
              <a:rPr lang="en-US" dirty="0" err="1" smtClean="0"/>
              <a:t>Kelas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9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Use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" y="1408377"/>
            <a:ext cx="7000876" cy="5185834"/>
          </a:xfrm>
        </p:spPr>
      </p:pic>
    </p:spTree>
    <p:extLst>
      <p:ext uri="{BB962C8B-B14F-4D97-AF65-F5344CB8AC3E}">
        <p14:creationId xmlns:p14="http://schemas.microsoft.com/office/powerpoint/2010/main" val="45545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Kelas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310847"/>
            <a:ext cx="8743950" cy="5380894"/>
          </a:xfrm>
        </p:spPr>
      </p:pic>
    </p:spTree>
    <p:extLst>
      <p:ext uri="{BB962C8B-B14F-4D97-AF65-F5344CB8AC3E}">
        <p14:creationId xmlns:p14="http://schemas.microsoft.com/office/powerpoint/2010/main" val="197197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Sekian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Mohon</a:t>
            </a:r>
            <a:r>
              <a:rPr lang="en-US" dirty="0" smtClean="0"/>
              <a:t> </a:t>
            </a:r>
            <a:r>
              <a:rPr lang="en-US" dirty="0" err="1" smtClean="0"/>
              <a:t>masukannya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 descr="http://peoples-free.com/material/05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5" r="9220"/>
          <a:stretch/>
        </p:blipFill>
        <p:spPr bwMode="auto">
          <a:xfrm>
            <a:off x="5410926" y="2005807"/>
            <a:ext cx="3099662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09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Masalah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Tujuan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Batasan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6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Web Login</a:t>
            </a:r>
            <a:br>
              <a:rPr lang="en-US" dirty="0" smtClean="0"/>
            </a:br>
            <a:r>
              <a:rPr lang="en-US" dirty="0" err="1" smtClean="0"/>
              <a:t>atau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Captive Portal</a:t>
            </a:r>
          </a:p>
          <a:p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login </a:t>
            </a:r>
            <a:r>
              <a:rPr lang="en-US" dirty="0" err="1" smtClean="0"/>
              <a:t>otomatis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570" t="9391" r="33570" b="15214"/>
          <a:stretch/>
        </p:blipFill>
        <p:spPr>
          <a:xfrm>
            <a:off x="4611856" y="1141414"/>
            <a:ext cx="3903493" cy="503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6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login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captive portal.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Deteksi</a:t>
            </a:r>
            <a:r>
              <a:rPr lang="en-US" dirty="0" smtClean="0"/>
              <a:t> captive portal, </a:t>
            </a:r>
            <a:r>
              <a:rPr lang="en-US" dirty="0" err="1" smtClean="0"/>
              <a:t>lakukan</a:t>
            </a:r>
            <a:r>
              <a:rPr lang="en-US" dirty="0" smtClean="0"/>
              <a:t> login </a:t>
            </a:r>
            <a:r>
              <a:rPr lang="en-US" dirty="0" err="1" smtClean="0"/>
              <a:t>otomatis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2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windows 8-10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C#</a:t>
            </a:r>
          </a:p>
          <a:p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Enkripsi</a:t>
            </a:r>
            <a:r>
              <a:rPr lang="en-US" dirty="0" smtClean="0"/>
              <a:t> username </a:t>
            </a:r>
            <a:r>
              <a:rPr lang="en-US" dirty="0" err="1" smtClean="0"/>
              <a:t>dan</a:t>
            </a:r>
            <a:r>
              <a:rPr lang="en-US" dirty="0" smtClean="0"/>
              <a:t>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1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Teori</a:t>
            </a:r>
            <a:r>
              <a:rPr lang="en-US" dirty="0" smtClean="0"/>
              <a:t> &amp; </a:t>
            </a:r>
            <a:r>
              <a:rPr lang="en-US" dirty="0" err="1" smtClean="0"/>
              <a:t>Analisis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Captive Portal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Login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Rekam</a:t>
            </a:r>
            <a:r>
              <a:rPr lang="en-US" dirty="0" smtClean="0"/>
              <a:t> &amp; </a:t>
            </a:r>
            <a:r>
              <a:rPr lang="en-US" dirty="0" err="1" smtClean="0"/>
              <a:t>Kirim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3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Captive Portal</a:t>
            </a:r>
            <a:endParaRPr lang="en-US" dirty="0"/>
          </a:p>
        </p:txBody>
      </p:sp>
      <p:pic>
        <p:nvPicPr>
          <p:cNvPr id="2050" name="Picture 2" descr="http://downloadicons.net/sites/default/files/multiple-server-icon-440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454" y="2434376"/>
            <a:ext cx="3040842" cy="304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379364" y="3347467"/>
            <a:ext cx="3560088" cy="34112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2054" name="Picture 6" descr="http://www.pd4pic.com/images/-computer-black-notebook-top-icon-laptop-outli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99" y="2919667"/>
            <a:ext cx="2215665" cy="207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 flipH="1">
            <a:off x="2379364" y="4354794"/>
            <a:ext cx="3560088" cy="3457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08547" y="512804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13260" y="5123723"/>
            <a:ext cx="14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Captive Portal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4035" y="4736267"/>
            <a:ext cx="5343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HTTP/1.1 </a:t>
            </a:r>
            <a:r>
              <a:rPr lang="en-US" dirty="0" smtClean="0"/>
              <a:t>511 …</a:t>
            </a:r>
          </a:p>
          <a:p>
            <a:r>
              <a:rPr lang="en-US" dirty="0" smtClean="0"/>
              <a:t>Content-Type</a:t>
            </a:r>
            <a:r>
              <a:rPr lang="en-US" dirty="0"/>
              <a:t>: </a:t>
            </a:r>
            <a:r>
              <a:rPr lang="en-US" dirty="0" smtClean="0"/>
              <a:t>text/html</a:t>
            </a:r>
          </a:p>
          <a:p>
            <a:endParaRPr lang="en-US" dirty="0"/>
          </a:p>
          <a:p>
            <a:r>
              <a:rPr lang="en-US" dirty="0"/>
              <a:t>&lt;meta http-</a:t>
            </a:r>
            <a:r>
              <a:rPr lang="en-US" dirty="0" err="1"/>
              <a:t>equiv</a:t>
            </a:r>
            <a:r>
              <a:rPr lang="en-US" dirty="0"/>
              <a:t>="</a:t>
            </a:r>
            <a:r>
              <a:rPr lang="en-US" dirty="0" smtClean="0"/>
              <a:t>refresh“</a:t>
            </a:r>
          </a:p>
          <a:p>
            <a:r>
              <a:rPr lang="en-US" dirty="0"/>
              <a:t>	</a:t>
            </a:r>
            <a:r>
              <a:rPr lang="en-US" dirty="0" smtClean="0"/>
              <a:t>content</a:t>
            </a:r>
            <a:r>
              <a:rPr lang="en-US" dirty="0"/>
              <a:t>="0; </a:t>
            </a:r>
            <a:r>
              <a:rPr lang="en-US" dirty="0" err="1"/>
              <a:t>url</a:t>
            </a:r>
            <a:r>
              <a:rPr lang="en-US" dirty="0"/>
              <a:t>=https://login.example.net/"&gt;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047985" y="2660855"/>
            <a:ext cx="255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/index.htm </a:t>
            </a:r>
            <a:r>
              <a:rPr lang="en-US" dirty="0" smtClean="0"/>
              <a:t>HTTP/1.1</a:t>
            </a:r>
          </a:p>
          <a:p>
            <a:r>
              <a:rPr lang="en-US" dirty="0" smtClean="0"/>
              <a:t>Host</a:t>
            </a:r>
            <a:r>
              <a:rPr lang="en-US" dirty="0"/>
              <a:t>: www.example.com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0529" y="513684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60529" y="522827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60529" y="532151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4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Captive </a:t>
            </a:r>
            <a:r>
              <a:rPr lang="en-US" dirty="0" smtClean="0"/>
              <a:t>Portal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prakteknya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2" y="1825625"/>
            <a:ext cx="5545739" cy="431470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468998" y="4156321"/>
            <a:ext cx="1946090" cy="1187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6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Captive </a:t>
            </a:r>
            <a:r>
              <a:rPr lang="en-US" dirty="0" smtClean="0"/>
              <a:t>Portal (3)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2" t="53828" r="43493" b="19681"/>
          <a:stretch/>
        </p:blipFill>
        <p:spPr>
          <a:xfrm>
            <a:off x="462468" y="1514478"/>
            <a:ext cx="8219063" cy="4943797"/>
          </a:xfrm>
          <a:prstGeom prst="rect">
            <a:avLst/>
          </a:prstGeom>
          <a:ln w="28575">
            <a:noFill/>
          </a:ln>
        </p:spPr>
      </p:pic>
      <p:sp>
        <p:nvSpPr>
          <p:cNvPr id="5" name="Rectangle 4"/>
          <p:cNvSpPr/>
          <p:nvPr/>
        </p:nvSpPr>
        <p:spPr>
          <a:xfrm>
            <a:off x="1050131" y="3628319"/>
            <a:ext cx="7043736" cy="458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850</TotalTime>
  <Words>341</Words>
  <Application>Microsoft Office PowerPoint</Application>
  <PresentationFormat>On-screen Show (4:3)</PresentationFormat>
  <Paragraphs>98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WiFi Web Auto Login</vt:lpstr>
      <vt:lpstr>Pengantar</vt:lpstr>
      <vt:lpstr>Masalah</vt:lpstr>
      <vt:lpstr>Tujuan</vt:lpstr>
      <vt:lpstr>Batasan</vt:lpstr>
      <vt:lpstr>Teori &amp; Analisis</vt:lpstr>
      <vt:lpstr>Captive Portal</vt:lpstr>
      <vt:lpstr>Captive Portal (2)</vt:lpstr>
      <vt:lpstr>Captive Portal (3)</vt:lpstr>
      <vt:lpstr>Captive Portal (4)</vt:lpstr>
      <vt:lpstr>Penyimpanan Informasi Login</vt:lpstr>
      <vt:lpstr>Penyimpanan Informasi Login (2)</vt:lpstr>
      <vt:lpstr>Penyimpanan Informasi Login (3)</vt:lpstr>
      <vt:lpstr>Metode Rekam dan Kirim Informasi Login</vt:lpstr>
      <vt:lpstr>Metode Rekam dan Kirim Informasi Login (2)</vt:lpstr>
      <vt:lpstr>Analisis Perangkat Lunak</vt:lpstr>
      <vt:lpstr>Diagram Use Case</vt:lpstr>
      <vt:lpstr>Diagram Kelas</vt:lpstr>
      <vt:lpstr>Sekian, Terima Kasih.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Web Auto Login</dc:title>
  <dc:creator>Yohanes Mario</dc:creator>
  <cp:lastModifiedBy>Yohanes Mario</cp:lastModifiedBy>
  <cp:revision>50</cp:revision>
  <dcterms:created xsi:type="dcterms:W3CDTF">2016-11-30T13:51:10Z</dcterms:created>
  <dcterms:modified xsi:type="dcterms:W3CDTF">2016-12-05T05:49:42Z</dcterms:modified>
</cp:coreProperties>
</file>