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316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8" r:id="rId32"/>
    <p:sldId id="289" r:id="rId33"/>
    <p:sldId id="313" r:id="rId34"/>
    <p:sldId id="284" r:id="rId35"/>
    <p:sldId id="261" r:id="rId36"/>
    <p:sldId id="266" r:id="rId37"/>
    <p:sldId id="292" r:id="rId38"/>
    <p:sldId id="291" r:id="rId39"/>
    <p:sldId id="295" r:id="rId40"/>
    <p:sldId id="306" r:id="rId41"/>
    <p:sldId id="307" r:id="rId42"/>
    <p:sldId id="301" r:id="rId43"/>
    <p:sldId id="302" r:id="rId44"/>
    <p:sldId id="303" r:id="rId45"/>
    <p:sldId id="318" r:id="rId46"/>
    <p:sldId id="317" r:id="rId47"/>
    <p:sldId id="319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0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2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7" Type="http://schemas.openxmlformats.org/officeDocument/2006/relationships/hyperlink" Target="https://msdn.microsoft.com/en-us/library/aa365198(VS.85)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libuv.org/en/v1.x/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a365198(VS.85).aspx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158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Perbaikan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Pesan</a:t>
            </a:r>
            <a:r>
              <a:rPr lang="en-US" dirty="0" smtClean="0"/>
              <a:t>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; parameter1 ; parameter2</a:t>
            </a:r>
          </a:p>
          <a:p>
            <a:r>
              <a:rPr lang="en-US" dirty="0" err="1" smtClean="0"/>
              <a:t>SessionID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logout(</a:t>
            </a:r>
            <a:r>
              <a:rPr lang="en-US" dirty="0" err="1" smtClean="0"/>
              <a:t>SessionId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logout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dalam</a:t>
            </a:r>
            <a:r>
              <a:rPr lang="en-US" dirty="0" smtClean="0"/>
              <a:t> lower-case.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825624"/>
            <a:ext cx="890016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users:</a:t>
            </a:r>
            <a:br>
              <a:rPr lang="en-US" dirty="0" smtClean="0"/>
            </a:br>
            <a:r>
              <a:rPr lang="en-US" dirty="0" smtClean="0"/>
              <a:t>&lt;user username</a:t>
            </a:r>
            <a:r>
              <a:rPr lang="en-US" dirty="0"/>
              <a:t>=“user” </a:t>
            </a:r>
            <a:r>
              <a:rPr lang="en-US" dirty="0" smtClean="0"/>
              <a:t>password=“hash” </a:t>
            </a:r>
            <a:r>
              <a:rPr lang="en-US" dirty="0" err="1" smtClean="0"/>
              <a:t>loggedIn</a:t>
            </a:r>
            <a:r>
              <a:rPr lang="en-US" dirty="0" smtClean="0"/>
              <a:t>=“</a:t>
            </a:r>
            <a:r>
              <a:rPr lang="en-US" dirty="0" err="1" smtClean="0"/>
              <a:t>bool</a:t>
            </a:r>
            <a:r>
              <a:rPr lang="en-US" dirty="0" smtClean="0"/>
              <a:t>” </a:t>
            </a:r>
            <a:r>
              <a:rPr lang="en-US" dirty="0" err="1" smtClean="0"/>
              <a:t>sessid</a:t>
            </a:r>
            <a:r>
              <a:rPr lang="en-US" dirty="0" smtClean="0"/>
              <a:t>=“</a:t>
            </a:r>
            <a:r>
              <a:rPr lang="en-US" dirty="0" err="1" smtClean="0"/>
              <a:t>sessid</a:t>
            </a:r>
            <a:r>
              <a:rPr lang="en-US" dirty="0" smtClean="0"/>
              <a:t>” </a:t>
            </a:r>
            <a:r>
              <a:rPr lang="en-US" dirty="0" err="1" smtClean="0"/>
              <a:t>handlerIpPort</a:t>
            </a:r>
            <a:r>
              <a:rPr lang="en-US" dirty="0" smtClean="0"/>
              <a:t>=“</a:t>
            </a:r>
            <a:r>
              <a:rPr lang="en-US" dirty="0" err="1" smtClean="0"/>
              <a:t>ip:port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81470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588479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87089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52216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ChatPull</a:t>
            </a:r>
            <a:r>
              <a:rPr lang="en-US" b="1" dirty="0" smtClean="0"/>
              <a:t> (c2s)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6578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5" name="Rectangle 4"/>
          <p:cNvSpPr/>
          <p:nvPr/>
        </p:nvSpPr>
        <p:spPr>
          <a:xfrm>
            <a:off x="5747657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604407" y="2284862"/>
            <a:ext cx="0" cy="362734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5486" y="2103494"/>
            <a:ext cx="0" cy="379438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407" y="26724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4407" y="467019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56783">
            <a:off x="4236315" y="2672430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ChatPull</a:t>
            </a:r>
            <a:r>
              <a:rPr lang="en-US" sz="1350" dirty="0" smtClean="0"/>
              <a:t> (-1)</a:t>
            </a:r>
            <a:endParaRPr lang="id-ID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902" y="5007072"/>
            <a:ext cx="206633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 smtClean="0"/>
              <a:t>Messages=</a:t>
            </a:r>
          </a:p>
          <a:p>
            <a:r>
              <a:rPr lang="en-US" sz="1350" dirty="0" smtClean="0"/>
              <a:t>   &lt;message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username=“user”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time=“time”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message=“content” /&gt;</a:t>
            </a:r>
            <a:endParaRPr lang="id-ID" sz="1350" dirty="0"/>
          </a:p>
        </p:txBody>
      </p:sp>
      <p:grpSp>
        <p:nvGrpSpPr>
          <p:cNvPr id="16" name="Group 15"/>
          <p:cNvGrpSpPr/>
          <p:nvPr/>
        </p:nvGrpSpPr>
        <p:grpSpPr>
          <a:xfrm rot="12600000">
            <a:off x="6800942" y="3617799"/>
            <a:ext cx="715008" cy="715008"/>
            <a:chOff x="3857625" y="4200525"/>
            <a:chExt cx="1157288" cy="1157288"/>
          </a:xfrm>
        </p:grpSpPr>
        <p:sp>
          <p:nvSpPr>
            <p:cNvPr id="17" name="Circular Arrow 16"/>
            <p:cNvSpPr/>
            <p:nvPr/>
          </p:nvSpPr>
          <p:spPr>
            <a:xfrm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65550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rot="10800000"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2035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9970" y="3543486"/>
            <a:ext cx="151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Waiting for new</a:t>
            </a:r>
            <a:br>
              <a:rPr lang="en-US" sz="1600" dirty="0" smtClean="0"/>
            </a:br>
            <a:r>
              <a:rPr lang="en-US" sz="1600" dirty="0" smtClean="0"/>
              <a:t>chats</a:t>
            </a:r>
            <a:r>
              <a:rPr lang="en-US" sz="1600" dirty="0"/>
              <a:t> </a:t>
            </a:r>
            <a:r>
              <a:rPr lang="en-US" sz="1600" dirty="0" smtClean="0"/>
              <a:t>to arrive.</a:t>
            </a:r>
            <a:br>
              <a:rPr lang="en-US" sz="1600" dirty="0" smtClean="0"/>
            </a:br>
            <a:r>
              <a:rPr lang="en-US" sz="1600" dirty="0" smtClean="0"/>
              <a:t>(long polling)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04407" y="3680151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4407" y="4146805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57311">
            <a:off x="3841396" y="3539461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4" name="TextBox 23"/>
          <p:cNvSpPr txBox="1"/>
          <p:nvPr/>
        </p:nvSpPr>
        <p:spPr>
          <a:xfrm rot="21157311">
            <a:off x="3950458" y="4059619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5" name="Right Brace 24"/>
          <p:cNvSpPr/>
          <p:nvPr/>
        </p:nvSpPr>
        <p:spPr>
          <a:xfrm>
            <a:off x="6420852" y="3219450"/>
            <a:ext cx="249233" cy="460701"/>
          </a:xfrm>
          <a:prstGeom prst="rightBrace">
            <a:avLst>
              <a:gd name="adj1" fmla="val 22816"/>
              <a:gd name="adj2" fmla="val 40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0823" y="32478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 /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”:[{“ip”:”192.168.1.101”,”port”:”80”}]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76561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://docs.libuv.org/en/v1.x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7"/>
              </a:rPr>
              <a:t>https://msdn.microsoft.com/en-us/library/aa365198(VS.85).</a:t>
            </a:r>
            <a:r>
              <a:rPr lang="en-US" sz="1600" dirty="0" smtClean="0">
                <a:hlinkClick r:id="rId7"/>
              </a:rPr>
              <a:t>aspx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3"/>
            <a:ext cx="6772267" cy="2716901"/>
            <a:chOff x="871537" y="3054505"/>
            <a:chExt cx="8119524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7" y="3054506"/>
              <a:ext cx="1528764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5"/>
              <a:ext cx="857250" cy="857249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5"/>
              <a:ext cx="4672013" cy="857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0" y="5942565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5"/>
              <a:ext cx="4400551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5" y="4823898"/>
              <a:ext cx="647712" cy="320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libuv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libuv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library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node.js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asynchronous I/O.</a:t>
            </a:r>
          </a:p>
          <a:p>
            <a:r>
              <a:rPr lang="en-US" dirty="0" err="1" smtClean="0"/>
              <a:t>Penyedia</a:t>
            </a:r>
            <a:r>
              <a:rPr lang="en-US" dirty="0" smtClean="0"/>
              <a:t> event-loop.</a:t>
            </a:r>
          </a:p>
          <a:p>
            <a:r>
              <a:rPr lang="en-US" dirty="0" err="1" smtClean="0"/>
              <a:t>Mendelegasikan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I/O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smtClean="0"/>
              <a:t>operating-system.</a:t>
            </a:r>
          </a:p>
          <a:p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file I/O </a:t>
            </a:r>
            <a:r>
              <a:rPr lang="en-US" dirty="0" err="1" smtClean="0"/>
              <a:t>tersedia</a:t>
            </a:r>
            <a:r>
              <a:rPr lang="en-US" dirty="0" smtClean="0"/>
              <a:t> thread pool </a:t>
            </a:r>
            <a:r>
              <a:rPr lang="en-US" dirty="0" err="1" smtClean="0"/>
              <a:t>sebanyak</a:t>
            </a:r>
            <a:r>
              <a:rPr lang="en-US" dirty="0" smtClean="0"/>
              <a:t> 4 thread. (</a:t>
            </a:r>
            <a:r>
              <a:rPr lang="en-US" dirty="0" err="1" smtClean="0"/>
              <a:t>secara</a:t>
            </a:r>
            <a:r>
              <a:rPr lang="en-US" dirty="0" smtClean="0"/>
              <a:t> default,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)</a:t>
            </a:r>
          </a:p>
          <a:p>
            <a:r>
              <a:rPr lang="en-US" dirty="0"/>
              <a:t>Network I/O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nonblocking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Windows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smtClean="0"/>
              <a:t>IOCP</a:t>
            </a:r>
            <a:r>
              <a:rPr lang="en-US" dirty="0" smtClean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://msdn.microsoft.com/en-us/library/aa365198(VS.85).</a:t>
            </a:r>
            <a:r>
              <a:rPr lang="en-US" sz="2000" dirty="0" smtClean="0">
                <a:hlinkClick r:id="rId2"/>
              </a:rPr>
              <a:t>aspx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5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IOCP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website Microsoft: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a process creates an I/O completion port, the system creates an associated </a:t>
            </a:r>
            <a:r>
              <a:rPr lang="en-US" sz="2000" b="1" dirty="0"/>
              <a:t>queue object for requests</a:t>
            </a:r>
            <a:r>
              <a:rPr lang="en-US" sz="2000" dirty="0"/>
              <a:t> whose sole purpose is to service these requests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53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Saran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xml.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s2s </a:t>
            </a:r>
            <a:r>
              <a:rPr lang="en-US" dirty="0" err="1" smtClean="0"/>
              <a:t>menggunakan</a:t>
            </a:r>
            <a:r>
              <a:rPr lang="en-US" dirty="0" smtClean="0"/>
              <a:t> dedicated connection.</a:t>
            </a:r>
          </a:p>
        </p:txBody>
      </p:sp>
    </p:spTree>
    <p:extLst>
      <p:ext uri="{BB962C8B-B14F-4D97-AF65-F5344CB8AC3E}">
        <p14:creationId xmlns:p14="http://schemas.microsoft.com/office/powerpoint/2010/main" val="42820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Protokol</a:t>
            </a:r>
            <a:r>
              <a:rPr lang="en-US" dirty="0"/>
              <a:t> s2s </a:t>
            </a:r>
            <a:r>
              <a:rPr lang="en-US" dirty="0" err="1"/>
              <a:t>menggunakan</a:t>
            </a:r>
            <a:r>
              <a:rPr lang="en-US" dirty="0"/>
              <a:t> dedicated connection.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port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ke</a:t>
            </a:r>
            <a:r>
              <a:rPr lang="en-US" dirty="0" smtClean="0"/>
              <a:t> 3. </a:t>
            </a:r>
            <a:r>
              <a:rPr lang="en-US" dirty="0" err="1" smtClean="0"/>
              <a:t>Mekanisme</a:t>
            </a:r>
            <a:r>
              <a:rPr lang="en-US" dirty="0" smtClean="0"/>
              <a:t> port unification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ChatPull</a:t>
            </a:r>
            <a:r>
              <a:rPr lang="en-US" dirty="0" smtClean="0"/>
              <a:t> (</a:t>
            </a:r>
            <a:r>
              <a:rPr lang="en-US" dirty="0" err="1" smtClean="0"/>
              <a:t>lastID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Assume get all message if ID=-1.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7918</TotalTime>
  <Words>2015</Words>
  <Application>Microsoft Office PowerPoint</Application>
  <PresentationFormat>On-screen Show (4:3)</PresentationFormat>
  <Paragraphs>462</Paragraphs>
  <Slides>55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Telnet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ChatPull (c2s)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libuv</vt:lpstr>
      <vt:lpstr>libuv</vt:lpstr>
      <vt:lpstr>IOCP</vt:lpstr>
      <vt:lpstr>Cluster</vt:lpstr>
      <vt:lpstr>Cluster</vt:lpstr>
      <vt:lpstr>Komunikasi Antar Proses</vt:lpstr>
      <vt:lpstr>Desain Multi-processing</vt:lpstr>
      <vt:lpstr>Desain Multi-processing</vt:lpstr>
      <vt:lpstr>Saran Perbaikan Desain</vt:lpstr>
      <vt:lpstr>Implementasi Perbaikan Desain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944</cp:revision>
  <dcterms:created xsi:type="dcterms:W3CDTF">2015-10-01T15:16:16Z</dcterms:created>
  <dcterms:modified xsi:type="dcterms:W3CDTF">2015-10-27T15:52:20Z</dcterms:modified>
</cp:coreProperties>
</file>